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Bakbak One"/>
      <p:regular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Palanquin Dark"/>
      <p:regular r:id="rId39"/>
      <p:bold r:id="rId40"/>
    </p:embeddedFont>
    <p:embeddedFont>
      <p:font typeface="Abel"/>
      <p:regular r:id="rId41"/>
    </p:embeddedFont>
    <p:embeddedFont>
      <p:font typeface="Abhaya Libre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alanquinDark-bold.fntdata"/><Relationship Id="rId20" Type="http://schemas.openxmlformats.org/officeDocument/2006/relationships/slide" Target="slides/slide16.xml"/><Relationship Id="rId42" Type="http://schemas.openxmlformats.org/officeDocument/2006/relationships/font" Target="fonts/AbhayaLibre-regular.fntdata"/><Relationship Id="rId41" Type="http://schemas.openxmlformats.org/officeDocument/2006/relationships/font" Target="fonts/Abel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AbhayaLibre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font" Target="fonts/BakbakOne-regular.fntdata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PalanquinDark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8a80d34a4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8a80d34a4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52a7caf94b_1_1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52a7caf94b_1_1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332c98d7f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332c98d7f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52a7caf94b_1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152a7caf94b_1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g152a7caf94b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2" name="Google Shape;1582;g152a7caf94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152a7caf94b_1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152a7caf94b_1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33bf35209f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33bf35209f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33bf35209f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33bf35209f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33bf35209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33bf35209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33bf35209fb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33bf35209fb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33bf35209fb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33bf35209fb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19910ddec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19910ddec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g33bf35209f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" name="Google Shape;1814;g33bf35209f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3334922d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3334922d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33bf35209fb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33bf35209fb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33bf35209fb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33bf35209fb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3334922d6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3334922d6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33bf35209f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33bf35209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33eaa64d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33eaa64d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33eaa64d85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33eaa64d8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33eaa64d85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33eaa64d85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33eaa64d85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33eaa64d85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152a7caf94b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152a7caf94b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33bf35209f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33bf35209f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5207a178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15207a178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152a7caf94b_1_2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152a7caf94b_1_2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33bf35209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33bf35209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33bf35209fb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33bf35209fb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33bf35209fb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33bf35209fb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041638" y="682250"/>
            <a:ext cx="4690200" cy="201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45738" y="2296938"/>
            <a:ext cx="3282000" cy="4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-2231248">
            <a:off x="1719168" y="32956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2231248">
            <a:off x="6823743" y="42208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"/>
          <p:cNvSpPr/>
          <p:nvPr/>
        </p:nvSpPr>
        <p:spPr>
          <a:xfrm>
            <a:off x="3344850" y="3127175"/>
            <a:ext cx="5851875" cy="1481400"/>
          </a:xfrm>
          <a:custGeom>
            <a:rect b="b" l="l" r="r" t="t"/>
            <a:pathLst>
              <a:path extrusionOk="0" h="59256" w="234075">
                <a:moveTo>
                  <a:pt x="234074" y="1"/>
                </a:moveTo>
                <a:cubicBezTo>
                  <a:pt x="216681" y="7487"/>
                  <a:pt x="193788" y="29331"/>
                  <a:pt x="152656" y="34102"/>
                </a:cubicBezTo>
                <a:cubicBezTo>
                  <a:pt x="147974" y="34645"/>
                  <a:pt x="143851" y="34874"/>
                  <a:pt x="140117" y="34874"/>
                </a:cubicBezTo>
                <a:cubicBezTo>
                  <a:pt x="119600" y="34874"/>
                  <a:pt x="110842" y="27939"/>
                  <a:pt x="85669" y="27939"/>
                </a:cubicBezTo>
                <a:cubicBezTo>
                  <a:pt x="82105" y="27939"/>
                  <a:pt x="78211" y="28078"/>
                  <a:pt x="73909" y="28395"/>
                </a:cubicBezTo>
                <a:cubicBezTo>
                  <a:pt x="45697" y="30472"/>
                  <a:pt x="16732" y="50056"/>
                  <a:pt x="1" y="59255"/>
                </a:cubicBezTo>
                <a:lnTo>
                  <a:pt x="234074" y="59255"/>
                </a:lnTo>
                <a:lnTo>
                  <a:pt x="2340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1"/>
          <p:cNvSpPr txBox="1"/>
          <p:nvPr>
            <p:ph hasCustomPrompt="1" type="title"/>
          </p:nvPr>
        </p:nvSpPr>
        <p:spPr>
          <a:xfrm>
            <a:off x="1926600" y="604925"/>
            <a:ext cx="5124300" cy="15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i="1"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/>
          <p:nvPr>
            <p:ph idx="1" type="body"/>
          </p:nvPr>
        </p:nvSpPr>
        <p:spPr>
          <a:xfrm>
            <a:off x="1926600" y="2188025"/>
            <a:ext cx="51243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5" name="Google Shape;355;p11"/>
          <p:cNvSpPr/>
          <p:nvPr/>
        </p:nvSpPr>
        <p:spPr>
          <a:xfrm>
            <a:off x="-2912325" y="2230600"/>
            <a:ext cx="6829325" cy="2378023"/>
          </a:xfrm>
          <a:custGeom>
            <a:rect b="b" l="l" r="r" t="t"/>
            <a:pathLst>
              <a:path extrusionOk="0" h="57726" w="273173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0" y="57726"/>
                  <a:pt x="0" y="57726"/>
                </a:cubicBezTo>
                <a:lnTo>
                  <a:pt x="273172" y="57726"/>
                </a:lnTo>
                <a:cubicBezTo>
                  <a:pt x="273172" y="57726"/>
                  <a:pt x="133756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11"/>
          <p:cNvGrpSpPr/>
          <p:nvPr/>
        </p:nvGrpSpPr>
        <p:grpSpPr>
          <a:xfrm>
            <a:off x="-2399190" y="3716327"/>
            <a:ext cx="11543197" cy="859072"/>
            <a:chOff x="238675" y="2497700"/>
            <a:chExt cx="7138650" cy="531275"/>
          </a:xfrm>
        </p:grpSpPr>
        <p:sp>
          <p:nvSpPr>
            <p:cNvPr id="357" name="Google Shape;357;p11"/>
            <p:cNvSpPr/>
            <p:nvPr/>
          </p:nvSpPr>
          <p:spPr>
            <a:xfrm>
              <a:off x="238675" y="2497700"/>
              <a:ext cx="7138650" cy="41125"/>
            </a:xfrm>
            <a:custGeom>
              <a:rect b="b" l="l" r="r" t="t"/>
              <a:pathLst>
                <a:path extrusionOk="0" h="1645" w="285546">
                  <a:moveTo>
                    <a:pt x="1" y="1"/>
                  </a:moveTo>
                  <a:lnTo>
                    <a:pt x="1" y="1644"/>
                  </a:lnTo>
                  <a:lnTo>
                    <a:pt x="285545" y="1644"/>
                  </a:lnTo>
                  <a:lnTo>
                    <a:pt x="28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38675" y="2565600"/>
              <a:ext cx="7138650" cy="463375"/>
            </a:xfrm>
            <a:custGeom>
              <a:rect b="b" l="l" r="r" t="t"/>
              <a:pathLst>
                <a:path extrusionOk="0" h="18535" w="285546">
                  <a:moveTo>
                    <a:pt x="1" y="1"/>
                  </a:moveTo>
                  <a:lnTo>
                    <a:pt x="1" y="18535"/>
                  </a:lnTo>
                  <a:lnTo>
                    <a:pt x="29057" y="18535"/>
                  </a:lnTo>
                  <a:cubicBezTo>
                    <a:pt x="29057" y="18444"/>
                    <a:pt x="29035" y="18352"/>
                    <a:pt x="29035" y="18238"/>
                  </a:cubicBezTo>
                  <a:lnTo>
                    <a:pt x="29035" y="6780"/>
                  </a:lnTo>
                  <a:cubicBezTo>
                    <a:pt x="29035" y="4178"/>
                    <a:pt x="31157" y="2055"/>
                    <a:pt x="33759" y="2055"/>
                  </a:cubicBezTo>
                  <a:cubicBezTo>
                    <a:pt x="36384" y="2055"/>
                    <a:pt x="38484" y="4178"/>
                    <a:pt x="38484" y="6780"/>
                  </a:cubicBezTo>
                  <a:lnTo>
                    <a:pt x="38484" y="18238"/>
                  </a:lnTo>
                  <a:cubicBezTo>
                    <a:pt x="38484" y="18352"/>
                    <a:pt x="38484" y="18444"/>
                    <a:pt x="38484" y="18535"/>
                  </a:cubicBezTo>
                  <a:lnTo>
                    <a:pt x="43666" y="18535"/>
                  </a:lnTo>
                  <a:cubicBezTo>
                    <a:pt x="43666" y="18444"/>
                    <a:pt x="43643" y="18352"/>
                    <a:pt x="43643" y="18238"/>
                  </a:cubicBezTo>
                  <a:lnTo>
                    <a:pt x="43643" y="6780"/>
                  </a:lnTo>
                  <a:cubicBezTo>
                    <a:pt x="43643" y="4178"/>
                    <a:pt x="45766" y="2055"/>
                    <a:pt x="48368" y="2055"/>
                  </a:cubicBezTo>
                  <a:cubicBezTo>
                    <a:pt x="50993" y="2055"/>
                    <a:pt x="53092" y="4178"/>
                    <a:pt x="53092" y="6780"/>
                  </a:cubicBezTo>
                  <a:lnTo>
                    <a:pt x="53092" y="18238"/>
                  </a:lnTo>
                  <a:cubicBezTo>
                    <a:pt x="53092" y="18352"/>
                    <a:pt x="53092" y="18444"/>
                    <a:pt x="53092" y="18535"/>
                  </a:cubicBezTo>
                  <a:lnTo>
                    <a:pt x="58274" y="18535"/>
                  </a:lnTo>
                  <a:cubicBezTo>
                    <a:pt x="58274" y="18444"/>
                    <a:pt x="58251" y="18352"/>
                    <a:pt x="58251" y="18238"/>
                  </a:cubicBezTo>
                  <a:lnTo>
                    <a:pt x="58251" y="6780"/>
                  </a:lnTo>
                  <a:cubicBezTo>
                    <a:pt x="58251" y="4178"/>
                    <a:pt x="60374" y="2055"/>
                    <a:pt x="62976" y="2055"/>
                  </a:cubicBezTo>
                  <a:cubicBezTo>
                    <a:pt x="65601" y="2055"/>
                    <a:pt x="67701" y="4178"/>
                    <a:pt x="67701" y="6780"/>
                  </a:cubicBezTo>
                  <a:lnTo>
                    <a:pt x="67701" y="18238"/>
                  </a:lnTo>
                  <a:cubicBezTo>
                    <a:pt x="67701" y="18352"/>
                    <a:pt x="67701" y="18444"/>
                    <a:pt x="67701" y="18535"/>
                  </a:cubicBezTo>
                  <a:lnTo>
                    <a:pt x="72882" y="18535"/>
                  </a:lnTo>
                  <a:cubicBezTo>
                    <a:pt x="72882" y="18444"/>
                    <a:pt x="72859" y="18352"/>
                    <a:pt x="72859" y="18238"/>
                  </a:cubicBezTo>
                  <a:lnTo>
                    <a:pt x="72859" y="6780"/>
                  </a:lnTo>
                  <a:cubicBezTo>
                    <a:pt x="72859" y="4178"/>
                    <a:pt x="74982" y="2055"/>
                    <a:pt x="77584" y="2055"/>
                  </a:cubicBezTo>
                  <a:cubicBezTo>
                    <a:pt x="80209" y="2055"/>
                    <a:pt x="82309" y="4178"/>
                    <a:pt x="82309" y="6780"/>
                  </a:cubicBezTo>
                  <a:lnTo>
                    <a:pt x="82309" y="18238"/>
                  </a:lnTo>
                  <a:cubicBezTo>
                    <a:pt x="82309" y="18352"/>
                    <a:pt x="82309" y="18444"/>
                    <a:pt x="82309" y="18535"/>
                  </a:cubicBezTo>
                  <a:lnTo>
                    <a:pt x="87490" y="18535"/>
                  </a:lnTo>
                  <a:cubicBezTo>
                    <a:pt x="87490" y="18444"/>
                    <a:pt x="87467" y="18352"/>
                    <a:pt x="87467" y="18238"/>
                  </a:cubicBezTo>
                  <a:lnTo>
                    <a:pt x="87467" y="6780"/>
                  </a:lnTo>
                  <a:cubicBezTo>
                    <a:pt x="87467" y="4178"/>
                    <a:pt x="89590" y="2055"/>
                    <a:pt x="92192" y="2055"/>
                  </a:cubicBezTo>
                  <a:cubicBezTo>
                    <a:pt x="94817" y="2055"/>
                    <a:pt x="96917" y="4178"/>
                    <a:pt x="96917" y="6780"/>
                  </a:cubicBezTo>
                  <a:lnTo>
                    <a:pt x="96917" y="18238"/>
                  </a:lnTo>
                  <a:cubicBezTo>
                    <a:pt x="96917" y="18352"/>
                    <a:pt x="96917" y="18444"/>
                    <a:pt x="96917" y="18535"/>
                  </a:cubicBezTo>
                  <a:lnTo>
                    <a:pt x="102098" y="18535"/>
                  </a:lnTo>
                  <a:cubicBezTo>
                    <a:pt x="102098" y="18444"/>
                    <a:pt x="102076" y="18352"/>
                    <a:pt x="102076" y="18238"/>
                  </a:cubicBezTo>
                  <a:lnTo>
                    <a:pt x="102076" y="6780"/>
                  </a:lnTo>
                  <a:cubicBezTo>
                    <a:pt x="102076" y="4178"/>
                    <a:pt x="104198" y="2055"/>
                    <a:pt x="106800" y="2055"/>
                  </a:cubicBezTo>
                  <a:cubicBezTo>
                    <a:pt x="109425" y="2055"/>
                    <a:pt x="111525" y="4178"/>
                    <a:pt x="111525" y="6780"/>
                  </a:cubicBezTo>
                  <a:lnTo>
                    <a:pt x="111525" y="18238"/>
                  </a:lnTo>
                  <a:cubicBezTo>
                    <a:pt x="111525" y="18352"/>
                    <a:pt x="111525" y="18444"/>
                    <a:pt x="111525" y="18535"/>
                  </a:cubicBezTo>
                  <a:lnTo>
                    <a:pt x="116707" y="18535"/>
                  </a:lnTo>
                  <a:cubicBezTo>
                    <a:pt x="116707" y="18444"/>
                    <a:pt x="116684" y="18352"/>
                    <a:pt x="116684" y="18238"/>
                  </a:cubicBezTo>
                  <a:lnTo>
                    <a:pt x="116684" y="6780"/>
                  </a:lnTo>
                  <a:cubicBezTo>
                    <a:pt x="116684" y="4178"/>
                    <a:pt x="118807" y="2055"/>
                    <a:pt x="121409" y="2055"/>
                  </a:cubicBezTo>
                  <a:cubicBezTo>
                    <a:pt x="124034" y="2055"/>
                    <a:pt x="126133" y="4178"/>
                    <a:pt x="126133" y="6780"/>
                  </a:cubicBezTo>
                  <a:lnTo>
                    <a:pt x="126133" y="18238"/>
                  </a:lnTo>
                  <a:cubicBezTo>
                    <a:pt x="126133" y="18352"/>
                    <a:pt x="126133" y="18444"/>
                    <a:pt x="126133" y="18535"/>
                  </a:cubicBezTo>
                  <a:lnTo>
                    <a:pt x="131315" y="18535"/>
                  </a:lnTo>
                  <a:cubicBezTo>
                    <a:pt x="131315" y="18444"/>
                    <a:pt x="131292" y="18352"/>
                    <a:pt x="131292" y="18238"/>
                  </a:cubicBezTo>
                  <a:lnTo>
                    <a:pt x="131292" y="6780"/>
                  </a:lnTo>
                  <a:cubicBezTo>
                    <a:pt x="131292" y="4178"/>
                    <a:pt x="133415" y="2055"/>
                    <a:pt x="136017" y="2055"/>
                  </a:cubicBezTo>
                  <a:cubicBezTo>
                    <a:pt x="138642" y="2055"/>
                    <a:pt x="140742" y="4178"/>
                    <a:pt x="140742" y="6780"/>
                  </a:cubicBezTo>
                  <a:lnTo>
                    <a:pt x="140742" y="18238"/>
                  </a:lnTo>
                  <a:cubicBezTo>
                    <a:pt x="140742" y="18352"/>
                    <a:pt x="140742" y="18444"/>
                    <a:pt x="140742" y="18535"/>
                  </a:cubicBezTo>
                  <a:lnTo>
                    <a:pt x="145923" y="18535"/>
                  </a:lnTo>
                  <a:cubicBezTo>
                    <a:pt x="145923" y="18444"/>
                    <a:pt x="145900" y="18352"/>
                    <a:pt x="145900" y="18238"/>
                  </a:cubicBezTo>
                  <a:lnTo>
                    <a:pt x="145900" y="6780"/>
                  </a:lnTo>
                  <a:cubicBezTo>
                    <a:pt x="145900" y="4178"/>
                    <a:pt x="148023" y="2055"/>
                    <a:pt x="150625" y="2055"/>
                  </a:cubicBezTo>
                  <a:cubicBezTo>
                    <a:pt x="153250" y="2055"/>
                    <a:pt x="155350" y="4178"/>
                    <a:pt x="155350" y="6780"/>
                  </a:cubicBezTo>
                  <a:lnTo>
                    <a:pt x="155350" y="18238"/>
                  </a:lnTo>
                  <a:cubicBezTo>
                    <a:pt x="155350" y="18352"/>
                    <a:pt x="155350" y="18444"/>
                    <a:pt x="155350" y="18535"/>
                  </a:cubicBezTo>
                  <a:lnTo>
                    <a:pt x="160531" y="18535"/>
                  </a:lnTo>
                  <a:cubicBezTo>
                    <a:pt x="160531" y="18444"/>
                    <a:pt x="160508" y="18352"/>
                    <a:pt x="160508" y="18238"/>
                  </a:cubicBezTo>
                  <a:lnTo>
                    <a:pt x="160508" y="6780"/>
                  </a:lnTo>
                  <a:cubicBezTo>
                    <a:pt x="160508" y="4178"/>
                    <a:pt x="162631" y="2055"/>
                    <a:pt x="165233" y="2055"/>
                  </a:cubicBezTo>
                  <a:cubicBezTo>
                    <a:pt x="167858" y="2055"/>
                    <a:pt x="169958" y="4178"/>
                    <a:pt x="169958" y="6780"/>
                  </a:cubicBezTo>
                  <a:lnTo>
                    <a:pt x="169958" y="18238"/>
                  </a:lnTo>
                  <a:cubicBezTo>
                    <a:pt x="169958" y="18352"/>
                    <a:pt x="169958" y="18444"/>
                    <a:pt x="169958" y="18535"/>
                  </a:cubicBezTo>
                  <a:lnTo>
                    <a:pt x="175139" y="18535"/>
                  </a:lnTo>
                  <a:cubicBezTo>
                    <a:pt x="175139" y="18444"/>
                    <a:pt x="175117" y="18352"/>
                    <a:pt x="175117" y="18238"/>
                  </a:cubicBezTo>
                  <a:lnTo>
                    <a:pt x="175117" y="6780"/>
                  </a:lnTo>
                  <a:cubicBezTo>
                    <a:pt x="175117" y="4178"/>
                    <a:pt x="177239" y="2055"/>
                    <a:pt x="179841" y="2055"/>
                  </a:cubicBezTo>
                  <a:cubicBezTo>
                    <a:pt x="182466" y="2055"/>
                    <a:pt x="184566" y="4178"/>
                    <a:pt x="184566" y="6780"/>
                  </a:cubicBezTo>
                  <a:lnTo>
                    <a:pt x="184566" y="18238"/>
                  </a:lnTo>
                  <a:cubicBezTo>
                    <a:pt x="184566" y="18352"/>
                    <a:pt x="184566" y="18444"/>
                    <a:pt x="184566" y="18535"/>
                  </a:cubicBezTo>
                  <a:lnTo>
                    <a:pt x="189748" y="18535"/>
                  </a:lnTo>
                  <a:cubicBezTo>
                    <a:pt x="189748" y="18444"/>
                    <a:pt x="189725" y="18352"/>
                    <a:pt x="189725" y="18238"/>
                  </a:cubicBezTo>
                  <a:lnTo>
                    <a:pt x="189725" y="6780"/>
                  </a:lnTo>
                  <a:cubicBezTo>
                    <a:pt x="189725" y="4178"/>
                    <a:pt x="191848" y="2055"/>
                    <a:pt x="194450" y="2055"/>
                  </a:cubicBezTo>
                  <a:cubicBezTo>
                    <a:pt x="197075" y="2055"/>
                    <a:pt x="199174" y="4178"/>
                    <a:pt x="199174" y="6780"/>
                  </a:cubicBezTo>
                  <a:lnTo>
                    <a:pt x="199174" y="18238"/>
                  </a:lnTo>
                  <a:cubicBezTo>
                    <a:pt x="199174" y="18352"/>
                    <a:pt x="199174" y="18444"/>
                    <a:pt x="199174" y="18535"/>
                  </a:cubicBezTo>
                  <a:lnTo>
                    <a:pt x="204356" y="18535"/>
                  </a:lnTo>
                  <a:cubicBezTo>
                    <a:pt x="204356" y="18444"/>
                    <a:pt x="204333" y="18352"/>
                    <a:pt x="204333" y="18238"/>
                  </a:cubicBezTo>
                  <a:lnTo>
                    <a:pt x="204333" y="6780"/>
                  </a:lnTo>
                  <a:cubicBezTo>
                    <a:pt x="204333" y="4178"/>
                    <a:pt x="206456" y="2055"/>
                    <a:pt x="209058" y="2055"/>
                  </a:cubicBezTo>
                  <a:cubicBezTo>
                    <a:pt x="211683" y="2055"/>
                    <a:pt x="213783" y="4178"/>
                    <a:pt x="213783" y="6780"/>
                  </a:cubicBezTo>
                  <a:lnTo>
                    <a:pt x="213783" y="18238"/>
                  </a:lnTo>
                  <a:cubicBezTo>
                    <a:pt x="213783" y="18352"/>
                    <a:pt x="213783" y="18444"/>
                    <a:pt x="213783" y="18535"/>
                  </a:cubicBezTo>
                  <a:lnTo>
                    <a:pt x="218964" y="18535"/>
                  </a:lnTo>
                  <a:cubicBezTo>
                    <a:pt x="218964" y="18444"/>
                    <a:pt x="218941" y="18352"/>
                    <a:pt x="218941" y="18238"/>
                  </a:cubicBezTo>
                  <a:lnTo>
                    <a:pt x="218941" y="6780"/>
                  </a:lnTo>
                  <a:cubicBezTo>
                    <a:pt x="218941" y="4178"/>
                    <a:pt x="221064" y="2055"/>
                    <a:pt x="223666" y="2055"/>
                  </a:cubicBezTo>
                  <a:cubicBezTo>
                    <a:pt x="226291" y="2055"/>
                    <a:pt x="228391" y="4178"/>
                    <a:pt x="228391" y="6780"/>
                  </a:cubicBezTo>
                  <a:lnTo>
                    <a:pt x="228391" y="18238"/>
                  </a:lnTo>
                  <a:cubicBezTo>
                    <a:pt x="228391" y="18352"/>
                    <a:pt x="228391" y="18444"/>
                    <a:pt x="228391" y="18535"/>
                  </a:cubicBezTo>
                  <a:lnTo>
                    <a:pt x="233572" y="18535"/>
                  </a:lnTo>
                  <a:cubicBezTo>
                    <a:pt x="233572" y="18444"/>
                    <a:pt x="233549" y="18352"/>
                    <a:pt x="233549" y="18238"/>
                  </a:cubicBezTo>
                  <a:lnTo>
                    <a:pt x="233549" y="6780"/>
                  </a:lnTo>
                  <a:cubicBezTo>
                    <a:pt x="233549" y="4178"/>
                    <a:pt x="235672" y="2055"/>
                    <a:pt x="238274" y="2055"/>
                  </a:cubicBezTo>
                  <a:cubicBezTo>
                    <a:pt x="240899" y="2055"/>
                    <a:pt x="242999" y="4178"/>
                    <a:pt x="242999" y="6780"/>
                  </a:cubicBezTo>
                  <a:lnTo>
                    <a:pt x="242999" y="18238"/>
                  </a:lnTo>
                  <a:cubicBezTo>
                    <a:pt x="242999" y="18352"/>
                    <a:pt x="242999" y="18444"/>
                    <a:pt x="242999" y="18535"/>
                  </a:cubicBezTo>
                  <a:lnTo>
                    <a:pt x="248180" y="18535"/>
                  </a:lnTo>
                  <a:cubicBezTo>
                    <a:pt x="248180" y="18444"/>
                    <a:pt x="248158" y="18352"/>
                    <a:pt x="248158" y="18238"/>
                  </a:cubicBezTo>
                  <a:lnTo>
                    <a:pt x="248158" y="6780"/>
                  </a:lnTo>
                  <a:cubicBezTo>
                    <a:pt x="248158" y="4178"/>
                    <a:pt x="250280" y="2055"/>
                    <a:pt x="252882" y="2055"/>
                  </a:cubicBezTo>
                  <a:cubicBezTo>
                    <a:pt x="255507" y="2055"/>
                    <a:pt x="257607" y="4178"/>
                    <a:pt x="257607" y="6780"/>
                  </a:cubicBezTo>
                  <a:lnTo>
                    <a:pt x="257607" y="18238"/>
                  </a:lnTo>
                  <a:cubicBezTo>
                    <a:pt x="257607" y="18352"/>
                    <a:pt x="257607" y="18444"/>
                    <a:pt x="257607" y="18535"/>
                  </a:cubicBezTo>
                  <a:lnTo>
                    <a:pt x="262789" y="18535"/>
                  </a:lnTo>
                  <a:cubicBezTo>
                    <a:pt x="262789" y="18444"/>
                    <a:pt x="262766" y="18352"/>
                    <a:pt x="262766" y="18238"/>
                  </a:cubicBezTo>
                  <a:lnTo>
                    <a:pt x="262766" y="6780"/>
                  </a:lnTo>
                  <a:cubicBezTo>
                    <a:pt x="262766" y="4178"/>
                    <a:pt x="264889" y="2055"/>
                    <a:pt x="267491" y="2055"/>
                  </a:cubicBezTo>
                  <a:cubicBezTo>
                    <a:pt x="270116" y="2055"/>
                    <a:pt x="272215" y="4178"/>
                    <a:pt x="272215" y="6780"/>
                  </a:cubicBezTo>
                  <a:lnTo>
                    <a:pt x="272215" y="18238"/>
                  </a:lnTo>
                  <a:cubicBezTo>
                    <a:pt x="272215" y="18352"/>
                    <a:pt x="272215" y="18444"/>
                    <a:pt x="272215" y="18535"/>
                  </a:cubicBezTo>
                  <a:lnTo>
                    <a:pt x="277397" y="18535"/>
                  </a:lnTo>
                  <a:cubicBezTo>
                    <a:pt x="277397" y="18444"/>
                    <a:pt x="277374" y="18352"/>
                    <a:pt x="277374" y="18238"/>
                  </a:cubicBezTo>
                  <a:lnTo>
                    <a:pt x="277374" y="6780"/>
                  </a:lnTo>
                  <a:cubicBezTo>
                    <a:pt x="277374" y="4178"/>
                    <a:pt x="279497" y="2055"/>
                    <a:pt x="282099" y="2055"/>
                  </a:cubicBezTo>
                  <a:cubicBezTo>
                    <a:pt x="283468" y="2055"/>
                    <a:pt x="284701" y="2649"/>
                    <a:pt x="285545" y="3562"/>
                  </a:cubicBezTo>
                  <a:lnTo>
                    <a:pt x="28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11"/>
          <p:cNvSpPr/>
          <p:nvPr/>
        </p:nvSpPr>
        <p:spPr>
          <a:xfrm>
            <a:off x="-2399200" y="4575400"/>
            <a:ext cx="11543197" cy="749277"/>
          </a:xfrm>
          <a:custGeom>
            <a:rect b="b" l="l" r="r" t="t"/>
            <a:pathLst>
              <a:path extrusionOk="0" h="18535" w="285546">
                <a:moveTo>
                  <a:pt x="1" y="1"/>
                </a:moveTo>
                <a:lnTo>
                  <a:pt x="1" y="18535"/>
                </a:lnTo>
                <a:lnTo>
                  <a:pt x="285545" y="18535"/>
                </a:lnTo>
                <a:lnTo>
                  <a:pt x="285545" y="14974"/>
                </a:lnTo>
                <a:cubicBezTo>
                  <a:pt x="284701" y="15887"/>
                  <a:pt x="283468" y="16480"/>
                  <a:pt x="282099" y="16480"/>
                </a:cubicBezTo>
                <a:cubicBezTo>
                  <a:pt x="279497" y="16480"/>
                  <a:pt x="277374" y="14358"/>
                  <a:pt x="277374" y="11756"/>
                </a:cubicBezTo>
                <a:lnTo>
                  <a:pt x="277374" y="297"/>
                </a:lnTo>
                <a:cubicBezTo>
                  <a:pt x="277374" y="183"/>
                  <a:pt x="277397" y="92"/>
                  <a:pt x="277397" y="1"/>
                </a:cubicBezTo>
                <a:lnTo>
                  <a:pt x="272215" y="1"/>
                </a:lnTo>
                <a:cubicBezTo>
                  <a:pt x="272215" y="92"/>
                  <a:pt x="272215" y="183"/>
                  <a:pt x="272215" y="297"/>
                </a:cubicBezTo>
                <a:lnTo>
                  <a:pt x="272215" y="11756"/>
                </a:lnTo>
                <a:cubicBezTo>
                  <a:pt x="272215" y="14358"/>
                  <a:pt x="270116" y="16480"/>
                  <a:pt x="267491" y="16480"/>
                </a:cubicBezTo>
                <a:cubicBezTo>
                  <a:pt x="264889" y="16480"/>
                  <a:pt x="262766" y="14358"/>
                  <a:pt x="262766" y="11756"/>
                </a:cubicBezTo>
                <a:lnTo>
                  <a:pt x="262766" y="297"/>
                </a:lnTo>
                <a:cubicBezTo>
                  <a:pt x="262766" y="183"/>
                  <a:pt x="262789" y="92"/>
                  <a:pt x="262789" y="1"/>
                </a:cubicBezTo>
                <a:lnTo>
                  <a:pt x="257607" y="1"/>
                </a:lnTo>
                <a:cubicBezTo>
                  <a:pt x="257607" y="92"/>
                  <a:pt x="257607" y="183"/>
                  <a:pt x="257607" y="297"/>
                </a:cubicBezTo>
                <a:lnTo>
                  <a:pt x="257607" y="11756"/>
                </a:lnTo>
                <a:cubicBezTo>
                  <a:pt x="257607" y="14358"/>
                  <a:pt x="255507" y="16480"/>
                  <a:pt x="252882" y="16480"/>
                </a:cubicBezTo>
                <a:cubicBezTo>
                  <a:pt x="250280" y="16480"/>
                  <a:pt x="248158" y="14358"/>
                  <a:pt x="248158" y="11756"/>
                </a:cubicBezTo>
                <a:lnTo>
                  <a:pt x="248158" y="297"/>
                </a:lnTo>
                <a:cubicBezTo>
                  <a:pt x="248158" y="183"/>
                  <a:pt x="248180" y="92"/>
                  <a:pt x="248180" y="1"/>
                </a:cubicBezTo>
                <a:lnTo>
                  <a:pt x="242999" y="1"/>
                </a:lnTo>
                <a:cubicBezTo>
                  <a:pt x="242999" y="92"/>
                  <a:pt x="242999" y="183"/>
                  <a:pt x="242999" y="297"/>
                </a:cubicBezTo>
                <a:lnTo>
                  <a:pt x="242999" y="11756"/>
                </a:lnTo>
                <a:cubicBezTo>
                  <a:pt x="242999" y="14358"/>
                  <a:pt x="240899" y="16480"/>
                  <a:pt x="238274" y="16480"/>
                </a:cubicBezTo>
                <a:cubicBezTo>
                  <a:pt x="235672" y="16480"/>
                  <a:pt x="233549" y="14358"/>
                  <a:pt x="233549" y="11756"/>
                </a:cubicBezTo>
                <a:lnTo>
                  <a:pt x="233549" y="297"/>
                </a:lnTo>
                <a:cubicBezTo>
                  <a:pt x="233549" y="183"/>
                  <a:pt x="233572" y="92"/>
                  <a:pt x="233572" y="1"/>
                </a:cubicBezTo>
                <a:lnTo>
                  <a:pt x="228391" y="1"/>
                </a:lnTo>
                <a:cubicBezTo>
                  <a:pt x="228391" y="92"/>
                  <a:pt x="228391" y="183"/>
                  <a:pt x="228391" y="297"/>
                </a:cubicBezTo>
                <a:lnTo>
                  <a:pt x="228391" y="11756"/>
                </a:lnTo>
                <a:cubicBezTo>
                  <a:pt x="228391" y="14358"/>
                  <a:pt x="226291" y="16480"/>
                  <a:pt x="223666" y="16480"/>
                </a:cubicBezTo>
                <a:cubicBezTo>
                  <a:pt x="221064" y="16480"/>
                  <a:pt x="218941" y="14358"/>
                  <a:pt x="218941" y="11756"/>
                </a:cubicBezTo>
                <a:lnTo>
                  <a:pt x="218941" y="297"/>
                </a:lnTo>
                <a:cubicBezTo>
                  <a:pt x="218941" y="183"/>
                  <a:pt x="218964" y="92"/>
                  <a:pt x="218964" y="1"/>
                </a:cubicBezTo>
                <a:lnTo>
                  <a:pt x="213783" y="1"/>
                </a:lnTo>
                <a:cubicBezTo>
                  <a:pt x="213783" y="92"/>
                  <a:pt x="213783" y="183"/>
                  <a:pt x="213783" y="297"/>
                </a:cubicBezTo>
                <a:lnTo>
                  <a:pt x="213783" y="11756"/>
                </a:lnTo>
                <a:cubicBezTo>
                  <a:pt x="213783" y="14358"/>
                  <a:pt x="211683" y="16480"/>
                  <a:pt x="209058" y="16480"/>
                </a:cubicBezTo>
                <a:cubicBezTo>
                  <a:pt x="206456" y="16480"/>
                  <a:pt x="204333" y="14358"/>
                  <a:pt x="204333" y="11756"/>
                </a:cubicBezTo>
                <a:lnTo>
                  <a:pt x="204333" y="297"/>
                </a:lnTo>
                <a:cubicBezTo>
                  <a:pt x="204333" y="183"/>
                  <a:pt x="204356" y="92"/>
                  <a:pt x="204356" y="1"/>
                </a:cubicBezTo>
                <a:lnTo>
                  <a:pt x="199174" y="1"/>
                </a:lnTo>
                <a:cubicBezTo>
                  <a:pt x="199174" y="92"/>
                  <a:pt x="199174" y="183"/>
                  <a:pt x="199174" y="297"/>
                </a:cubicBezTo>
                <a:lnTo>
                  <a:pt x="199174" y="11756"/>
                </a:lnTo>
                <a:cubicBezTo>
                  <a:pt x="199174" y="14358"/>
                  <a:pt x="197075" y="16480"/>
                  <a:pt x="194450" y="16480"/>
                </a:cubicBezTo>
                <a:cubicBezTo>
                  <a:pt x="191848" y="16480"/>
                  <a:pt x="189725" y="14358"/>
                  <a:pt x="189725" y="11756"/>
                </a:cubicBezTo>
                <a:lnTo>
                  <a:pt x="189725" y="297"/>
                </a:lnTo>
                <a:cubicBezTo>
                  <a:pt x="189725" y="183"/>
                  <a:pt x="189748" y="92"/>
                  <a:pt x="189748" y="1"/>
                </a:cubicBezTo>
                <a:lnTo>
                  <a:pt x="184566" y="1"/>
                </a:lnTo>
                <a:cubicBezTo>
                  <a:pt x="184566" y="92"/>
                  <a:pt x="184566" y="183"/>
                  <a:pt x="184566" y="297"/>
                </a:cubicBezTo>
                <a:lnTo>
                  <a:pt x="184566" y="11756"/>
                </a:lnTo>
                <a:cubicBezTo>
                  <a:pt x="184566" y="14358"/>
                  <a:pt x="182466" y="16480"/>
                  <a:pt x="179841" y="16480"/>
                </a:cubicBezTo>
                <a:cubicBezTo>
                  <a:pt x="177239" y="16480"/>
                  <a:pt x="175117" y="14358"/>
                  <a:pt x="175117" y="11756"/>
                </a:cubicBezTo>
                <a:lnTo>
                  <a:pt x="175117" y="297"/>
                </a:lnTo>
                <a:cubicBezTo>
                  <a:pt x="175117" y="183"/>
                  <a:pt x="175139" y="92"/>
                  <a:pt x="175139" y="1"/>
                </a:cubicBezTo>
                <a:lnTo>
                  <a:pt x="169958" y="1"/>
                </a:lnTo>
                <a:cubicBezTo>
                  <a:pt x="169958" y="92"/>
                  <a:pt x="169958" y="183"/>
                  <a:pt x="169958" y="297"/>
                </a:cubicBezTo>
                <a:lnTo>
                  <a:pt x="169958" y="11756"/>
                </a:lnTo>
                <a:cubicBezTo>
                  <a:pt x="169958" y="14358"/>
                  <a:pt x="167858" y="16480"/>
                  <a:pt x="165233" y="16480"/>
                </a:cubicBezTo>
                <a:cubicBezTo>
                  <a:pt x="162631" y="16480"/>
                  <a:pt x="160508" y="14358"/>
                  <a:pt x="160508" y="11756"/>
                </a:cubicBezTo>
                <a:lnTo>
                  <a:pt x="160508" y="297"/>
                </a:lnTo>
                <a:cubicBezTo>
                  <a:pt x="160508" y="183"/>
                  <a:pt x="160531" y="92"/>
                  <a:pt x="160531" y="1"/>
                </a:cubicBezTo>
                <a:lnTo>
                  <a:pt x="155350" y="1"/>
                </a:lnTo>
                <a:cubicBezTo>
                  <a:pt x="155350" y="92"/>
                  <a:pt x="155350" y="183"/>
                  <a:pt x="155350" y="297"/>
                </a:cubicBezTo>
                <a:lnTo>
                  <a:pt x="155350" y="11756"/>
                </a:lnTo>
                <a:cubicBezTo>
                  <a:pt x="155350" y="14358"/>
                  <a:pt x="153250" y="16480"/>
                  <a:pt x="150625" y="16480"/>
                </a:cubicBezTo>
                <a:cubicBezTo>
                  <a:pt x="148023" y="16480"/>
                  <a:pt x="145900" y="14358"/>
                  <a:pt x="145900" y="11756"/>
                </a:cubicBezTo>
                <a:lnTo>
                  <a:pt x="145900" y="297"/>
                </a:lnTo>
                <a:cubicBezTo>
                  <a:pt x="145900" y="183"/>
                  <a:pt x="145923" y="92"/>
                  <a:pt x="145923" y="1"/>
                </a:cubicBezTo>
                <a:lnTo>
                  <a:pt x="140742" y="1"/>
                </a:lnTo>
                <a:cubicBezTo>
                  <a:pt x="140742" y="92"/>
                  <a:pt x="140742" y="183"/>
                  <a:pt x="140742" y="297"/>
                </a:cubicBezTo>
                <a:lnTo>
                  <a:pt x="140742" y="11756"/>
                </a:lnTo>
                <a:cubicBezTo>
                  <a:pt x="140742" y="14358"/>
                  <a:pt x="138642" y="16480"/>
                  <a:pt x="136017" y="16480"/>
                </a:cubicBezTo>
                <a:cubicBezTo>
                  <a:pt x="133415" y="16480"/>
                  <a:pt x="131292" y="14358"/>
                  <a:pt x="131292" y="11756"/>
                </a:cubicBezTo>
                <a:lnTo>
                  <a:pt x="131292" y="297"/>
                </a:lnTo>
                <a:cubicBezTo>
                  <a:pt x="131292" y="183"/>
                  <a:pt x="131315" y="92"/>
                  <a:pt x="131315" y="1"/>
                </a:cubicBezTo>
                <a:lnTo>
                  <a:pt x="126133" y="1"/>
                </a:lnTo>
                <a:cubicBezTo>
                  <a:pt x="126133" y="92"/>
                  <a:pt x="126133" y="183"/>
                  <a:pt x="126133" y="297"/>
                </a:cubicBezTo>
                <a:lnTo>
                  <a:pt x="126133" y="11756"/>
                </a:lnTo>
                <a:cubicBezTo>
                  <a:pt x="126133" y="14358"/>
                  <a:pt x="124034" y="16480"/>
                  <a:pt x="121409" y="16480"/>
                </a:cubicBezTo>
                <a:cubicBezTo>
                  <a:pt x="118807" y="16480"/>
                  <a:pt x="116684" y="14358"/>
                  <a:pt x="116684" y="11756"/>
                </a:cubicBezTo>
                <a:lnTo>
                  <a:pt x="116684" y="297"/>
                </a:lnTo>
                <a:cubicBezTo>
                  <a:pt x="116684" y="183"/>
                  <a:pt x="116707" y="92"/>
                  <a:pt x="116707" y="1"/>
                </a:cubicBezTo>
                <a:lnTo>
                  <a:pt x="111525" y="1"/>
                </a:lnTo>
                <a:cubicBezTo>
                  <a:pt x="111525" y="92"/>
                  <a:pt x="111525" y="183"/>
                  <a:pt x="111525" y="297"/>
                </a:cubicBezTo>
                <a:lnTo>
                  <a:pt x="111525" y="11756"/>
                </a:lnTo>
                <a:cubicBezTo>
                  <a:pt x="111525" y="14358"/>
                  <a:pt x="109425" y="16480"/>
                  <a:pt x="106800" y="16480"/>
                </a:cubicBezTo>
                <a:cubicBezTo>
                  <a:pt x="104198" y="16480"/>
                  <a:pt x="102076" y="14358"/>
                  <a:pt x="102076" y="11756"/>
                </a:cubicBezTo>
                <a:lnTo>
                  <a:pt x="102076" y="297"/>
                </a:lnTo>
                <a:cubicBezTo>
                  <a:pt x="102076" y="183"/>
                  <a:pt x="102098" y="92"/>
                  <a:pt x="102098" y="1"/>
                </a:cubicBezTo>
                <a:lnTo>
                  <a:pt x="96917" y="1"/>
                </a:lnTo>
                <a:cubicBezTo>
                  <a:pt x="96917" y="92"/>
                  <a:pt x="96917" y="183"/>
                  <a:pt x="96917" y="297"/>
                </a:cubicBezTo>
                <a:lnTo>
                  <a:pt x="96917" y="11756"/>
                </a:lnTo>
                <a:cubicBezTo>
                  <a:pt x="96917" y="14358"/>
                  <a:pt x="94817" y="16480"/>
                  <a:pt x="92192" y="16480"/>
                </a:cubicBezTo>
                <a:cubicBezTo>
                  <a:pt x="89590" y="16480"/>
                  <a:pt x="87467" y="14358"/>
                  <a:pt x="87467" y="11756"/>
                </a:cubicBezTo>
                <a:lnTo>
                  <a:pt x="87467" y="297"/>
                </a:lnTo>
                <a:cubicBezTo>
                  <a:pt x="87467" y="183"/>
                  <a:pt x="87490" y="92"/>
                  <a:pt x="87490" y="1"/>
                </a:cubicBezTo>
                <a:lnTo>
                  <a:pt x="82309" y="1"/>
                </a:lnTo>
                <a:cubicBezTo>
                  <a:pt x="82309" y="92"/>
                  <a:pt x="82309" y="183"/>
                  <a:pt x="82309" y="297"/>
                </a:cubicBezTo>
                <a:lnTo>
                  <a:pt x="82309" y="11756"/>
                </a:lnTo>
                <a:cubicBezTo>
                  <a:pt x="82309" y="14358"/>
                  <a:pt x="80209" y="16480"/>
                  <a:pt x="77584" y="16480"/>
                </a:cubicBezTo>
                <a:cubicBezTo>
                  <a:pt x="74982" y="16480"/>
                  <a:pt x="72859" y="14358"/>
                  <a:pt x="72859" y="11756"/>
                </a:cubicBezTo>
                <a:lnTo>
                  <a:pt x="72859" y="297"/>
                </a:lnTo>
                <a:cubicBezTo>
                  <a:pt x="72859" y="183"/>
                  <a:pt x="72882" y="92"/>
                  <a:pt x="72882" y="1"/>
                </a:cubicBezTo>
                <a:lnTo>
                  <a:pt x="67701" y="1"/>
                </a:lnTo>
                <a:cubicBezTo>
                  <a:pt x="67701" y="92"/>
                  <a:pt x="67701" y="183"/>
                  <a:pt x="67701" y="297"/>
                </a:cubicBezTo>
                <a:lnTo>
                  <a:pt x="67701" y="11756"/>
                </a:lnTo>
                <a:cubicBezTo>
                  <a:pt x="67701" y="14358"/>
                  <a:pt x="65601" y="16480"/>
                  <a:pt x="62976" y="16480"/>
                </a:cubicBezTo>
                <a:cubicBezTo>
                  <a:pt x="60374" y="16480"/>
                  <a:pt x="58251" y="14358"/>
                  <a:pt x="58251" y="11756"/>
                </a:cubicBezTo>
                <a:lnTo>
                  <a:pt x="58251" y="297"/>
                </a:lnTo>
                <a:cubicBezTo>
                  <a:pt x="58251" y="183"/>
                  <a:pt x="58274" y="92"/>
                  <a:pt x="58274" y="1"/>
                </a:cubicBezTo>
                <a:lnTo>
                  <a:pt x="53092" y="1"/>
                </a:lnTo>
                <a:cubicBezTo>
                  <a:pt x="53092" y="92"/>
                  <a:pt x="53092" y="183"/>
                  <a:pt x="53092" y="297"/>
                </a:cubicBezTo>
                <a:lnTo>
                  <a:pt x="53092" y="11756"/>
                </a:lnTo>
                <a:cubicBezTo>
                  <a:pt x="53092" y="14358"/>
                  <a:pt x="50993" y="16480"/>
                  <a:pt x="48368" y="16480"/>
                </a:cubicBezTo>
                <a:cubicBezTo>
                  <a:pt x="45766" y="16480"/>
                  <a:pt x="43643" y="14358"/>
                  <a:pt x="43643" y="11756"/>
                </a:cubicBezTo>
                <a:lnTo>
                  <a:pt x="43643" y="297"/>
                </a:lnTo>
                <a:cubicBezTo>
                  <a:pt x="43643" y="183"/>
                  <a:pt x="43666" y="92"/>
                  <a:pt x="43666" y="1"/>
                </a:cubicBezTo>
                <a:lnTo>
                  <a:pt x="38484" y="1"/>
                </a:lnTo>
                <a:cubicBezTo>
                  <a:pt x="38484" y="92"/>
                  <a:pt x="38484" y="183"/>
                  <a:pt x="38484" y="297"/>
                </a:cubicBezTo>
                <a:lnTo>
                  <a:pt x="38484" y="11756"/>
                </a:lnTo>
                <a:cubicBezTo>
                  <a:pt x="38484" y="14358"/>
                  <a:pt x="36384" y="16480"/>
                  <a:pt x="33759" y="16480"/>
                </a:cubicBezTo>
                <a:cubicBezTo>
                  <a:pt x="31157" y="16480"/>
                  <a:pt x="29035" y="14358"/>
                  <a:pt x="29035" y="11756"/>
                </a:cubicBezTo>
                <a:lnTo>
                  <a:pt x="29035" y="297"/>
                </a:lnTo>
                <a:cubicBezTo>
                  <a:pt x="29035" y="183"/>
                  <a:pt x="29057" y="92"/>
                  <a:pt x="29057" y="1"/>
                </a:cubicBezTo>
                <a:close/>
              </a:path>
            </a:pathLst>
          </a:custGeom>
          <a:solidFill>
            <a:srgbClr val="38761D">
              <a:alpha val="321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1"/>
          <p:cNvSpPr/>
          <p:nvPr/>
        </p:nvSpPr>
        <p:spPr>
          <a:xfrm>
            <a:off x="-2399200" y="3508588"/>
            <a:ext cx="12354226" cy="1111684"/>
          </a:xfrm>
          <a:custGeom>
            <a:rect b="b" l="l" r="r" t="t"/>
            <a:pathLst>
              <a:path extrusionOk="0" h="25674" w="285317">
                <a:moveTo>
                  <a:pt x="17986" y="1"/>
                </a:moveTo>
                <a:cubicBezTo>
                  <a:pt x="17752" y="1"/>
                  <a:pt x="17518" y="144"/>
                  <a:pt x="17439" y="429"/>
                </a:cubicBezTo>
                <a:lnTo>
                  <a:pt x="15498" y="6797"/>
                </a:lnTo>
                <a:cubicBezTo>
                  <a:pt x="13376" y="6866"/>
                  <a:pt x="11321" y="7003"/>
                  <a:pt x="9358" y="7208"/>
                </a:cubicBezTo>
                <a:lnTo>
                  <a:pt x="7578" y="1342"/>
                </a:lnTo>
                <a:cubicBezTo>
                  <a:pt x="7498" y="1057"/>
                  <a:pt x="7264" y="914"/>
                  <a:pt x="7030" y="914"/>
                </a:cubicBezTo>
                <a:cubicBezTo>
                  <a:pt x="6796" y="914"/>
                  <a:pt x="6562" y="1057"/>
                  <a:pt x="6482" y="1342"/>
                </a:cubicBezTo>
                <a:lnTo>
                  <a:pt x="4497" y="7893"/>
                </a:lnTo>
                <a:cubicBezTo>
                  <a:pt x="2922" y="8167"/>
                  <a:pt x="1438" y="8486"/>
                  <a:pt x="0" y="8897"/>
                </a:cubicBezTo>
                <a:lnTo>
                  <a:pt x="0" y="25674"/>
                </a:lnTo>
                <a:lnTo>
                  <a:pt x="285316" y="25674"/>
                </a:lnTo>
                <a:lnTo>
                  <a:pt x="285316" y="13531"/>
                </a:lnTo>
                <a:cubicBezTo>
                  <a:pt x="284038" y="13622"/>
                  <a:pt x="282691" y="13713"/>
                  <a:pt x="281208" y="13850"/>
                </a:cubicBezTo>
                <a:lnTo>
                  <a:pt x="279222" y="7277"/>
                </a:lnTo>
                <a:cubicBezTo>
                  <a:pt x="279165" y="7083"/>
                  <a:pt x="278999" y="6986"/>
                  <a:pt x="278834" y="6986"/>
                </a:cubicBezTo>
                <a:cubicBezTo>
                  <a:pt x="278668" y="6986"/>
                  <a:pt x="278503" y="7083"/>
                  <a:pt x="278446" y="7277"/>
                </a:cubicBezTo>
                <a:lnTo>
                  <a:pt x="276300" y="14330"/>
                </a:lnTo>
                <a:cubicBezTo>
                  <a:pt x="275045" y="14467"/>
                  <a:pt x="273721" y="14603"/>
                  <a:pt x="272306" y="14763"/>
                </a:cubicBezTo>
                <a:lnTo>
                  <a:pt x="270457" y="8646"/>
                </a:lnTo>
                <a:cubicBezTo>
                  <a:pt x="270400" y="8452"/>
                  <a:pt x="270235" y="8355"/>
                  <a:pt x="270069" y="8355"/>
                </a:cubicBezTo>
                <a:cubicBezTo>
                  <a:pt x="269904" y="8355"/>
                  <a:pt x="269738" y="8452"/>
                  <a:pt x="269681" y="8646"/>
                </a:cubicBezTo>
                <a:lnTo>
                  <a:pt x="267650" y="15334"/>
                </a:lnTo>
                <a:cubicBezTo>
                  <a:pt x="266485" y="15471"/>
                  <a:pt x="265276" y="15608"/>
                  <a:pt x="264020" y="15768"/>
                </a:cubicBezTo>
                <a:cubicBezTo>
                  <a:pt x="261030" y="16156"/>
                  <a:pt x="258314" y="16498"/>
                  <a:pt x="255803" y="16840"/>
                </a:cubicBezTo>
                <a:lnTo>
                  <a:pt x="254571" y="12755"/>
                </a:lnTo>
                <a:cubicBezTo>
                  <a:pt x="254514" y="12561"/>
                  <a:pt x="254348" y="12464"/>
                  <a:pt x="254183" y="12464"/>
                </a:cubicBezTo>
                <a:cubicBezTo>
                  <a:pt x="254017" y="12464"/>
                  <a:pt x="253852" y="12561"/>
                  <a:pt x="253795" y="12755"/>
                </a:cubicBezTo>
                <a:lnTo>
                  <a:pt x="252425" y="17297"/>
                </a:lnTo>
                <a:cubicBezTo>
                  <a:pt x="250416" y="17571"/>
                  <a:pt x="248590" y="17822"/>
                  <a:pt x="246901" y="18050"/>
                </a:cubicBezTo>
                <a:lnTo>
                  <a:pt x="245532" y="13576"/>
                </a:lnTo>
                <a:cubicBezTo>
                  <a:pt x="245475" y="13382"/>
                  <a:pt x="245309" y="13285"/>
                  <a:pt x="245144" y="13285"/>
                </a:cubicBezTo>
                <a:cubicBezTo>
                  <a:pt x="244978" y="13285"/>
                  <a:pt x="244813" y="13382"/>
                  <a:pt x="244756" y="13576"/>
                </a:cubicBezTo>
                <a:lnTo>
                  <a:pt x="243226" y="18598"/>
                </a:lnTo>
                <a:cubicBezTo>
                  <a:pt x="228390" y="20789"/>
                  <a:pt x="225719" y="21634"/>
                  <a:pt x="216452" y="21862"/>
                </a:cubicBezTo>
                <a:cubicBezTo>
                  <a:pt x="215292" y="21891"/>
                  <a:pt x="214213" y="21904"/>
                  <a:pt x="213204" y="21904"/>
                </a:cubicBezTo>
                <a:cubicBezTo>
                  <a:pt x="198249" y="21904"/>
                  <a:pt x="198516" y="18933"/>
                  <a:pt x="174226" y="18826"/>
                </a:cubicBezTo>
                <a:cubicBezTo>
                  <a:pt x="173569" y="18821"/>
                  <a:pt x="172926" y="18819"/>
                  <a:pt x="172296" y="18819"/>
                </a:cubicBezTo>
                <a:cubicBezTo>
                  <a:pt x="166993" y="18819"/>
                  <a:pt x="162591" y="18980"/>
                  <a:pt x="158225" y="19123"/>
                </a:cubicBezTo>
                <a:lnTo>
                  <a:pt x="156353" y="12937"/>
                </a:lnTo>
                <a:cubicBezTo>
                  <a:pt x="156296" y="12743"/>
                  <a:pt x="156125" y="12646"/>
                  <a:pt x="155954" y="12646"/>
                </a:cubicBezTo>
                <a:cubicBezTo>
                  <a:pt x="155783" y="12646"/>
                  <a:pt x="155612" y="12743"/>
                  <a:pt x="155554" y="12937"/>
                </a:cubicBezTo>
                <a:lnTo>
                  <a:pt x="153637" y="19260"/>
                </a:lnTo>
                <a:cubicBezTo>
                  <a:pt x="152359" y="19305"/>
                  <a:pt x="151058" y="19328"/>
                  <a:pt x="149711" y="19351"/>
                </a:cubicBezTo>
                <a:lnTo>
                  <a:pt x="147588" y="12389"/>
                </a:lnTo>
                <a:cubicBezTo>
                  <a:pt x="147531" y="12195"/>
                  <a:pt x="147360" y="12098"/>
                  <a:pt x="147189" y="12098"/>
                </a:cubicBezTo>
                <a:cubicBezTo>
                  <a:pt x="147018" y="12098"/>
                  <a:pt x="146847" y="12195"/>
                  <a:pt x="146790" y="12389"/>
                </a:cubicBezTo>
                <a:lnTo>
                  <a:pt x="144644" y="19420"/>
                </a:lnTo>
                <a:cubicBezTo>
                  <a:pt x="143206" y="19420"/>
                  <a:pt x="141700" y="19397"/>
                  <a:pt x="140125" y="19374"/>
                </a:cubicBezTo>
                <a:lnTo>
                  <a:pt x="138002" y="12389"/>
                </a:lnTo>
                <a:cubicBezTo>
                  <a:pt x="137945" y="12195"/>
                  <a:pt x="137774" y="12098"/>
                  <a:pt x="137602" y="12098"/>
                </a:cubicBezTo>
                <a:cubicBezTo>
                  <a:pt x="137431" y="12098"/>
                  <a:pt x="137260" y="12195"/>
                  <a:pt x="137203" y="12389"/>
                </a:cubicBezTo>
                <a:lnTo>
                  <a:pt x="135103" y="19260"/>
                </a:lnTo>
                <a:cubicBezTo>
                  <a:pt x="134464" y="19237"/>
                  <a:pt x="133825" y="19214"/>
                  <a:pt x="133140" y="19191"/>
                </a:cubicBezTo>
                <a:cubicBezTo>
                  <a:pt x="131382" y="19123"/>
                  <a:pt x="129671" y="19054"/>
                  <a:pt x="128027" y="18963"/>
                </a:cubicBezTo>
                <a:lnTo>
                  <a:pt x="125950" y="12115"/>
                </a:lnTo>
                <a:cubicBezTo>
                  <a:pt x="125893" y="11921"/>
                  <a:pt x="125722" y="11824"/>
                  <a:pt x="125551" y="11824"/>
                </a:cubicBezTo>
                <a:cubicBezTo>
                  <a:pt x="125379" y="11824"/>
                  <a:pt x="125208" y="11921"/>
                  <a:pt x="125151" y="12115"/>
                </a:cubicBezTo>
                <a:lnTo>
                  <a:pt x="123165" y="18666"/>
                </a:lnTo>
                <a:cubicBezTo>
                  <a:pt x="121362" y="18552"/>
                  <a:pt x="119650" y="18415"/>
                  <a:pt x="118007" y="18278"/>
                </a:cubicBezTo>
                <a:lnTo>
                  <a:pt x="115542" y="10198"/>
                </a:lnTo>
                <a:cubicBezTo>
                  <a:pt x="115485" y="10004"/>
                  <a:pt x="115313" y="9907"/>
                  <a:pt x="115142" y="9907"/>
                </a:cubicBezTo>
                <a:cubicBezTo>
                  <a:pt x="114971" y="9907"/>
                  <a:pt x="114800" y="10004"/>
                  <a:pt x="114743" y="10198"/>
                </a:cubicBezTo>
                <a:lnTo>
                  <a:pt x="112437" y="17776"/>
                </a:lnTo>
                <a:cubicBezTo>
                  <a:pt x="110360" y="17571"/>
                  <a:pt x="108375" y="17365"/>
                  <a:pt x="106457" y="17160"/>
                </a:cubicBezTo>
                <a:lnTo>
                  <a:pt x="104517" y="10814"/>
                </a:lnTo>
                <a:cubicBezTo>
                  <a:pt x="104460" y="10609"/>
                  <a:pt x="104289" y="10506"/>
                  <a:pt x="104118" y="10506"/>
                </a:cubicBezTo>
                <a:cubicBezTo>
                  <a:pt x="103946" y="10506"/>
                  <a:pt x="103775" y="10609"/>
                  <a:pt x="103718" y="10814"/>
                </a:cubicBezTo>
                <a:lnTo>
                  <a:pt x="101938" y="16658"/>
                </a:lnTo>
                <a:cubicBezTo>
                  <a:pt x="83449" y="14558"/>
                  <a:pt x="72288" y="12321"/>
                  <a:pt x="63272" y="10495"/>
                </a:cubicBezTo>
                <a:lnTo>
                  <a:pt x="61902" y="6044"/>
                </a:lnTo>
                <a:cubicBezTo>
                  <a:pt x="61822" y="5759"/>
                  <a:pt x="61588" y="5616"/>
                  <a:pt x="61354" y="5616"/>
                </a:cubicBezTo>
                <a:cubicBezTo>
                  <a:pt x="61120" y="5616"/>
                  <a:pt x="60887" y="5759"/>
                  <a:pt x="60807" y="6044"/>
                </a:cubicBezTo>
                <a:lnTo>
                  <a:pt x="59665" y="9764"/>
                </a:lnTo>
                <a:cubicBezTo>
                  <a:pt x="57999" y="9422"/>
                  <a:pt x="56379" y="9125"/>
                  <a:pt x="54781" y="8829"/>
                </a:cubicBezTo>
                <a:lnTo>
                  <a:pt x="53137" y="3442"/>
                </a:lnTo>
                <a:cubicBezTo>
                  <a:pt x="53057" y="3157"/>
                  <a:pt x="52823" y="3014"/>
                  <a:pt x="52590" y="3014"/>
                </a:cubicBezTo>
                <a:cubicBezTo>
                  <a:pt x="52356" y="3014"/>
                  <a:pt x="52122" y="3157"/>
                  <a:pt x="52042" y="3442"/>
                </a:cubicBezTo>
                <a:lnTo>
                  <a:pt x="50604" y="8121"/>
                </a:lnTo>
                <a:cubicBezTo>
                  <a:pt x="48915" y="7847"/>
                  <a:pt x="47203" y="7619"/>
                  <a:pt x="45400" y="7413"/>
                </a:cubicBezTo>
                <a:lnTo>
                  <a:pt x="43551" y="1342"/>
                </a:lnTo>
                <a:cubicBezTo>
                  <a:pt x="43471" y="1057"/>
                  <a:pt x="43237" y="914"/>
                  <a:pt x="43003" y="914"/>
                </a:cubicBezTo>
                <a:cubicBezTo>
                  <a:pt x="42769" y="914"/>
                  <a:pt x="42535" y="1057"/>
                  <a:pt x="42455" y="1342"/>
                </a:cubicBezTo>
                <a:lnTo>
                  <a:pt x="40720" y="7003"/>
                </a:lnTo>
                <a:cubicBezTo>
                  <a:pt x="37844" y="6797"/>
                  <a:pt x="34717" y="6660"/>
                  <a:pt x="31202" y="6637"/>
                </a:cubicBezTo>
                <a:cubicBezTo>
                  <a:pt x="29633" y="6628"/>
                  <a:pt x="28099" y="6622"/>
                  <a:pt x="26598" y="6622"/>
                </a:cubicBezTo>
                <a:cubicBezTo>
                  <a:pt x="24476" y="6622"/>
                  <a:pt x="22421" y="6634"/>
                  <a:pt x="20429" y="6660"/>
                </a:cubicBezTo>
                <a:lnTo>
                  <a:pt x="18534" y="429"/>
                </a:lnTo>
                <a:cubicBezTo>
                  <a:pt x="18454" y="144"/>
                  <a:pt x="18220" y="1"/>
                  <a:pt x="17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>
            <a:off x="1745525" y="3143850"/>
            <a:ext cx="2419653" cy="571601"/>
            <a:chOff x="3962175" y="2857795"/>
            <a:chExt cx="3075700" cy="726580"/>
          </a:xfrm>
        </p:grpSpPr>
        <p:sp>
          <p:nvSpPr>
            <p:cNvPr id="362" name="Google Shape;362;p11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046545" y="2857795"/>
              <a:ext cx="2817428" cy="356671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6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"/>
          <p:cNvSpPr txBox="1"/>
          <p:nvPr>
            <p:ph hasCustomPrompt="1" type="title"/>
          </p:nvPr>
        </p:nvSpPr>
        <p:spPr>
          <a:xfrm flipH="1">
            <a:off x="713224" y="1417925"/>
            <a:ext cx="6486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 txBox="1"/>
          <p:nvPr>
            <p:ph idx="1" type="subTitle"/>
          </p:nvPr>
        </p:nvSpPr>
        <p:spPr>
          <a:xfrm flipH="1">
            <a:off x="1451399" y="1427425"/>
            <a:ext cx="19383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385" name="Google Shape;385;p13"/>
          <p:cNvSpPr txBox="1"/>
          <p:nvPr>
            <p:ph idx="2" type="subTitle"/>
          </p:nvPr>
        </p:nvSpPr>
        <p:spPr>
          <a:xfrm flipH="1">
            <a:off x="1451400" y="1751023"/>
            <a:ext cx="19383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86" name="Google Shape;386;p13"/>
          <p:cNvSpPr txBox="1"/>
          <p:nvPr>
            <p:ph hasCustomPrompt="1" idx="3" type="title"/>
          </p:nvPr>
        </p:nvSpPr>
        <p:spPr>
          <a:xfrm flipH="1">
            <a:off x="713224" y="2714350"/>
            <a:ext cx="6486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13"/>
          <p:cNvSpPr txBox="1"/>
          <p:nvPr>
            <p:ph idx="4" type="subTitle"/>
          </p:nvPr>
        </p:nvSpPr>
        <p:spPr>
          <a:xfrm flipH="1">
            <a:off x="1451399" y="2725628"/>
            <a:ext cx="19383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388" name="Google Shape;388;p13"/>
          <p:cNvSpPr txBox="1"/>
          <p:nvPr>
            <p:ph idx="5" type="subTitle"/>
          </p:nvPr>
        </p:nvSpPr>
        <p:spPr>
          <a:xfrm flipH="1">
            <a:off x="1451400" y="3031578"/>
            <a:ext cx="19383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89" name="Google Shape;389;p13"/>
          <p:cNvSpPr txBox="1"/>
          <p:nvPr>
            <p:ph hasCustomPrompt="1" idx="6" type="title"/>
          </p:nvPr>
        </p:nvSpPr>
        <p:spPr>
          <a:xfrm>
            <a:off x="3782650" y="1417925"/>
            <a:ext cx="6486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0" name="Google Shape;390;p13"/>
          <p:cNvSpPr txBox="1"/>
          <p:nvPr>
            <p:ph idx="7" type="subTitle"/>
          </p:nvPr>
        </p:nvSpPr>
        <p:spPr>
          <a:xfrm>
            <a:off x="4493875" y="1427425"/>
            <a:ext cx="19383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391" name="Google Shape;391;p13"/>
          <p:cNvSpPr txBox="1"/>
          <p:nvPr>
            <p:ph idx="8" type="subTitle"/>
          </p:nvPr>
        </p:nvSpPr>
        <p:spPr>
          <a:xfrm>
            <a:off x="4493876" y="1751033"/>
            <a:ext cx="19383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92" name="Google Shape;392;p13"/>
          <p:cNvSpPr txBox="1"/>
          <p:nvPr>
            <p:ph hasCustomPrompt="1" idx="9" type="title"/>
          </p:nvPr>
        </p:nvSpPr>
        <p:spPr>
          <a:xfrm>
            <a:off x="3782650" y="2714350"/>
            <a:ext cx="648600" cy="45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1"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13"/>
          <p:cNvSpPr txBox="1"/>
          <p:nvPr>
            <p:ph idx="13" type="subTitle"/>
          </p:nvPr>
        </p:nvSpPr>
        <p:spPr>
          <a:xfrm>
            <a:off x="4493875" y="2725627"/>
            <a:ext cx="1938300" cy="37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394" name="Google Shape;394;p13"/>
          <p:cNvSpPr txBox="1"/>
          <p:nvPr>
            <p:ph idx="14" type="subTitle"/>
          </p:nvPr>
        </p:nvSpPr>
        <p:spPr>
          <a:xfrm>
            <a:off x="4493876" y="3031576"/>
            <a:ext cx="19383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395" name="Google Shape;395;p13"/>
          <p:cNvSpPr txBox="1"/>
          <p:nvPr>
            <p:ph idx="15"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396" name="Google Shape;396;p13"/>
          <p:cNvSpPr/>
          <p:nvPr/>
        </p:nvSpPr>
        <p:spPr>
          <a:xfrm>
            <a:off x="-83800" y="3912100"/>
            <a:ext cx="5820894" cy="988500"/>
          </a:xfrm>
          <a:custGeom>
            <a:rect b="b" l="l" r="r" t="t"/>
            <a:pathLst>
              <a:path extrusionOk="0" h="39540" w="154739">
                <a:moveTo>
                  <a:pt x="0" y="4425"/>
                </a:moveTo>
                <a:lnTo>
                  <a:pt x="4107" y="39539"/>
                </a:lnTo>
                <a:lnTo>
                  <a:pt x="154739" y="39539"/>
                </a:lnTo>
                <a:cubicBezTo>
                  <a:pt x="154739" y="39539"/>
                  <a:pt x="149325" y="38270"/>
                  <a:pt x="145535" y="37019"/>
                </a:cubicBezTo>
                <a:lnTo>
                  <a:pt x="145535" y="37019"/>
                </a:lnTo>
                <a:cubicBezTo>
                  <a:pt x="141727" y="35750"/>
                  <a:pt x="124963" y="31643"/>
                  <a:pt x="114939" y="31643"/>
                </a:cubicBezTo>
                <a:lnTo>
                  <a:pt x="114939" y="31643"/>
                </a:lnTo>
                <a:cubicBezTo>
                  <a:pt x="104914" y="31643"/>
                  <a:pt x="100602" y="27835"/>
                  <a:pt x="94404" y="23093"/>
                </a:cubicBezTo>
                <a:lnTo>
                  <a:pt x="94404" y="23093"/>
                </a:lnTo>
                <a:cubicBezTo>
                  <a:pt x="88206" y="18351"/>
                  <a:pt x="81318" y="13610"/>
                  <a:pt x="73496" y="13292"/>
                </a:cubicBezTo>
                <a:lnTo>
                  <a:pt x="73496" y="13292"/>
                </a:lnTo>
                <a:cubicBezTo>
                  <a:pt x="65693" y="12975"/>
                  <a:pt x="68343" y="12023"/>
                  <a:pt x="62650" y="8849"/>
                </a:cubicBezTo>
                <a:lnTo>
                  <a:pt x="62650" y="8849"/>
                </a:lnTo>
                <a:cubicBezTo>
                  <a:pt x="56956" y="5694"/>
                  <a:pt x="49993" y="6647"/>
                  <a:pt x="45867" y="6329"/>
                </a:cubicBezTo>
                <a:lnTo>
                  <a:pt x="45867" y="6329"/>
                </a:lnTo>
                <a:cubicBezTo>
                  <a:pt x="41760" y="6012"/>
                  <a:pt x="33546" y="1"/>
                  <a:pt x="21898" y="1"/>
                </a:cubicBezTo>
                <a:lnTo>
                  <a:pt x="21898" y="1"/>
                </a:lnTo>
                <a:cubicBezTo>
                  <a:pt x="10267" y="1"/>
                  <a:pt x="0" y="4425"/>
                  <a:pt x="0" y="442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3"/>
          <p:cNvSpPr/>
          <p:nvPr/>
        </p:nvSpPr>
        <p:spPr>
          <a:xfrm>
            <a:off x="-83800" y="4182800"/>
            <a:ext cx="4226815" cy="717800"/>
          </a:xfrm>
          <a:custGeom>
            <a:rect b="b" l="l" r="r" t="t"/>
            <a:pathLst>
              <a:path extrusionOk="0" h="28712" w="112363">
                <a:moveTo>
                  <a:pt x="0" y="3211"/>
                </a:moveTo>
                <a:cubicBezTo>
                  <a:pt x="0" y="3211"/>
                  <a:pt x="7467" y="0"/>
                  <a:pt x="15905" y="0"/>
                </a:cubicBezTo>
                <a:cubicBezTo>
                  <a:pt x="24362" y="0"/>
                  <a:pt x="30336" y="4368"/>
                  <a:pt x="33322" y="4592"/>
                </a:cubicBezTo>
                <a:cubicBezTo>
                  <a:pt x="36309" y="4816"/>
                  <a:pt x="41350" y="4144"/>
                  <a:pt x="45494" y="6441"/>
                </a:cubicBezTo>
                <a:cubicBezTo>
                  <a:pt x="49619" y="8737"/>
                  <a:pt x="47697" y="9427"/>
                  <a:pt x="53372" y="9651"/>
                </a:cubicBezTo>
                <a:cubicBezTo>
                  <a:pt x="59047" y="9875"/>
                  <a:pt x="64050" y="13329"/>
                  <a:pt x="68549" y="16764"/>
                </a:cubicBezTo>
                <a:cubicBezTo>
                  <a:pt x="73048" y="20217"/>
                  <a:pt x="76184" y="22980"/>
                  <a:pt x="83464" y="22980"/>
                </a:cubicBezTo>
                <a:cubicBezTo>
                  <a:pt x="90745" y="22980"/>
                  <a:pt x="102916" y="25967"/>
                  <a:pt x="105679" y="26882"/>
                </a:cubicBezTo>
                <a:cubicBezTo>
                  <a:pt x="108442" y="27797"/>
                  <a:pt x="112362" y="28711"/>
                  <a:pt x="112362" y="28711"/>
                </a:cubicBezTo>
                <a:lnTo>
                  <a:pt x="2987" y="287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3"/>
          <p:cNvSpPr/>
          <p:nvPr/>
        </p:nvSpPr>
        <p:spPr>
          <a:xfrm>
            <a:off x="-277150" y="4902900"/>
            <a:ext cx="8483374" cy="709400"/>
          </a:xfrm>
          <a:custGeom>
            <a:rect b="b" l="l" r="r" t="t"/>
            <a:pathLst>
              <a:path extrusionOk="0" h="28376" w="220376">
                <a:moveTo>
                  <a:pt x="0" y="25202"/>
                </a:moveTo>
                <a:cubicBezTo>
                  <a:pt x="0" y="25202"/>
                  <a:pt x="14617" y="28376"/>
                  <a:pt x="31194" y="28376"/>
                </a:cubicBezTo>
                <a:cubicBezTo>
                  <a:pt x="47771" y="28376"/>
                  <a:pt x="59476" y="24064"/>
                  <a:pt x="65338" y="23840"/>
                </a:cubicBezTo>
                <a:cubicBezTo>
                  <a:pt x="71200" y="23616"/>
                  <a:pt x="81112" y="24288"/>
                  <a:pt x="89214" y="22010"/>
                </a:cubicBezTo>
                <a:cubicBezTo>
                  <a:pt x="97316" y="19751"/>
                  <a:pt x="93564" y="19061"/>
                  <a:pt x="104671" y="18837"/>
                </a:cubicBezTo>
                <a:cubicBezTo>
                  <a:pt x="115797" y="18613"/>
                  <a:pt x="125635" y="15215"/>
                  <a:pt x="134447" y="11799"/>
                </a:cubicBezTo>
                <a:cubicBezTo>
                  <a:pt x="143277" y="8401"/>
                  <a:pt x="149400" y="5676"/>
                  <a:pt x="163699" y="5676"/>
                </a:cubicBezTo>
                <a:cubicBezTo>
                  <a:pt x="177980" y="5676"/>
                  <a:pt x="201856" y="2726"/>
                  <a:pt x="207251" y="1811"/>
                </a:cubicBezTo>
                <a:cubicBezTo>
                  <a:pt x="212665" y="897"/>
                  <a:pt x="220375" y="1"/>
                  <a:pt x="220375" y="1"/>
                </a:cubicBezTo>
                <a:lnTo>
                  <a:pt x="58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3"/>
          <p:cNvSpPr/>
          <p:nvPr/>
        </p:nvSpPr>
        <p:spPr>
          <a:xfrm>
            <a:off x="5541063" y="4853100"/>
            <a:ext cx="610000" cy="361725"/>
          </a:xfrm>
          <a:custGeom>
            <a:rect b="b" l="l" r="r" t="t"/>
            <a:pathLst>
              <a:path extrusionOk="0" h="14469" w="24400">
                <a:moveTo>
                  <a:pt x="3025" y="10287"/>
                </a:moveTo>
                <a:cubicBezTo>
                  <a:pt x="355" y="7841"/>
                  <a:pt x="0" y="14468"/>
                  <a:pt x="0" y="14468"/>
                </a:cubicBezTo>
                <a:lnTo>
                  <a:pt x="0" y="14468"/>
                </a:lnTo>
                <a:lnTo>
                  <a:pt x="23634" y="14095"/>
                </a:lnTo>
                <a:cubicBezTo>
                  <a:pt x="23634" y="14095"/>
                  <a:pt x="24399" y="8439"/>
                  <a:pt x="22962" y="9988"/>
                </a:cubicBezTo>
                <a:lnTo>
                  <a:pt x="22962" y="9988"/>
                </a:lnTo>
                <a:cubicBezTo>
                  <a:pt x="21525" y="11519"/>
                  <a:pt x="20759" y="11724"/>
                  <a:pt x="20759" y="8215"/>
                </a:cubicBezTo>
                <a:lnTo>
                  <a:pt x="20759" y="8215"/>
                </a:lnTo>
                <a:cubicBezTo>
                  <a:pt x="20759" y="4686"/>
                  <a:pt x="18314" y="5153"/>
                  <a:pt x="16970" y="7599"/>
                </a:cubicBezTo>
                <a:lnTo>
                  <a:pt x="16970" y="7599"/>
                </a:lnTo>
                <a:cubicBezTo>
                  <a:pt x="15607" y="10044"/>
                  <a:pt x="17623" y="4070"/>
                  <a:pt x="14449" y="3118"/>
                </a:cubicBezTo>
                <a:lnTo>
                  <a:pt x="14449" y="3118"/>
                </a:lnTo>
                <a:cubicBezTo>
                  <a:pt x="12620" y="2577"/>
                  <a:pt x="11967" y="4089"/>
                  <a:pt x="11556" y="5601"/>
                </a:cubicBezTo>
                <a:lnTo>
                  <a:pt x="11556" y="5601"/>
                </a:lnTo>
                <a:cubicBezTo>
                  <a:pt x="11201" y="6908"/>
                  <a:pt x="11052" y="8215"/>
                  <a:pt x="10548" y="8215"/>
                </a:cubicBezTo>
                <a:lnTo>
                  <a:pt x="10548" y="8215"/>
                </a:lnTo>
                <a:cubicBezTo>
                  <a:pt x="7748" y="8121"/>
                  <a:pt x="12172" y="1"/>
                  <a:pt x="7598" y="1"/>
                </a:cubicBezTo>
                <a:lnTo>
                  <a:pt x="7598" y="1"/>
                </a:lnTo>
                <a:cubicBezTo>
                  <a:pt x="1008" y="1"/>
                  <a:pt x="5694" y="12751"/>
                  <a:pt x="3025" y="1028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3"/>
          <p:cNvGrpSpPr/>
          <p:nvPr/>
        </p:nvGrpSpPr>
        <p:grpSpPr>
          <a:xfrm>
            <a:off x="-139125" y="3868275"/>
            <a:ext cx="9194843" cy="559600"/>
            <a:chOff x="-139125" y="3868275"/>
            <a:chExt cx="9194843" cy="559600"/>
          </a:xfrm>
        </p:grpSpPr>
        <p:sp>
          <p:nvSpPr>
            <p:cNvPr id="401" name="Google Shape;401;p13"/>
            <p:cNvSpPr/>
            <p:nvPr/>
          </p:nvSpPr>
          <p:spPr>
            <a:xfrm>
              <a:off x="-139125" y="3868275"/>
              <a:ext cx="9194843" cy="351450"/>
            </a:xfrm>
            <a:custGeom>
              <a:rect b="b" l="l" r="r" t="t"/>
              <a:pathLst>
                <a:path extrusionOk="0" h="14058" w="219946">
                  <a:moveTo>
                    <a:pt x="0" y="12956"/>
                  </a:moveTo>
                  <a:lnTo>
                    <a:pt x="0" y="14058"/>
                  </a:lnTo>
                  <a:lnTo>
                    <a:pt x="219946" y="1102"/>
                  </a:lnTo>
                  <a:lnTo>
                    <a:pt x="2199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125427" y="4182825"/>
              <a:ext cx="34406" cy="245050"/>
            </a:xfrm>
            <a:custGeom>
              <a:rect b="b" l="l" r="r" t="t"/>
              <a:pathLst>
                <a:path extrusionOk="0" h="9802" w="823">
                  <a:moveTo>
                    <a:pt x="1" y="9802"/>
                  </a:moveTo>
                  <a:lnTo>
                    <a:pt x="822" y="9802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336927" y="4176300"/>
              <a:ext cx="34406" cy="244575"/>
            </a:xfrm>
            <a:custGeom>
              <a:rect b="b" l="l" r="r" t="t"/>
              <a:pathLst>
                <a:path extrusionOk="0" h="9783" w="823">
                  <a:moveTo>
                    <a:pt x="1" y="9783"/>
                  </a:moveTo>
                  <a:lnTo>
                    <a:pt x="822" y="9783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548427" y="4169300"/>
              <a:ext cx="33611" cy="245050"/>
            </a:xfrm>
            <a:custGeom>
              <a:rect b="b" l="l" r="r" t="t"/>
              <a:pathLst>
                <a:path extrusionOk="0" h="9802" w="804">
                  <a:moveTo>
                    <a:pt x="1" y="9801"/>
                  </a:moveTo>
                  <a:lnTo>
                    <a:pt x="803" y="9801"/>
                  </a:lnTo>
                  <a:lnTo>
                    <a:pt x="80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759174" y="4162300"/>
              <a:ext cx="34364" cy="245050"/>
            </a:xfrm>
            <a:custGeom>
              <a:rect b="b" l="l" r="r" t="t"/>
              <a:pathLst>
                <a:path extrusionOk="0" h="9802" w="822">
                  <a:moveTo>
                    <a:pt x="0" y="9801"/>
                  </a:moveTo>
                  <a:lnTo>
                    <a:pt x="821" y="9801"/>
                  </a:lnTo>
                  <a:lnTo>
                    <a:pt x="82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970673" y="4155300"/>
              <a:ext cx="34364" cy="245050"/>
            </a:xfrm>
            <a:custGeom>
              <a:rect b="b" l="l" r="r" t="t"/>
              <a:pathLst>
                <a:path extrusionOk="0" h="9802" w="822">
                  <a:moveTo>
                    <a:pt x="0" y="9801"/>
                  </a:moveTo>
                  <a:lnTo>
                    <a:pt x="821" y="9801"/>
                  </a:lnTo>
                  <a:lnTo>
                    <a:pt x="82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1182173" y="4148775"/>
              <a:ext cx="34364" cy="244575"/>
            </a:xfrm>
            <a:custGeom>
              <a:rect b="b" l="l" r="r" t="t"/>
              <a:pathLst>
                <a:path extrusionOk="0" h="9783" w="822">
                  <a:moveTo>
                    <a:pt x="0" y="9782"/>
                  </a:moveTo>
                  <a:lnTo>
                    <a:pt x="821" y="9782"/>
                  </a:lnTo>
                  <a:lnTo>
                    <a:pt x="8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1393673" y="4141775"/>
              <a:ext cx="34364" cy="245025"/>
            </a:xfrm>
            <a:custGeom>
              <a:rect b="b" l="l" r="r" t="t"/>
              <a:pathLst>
                <a:path extrusionOk="0" h="9801" w="822">
                  <a:moveTo>
                    <a:pt x="0" y="9801"/>
                  </a:moveTo>
                  <a:lnTo>
                    <a:pt x="821" y="9801"/>
                  </a:lnTo>
                  <a:lnTo>
                    <a:pt x="8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1605172" y="4134775"/>
              <a:ext cx="34364" cy="245025"/>
            </a:xfrm>
            <a:custGeom>
              <a:rect b="b" l="l" r="r" t="t"/>
              <a:pathLst>
                <a:path extrusionOk="0" h="9801" w="822">
                  <a:moveTo>
                    <a:pt x="0" y="9801"/>
                  </a:moveTo>
                  <a:lnTo>
                    <a:pt x="821" y="9801"/>
                  </a:lnTo>
                  <a:lnTo>
                    <a:pt x="8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1816672" y="4127775"/>
              <a:ext cx="33569" cy="245025"/>
            </a:xfrm>
            <a:custGeom>
              <a:rect b="b" l="l" r="r" t="t"/>
              <a:pathLst>
                <a:path extrusionOk="0" h="9801" w="803">
                  <a:moveTo>
                    <a:pt x="0" y="9801"/>
                  </a:moveTo>
                  <a:lnTo>
                    <a:pt x="803" y="9801"/>
                  </a:lnTo>
                  <a:lnTo>
                    <a:pt x="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027377" y="4121225"/>
              <a:ext cx="34364" cy="244575"/>
            </a:xfrm>
            <a:custGeom>
              <a:rect b="b" l="l" r="r" t="t"/>
              <a:pathLst>
                <a:path extrusionOk="0" h="9783" w="822">
                  <a:moveTo>
                    <a:pt x="0" y="9783"/>
                  </a:moveTo>
                  <a:lnTo>
                    <a:pt x="822" y="9783"/>
                  </a:lnTo>
                  <a:lnTo>
                    <a:pt x="8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2238877" y="4114225"/>
              <a:ext cx="34364" cy="245050"/>
            </a:xfrm>
            <a:custGeom>
              <a:rect b="b" l="l" r="r" t="t"/>
              <a:pathLst>
                <a:path extrusionOk="0" h="9802" w="822">
                  <a:moveTo>
                    <a:pt x="0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2450377" y="4107225"/>
              <a:ext cx="34364" cy="245050"/>
            </a:xfrm>
            <a:custGeom>
              <a:rect b="b" l="l" r="r" t="t"/>
              <a:pathLst>
                <a:path extrusionOk="0" h="9802" w="822">
                  <a:moveTo>
                    <a:pt x="0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2661876" y="4100225"/>
              <a:ext cx="34364" cy="245050"/>
            </a:xfrm>
            <a:custGeom>
              <a:rect b="b" l="l" r="r" t="t"/>
              <a:pathLst>
                <a:path extrusionOk="0" h="9802" w="822">
                  <a:moveTo>
                    <a:pt x="0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2873376" y="4093700"/>
              <a:ext cx="34364" cy="244575"/>
            </a:xfrm>
            <a:custGeom>
              <a:rect b="b" l="l" r="r" t="t"/>
              <a:pathLst>
                <a:path extrusionOk="0" h="9783" w="822">
                  <a:moveTo>
                    <a:pt x="0" y="9782"/>
                  </a:moveTo>
                  <a:lnTo>
                    <a:pt x="822" y="9782"/>
                  </a:lnTo>
                  <a:lnTo>
                    <a:pt x="8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3084876" y="4086700"/>
              <a:ext cx="33611" cy="245050"/>
            </a:xfrm>
            <a:custGeom>
              <a:rect b="b" l="l" r="r" t="t"/>
              <a:pathLst>
                <a:path extrusionOk="0" h="9802" w="804">
                  <a:moveTo>
                    <a:pt x="0" y="9801"/>
                  </a:moveTo>
                  <a:lnTo>
                    <a:pt x="803" y="9801"/>
                  </a:lnTo>
                  <a:lnTo>
                    <a:pt x="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3296375" y="4079700"/>
              <a:ext cx="33611" cy="245050"/>
            </a:xfrm>
            <a:custGeom>
              <a:rect b="b" l="l" r="r" t="t"/>
              <a:pathLst>
                <a:path extrusionOk="0" h="9802" w="804">
                  <a:moveTo>
                    <a:pt x="0" y="9801"/>
                  </a:moveTo>
                  <a:lnTo>
                    <a:pt x="803" y="9801"/>
                  </a:lnTo>
                  <a:lnTo>
                    <a:pt x="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3507081" y="4072700"/>
              <a:ext cx="34406" cy="245025"/>
            </a:xfrm>
            <a:custGeom>
              <a:rect b="b" l="l" r="r" t="t"/>
              <a:pathLst>
                <a:path extrusionOk="0" h="9801" w="823">
                  <a:moveTo>
                    <a:pt x="1" y="9801"/>
                  </a:moveTo>
                  <a:lnTo>
                    <a:pt x="822" y="9801"/>
                  </a:lnTo>
                  <a:lnTo>
                    <a:pt x="8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3718580" y="4066175"/>
              <a:ext cx="34406" cy="244550"/>
            </a:xfrm>
            <a:custGeom>
              <a:rect b="b" l="l" r="r" t="t"/>
              <a:pathLst>
                <a:path extrusionOk="0" h="9782" w="823">
                  <a:moveTo>
                    <a:pt x="1" y="9782"/>
                  </a:moveTo>
                  <a:lnTo>
                    <a:pt x="822" y="9782"/>
                  </a:lnTo>
                  <a:lnTo>
                    <a:pt x="8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3930080" y="4059150"/>
              <a:ext cx="34406" cy="245050"/>
            </a:xfrm>
            <a:custGeom>
              <a:rect b="b" l="l" r="r" t="t"/>
              <a:pathLst>
                <a:path extrusionOk="0" h="9802" w="823">
                  <a:moveTo>
                    <a:pt x="1" y="9802"/>
                  </a:moveTo>
                  <a:lnTo>
                    <a:pt x="822" y="9802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4141580" y="4052150"/>
              <a:ext cx="34406" cy="245050"/>
            </a:xfrm>
            <a:custGeom>
              <a:rect b="b" l="l" r="r" t="t"/>
              <a:pathLst>
                <a:path extrusionOk="0" h="9802" w="823">
                  <a:moveTo>
                    <a:pt x="1" y="9802"/>
                  </a:moveTo>
                  <a:lnTo>
                    <a:pt x="822" y="9802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353079" y="4045625"/>
              <a:ext cx="33611" cy="244575"/>
            </a:xfrm>
            <a:custGeom>
              <a:rect b="b" l="l" r="r" t="t"/>
              <a:pathLst>
                <a:path extrusionOk="0" h="9783" w="804">
                  <a:moveTo>
                    <a:pt x="1" y="9783"/>
                  </a:moveTo>
                  <a:lnTo>
                    <a:pt x="804" y="9783"/>
                  </a:lnTo>
                  <a:lnTo>
                    <a:pt x="80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4564579" y="4038625"/>
              <a:ext cx="33611" cy="244575"/>
            </a:xfrm>
            <a:custGeom>
              <a:rect b="b" l="l" r="r" t="t"/>
              <a:pathLst>
                <a:path extrusionOk="0" h="9783" w="804">
                  <a:moveTo>
                    <a:pt x="1" y="9783"/>
                  </a:moveTo>
                  <a:lnTo>
                    <a:pt x="804" y="9783"/>
                  </a:lnTo>
                  <a:lnTo>
                    <a:pt x="80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4775326" y="4031625"/>
              <a:ext cx="34364" cy="245050"/>
            </a:xfrm>
            <a:custGeom>
              <a:rect b="b" l="l" r="r" t="t"/>
              <a:pathLst>
                <a:path extrusionOk="0" h="9802" w="822">
                  <a:moveTo>
                    <a:pt x="0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4986826" y="4024625"/>
              <a:ext cx="34364" cy="245050"/>
            </a:xfrm>
            <a:custGeom>
              <a:rect b="b" l="l" r="r" t="t"/>
              <a:pathLst>
                <a:path extrusionOk="0" h="9802" w="822">
                  <a:moveTo>
                    <a:pt x="0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5198325" y="4018100"/>
              <a:ext cx="34364" cy="244575"/>
            </a:xfrm>
            <a:custGeom>
              <a:rect b="b" l="l" r="r" t="t"/>
              <a:pathLst>
                <a:path extrusionOk="0" h="9783" w="822">
                  <a:moveTo>
                    <a:pt x="0" y="9782"/>
                  </a:moveTo>
                  <a:lnTo>
                    <a:pt x="822" y="9782"/>
                  </a:lnTo>
                  <a:lnTo>
                    <a:pt x="8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5409825" y="4011100"/>
              <a:ext cx="34364" cy="245025"/>
            </a:xfrm>
            <a:custGeom>
              <a:rect b="b" l="l" r="r" t="t"/>
              <a:pathLst>
                <a:path extrusionOk="0" h="9801" w="822">
                  <a:moveTo>
                    <a:pt x="0" y="9801"/>
                  </a:moveTo>
                  <a:lnTo>
                    <a:pt x="822" y="9801"/>
                  </a:lnTo>
                  <a:lnTo>
                    <a:pt x="8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5621325" y="4004100"/>
              <a:ext cx="34364" cy="245025"/>
            </a:xfrm>
            <a:custGeom>
              <a:rect b="b" l="l" r="r" t="t"/>
              <a:pathLst>
                <a:path extrusionOk="0" h="9801" w="822">
                  <a:moveTo>
                    <a:pt x="0" y="9801"/>
                  </a:moveTo>
                  <a:lnTo>
                    <a:pt x="822" y="9801"/>
                  </a:lnTo>
                  <a:lnTo>
                    <a:pt x="8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5832824" y="3997100"/>
              <a:ext cx="33569" cy="245025"/>
            </a:xfrm>
            <a:custGeom>
              <a:rect b="b" l="l" r="r" t="t"/>
              <a:pathLst>
                <a:path extrusionOk="0" h="9801" w="803">
                  <a:moveTo>
                    <a:pt x="0" y="9801"/>
                  </a:moveTo>
                  <a:lnTo>
                    <a:pt x="803" y="9801"/>
                  </a:lnTo>
                  <a:lnTo>
                    <a:pt x="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6043530" y="3990550"/>
              <a:ext cx="34364" cy="244575"/>
            </a:xfrm>
            <a:custGeom>
              <a:rect b="b" l="l" r="r" t="t"/>
              <a:pathLst>
                <a:path extrusionOk="0" h="9783" w="822">
                  <a:moveTo>
                    <a:pt x="1" y="9783"/>
                  </a:moveTo>
                  <a:lnTo>
                    <a:pt x="822" y="9783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6255029" y="3983550"/>
              <a:ext cx="34364" cy="245050"/>
            </a:xfrm>
            <a:custGeom>
              <a:rect b="b" l="l" r="r" t="t"/>
              <a:pathLst>
                <a:path extrusionOk="0" h="9802" w="822">
                  <a:moveTo>
                    <a:pt x="1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6466529" y="3976550"/>
              <a:ext cx="34364" cy="245050"/>
            </a:xfrm>
            <a:custGeom>
              <a:rect b="b" l="l" r="r" t="t"/>
              <a:pathLst>
                <a:path extrusionOk="0" h="9802" w="822">
                  <a:moveTo>
                    <a:pt x="1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6678029" y="3969550"/>
              <a:ext cx="34364" cy="245050"/>
            </a:xfrm>
            <a:custGeom>
              <a:rect b="b" l="l" r="r" t="t"/>
              <a:pathLst>
                <a:path extrusionOk="0" h="9802" w="822">
                  <a:moveTo>
                    <a:pt x="1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6889528" y="3963025"/>
              <a:ext cx="34364" cy="244575"/>
            </a:xfrm>
            <a:custGeom>
              <a:rect b="b" l="l" r="r" t="t"/>
              <a:pathLst>
                <a:path extrusionOk="0" h="9783" w="822">
                  <a:moveTo>
                    <a:pt x="1" y="9782"/>
                  </a:moveTo>
                  <a:lnTo>
                    <a:pt x="822" y="9782"/>
                  </a:lnTo>
                  <a:lnTo>
                    <a:pt x="8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7101028" y="3956025"/>
              <a:ext cx="33611" cy="245050"/>
            </a:xfrm>
            <a:custGeom>
              <a:rect b="b" l="l" r="r" t="t"/>
              <a:pathLst>
                <a:path extrusionOk="0" h="9802" w="804">
                  <a:moveTo>
                    <a:pt x="1" y="9801"/>
                  </a:moveTo>
                  <a:lnTo>
                    <a:pt x="803" y="9801"/>
                  </a:lnTo>
                  <a:lnTo>
                    <a:pt x="80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7311733" y="3949025"/>
              <a:ext cx="34406" cy="245050"/>
            </a:xfrm>
            <a:custGeom>
              <a:rect b="b" l="l" r="r" t="t"/>
              <a:pathLst>
                <a:path extrusionOk="0" h="9802" w="823">
                  <a:moveTo>
                    <a:pt x="1" y="9801"/>
                  </a:moveTo>
                  <a:lnTo>
                    <a:pt x="822" y="9801"/>
                  </a:lnTo>
                  <a:lnTo>
                    <a:pt x="8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7523233" y="3942025"/>
              <a:ext cx="34406" cy="245025"/>
            </a:xfrm>
            <a:custGeom>
              <a:rect b="b" l="l" r="r" t="t"/>
              <a:pathLst>
                <a:path extrusionOk="0" h="9801" w="823">
                  <a:moveTo>
                    <a:pt x="1" y="9801"/>
                  </a:moveTo>
                  <a:lnTo>
                    <a:pt x="822" y="9801"/>
                  </a:lnTo>
                  <a:lnTo>
                    <a:pt x="82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7734733" y="3935475"/>
              <a:ext cx="34406" cy="244575"/>
            </a:xfrm>
            <a:custGeom>
              <a:rect b="b" l="l" r="r" t="t"/>
              <a:pathLst>
                <a:path extrusionOk="0" h="9783" w="823">
                  <a:moveTo>
                    <a:pt x="1" y="9783"/>
                  </a:moveTo>
                  <a:lnTo>
                    <a:pt x="822" y="9783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7946232" y="3928475"/>
              <a:ext cx="34406" cy="245050"/>
            </a:xfrm>
            <a:custGeom>
              <a:rect b="b" l="l" r="r" t="t"/>
              <a:pathLst>
                <a:path extrusionOk="0" h="9802" w="823">
                  <a:moveTo>
                    <a:pt x="1" y="9802"/>
                  </a:moveTo>
                  <a:lnTo>
                    <a:pt x="822" y="9802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8157732" y="3921475"/>
              <a:ext cx="34406" cy="245050"/>
            </a:xfrm>
            <a:custGeom>
              <a:rect b="b" l="l" r="r" t="t"/>
              <a:pathLst>
                <a:path extrusionOk="0" h="9802" w="823">
                  <a:moveTo>
                    <a:pt x="1" y="9802"/>
                  </a:moveTo>
                  <a:lnTo>
                    <a:pt x="822" y="9802"/>
                  </a:lnTo>
                  <a:lnTo>
                    <a:pt x="82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8369232" y="3914475"/>
              <a:ext cx="33611" cy="245050"/>
            </a:xfrm>
            <a:custGeom>
              <a:rect b="b" l="l" r="r" t="t"/>
              <a:pathLst>
                <a:path extrusionOk="0" h="9802" w="804">
                  <a:moveTo>
                    <a:pt x="1" y="9802"/>
                  </a:moveTo>
                  <a:lnTo>
                    <a:pt x="804" y="9802"/>
                  </a:lnTo>
                  <a:lnTo>
                    <a:pt x="804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8580773" y="3907950"/>
              <a:ext cx="33569" cy="244575"/>
            </a:xfrm>
            <a:custGeom>
              <a:rect b="b" l="l" r="r" t="t"/>
              <a:pathLst>
                <a:path extrusionOk="0" h="9783" w="803">
                  <a:moveTo>
                    <a:pt x="0" y="9783"/>
                  </a:moveTo>
                  <a:lnTo>
                    <a:pt x="803" y="9783"/>
                  </a:lnTo>
                  <a:lnTo>
                    <a:pt x="80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8791478" y="3900950"/>
              <a:ext cx="34364" cy="245050"/>
            </a:xfrm>
            <a:custGeom>
              <a:rect b="b" l="l" r="r" t="t"/>
              <a:pathLst>
                <a:path extrusionOk="0" h="9802" w="822">
                  <a:moveTo>
                    <a:pt x="0" y="9801"/>
                  </a:moveTo>
                  <a:lnTo>
                    <a:pt x="822" y="9801"/>
                  </a:lnTo>
                  <a:lnTo>
                    <a:pt x="82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" name="Google Shape;444;p13"/>
          <p:cNvSpPr/>
          <p:nvPr/>
        </p:nvSpPr>
        <p:spPr>
          <a:xfrm>
            <a:off x="5304438" y="4971650"/>
            <a:ext cx="382725" cy="250175"/>
          </a:xfrm>
          <a:custGeom>
            <a:rect b="b" l="l" r="r" t="t"/>
            <a:pathLst>
              <a:path extrusionOk="0" h="10007" w="15309">
                <a:moveTo>
                  <a:pt x="1905" y="7374"/>
                </a:moveTo>
                <a:cubicBezTo>
                  <a:pt x="225" y="5843"/>
                  <a:pt x="1" y="10006"/>
                  <a:pt x="1" y="10006"/>
                </a:cubicBezTo>
                <a:lnTo>
                  <a:pt x="1" y="10006"/>
                </a:lnTo>
                <a:lnTo>
                  <a:pt x="14823" y="9764"/>
                </a:lnTo>
                <a:cubicBezTo>
                  <a:pt x="14823" y="9764"/>
                  <a:pt x="15308" y="6217"/>
                  <a:pt x="14394" y="7188"/>
                </a:cubicBezTo>
                <a:lnTo>
                  <a:pt x="14394" y="7188"/>
                </a:lnTo>
                <a:cubicBezTo>
                  <a:pt x="13498" y="8158"/>
                  <a:pt x="13031" y="8289"/>
                  <a:pt x="13031" y="6067"/>
                </a:cubicBezTo>
                <a:lnTo>
                  <a:pt x="13031" y="6067"/>
                </a:lnTo>
                <a:cubicBezTo>
                  <a:pt x="13031" y="3865"/>
                  <a:pt x="11482" y="4163"/>
                  <a:pt x="10641" y="5694"/>
                </a:cubicBezTo>
                <a:lnTo>
                  <a:pt x="10641" y="5694"/>
                </a:lnTo>
                <a:cubicBezTo>
                  <a:pt x="9783" y="7225"/>
                  <a:pt x="11071" y="3286"/>
                  <a:pt x="9129" y="2558"/>
                </a:cubicBezTo>
                <a:lnTo>
                  <a:pt x="9129" y="2558"/>
                </a:lnTo>
                <a:cubicBezTo>
                  <a:pt x="7076" y="1792"/>
                  <a:pt x="7300" y="5955"/>
                  <a:pt x="6609" y="6067"/>
                </a:cubicBezTo>
                <a:lnTo>
                  <a:pt x="6609" y="6067"/>
                </a:lnTo>
                <a:cubicBezTo>
                  <a:pt x="4836" y="6385"/>
                  <a:pt x="8681" y="0"/>
                  <a:pt x="4574" y="0"/>
                </a:cubicBezTo>
                <a:lnTo>
                  <a:pt x="4574" y="0"/>
                </a:lnTo>
                <a:cubicBezTo>
                  <a:pt x="1588" y="0"/>
                  <a:pt x="3566" y="8924"/>
                  <a:pt x="1905" y="737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13"/>
          <p:cNvGrpSpPr/>
          <p:nvPr/>
        </p:nvGrpSpPr>
        <p:grpSpPr>
          <a:xfrm>
            <a:off x="-83800" y="4015425"/>
            <a:ext cx="9221236" cy="1251522"/>
            <a:chOff x="-83800" y="4015425"/>
            <a:chExt cx="9221236" cy="1251522"/>
          </a:xfrm>
        </p:grpSpPr>
        <p:sp>
          <p:nvSpPr>
            <p:cNvPr id="446" name="Google Shape;446;p13"/>
            <p:cNvSpPr/>
            <p:nvPr/>
          </p:nvSpPr>
          <p:spPr>
            <a:xfrm>
              <a:off x="-83800" y="4015425"/>
              <a:ext cx="9221236" cy="548850"/>
            </a:xfrm>
            <a:custGeom>
              <a:rect b="b" l="l" r="r" t="t"/>
              <a:pathLst>
                <a:path extrusionOk="0" h="21954" w="219946">
                  <a:moveTo>
                    <a:pt x="0" y="12956"/>
                  </a:moveTo>
                  <a:lnTo>
                    <a:pt x="0" y="21954"/>
                  </a:lnTo>
                  <a:lnTo>
                    <a:pt x="219946" y="8998"/>
                  </a:lnTo>
                  <a:lnTo>
                    <a:pt x="219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7" name="Google Shape;447;p13"/>
            <p:cNvGrpSpPr/>
            <p:nvPr/>
          </p:nvGrpSpPr>
          <p:grpSpPr>
            <a:xfrm>
              <a:off x="3379075" y="4293100"/>
              <a:ext cx="3484400" cy="973847"/>
              <a:chOff x="3379075" y="4293100"/>
              <a:chExt cx="3484400" cy="973847"/>
            </a:xfrm>
          </p:grpSpPr>
          <p:sp>
            <p:nvSpPr>
              <p:cNvPr id="448" name="Google Shape;448;p13"/>
              <p:cNvSpPr/>
              <p:nvPr/>
            </p:nvSpPr>
            <p:spPr>
              <a:xfrm>
                <a:off x="6638025" y="42931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5628575" y="4293100"/>
                <a:ext cx="225425" cy="266525"/>
              </a:xfrm>
              <a:custGeom>
                <a:rect b="b" l="l" r="r" t="t"/>
                <a:pathLst>
                  <a:path extrusionOk="0" h="10661" w="9017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rect b="b" l="l" r="r" t="t"/>
                <a:pathLst>
                  <a:path extrusionOk="0" h="48780" w="2914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4520150" y="42931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rect b="b" l="l" r="r" t="t"/>
                <a:pathLst>
                  <a:path extrusionOk="0" h="48780" w="2913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3379075" y="4327650"/>
                <a:ext cx="225450" cy="262300"/>
              </a:xfrm>
              <a:custGeom>
                <a:rect b="b" l="l" r="r" t="t"/>
                <a:pathLst>
                  <a:path extrusionOk="0" h="10492" w="9018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rect b="b" l="l" r="r" t="t"/>
                <a:pathLst>
                  <a:path extrusionOk="0" h="47567" w="2913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"/>
          <p:cNvSpPr txBox="1"/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7" name="Google Shape;457;p14"/>
          <p:cNvSpPr/>
          <p:nvPr/>
        </p:nvSpPr>
        <p:spPr>
          <a:xfrm>
            <a:off x="-137425" y="3236250"/>
            <a:ext cx="9418794" cy="1907226"/>
          </a:xfrm>
          <a:custGeom>
            <a:rect b="b" l="l" r="r" t="t"/>
            <a:pathLst>
              <a:path extrusionOk="0" h="46413" w="331356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3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"/>
          <p:cNvSpPr txBox="1"/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0" name="Google Shape;460;p15"/>
          <p:cNvSpPr/>
          <p:nvPr/>
        </p:nvSpPr>
        <p:spPr>
          <a:xfrm>
            <a:off x="-229425" y="4228771"/>
            <a:ext cx="9418794" cy="968059"/>
          </a:xfrm>
          <a:custGeom>
            <a:rect b="b" l="l" r="r" t="t"/>
            <a:pathLst>
              <a:path extrusionOk="0" h="46413" w="331356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5"/>
          <p:cNvSpPr/>
          <p:nvPr/>
        </p:nvSpPr>
        <p:spPr>
          <a:xfrm>
            <a:off x="-193328" y="4228775"/>
            <a:ext cx="2404522" cy="895191"/>
          </a:xfrm>
          <a:custGeom>
            <a:rect b="b" l="l" r="r" t="t"/>
            <a:pathLst>
              <a:path extrusionOk="0" h="46413" w="177685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15"/>
          <p:cNvGrpSpPr/>
          <p:nvPr/>
        </p:nvGrpSpPr>
        <p:grpSpPr>
          <a:xfrm>
            <a:off x="-25" y="4091138"/>
            <a:ext cx="9144000" cy="135700"/>
            <a:chOff x="96675" y="2823075"/>
            <a:chExt cx="9144000" cy="135700"/>
          </a:xfrm>
        </p:grpSpPr>
        <p:grpSp>
          <p:nvGrpSpPr>
            <p:cNvPr id="463" name="Google Shape;463;p15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464" name="Google Shape;464;p15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465" name="Google Shape;465;p15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66" name="Google Shape;466;p15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467" name="Google Shape;467;p15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5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5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0" name="Google Shape;470;p15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1" name="Google Shape;471;p15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2" name="Google Shape;472;p15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3" name="Google Shape;473;p15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5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5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76" name="Google Shape;476;p15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477" name="Google Shape;477;p15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15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15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5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5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5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5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5" name="Google Shape;485;p15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486" name="Google Shape;486;p15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4" name="Google Shape;494;p15"/>
          <p:cNvSpPr/>
          <p:nvPr/>
        </p:nvSpPr>
        <p:spPr>
          <a:xfrm flipH="1" rot="-2231248">
            <a:off x="8211443" y="39981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6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"/>
          <p:cNvSpPr txBox="1"/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p16"/>
          <p:cNvSpPr/>
          <p:nvPr/>
        </p:nvSpPr>
        <p:spPr>
          <a:xfrm>
            <a:off x="5978300" y="3576775"/>
            <a:ext cx="6828950" cy="1443150"/>
          </a:xfrm>
          <a:custGeom>
            <a:rect b="b" l="l" r="r" t="t"/>
            <a:pathLst>
              <a:path extrusionOk="0" h="57726" w="273158">
                <a:moveTo>
                  <a:pt x="119043" y="0"/>
                </a:moveTo>
                <a:cubicBezTo>
                  <a:pt x="118808" y="0"/>
                  <a:pt x="118606" y="15"/>
                  <a:pt x="118436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6" y="0"/>
                  <a:pt x="119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6"/>
          <p:cNvSpPr/>
          <p:nvPr/>
        </p:nvSpPr>
        <p:spPr>
          <a:xfrm>
            <a:off x="3757675" y="4199100"/>
            <a:ext cx="4251675" cy="820825"/>
          </a:xfrm>
          <a:custGeom>
            <a:rect b="b" l="l" r="r" t="t"/>
            <a:pathLst>
              <a:path extrusionOk="0" h="32833" w="170067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6"/>
          <p:cNvSpPr/>
          <p:nvPr/>
        </p:nvSpPr>
        <p:spPr>
          <a:xfrm>
            <a:off x="-1555800" y="3963025"/>
            <a:ext cx="5473875" cy="1056900"/>
          </a:xfrm>
          <a:custGeom>
            <a:rect b="b" l="l" r="r" t="t"/>
            <a:pathLst>
              <a:path extrusionOk="0" h="42276" w="218955">
                <a:moveTo>
                  <a:pt x="95422" y="1"/>
                </a:moveTo>
                <a:cubicBezTo>
                  <a:pt x="95236" y="1"/>
                  <a:pt x="95075" y="11"/>
                  <a:pt x="94940" y="33"/>
                </a:cubicBezTo>
                <a:cubicBezTo>
                  <a:pt x="92024" y="503"/>
                  <a:pt x="0" y="42275"/>
                  <a:pt x="0" y="42275"/>
                </a:cubicBezTo>
                <a:lnTo>
                  <a:pt x="218955" y="42275"/>
                </a:lnTo>
                <a:cubicBezTo>
                  <a:pt x="218955" y="42275"/>
                  <a:pt x="107185" y="1"/>
                  <a:pt x="954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16"/>
          <p:cNvGrpSpPr/>
          <p:nvPr/>
        </p:nvGrpSpPr>
        <p:grpSpPr>
          <a:xfrm>
            <a:off x="-2311315" y="4713377"/>
            <a:ext cx="11543197" cy="859072"/>
            <a:chOff x="238675" y="2497700"/>
            <a:chExt cx="7138650" cy="531275"/>
          </a:xfrm>
        </p:grpSpPr>
        <p:sp>
          <p:nvSpPr>
            <p:cNvPr id="501" name="Google Shape;501;p16"/>
            <p:cNvSpPr/>
            <p:nvPr/>
          </p:nvSpPr>
          <p:spPr>
            <a:xfrm>
              <a:off x="238675" y="2497700"/>
              <a:ext cx="7138650" cy="41125"/>
            </a:xfrm>
            <a:custGeom>
              <a:rect b="b" l="l" r="r" t="t"/>
              <a:pathLst>
                <a:path extrusionOk="0" h="1645" w="285546">
                  <a:moveTo>
                    <a:pt x="1" y="1"/>
                  </a:moveTo>
                  <a:lnTo>
                    <a:pt x="1" y="1644"/>
                  </a:lnTo>
                  <a:lnTo>
                    <a:pt x="285545" y="1644"/>
                  </a:lnTo>
                  <a:lnTo>
                    <a:pt x="28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238675" y="2565600"/>
              <a:ext cx="7138650" cy="463375"/>
            </a:xfrm>
            <a:custGeom>
              <a:rect b="b" l="l" r="r" t="t"/>
              <a:pathLst>
                <a:path extrusionOk="0" h="18535" w="285546">
                  <a:moveTo>
                    <a:pt x="1" y="1"/>
                  </a:moveTo>
                  <a:lnTo>
                    <a:pt x="1" y="18535"/>
                  </a:lnTo>
                  <a:lnTo>
                    <a:pt x="29057" y="18535"/>
                  </a:lnTo>
                  <a:cubicBezTo>
                    <a:pt x="29057" y="18444"/>
                    <a:pt x="29035" y="18352"/>
                    <a:pt x="29035" y="18238"/>
                  </a:cubicBezTo>
                  <a:lnTo>
                    <a:pt x="29035" y="6780"/>
                  </a:lnTo>
                  <a:cubicBezTo>
                    <a:pt x="29035" y="4178"/>
                    <a:pt x="31157" y="2055"/>
                    <a:pt x="33759" y="2055"/>
                  </a:cubicBezTo>
                  <a:cubicBezTo>
                    <a:pt x="36384" y="2055"/>
                    <a:pt x="38484" y="4178"/>
                    <a:pt x="38484" y="6780"/>
                  </a:cubicBezTo>
                  <a:lnTo>
                    <a:pt x="38484" y="18238"/>
                  </a:lnTo>
                  <a:cubicBezTo>
                    <a:pt x="38484" y="18352"/>
                    <a:pt x="38484" y="18444"/>
                    <a:pt x="38484" y="18535"/>
                  </a:cubicBezTo>
                  <a:lnTo>
                    <a:pt x="43666" y="18535"/>
                  </a:lnTo>
                  <a:cubicBezTo>
                    <a:pt x="43666" y="18444"/>
                    <a:pt x="43643" y="18352"/>
                    <a:pt x="43643" y="18238"/>
                  </a:cubicBezTo>
                  <a:lnTo>
                    <a:pt x="43643" y="6780"/>
                  </a:lnTo>
                  <a:cubicBezTo>
                    <a:pt x="43643" y="4178"/>
                    <a:pt x="45766" y="2055"/>
                    <a:pt x="48368" y="2055"/>
                  </a:cubicBezTo>
                  <a:cubicBezTo>
                    <a:pt x="50993" y="2055"/>
                    <a:pt x="53092" y="4178"/>
                    <a:pt x="53092" y="6780"/>
                  </a:cubicBezTo>
                  <a:lnTo>
                    <a:pt x="53092" y="18238"/>
                  </a:lnTo>
                  <a:cubicBezTo>
                    <a:pt x="53092" y="18352"/>
                    <a:pt x="53092" y="18444"/>
                    <a:pt x="53092" y="18535"/>
                  </a:cubicBezTo>
                  <a:lnTo>
                    <a:pt x="58274" y="18535"/>
                  </a:lnTo>
                  <a:cubicBezTo>
                    <a:pt x="58274" y="18444"/>
                    <a:pt x="58251" y="18352"/>
                    <a:pt x="58251" y="18238"/>
                  </a:cubicBezTo>
                  <a:lnTo>
                    <a:pt x="58251" y="6780"/>
                  </a:lnTo>
                  <a:cubicBezTo>
                    <a:pt x="58251" y="4178"/>
                    <a:pt x="60374" y="2055"/>
                    <a:pt x="62976" y="2055"/>
                  </a:cubicBezTo>
                  <a:cubicBezTo>
                    <a:pt x="65601" y="2055"/>
                    <a:pt x="67701" y="4178"/>
                    <a:pt x="67701" y="6780"/>
                  </a:cubicBezTo>
                  <a:lnTo>
                    <a:pt x="67701" y="18238"/>
                  </a:lnTo>
                  <a:cubicBezTo>
                    <a:pt x="67701" y="18352"/>
                    <a:pt x="67701" y="18444"/>
                    <a:pt x="67701" y="18535"/>
                  </a:cubicBezTo>
                  <a:lnTo>
                    <a:pt x="72882" y="18535"/>
                  </a:lnTo>
                  <a:cubicBezTo>
                    <a:pt x="72882" y="18444"/>
                    <a:pt x="72859" y="18352"/>
                    <a:pt x="72859" y="18238"/>
                  </a:cubicBezTo>
                  <a:lnTo>
                    <a:pt x="72859" y="6780"/>
                  </a:lnTo>
                  <a:cubicBezTo>
                    <a:pt x="72859" y="4178"/>
                    <a:pt x="74982" y="2055"/>
                    <a:pt x="77584" y="2055"/>
                  </a:cubicBezTo>
                  <a:cubicBezTo>
                    <a:pt x="80209" y="2055"/>
                    <a:pt x="82309" y="4178"/>
                    <a:pt x="82309" y="6780"/>
                  </a:cubicBezTo>
                  <a:lnTo>
                    <a:pt x="82309" y="18238"/>
                  </a:lnTo>
                  <a:cubicBezTo>
                    <a:pt x="82309" y="18352"/>
                    <a:pt x="82309" y="18444"/>
                    <a:pt x="82309" y="18535"/>
                  </a:cubicBezTo>
                  <a:lnTo>
                    <a:pt x="87490" y="18535"/>
                  </a:lnTo>
                  <a:cubicBezTo>
                    <a:pt x="87490" y="18444"/>
                    <a:pt x="87467" y="18352"/>
                    <a:pt x="87467" y="18238"/>
                  </a:cubicBezTo>
                  <a:lnTo>
                    <a:pt x="87467" y="6780"/>
                  </a:lnTo>
                  <a:cubicBezTo>
                    <a:pt x="87467" y="4178"/>
                    <a:pt x="89590" y="2055"/>
                    <a:pt x="92192" y="2055"/>
                  </a:cubicBezTo>
                  <a:cubicBezTo>
                    <a:pt x="94817" y="2055"/>
                    <a:pt x="96917" y="4178"/>
                    <a:pt x="96917" y="6780"/>
                  </a:cubicBezTo>
                  <a:lnTo>
                    <a:pt x="96917" y="18238"/>
                  </a:lnTo>
                  <a:cubicBezTo>
                    <a:pt x="96917" y="18352"/>
                    <a:pt x="96917" y="18444"/>
                    <a:pt x="96917" y="18535"/>
                  </a:cubicBezTo>
                  <a:lnTo>
                    <a:pt x="102098" y="18535"/>
                  </a:lnTo>
                  <a:cubicBezTo>
                    <a:pt x="102098" y="18444"/>
                    <a:pt x="102076" y="18352"/>
                    <a:pt x="102076" y="18238"/>
                  </a:cubicBezTo>
                  <a:lnTo>
                    <a:pt x="102076" y="6780"/>
                  </a:lnTo>
                  <a:cubicBezTo>
                    <a:pt x="102076" y="4178"/>
                    <a:pt x="104198" y="2055"/>
                    <a:pt x="106800" y="2055"/>
                  </a:cubicBezTo>
                  <a:cubicBezTo>
                    <a:pt x="109425" y="2055"/>
                    <a:pt x="111525" y="4178"/>
                    <a:pt x="111525" y="6780"/>
                  </a:cubicBezTo>
                  <a:lnTo>
                    <a:pt x="111525" y="18238"/>
                  </a:lnTo>
                  <a:cubicBezTo>
                    <a:pt x="111525" y="18352"/>
                    <a:pt x="111525" y="18444"/>
                    <a:pt x="111525" y="18535"/>
                  </a:cubicBezTo>
                  <a:lnTo>
                    <a:pt x="116707" y="18535"/>
                  </a:lnTo>
                  <a:cubicBezTo>
                    <a:pt x="116707" y="18444"/>
                    <a:pt x="116684" y="18352"/>
                    <a:pt x="116684" y="18238"/>
                  </a:cubicBezTo>
                  <a:lnTo>
                    <a:pt x="116684" y="6780"/>
                  </a:lnTo>
                  <a:cubicBezTo>
                    <a:pt x="116684" y="4178"/>
                    <a:pt x="118807" y="2055"/>
                    <a:pt x="121409" y="2055"/>
                  </a:cubicBezTo>
                  <a:cubicBezTo>
                    <a:pt x="124034" y="2055"/>
                    <a:pt x="126133" y="4178"/>
                    <a:pt x="126133" y="6780"/>
                  </a:cubicBezTo>
                  <a:lnTo>
                    <a:pt x="126133" y="18238"/>
                  </a:lnTo>
                  <a:cubicBezTo>
                    <a:pt x="126133" y="18352"/>
                    <a:pt x="126133" y="18444"/>
                    <a:pt x="126133" y="18535"/>
                  </a:cubicBezTo>
                  <a:lnTo>
                    <a:pt x="131315" y="18535"/>
                  </a:lnTo>
                  <a:cubicBezTo>
                    <a:pt x="131315" y="18444"/>
                    <a:pt x="131292" y="18352"/>
                    <a:pt x="131292" y="18238"/>
                  </a:cubicBezTo>
                  <a:lnTo>
                    <a:pt x="131292" y="6780"/>
                  </a:lnTo>
                  <a:cubicBezTo>
                    <a:pt x="131292" y="4178"/>
                    <a:pt x="133415" y="2055"/>
                    <a:pt x="136017" y="2055"/>
                  </a:cubicBezTo>
                  <a:cubicBezTo>
                    <a:pt x="138642" y="2055"/>
                    <a:pt x="140742" y="4178"/>
                    <a:pt x="140742" y="6780"/>
                  </a:cubicBezTo>
                  <a:lnTo>
                    <a:pt x="140742" y="18238"/>
                  </a:lnTo>
                  <a:cubicBezTo>
                    <a:pt x="140742" y="18352"/>
                    <a:pt x="140742" y="18444"/>
                    <a:pt x="140742" y="18535"/>
                  </a:cubicBezTo>
                  <a:lnTo>
                    <a:pt x="145923" y="18535"/>
                  </a:lnTo>
                  <a:cubicBezTo>
                    <a:pt x="145923" y="18444"/>
                    <a:pt x="145900" y="18352"/>
                    <a:pt x="145900" y="18238"/>
                  </a:cubicBezTo>
                  <a:lnTo>
                    <a:pt x="145900" y="6780"/>
                  </a:lnTo>
                  <a:cubicBezTo>
                    <a:pt x="145900" y="4178"/>
                    <a:pt x="148023" y="2055"/>
                    <a:pt x="150625" y="2055"/>
                  </a:cubicBezTo>
                  <a:cubicBezTo>
                    <a:pt x="153250" y="2055"/>
                    <a:pt x="155350" y="4178"/>
                    <a:pt x="155350" y="6780"/>
                  </a:cubicBezTo>
                  <a:lnTo>
                    <a:pt x="155350" y="18238"/>
                  </a:lnTo>
                  <a:cubicBezTo>
                    <a:pt x="155350" y="18352"/>
                    <a:pt x="155350" y="18444"/>
                    <a:pt x="155350" y="18535"/>
                  </a:cubicBezTo>
                  <a:lnTo>
                    <a:pt x="160531" y="18535"/>
                  </a:lnTo>
                  <a:cubicBezTo>
                    <a:pt x="160531" y="18444"/>
                    <a:pt x="160508" y="18352"/>
                    <a:pt x="160508" y="18238"/>
                  </a:cubicBezTo>
                  <a:lnTo>
                    <a:pt x="160508" y="6780"/>
                  </a:lnTo>
                  <a:cubicBezTo>
                    <a:pt x="160508" y="4178"/>
                    <a:pt x="162631" y="2055"/>
                    <a:pt x="165233" y="2055"/>
                  </a:cubicBezTo>
                  <a:cubicBezTo>
                    <a:pt x="167858" y="2055"/>
                    <a:pt x="169958" y="4178"/>
                    <a:pt x="169958" y="6780"/>
                  </a:cubicBezTo>
                  <a:lnTo>
                    <a:pt x="169958" y="18238"/>
                  </a:lnTo>
                  <a:cubicBezTo>
                    <a:pt x="169958" y="18352"/>
                    <a:pt x="169958" y="18444"/>
                    <a:pt x="169958" y="18535"/>
                  </a:cubicBezTo>
                  <a:lnTo>
                    <a:pt x="175139" y="18535"/>
                  </a:lnTo>
                  <a:cubicBezTo>
                    <a:pt x="175139" y="18444"/>
                    <a:pt x="175117" y="18352"/>
                    <a:pt x="175117" y="18238"/>
                  </a:cubicBezTo>
                  <a:lnTo>
                    <a:pt x="175117" y="6780"/>
                  </a:lnTo>
                  <a:cubicBezTo>
                    <a:pt x="175117" y="4178"/>
                    <a:pt x="177239" y="2055"/>
                    <a:pt x="179841" y="2055"/>
                  </a:cubicBezTo>
                  <a:cubicBezTo>
                    <a:pt x="182466" y="2055"/>
                    <a:pt x="184566" y="4178"/>
                    <a:pt x="184566" y="6780"/>
                  </a:cubicBezTo>
                  <a:lnTo>
                    <a:pt x="184566" y="18238"/>
                  </a:lnTo>
                  <a:cubicBezTo>
                    <a:pt x="184566" y="18352"/>
                    <a:pt x="184566" y="18444"/>
                    <a:pt x="184566" y="18535"/>
                  </a:cubicBezTo>
                  <a:lnTo>
                    <a:pt x="189748" y="18535"/>
                  </a:lnTo>
                  <a:cubicBezTo>
                    <a:pt x="189748" y="18444"/>
                    <a:pt x="189725" y="18352"/>
                    <a:pt x="189725" y="18238"/>
                  </a:cubicBezTo>
                  <a:lnTo>
                    <a:pt x="189725" y="6780"/>
                  </a:lnTo>
                  <a:cubicBezTo>
                    <a:pt x="189725" y="4178"/>
                    <a:pt x="191848" y="2055"/>
                    <a:pt x="194450" y="2055"/>
                  </a:cubicBezTo>
                  <a:cubicBezTo>
                    <a:pt x="197075" y="2055"/>
                    <a:pt x="199174" y="4178"/>
                    <a:pt x="199174" y="6780"/>
                  </a:cubicBezTo>
                  <a:lnTo>
                    <a:pt x="199174" y="18238"/>
                  </a:lnTo>
                  <a:cubicBezTo>
                    <a:pt x="199174" y="18352"/>
                    <a:pt x="199174" y="18444"/>
                    <a:pt x="199174" y="18535"/>
                  </a:cubicBezTo>
                  <a:lnTo>
                    <a:pt x="204356" y="18535"/>
                  </a:lnTo>
                  <a:cubicBezTo>
                    <a:pt x="204356" y="18444"/>
                    <a:pt x="204333" y="18352"/>
                    <a:pt x="204333" y="18238"/>
                  </a:cubicBezTo>
                  <a:lnTo>
                    <a:pt x="204333" y="6780"/>
                  </a:lnTo>
                  <a:cubicBezTo>
                    <a:pt x="204333" y="4178"/>
                    <a:pt x="206456" y="2055"/>
                    <a:pt x="209058" y="2055"/>
                  </a:cubicBezTo>
                  <a:cubicBezTo>
                    <a:pt x="211683" y="2055"/>
                    <a:pt x="213783" y="4178"/>
                    <a:pt x="213783" y="6780"/>
                  </a:cubicBezTo>
                  <a:lnTo>
                    <a:pt x="213783" y="18238"/>
                  </a:lnTo>
                  <a:cubicBezTo>
                    <a:pt x="213783" y="18352"/>
                    <a:pt x="213783" y="18444"/>
                    <a:pt x="213783" y="18535"/>
                  </a:cubicBezTo>
                  <a:lnTo>
                    <a:pt x="218964" y="18535"/>
                  </a:lnTo>
                  <a:cubicBezTo>
                    <a:pt x="218964" y="18444"/>
                    <a:pt x="218941" y="18352"/>
                    <a:pt x="218941" y="18238"/>
                  </a:cubicBezTo>
                  <a:lnTo>
                    <a:pt x="218941" y="6780"/>
                  </a:lnTo>
                  <a:cubicBezTo>
                    <a:pt x="218941" y="4178"/>
                    <a:pt x="221064" y="2055"/>
                    <a:pt x="223666" y="2055"/>
                  </a:cubicBezTo>
                  <a:cubicBezTo>
                    <a:pt x="226291" y="2055"/>
                    <a:pt x="228391" y="4178"/>
                    <a:pt x="228391" y="6780"/>
                  </a:cubicBezTo>
                  <a:lnTo>
                    <a:pt x="228391" y="18238"/>
                  </a:lnTo>
                  <a:cubicBezTo>
                    <a:pt x="228391" y="18352"/>
                    <a:pt x="228391" y="18444"/>
                    <a:pt x="228391" y="18535"/>
                  </a:cubicBezTo>
                  <a:lnTo>
                    <a:pt x="233572" y="18535"/>
                  </a:lnTo>
                  <a:cubicBezTo>
                    <a:pt x="233572" y="18444"/>
                    <a:pt x="233549" y="18352"/>
                    <a:pt x="233549" y="18238"/>
                  </a:cubicBezTo>
                  <a:lnTo>
                    <a:pt x="233549" y="6780"/>
                  </a:lnTo>
                  <a:cubicBezTo>
                    <a:pt x="233549" y="4178"/>
                    <a:pt x="235672" y="2055"/>
                    <a:pt x="238274" y="2055"/>
                  </a:cubicBezTo>
                  <a:cubicBezTo>
                    <a:pt x="240899" y="2055"/>
                    <a:pt x="242999" y="4178"/>
                    <a:pt x="242999" y="6780"/>
                  </a:cubicBezTo>
                  <a:lnTo>
                    <a:pt x="242999" y="18238"/>
                  </a:lnTo>
                  <a:cubicBezTo>
                    <a:pt x="242999" y="18352"/>
                    <a:pt x="242999" y="18444"/>
                    <a:pt x="242999" y="18535"/>
                  </a:cubicBezTo>
                  <a:lnTo>
                    <a:pt x="248180" y="18535"/>
                  </a:lnTo>
                  <a:cubicBezTo>
                    <a:pt x="248180" y="18444"/>
                    <a:pt x="248158" y="18352"/>
                    <a:pt x="248158" y="18238"/>
                  </a:cubicBezTo>
                  <a:lnTo>
                    <a:pt x="248158" y="6780"/>
                  </a:lnTo>
                  <a:cubicBezTo>
                    <a:pt x="248158" y="4178"/>
                    <a:pt x="250280" y="2055"/>
                    <a:pt x="252882" y="2055"/>
                  </a:cubicBezTo>
                  <a:cubicBezTo>
                    <a:pt x="255507" y="2055"/>
                    <a:pt x="257607" y="4178"/>
                    <a:pt x="257607" y="6780"/>
                  </a:cubicBezTo>
                  <a:lnTo>
                    <a:pt x="257607" y="18238"/>
                  </a:lnTo>
                  <a:cubicBezTo>
                    <a:pt x="257607" y="18352"/>
                    <a:pt x="257607" y="18444"/>
                    <a:pt x="257607" y="18535"/>
                  </a:cubicBezTo>
                  <a:lnTo>
                    <a:pt x="262789" y="18535"/>
                  </a:lnTo>
                  <a:cubicBezTo>
                    <a:pt x="262789" y="18444"/>
                    <a:pt x="262766" y="18352"/>
                    <a:pt x="262766" y="18238"/>
                  </a:cubicBezTo>
                  <a:lnTo>
                    <a:pt x="262766" y="6780"/>
                  </a:lnTo>
                  <a:cubicBezTo>
                    <a:pt x="262766" y="4178"/>
                    <a:pt x="264889" y="2055"/>
                    <a:pt x="267491" y="2055"/>
                  </a:cubicBezTo>
                  <a:cubicBezTo>
                    <a:pt x="270116" y="2055"/>
                    <a:pt x="272215" y="4178"/>
                    <a:pt x="272215" y="6780"/>
                  </a:cubicBezTo>
                  <a:lnTo>
                    <a:pt x="272215" y="18238"/>
                  </a:lnTo>
                  <a:cubicBezTo>
                    <a:pt x="272215" y="18352"/>
                    <a:pt x="272215" y="18444"/>
                    <a:pt x="272215" y="18535"/>
                  </a:cubicBezTo>
                  <a:lnTo>
                    <a:pt x="277397" y="18535"/>
                  </a:lnTo>
                  <a:cubicBezTo>
                    <a:pt x="277397" y="18444"/>
                    <a:pt x="277374" y="18352"/>
                    <a:pt x="277374" y="18238"/>
                  </a:cubicBezTo>
                  <a:lnTo>
                    <a:pt x="277374" y="6780"/>
                  </a:lnTo>
                  <a:cubicBezTo>
                    <a:pt x="277374" y="4178"/>
                    <a:pt x="279497" y="2055"/>
                    <a:pt x="282099" y="2055"/>
                  </a:cubicBezTo>
                  <a:cubicBezTo>
                    <a:pt x="283468" y="2055"/>
                    <a:pt x="284701" y="2649"/>
                    <a:pt x="285545" y="3562"/>
                  </a:cubicBezTo>
                  <a:lnTo>
                    <a:pt x="28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16"/>
          <p:cNvSpPr/>
          <p:nvPr/>
        </p:nvSpPr>
        <p:spPr>
          <a:xfrm flipH="1" rot="-2231248">
            <a:off x="8145968" y="25353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16"/>
          <p:cNvGrpSpPr/>
          <p:nvPr/>
        </p:nvGrpSpPr>
        <p:grpSpPr>
          <a:xfrm>
            <a:off x="1058800" y="4136600"/>
            <a:ext cx="2419653" cy="571601"/>
            <a:chOff x="3962175" y="2857795"/>
            <a:chExt cx="3075700" cy="726580"/>
          </a:xfrm>
        </p:grpSpPr>
        <p:sp>
          <p:nvSpPr>
            <p:cNvPr id="505" name="Google Shape;505;p16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4046545" y="2857795"/>
              <a:ext cx="2817428" cy="356671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7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7"/>
          <p:cNvSpPr txBox="1"/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6" name="Google Shape;526;p17"/>
          <p:cNvSpPr/>
          <p:nvPr/>
        </p:nvSpPr>
        <p:spPr>
          <a:xfrm>
            <a:off x="-1585100" y="4092075"/>
            <a:ext cx="5473875" cy="1056900"/>
          </a:xfrm>
          <a:custGeom>
            <a:rect b="b" l="l" r="r" t="t"/>
            <a:pathLst>
              <a:path extrusionOk="0" h="42276" w="218955">
                <a:moveTo>
                  <a:pt x="95422" y="1"/>
                </a:moveTo>
                <a:cubicBezTo>
                  <a:pt x="95236" y="1"/>
                  <a:pt x="95075" y="11"/>
                  <a:pt x="94940" y="33"/>
                </a:cubicBezTo>
                <a:cubicBezTo>
                  <a:pt x="92024" y="503"/>
                  <a:pt x="0" y="42275"/>
                  <a:pt x="0" y="42275"/>
                </a:cubicBezTo>
                <a:lnTo>
                  <a:pt x="218955" y="42275"/>
                </a:lnTo>
                <a:cubicBezTo>
                  <a:pt x="218955" y="42275"/>
                  <a:pt x="107185" y="1"/>
                  <a:pt x="95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17"/>
          <p:cNvGrpSpPr/>
          <p:nvPr/>
        </p:nvGrpSpPr>
        <p:grpSpPr>
          <a:xfrm flipH="1">
            <a:off x="2725088" y="4570312"/>
            <a:ext cx="718130" cy="647906"/>
            <a:chOff x="4219225" y="4330850"/>
            <a:chExt cx="853900" cy="770400"/>
          </a:xfrm>
        </p:grpSpPr>
        <p:grpSp>
          <p:nvGrpSpPr>
            <p:cNvPr id="528" name="Google Shape;528;p17"/>
            <p:cNvGrpSpPr/>
            <p:nvPr/>
          </p:nvGrpSpPr>
          <p:grpSpPr>
            <a:xfrm>
              <a:off x="4295625" y="4330850"/>
              <a:ext cx="777500" cy="770400"/>
              <a:chOff x="4295625" y="4330850"/>
              <a:chExt cx="777500" cy="770400"/>
            </a:xfrm>
          </p:grpSpPr>
          <p:sp>
            <p:nvSpPr>
              <p:cNvPr id="529" name="Google Shape;529;p17"/>
              <p:cNvSpPr/>
              <p:nvPr/>
            </p:nvSpPr>
            <p:spPr>
              <a:xfrm>
                <a:off x="4603250" y="4588300"/>
                <a:ext cx="408325" cy="293525"/>
              </a:xfrm>
              <a:custGeom>
                <a:rect b="b" l="l" r="r" t="t"/>
                <a:pathLst>
                  <a:path extrusionOk="0" h="11741" w="16333">
                    <a:moveTo>
                      <a:pt x="8167" y="0"/>
                    </a:moveTo>
                    <a:cubicBezTo>
                      <a:pt x="8167" y="0"/>
                      <a:pt x="5549" y="9185"/>
                      <a:pt x="0" y="9185"/>
                    </a:cubicBezTo>
                    <a:cubicBezTo>
                      <a:pt x="0" y="9185"/>
                      <a:pt x="3260" y="11740"/>
                      <a:pt x="8167" y="11740"/>
                    </a:cubicBezTo>
                    <a:cubicBezTo>
                      <a:pt x="13073" y="11740"/>
                      <a:pt x="16333" y="9185"/>
                      <a:pt x="16333" y="9185"/>
                    </a:cubicBezTo>
                    <a:cubicBezTo>
                      <a:pt x="10784" y="9185"/>
                      <a:pt x="8167" y="0"/>
                      <a:pt x="8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7"/>
              <p:cNvGrpSpPr/>
              <p:nvPr/>
            </p:nvGrpSpPr>
            <p:grpSpPr>
              <a:xfrm>
                <a:off x="4295625" y="4330850"/>
                <a:ext cx="777500" cy="770400"/>
                <a:chOff x="4295625" y="4330850"/>
                <a:chExt cx="777500" cy="770400"/>
              </a:xfrm>
            </p:grpSpPr>
            <p:sp>
              <p:nvSpPr>
                <p:cNvPr id="531" name="Google Shape;531;p17"/>
                <p:cNvSpPr/>
                <p:nvPr/>
              </p:nvSpPr>
              <p:spPr>
                <a:xfrm>
                  <a:off x="4637325" y="4508750"/>
                  <a:ext cx="340550" cy="244925"/>
                </a:xfrm>
                <a:custGeom>
                  <a:rect b="b" l="l" r="r" t="t"/>
                  <a:pathLst>
                    <a:path extrusionOk="0" h="9797" w="13622">
                      <a:moveTo>
                        <a:pt x="6804" y="0"/>
                      </a:moveTo>
                      <a:cubicBezTo>
                        <a:pt x="6804" y="0"/>
                        <a:pt x="4625" y="7665"/>
                        <a:pt x="1" y="7665"/>
                      </a:cubicBezTo>
                      <a:cubicBezTo>
                        <a:pt x="1" y="7665"/>
                        <a:pt x="2713" y="9797"/>
                        <a:pt x="6804" y="9797"/>
                      </a:cubicBezTo>
                      <a:cubicBezTo>
                        <a:pt x="10895" y="9797"/>
                        <a:pt x="13622" y="7665"/>
                        <a:pt x="13622" y="7665"/>
                      </a:cubicBezTo>
                      <a:cubicBezTo>
                        <a:pt x="8998" y="7665"/>
                        <a:pt x="6804" y="0"/>
                        <a:pt x="68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7"/>
                <p:cNvSpPr/>
                <p:nvPr/>
              </p:nvSpPr>
              <p:spPr>
                <a:xfrm>
                  <a:off x="4330900" y="4565175"/>
                  <a:ext cx="166175" cy="189675"/>
                </a:xfrm>
                <a:custGeom>
                  <a:rect b="b" l="l" r="r" t="t"/>
                  <a:pathLst>
                    <a:path extrusionOk="0" h="7587" w="6647">
                      <a:moveTo>
                        <a:pt x="3323" y="0"/>
                      </a:moveTo>
                      <a:cubicBezTo>
                        <a:pt x="3323" y="0"/>
                        <a:pt x="2461" y="6850"/>
                        <a:pt x="1" y="6850"/>
                      </a:cubicBezTo>
                      <a:cubicBezTo>
                        <a:pt x="1" y="6850"/>
                        <a:pt x="1286" y="7587"/>
                        <a:pt x="3323" y="7587"/>
                      </a:cubicBezTo>
                      <a:cubicBezTo>
                        <a:pt x="5361" y="7587"/>
                        <a:pt x="6646" y="6850"/>
                        <a:pt x="6646" y="6850"/>
                      </a:cubicBezTo>
                      <a:cubicBezTo>
                        <a:pt x="4186" y="6850"/>
                        <a:pt x="3323" y="0"/>
                        <a:pt x="3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33" name="Google Shape;533;p17"/>
                <p:cNvGrpSpPr/>
                <p:nvPr/>
              </p:nvGrpSpPr>
              <p:grpSpPr>
                <a:xfrm>
                  <a:off x="4295625" y="4330850"/>
                  <a:ext cx="777500" cy="770400"/>
                  <a:chOff x="4295625" y="4330850"/>
                  <a:chExt cx="777500" cy="770400"/>
                </a:xfrm>
              </p:grpSpPr>
              <p:sp>
                <p:nvSpPr>
                  <p:cNvPr id="534" name="Google Shape;534;p17"/>
                  <p:cNvSpPr/>
                  <p:nvPr/>
                </p:nvSpPr>
                <p:spPr>
                  <a:xfrm>
                    <a:off x="4688275" y="4330850"/>
                    <a:ext cx="238675" cy="272750"/>
                  </a:xfrm>
                  <a:custGeom>
                    <a:rect b="b" l="l" r="r" t="t"/>
                    <a:pathLst>
                      <a:path extrusionOk="0" h="10910" w="9547">
                        <a:moveTo>
                          <a:pt x="4766" y="0"/>
                        </a:moveTo>
                        <a:cubicBezTo>
                          <a:pt x="4766" y="0"/>
                          <a:pt x="3543" y="9843"/>
                          <a:pt x="1" y="9843"/>
                        </a:cubicBezTo>
                        <a:cubicBezTo>
                          <a:pt x="1" y="9843"/>
                          <a:pt x="1850" y="10909"/>
                          <a:pt x="4766" y="10909"/>
                        </a:cubicBezTo>
                        <a:cubicBezTo>
                          <a:pt x="7697" y="10909"/>
                          <a:pt x="9546" y="9843"/>
                          <a:pt x="9546" y="9843"/>
                        </a:cubicBezTo>
                        <a:cubicBezTo>
                          <a:pt x="6004" y="9843"/>
                          <a:pt x="4766" y="0"/>
                          <a:pt x="47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5" name="Google Shape;535;p17"/>
                  <p:cNvSpPr/>
                  <p:nvPr/>
                </p:nvSpPr>
                <p:spPr>
                  <a:xfrm>
                    <a:off x="4513550" y="4699175"/>
                    <a:ext cx="559575" cy="402075"/>
                  </a:xfrm>
                  <a:custGeom>
                    <a:rect b="b" l="l" r="r" t="t"/>
                    <a:pathLst>
                      <a:path extrusionOk="0" h="16083" w="22383">
                        <a:moveTo>
                          <a:pt x="11192" y="1"/>
                        </a:moveTo>
                        <a:cubicBezTo>
                          <a:pt x="11192" y="1"/>
                          <a:pt x="7618" y="12587"/>
                          <a:pt x="0" y="12587"/>
                        </a:cubicBezTo>
                        <a:cubicBezTo>
                          <a:pt x="0" y="12587"/>
                          <a:pt x="4483" y="16083"/>
                          <a:pt x="11192" y="16083"/>
                        </a:cubicBezTo>
                        <a:cubicBezTo>
                          <a:pt x="17916" y="16083"/>
                          <a:pt x="22383" y="12587"/>
                          <a:pt x="22383" y="12587"/>
                        </a:cubicBezTo>
                        <a:cubicBezTo>
                          <a:pt x="14781" y="12587"/>
                          <a:pt x="11192" y="1"/>
                          <a:pt x="111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36" name="Google Shape;536;p17"/>
                  <p:cNvSpPr/>
                  <p:nvPr/>
                </p:nvSpPr>
                <p:spPr>
                  <a:xfrm>
                    <a:off x="4295625" y="4689000"/>
                    <a:ext cx="237100" cy="170475"/>
                  </a:xfrm>
                  <a:custGeom>
                    <a:rect b="b" l="l" r="r" t="t"/>
                    <a:pathLst>
                      <a:path extrusionOk="0" h="6819" w="9484">
                        <a:moveTo>
                          <a:pt x="4734" y="0"/>
                        </a:moveTo>
                        <a:cubicBezTo>
                          <a:pt x="4734" y="0"/>
                          <a:pt x="3214" y="5330"/>
                          <a:pt x="1" y="5330"/>
                        </a:cubicBezTo>
                        <a:cubicBezTo>
                          <a:pt x="1" y="5330"/>
                          <a:pt x="1882" y="6819"/>
                          <a:pt x="4734" y="6819"/>
                        </a:cubicBezTo>
                        <a:cubicBezTo>
                          <a:pt x="7587" y="6819"/>
                          <a:pt x="9484" y="5330"/>
                          <a:pt x="9484" y="5330"/>
                        </a:cubicBezTo>
                        <a:cubicBezTo>
                          <a:pt x="6255" y="5330"/>
                          <a:pt x="4734" y="0"/>
                          <a:pt x="47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537" name="Google Shape;537;p17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538" name="Google Shape;538;p17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rect b="b" l="l" r="r" t="t"/>
                <a:pathLst>
                  <a:path extrusionOk="0" h="8167" w="11381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rect b="b" l="l" r="r" t="t"/>
                <a:pathLst>
                  <a:path extrusionOk="0" h="11192" w="15581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0" name="Google Shape;540;p17"/>
          <p:cNvGrpSpPr/>
          <p:nvPr/>
        </p:nvGrpSpPr>
        <p:grpSpPr>
          <a:xfrm>
            <a:off x="3802314" y="4529581"/>
            <a:ext cx="718130" cy="647906"/>
            <a:chOff x="4219225" y="4330850"/>
            <a:chExt cx="853900" cy="770400"/>
          </a:xfrm>
        </p:grpSpPr>
        <p:grpSp>
          <p:nvGrpSpPr>
            <p:cNvPr id="541" name="Google Shape;541;p17"/>
            <p:cNvGrpSpPr/>
            <p:nvPr/>
          </p:nvGrpSpPr>
          <p:grpSpPr>
            <a:xfrm>
              <a:off x="4295625" y="4330850"/>
              <a:ext cx="777500" cy="770400"/>
              <a:chOff x="4295625" y="4330850"/>
              <a:chExt cx="777500" cy="770400"/>
            </a:xfrm>
          </p:grpSpPr>
          <p:sp>
            <p:nvSpPr>
              <p:cNvPr id="542" name="Google Shape;542;p17"/>
              <p:cNvSpPr/>
              <p:nvPr/>
            </p:nvSpPr>
            <p:spPr>
              <a:xfrm>
                <a:off x="4603250" y="4588300"/>
                <a:ext cx="408325" cy="293525"/>
              </a:xfrm>
              <a:custGeom>
                <a:rect b="b" l="l" r="r" t="t"/>
                <a:pathLst>
                  <a:path extrusionOk="0" h="11741" w="16333">
                    <a:moveTo>
                      <a:pt x="8167" y="0"/>
                    </a:moveTo>
                    <a:cubicBezTo>
                      <a:pt x="8167" y="0"/>
                      <a:pt x="5549" y="9185"/>
                      <a:pt x="0" y="9185"/>
                    </a:cubicBezTo>
                    <a:cubicBezTo>
                      <a:pt x="0" y="9185"/>
                      <a:pt x="3260" y="11740"/>
                      <a:pt x="8167" y="11740"/>
                    </a:cubicBezTo>
                    <a:cubicBezTo>
                      <a:pt x="13073" y="11740"/>
                      <a:pt x="16333" y="9185"/>
                      <a:pt x="16333" y="9185"/>
                    </a:cubicBezTo>
                    <a:cubicBezTo>
                      <a:pt x="10784" y="9185"/>
                      <a:pt x="8167" y="0"/>
                      <a:pt x="8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43" name="Google Shape;543;p17"/>
              <p:cNvGrpSpPr/>
              <p:nvPr/>
            </p:nvGrpSpPr>
            <p:grpSpPr>
              <a:xfrm>
                <a:off x="4295625" y="4330850"/>
                <a:ext cx="777500" cy="770400"/>
                <a:chOff x="4295625" y="4330850"/>
                <a:chExt cx="777500" cy="770400"/>
              </a:xfrm>
            </p:grpSpPr>
            <p:sp>
              <p:nvSpPr>
                <p:cNvPr id="544" name="Google Shape;544;p17"/>
                <p:cNvSpPr/>
                <p:nvPr/>
              </p:nvSpPr>
              <p:spPr>
                <a:xfrm>
                  <a:off x="4637325" y="4508750"/>
                  <a:ext cx="340550" cy="244925"/>
                </a:xfrm>
                <a:custGeom>
                  <a:rect b="b" l="l" r="r" t="t"/>
                  <a:pathLst>
                    <a:path extrusionOk="0" h="9797" w="13622">
                      <a:moveTo>
                        <a:pt x="6804" y="0"/>
                      </a:moveTo>
                      <a:cubicBezTo>
                        <a:pt x="6804" y="0"/>
                        <a:pt x="4625" y="7665"/>
                        <a:pt x="1" y="7665"/>
                      </a:cubicBezTo>
                      <a:cubicBezTo>
                        <a:pt x="1" y="7665"/>
                        <a:pt x="2713" y="9797"/>
                        <a:pt x="6804" y="9797"/>
                      </a:cubicBezTo>
                      <a:cubicBezTo>
                        <a:pt x="10895" y="9797"/>
                        <a:pt x="13622" y="7665"/>
                        <a:pt x="13622" y="7665"/>
                      </a:cubicBezTo>
                      <a:cubicBezTo>
                        <a:pt x="8998" y="7665"/>
                        <a:pt x="6804" y="0"/>
                        <a:pt x="68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5" name="Google Shape;545;p17"/>
                <p:cNvSpPr/>
                <p:nvPr/>
              </p:nvSpPr>
              <p:spPr>
                <a:xfrm>
                  <a:off x="4330900" y="4565175"/>
                  <a:ext cx="166175" cy="189675"/>
                </a:xfrm>
                <a:custGeom>
                  <a:rect b="b" l="l" r="r" t="t"/>
                  <a:pathLst>
                    <a:path extrusionOk="0" h="7587" w="6647">
                      <a:moveTo>
                        <a:pt x="3323" y="0"/>
                      </a:moveTo>
                      <a:cubicBezTo>
                        <a:pt x="3323" y="0"/>
                        <a:pt x="2461" y="6850"/>
                        <a:pt x="1" y="6850"/>
                      </a:cubicBezTo>
                      <a:cubicBezTo>
                        <a:pt x="1" y="6850"/>
                        <a:pt x="1286" y="7587"/>
                        <a:pt x="3323" y="7587"/>
                      </a:cubicBezTo>
                      <a:cubicBezTo>
                        <a:pt x="5361" y="7587"/>
                        <a:pt x="6646" y="6850"/>
                        <a:pt x="6646" y="6850"/>
                      </a:cubicBezTo>
                      <a:cubicBezTo>
                        <a:pt x="4186" y="6850"/>
                        <a:pt x="3323" y="0"/>
                        <a:pt x="3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46" name="Google Shape;546;p17"/>
                <p:cNvGrpSpPr/>
                <p:nvPr/>
              </p:nvGrpSpPr>
              <p:grpSpPr>
                <a:xfrm>
                  <a:off x="4295625" y="4330850"/>
                  <a:ext cx="777500" cy="770400"/>
                  <a:chOff x="4295625" y="4330850"/>
                  <a:chExt cx="777500" cy="770400"/>
                </a:xfrm>
              </p:grpSpPr>
              <p:sp>
                <p:nvSpPr>
                  <p:cNvPr id="547" name="Google Shape;547;p17"/>
                  <p:cNvSpPr/>
                  <p:nvPr/>
                </p:nvSpPr>
                <p:spPr>
                  <a:xfrm>
                    <a:off x="4688275" y="4330850"/>
                    <a:ext cx="238675" cy="272750"/>
                  </a:xfrm>
                  <a:custGeom>
                    <a:rect b="b" l="l" r="r" t="t"/>
                    <a:pathLst>
                      <a:path extrusionOk="0" h="10910" w="9547">
                        <a:moveTo>
                          <a:pt x="4766" y="0"/>
                        </a:moveTo>
                        <a:cubicBezTo>
                          <a:pt x="4766" y="0"/>
                          <a:pt x="3543" y="9843"/>
                          <a:pt x="1" y="9843"/>
                        </a:cubicBezTo>
                        <a:cubicBezTo>
                          <a:pt x="1" y="9843"/>
                          <a:pt x="1850" y="10909"/>
                          <a:pt x="4766" y="10909"/>
                        </a:cubicBezTo>
                        <a:cubicBezTo>
                          <a:pt x="7697" y="10909"/>
                          <a:pt x="9546" y="9843"/>
                          <a:pt x="9546" y="9843"/>
                        </a:cubicBezTo>
                        <a:cubicBezTo>
                          <a:pt x="6004" y="9843"/>
                          <a:pt x="4766" y="0"/>
                          <a:pt x="47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8" name="Google Shape;548;p17"/>
                  <p:cNvSpPr/>
                  <p:nvPr/>
                </p:nvSpPr>
                <p:spPr>
                  <a:xfrm>
                    <a:off x="4513550" y="4699175"/>
                    <a:ext cx="559575" cy="402075"/>
                  </a:xfrm>
                  <a:custGeom>
                    <a:rect b="b" l="l" r="r" t="t"/>
                    <a:pathLst>
                      <a:path extrusionOk="0" h="16083" w="22383">
                        <a:moveTo>
                          <a:pt x="11192" y="1"/>
                        </a:moveTo>
                        <a:cubicBezTo>
                          <a:pt x="11192" y="1"/>
                          <a:pt x="7618" y="12587"/>
                          <a:pt x="0" y="12587"/>
                        </a:cubicBezTo>
                        <a:cubicBezTo>
                          <a:pt x="0" y="12587"/>
                          <a:pt x="4483" y="16083"/>
                          <a:pt x="11192" y="16083"/>
                        </a:cubicBezTo>
                        <a:cubicBezTo>
                          <a:pt x="17916" y="16083"/>
                          <a:pt x="22383" y="12587"/>
                          <a:pt x="22383" y="12587"/>
                        </a:cubicBezTo>
                        <a:cubicBezTo>
                          <a:pt x="14781" y="12587"/>
                          <a:pt x="11192" y="1"/>
                          <a:pt x="111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49" name="Google Shape;549;p17"/>
                  <p:cNvSpPr/>
                  <p:nvPr/>
                </p:nvSpPr>
                <p:spPr>
                  <a:xfrm>
                    <a:off x="4295625" y="4689000"/>
                    <a:ext cx="237100" cy="170475"/>
                  </a:xfrm>
                  <a:custGeom>
                    <a:rect b="b" l="l" r="r" t="t"/>
                    <a:pathLst>
                      <a:path extrusionOk="0" h="6819" w="9484">
                        <a:moveTo>
                          <a:pt x="4734" y="0"/>
                        </a:moveTo>
                        <a:cubicBezTo>
                          <a:pt x="4734" y="0"/>
                          <a:pt x="3214" y="5330"/>
                          <a:pt x="1" y="5330"/>
                        </a:cubicBezTo>
                        <a:cubicBezTo>
                          <a:pt x="1" y="5330"/>
                          <a:pt x="1882" y="6819"/>
                          <a:pt x="4734" y="6819"/>
                        </a:cubicBezTo>
                        <a:cubicBezTo>
                          <a:pt x="7587" y="6819"/>
                          <a:pt x="9484" y="5330"/>
                          <a:pt x="9484" y="5330"/>
                        </a:cubicBezTo>
                        <a:cubicBezTo>
                          <a:pt x="6255" y="5330"/>
                          <a:pt x="4734" y="0"/>
                          <a:pt x="47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550" name="Google Shape;550;p17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551" name="Google Shape;551;p17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rect b="b" l="l" r="r" t="t"/>
                <a:pathLst>
                  <a:path extrusionOk="0" h="8167" w="11381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7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rect b="b" l="l" r="r" t="t"/>
                <a:pathLst>
                  <a:path extrusionOk="0" h="11192" w="15581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3" name="Google Shape;553;p17"/>
          <p:cNvGrpSpPr/>
          <p:nvPr/>
        </p:nvGrpSpPr>
        <p:grpSpPr>
          <a:xfrm>
            <a:off x="5874375" y="4671325"/>
            <a:ext cx="389150" cy="536075"/>
            <a:chOff x="5354825" y="4565175"/>
            <a:chExt cx="389150" cy="536075"/>
          </a:xfrm>
        </p:grpSpPr>
        <p:sp>
          <p:nvSpPr>
            <p:cNvPr id="554" name="Google Shape;554;p17"/>
            <p:cNvSpPr/>
            <p:nvPr/>
          </p:nvSpPr>
          <p:spPr>
            <a:xfrm>
              <a:off x="5466500" y="4565175"/>
              <a:ext cx="165775" cy="189675"/>
            </a:xfrm>
            <a:custGeom>
              <a:rect b="b" l="l" r="r" t="t"/>
              <a:pathLst>
                <a:path extrusionOk="0" h="7587" w="6631">
                  <a:moveTo>
                    <a:pt x="3324" y="0"/>
                  </a:moveTo>
                  <a:cubicBezTo>
                    <a:pt x="3324" y="0"/>
                    <a:pt x="2462" y="6850"/>
                    <a:pt x="1" y="6850"/>
                  </a:cubicBezTo>
                  <a:cubicBezTo>
                    <a:pt x="1" y="6850"/>
                    <a:pt x="1286" y="7587"/>
                    <a:pt x="3324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24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5" name="Google Shape;555;p17"/>
            <p:cNvGrpSpPr/>
            <p:nvPr/>
          </p:nvGrpSpPr>
          <p:grpSpPr>
            <a:xfrm>
              <a:off x="5354825" y="4689000"/>
              <a:ext cx="389150" cy="412250"/>
              <a:chOff x="5354825" y="4689000"/>
              <a:chExt cx="389150" cy="4122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5430850" y="4689000"/>
                <a:ext cx="237100" cy="170475"/>
              </a:xfrm>
              <a:custGeom>
                <a:rect b="b" l="l" r="r" t="t"/>
                <a:pathLst>
                  <a:path extrusionOk="0" h="6819" w="9484">
                    <a:moveTo>
                      <a:pt x="4750" y="0"/>
                    </a:moveTo>
                    <a:cubicBezTo>
                      <a:pt x="4750" y="0"/>
                      <a:pt x="3229" y="5330"/>
                      <a:pt x="0" y="5330"/>
                    </a:cubicBezTo>
                    <a:cubicBezTo>
                      <a:pt x="0" y="5330"/>
                      <a:pt x="1897" y="6819"/>
                      <a:pt x="4750" y="6819"/>
                    </a:cubicBezTo>
                    <a:cubicBezTo>
                      <a:pt x="7587" y="6819"/>
                      <a:pt x="9483" y="5330"/>
                      <a:pt x="9483" y="5330"/>
                    </a:cubicBezTo>
                    <a:cubicBezTo>
                      <a:pt x="6270" y="5330"/>
                      <a:pt x="4750" y="0"/>
                      <a:pt x="4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5407325" y="4744250"/>
                <a:ext cx="284125" cy="204175"/>
              </a:xfrm>
              <a:custGeom>
                <a:rect b="b" l="l" r="r" t="t"/>
                <a:pathLst>
                  <a:path extrusionOk="0" h="8167" w="11365">
                    <a:moveTo>
                      <a:pt x="5691" y="0"/>
                    </a:moveTo>
                    <a:cubicBezTo>
                      <a:pt x="5691" y="0"/>
                      <a:pt x="3857" y="6396"/>
                      <a:pt x="1" y="6396"/>
                    </a:cubicBezTo>
                    <a:cubicBezTo>
                      <a:pt x="1" y="6396"/>
                      <a:pt x="2274" y="8167"/>
                      <a:pt x="5691" y="8167"/>
                    </a:cubicBezTo>
                    <a:cubicBezTo>
                      <a:pt x="9092" y="8167"/>
                      <a:pt x="11365" y="6396"/>
                      <a:pt x="11365" y="6396"/>
                    </a:cubicBezTo>
                    <a:cubicBezTo>
                      <a:pt x="7509" y="6396"/>
                      <a:pt x="5691" y="0"/>
                      <a:pt x="56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5354825" y="4821450"/>
                <a:ext cx="389150" cy="279800"/>
              </a:xfrm>
              <a:custGeom>
                <a:rect b="b" l="l" r="r" t="t"/>
                <a:pathLst>
                  <a:path extrusionOk="0" h="11192" w="15566">
                    <a:moveTo>
                      <a:pt x="7791" y="0"/>
                    </a:moveTo>
                    <a:cubicBezTo>
                      <a:pt x="7791" y="0"/>
                      <a:pt x="5283" y="8762"/>
                      <a:pt x="1" y="8762"/>
                    </a:cubicBezTo>
                    <a:cubicBezTo>
                      <a:pt x="1" y="8762"/>
                      <a:pt x="3104" y="11192"/>
                      <a:pt x="7791" y="11192"/>
                    </a:cubicBezTo>
                    <a:cubicBezTo>
                      <a:pt x="12462" y="11192"/>
                      <a:pt x="15565" y="8762"/>
                      <a:pt x="15565" y="8762"/>
                    </a:cubicBezTo>
                    <a:cubicBezTo>
                      <a:pt x="10283" y="8762"/>
                      <a:pt x="7791" y="0"/>
                      <a:pt x="77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>
            <a:off x="5258275" y="4701550"/>
            <a:ext cx="389150" cy="536075"/>
            <a:chOff x="5354825" y="4565175"/>
            <a:chExt cx="389150" cy="536075"/>
          </a:xfrm>
        </p:grpSpPr>
        <p:sp>
          <p:nvSpPr>
            <p:cNvPr id="560" name="Google Shape;560;p17"/>
            <p:cNvSpPr/>
            <p:nvPr/>
          </p:nvSpPr>
          <p:spPr>
            <a:xfrm>
              <a:off x="5466500" y="4565175"/>
              <a:ext cx="165775" cy="189675"/>
            </a:xfrm>
            <a:custGeom>
              <a:rect b="b" l="l" r="r" t="t"/>
              <a:pathLst>
                <a:path extrusionOk="0" h="7587" w="6631">
                  <a:moveTo>
                    <a:pt x="3324" y="0"/>
                  </a:moveTo>
                  <a:cubicBezTo>
                    <a:pt x="3324" y="0"/>
                    <a:pt x="2462" y="6850"/>
                    <a:pt x="1" y="6850"/>
                  </a:cubicBezTo>
                  <a:cubicBezTo>
                    <a:pt x="1" y="6850"/>
                    <a:pt x="1286" y="7587"/>
                    <a:pt x="3324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24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1" name="Google Shape;561;p17"/>
            <p:cNvGrpSpPr/>
            <p:nvPr/>
          </p:nvGrpSpPr>
          <p:grpSpPr>
            <a:xfrm>
              <a:off x="5354825" y="4689000"/>
              <a:ext cx="389150" cy="412250"/>
              <a:chOff x="5354825" y="4689000"/>
              <a:chExt cx="389150" cy="412250"/>
            </a:xfrm>
          </p:grpSpPr>
          <p:sp>
            <p:nvSpPr>
              <p:cNvPr id="562" name="Google Shape;562;p17"/>
              <p:cNvSpPr/>
              <p:nvPr/>
            </p:nvSpPr>
            <p:spPr>
              <a:xfrm>
                <a:off x="5430850" y="4689000"/>
                <a:ext cx="237100" cy="170475"/>
              </a:xfrm>
              <a:custGeom>
                <a:rect b="b" l="l" r="r" t="t"/>
                <a:pathLst>
                  <a:path extrusionOk="0" h="6819" w="9484">
                    <a:moveTo>
                      <a:pt x="4750" y="0"/>
                    </a:moveTo>
                    <a:cubicBezTo>
                      <a:pt x="4750" y="0"/>
                      <a:pt x="3229" y="5330"/>
                      <a:pt x="0" y="5330"/>
                    </a:cubicBezTo>
                    <a:cubicBezTo>
                      <a:pt x="0" y="5330"/>
                      <a:pt x="1897" y="6819"/>
                      <a:pt x="4750" y="6819"/>
                    </a:cubicBezTo>
                    <a:cubicBezTo>
                      <a:pt x="7587" y="6819"/>
                      <a:pt x="9483" y="5330"/>
                      <a:pt x="9483" y="5330"/>
                    </a:cubicBezTo>
                    <a:cubicBezTo>
                      <a:pt x="6270" y="5330"/>
                      <a:pt x="4750" y="0"/>
                      <a:pt x="4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7"/>
              <p:cNvSpPr/>
              <p:nvPr/>
            </p:nvSpPr>
            <p:spPr>
              <a:xfrm>
                <a:off x="5407325" y="4744250"/>
                <a:ext cx="284125" cy="204175"/>
              </a:xfrm>
              <a:custGeom>
                <a:rect b="b" l="l" r="r" t="t"/>
                <a:pathLst>
                  <a:path extrusionOk="0" h="8167" w="11365">
                    <a:moveTo>
                      <a:pt x="5691" y="0"/>
                    </a:moveTo>
                    <a:cubicBezTo>
                      <a:pt x="5691" y="0"/>
                      <a:pt x="3857" y="6396"/>
                      <a:pt x="1" y="6396"/>
                    </a:cubicBezTo>
                    <a:cubicBezTo>
                      <a:pt x="1" y="6396"/>
                      <a:pt x="2274" y="8167"/>
                      <a:pt x="5691" y="8167"/>
                    </a:cubicBezTo>
                    <a:cubicBezTo>
                      <a:pt x="9092" y="8167"/>
                      <a:pt x="11365" y="6396"/>
                      <a:pt x="11365" y="6396"/>
                    </a:cubicBezTo>
                    <a:cubicBezTo>
                      <a:pt x="7509" y="6396"/>
                      <a:pt x="5691" y="0"/>
                      <a:pt x="56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7"/>
              <p:cNvSpPr/>
              <p:nvPr/>
            </p:nvSpPr>
            <p:spPr>
              <a:xfrm>
                <a:off x="5354825" y="4821450"/>
                <a:ext cx="389150" cy="279800"/>
              </a:xfrm>
              <a:custGeom>
                <a:rect b="b" l="l" r="r" t="t"/>
                <a:pathLst>
                  <a:path extrusionOk="0" h="11192" w="15566">
                    <a:moveTo>
                      <a:pt x="7791" y="0"/>
                    </a:moveTo>
                    <a:cubicBezTo>
                      <a:pt x="7791" y="0"/>
                      <a:pt x="5283" y="8762"/>
                      <a:pt x="1" y="8762"/>
                    </a:cubicBezTo>
                    <a:cubicBezTo>
                      <a:pt x="1" y="8762"/>
                      <a:pt x="3104" y="11192"/>
                      <a:pt x="7791" y="11192"/>
                    </a:cubicBezTo>
                    <a:cubicBezTo>
                      <a:pt x="12462" y="11192"/>
                      <a:pt x="15565" y="8762"/>
                      <a:pt x="15565" y="8762"/>
                    </a:cubicBezTo>
                    <a:cubicBezTo>
                      <a:pt x="10283" y="8762"/>
                      <a:pt x="7791" y="0"/>
                      <a:pt x="77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65" name="Google Shape;565;p17"/>
          <p:cNvGrpSpPr/>
          <p:nvPr/>
        </p:nvGrpSpPr>
        <p:grpSpPr>
          <a:xfrm>
            <a:off x="6191769" y="4809213"/>
            <a:ext cx="255516" cy="351987"/>
            <a:chOff x="5354825" y="4565175"/>
            <a:chExt cx="389150" cy="536075"/>
          </a:xfrm>
        </p:grpSpPr>
        <p:sp>
          <p:nvSpPr>
            <p:cNvPr id="566" name="Google Shape;566;p17"/>
            <p:cNvSpPr/>
            <p:nvPr/>
          </p:nvSpPr>
          <p:spPr>
            <a:xfrm>
              <a:off x="5466500" y="4565175"/>
              <a:ext cx="165775" cy="189675"/>
            </a:xfrm>
            <a:custGeom>
              <a:rect b="b" l="l" r="r" t="t"/>
              <a:pathLst>
                <a:path extrusionOk="0" h="7587" w="6631">
                  <a:moveTo>
                    <a:pt x="3324" y="0"/>
                  </a:moveTo>
                  <a:cubicBezTo>
                    <a:pt x="3324" y="0"/>
                    <a:pt x="2462" y="6850"/>
                    <a:pt x="1" y="6850"/>
                  </a:cubicBezTo>
                  <a:cubicBezTo>
                    <a:pt x="1" y="6850"/>
                    <a:pt x="1286" y="7587"/>
                    <a:pt x="3324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24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7" name="Google Shape;567;p17"/>
            <p:cNvGrpSpPr/>
            <p:nvPr/>
          </p:nvGrpSpPr>
          <p:grpSpPr>
            <a:xfrm>
              <a:off x="5354825" y="4689000"/>
              <a:ext cx="389150" cy="412250"/>
              <a:chOff x="5354825" y="4689000"/>
              <a:chExt cx="389150" cy="412250"/>
            </a:xfrm>
          </p:grpSpPr>
          <p:sp>
            <p:nvSpPr>
              <p:cNvPr id="568" name="Google Shape;568;p17"/>
              <p:cNvSpPr/>
              <p:nvPr/>
            </p:nvSpPr>
            <p:spPr>
              <a:xfrm>
                <a:off x="5430850" y="4689000"/>
                <a:ext cx="237100" cy="170475"/>
              </a:xfrm>
              <a:custGeom>
                <a:rect b="b" l="l" r="r" t="t"/>
                <a:pathLst>
                  <a:path extrusionOk="0" h="6819" w="9484">
                    <a:moveTo>
                      <a:pt x="4750" y="0"/>
                    </a:moveTo>
                    <a:cubicBezTo>
                      <a:pt x="4750" y="0"/>
                      <a:pt x="3229" y="5330"/>
                      <a:pt x="0" y="5330"/>
                    </a:cubicBezTo>
                    <a:cubicBezTo>
                      <a:pt x="0" y="5330"/>
                      <a:pt x="1897" y="6819"/>
                      <a:pt x="4750" y="6819"/>
                    </a:cubicBezTo>
                    <a:cubicBezTo>
                      <a:pt x="7587" y="6819"/>
                      <a:pt x="9483" y="5330"/>
                      <a:pt x="9483" y="5330"/>
                    </a:cubicBezTo>
                    <a:cubicBezTo>
                      <a:pt x="6270" y="5330"/>
                      <a:pt x="4750" y="0"/>
                      <a:pt x="4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7"/>
              <p:cNvSpPr/>
              <p:nvPr/>
            </p:nvSpPr>
            <p:spPr>
              <a:xfrm>
                <a:off x="5407325" y="4744250"/>
                <a:ext cx="284125" cy="204175"/>
              </a:xfrm>
              <a:custGeom>
                <a:rect b="b" l="l" r="r" t="t"/>
                <a:pathLst>
                  <a:path extrusionOk="0" h="8167" w="11365">
                    <a:moveTo>
                      <a:pt x="5691" y="0"/>
                    </a:moveTo>
                    <a:cubicBezTo>
                      <a:pt x="5691" y="0"/>
                      <a:pt x="3857" y="6396"/>
                      <a:pt x="1" y="6396"/>
                    </a:cubicBezTo>
                    <a:cubicBezTo>
                      <a:pt x="1" y="6396"/>
                      <a:pt x="2274" y="8167"/>
                      <a:pt x="5691" y="8167"/>
                    </a:cubicBezTo>
                    <a:cubicBezTo>
                      <a:pt x="9092" y="8167"/>
                      <a:pt x="11365" y="6396"/>
                      <a:pt x="11365" y="6396"/>
                    </a:cubicBezTo>
                    <a:cubicBezTo>
                      <a:pt x="7509" y="6396"/>
                      <a:pt x="5691" y="0"/>
                      <a:pt x="56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7"/>
              <p:cNvSpPr/>
              <p:nvPr/>
            </p:nvSpPr>
            <p:spPr>
              <a:xfrm>
                <a:off x="5354825" y="4821450"/>
                <a:ext cx="389150" cy="279800"/>
              </a:xfrm>
              <a:custGeom>
                <a:rect b="b" l="l" r="r" t="t"/>
                <a:pathLst>
                  <a:path extrusionOk="0" h="11192" w="15566">
                    <a:moveTo>
                      <a:pt x="7791" y="0"/>
                    </a:moveTo>
                    <a:cubicBezTo>
                      <a:pt x="7791" y="0"/>
                      <a:pt x="5283" y="8762"/>
                      <a:pt x="1" y="8762"/>
                    </a:cubicBezTo>
                    <a:cubicBezTo>
                      <a:pt x="1" y="8762"/>
                      <a:pt x="3104" y="11192"/>
                      <a:pt x="7791" y="11192"/>
                    </a:cubicBezTo>
                    <a:cubicBezTo>
                      <a:pt x="12462" y="11192"/>
                      <a:pt x="15565" y="8762"/>
                      <a:pt x="15565" y="8762"/>
                    </a:cubicBezTo>
                    <a:cubicBezTo>
                      <a:pt x="10283" y="8762"/>
                      <a:pt x="7791" y="0"/>
                      <a:pt x="77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1" name="Google Shape;571;p17"/>
          <p:cNvSpPr/>
          <p:nvPr/>
        </p:nvSpPr>
        <p:spPr>
          <a:xfrm>
            <a:off x="3509050" y="4671325"/>
            <a:ext cx="5675861" cy="859577"/>
          </a:xfrm>
          <a:custGeom>
            <a:rect b="b" l="l" r="r" t="t"/>
            <a:pathLst>
              <a:path extrusionOk="0" h="42276" w="218955">
                <a:moveTo>
                  <a:pt x="95422" y="1"/>
                </a:moveTo>
                <a:cubicBezTo>
                  <a:pt x="95236" y="1"/>
                  <a:pt x="95075" y="11"/>
                  <a:pt x="94940" y="33"/>
                </a:cubicBezTo>
                <a:cubicBezTo>
                  <a:pt x="92024" y="503"/>
                  <a:pt x="0" y="42275"/>
                  <a:pt x="0" y="42275"/>
                </a:cubicBezTo>
                <a:lnTo>
                  <a:pt x="218955" y="42275"/>
                </a:lnTo>
                <a:cubicBezTo>
                  <a:pt x="218955" y="42275"/>
                  <a:pt x="107185" y="1"/>
                  <a:pt x="95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7"/>
          <p:cNvSpPr/>
          <p:nvPr/>
        </p:nvSpPr>
        <p:spPr>
          <a:xfrm flipH="1" rot="-2231248">
            <a:off x="723343" y="28291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0_1_1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8"/>
          <p:cNvSpPr txBox="1"/>
          <p:nvPr>
            <p:ph idx="1" type="body"/>
          </p:nvPr>
        </p:nvSpPr>
        <p:spPr>
          <a:xfrm>
            <a:off x="720025" y="1254600"/>
            <a:ext cx="7717500" cy="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5" name="Google Shape;575;p18"/>
          <p:cNvSpPr txBox="1"/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grpSp>
        <p:nvGrpSpPr>
          <p:cNvPr id="576" name="Google Shape;576;p18"/>
          <p:cNvGrpSpPr/>
          <p:nvPr/>
        </p:nvGrpSpPr>
        <p:grpSpPr>
          <a:xfrm flipH="1">
            <a:off x="-1588181" y="3716327"/>
            <a:ext cx="11543197" cy="859072"/>
            <a:chOff x="238675" y="2497700"/>
            <a:chExt cx="7138650" cy="531275"/>
          </a:xfrm>
        </p:grpSpPr>
        <p:sp>
          <p:nvSpPr>
            <p:cNvPr id="577" name="Google Shape;577;p18"/>
            <p:cNvSpPr/>
            <p:nvPr/>
          </p:nvSpPr>
          <p:spPr>
            <a:xfrm>
              <a:off x="238675" y="2497700"/>
              <a:ext cx="7138650" cy="41125"/>
            </a:xfrm>
            <a:custGeom>
              <a:rect b="b" l="l" r="r" t="t"/>
              <a:pathLst>
                <a:path extrusionOk="0" h="1645" w="285546">
                  <a:moveTo>
                    <a:pt x="1" y="1"/>
                  </a:moveTo>
                  <a:lnTo>
                    <a:pt x="1" y="1644"/>
                  </a:lnTo>
                  <a:lnTo>
                    <a:pt x="285545" y="1644"/>
                  </a:lnTo>
                  <a:lnTo>
                    <a:pt x="28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238675" y="2565600"/>
              <a:ext cx="7138650" cy="463375"/>
            </a:xfrm>
            <a:custGeom>
              <a:rect b="b" l="l" r="r" t="t"/>
              <a:pathLst>
                <a:path extrusionOk="0" h="18535" w="285546">
                  <a:moveTo>
                    <a:pt x="1" y="1"/>
                  </a:moveTo>
                  <a:lnTo>
                    <a:pt x="1" y="18535"/>
                  </a:lnTo>
                  <a:lnTo>
                    <a:pt x="29057" y="18535"/>
                  </a:lnTo>
                  <a:cubicBezTo>
                    <a:pt x="29057" y="18444"/>
                    <a:pt x="29035" y="18352"/>
                    <a:pt x="29035" y="18238"/>
                  </a:cubicBezTo>
                  <a:lnTo>
                    <a:pt x="29035" y="6780"/>
                  </a:lnTo>
                  <a:cubicBezTo>
                    <a:pt x="29035" y="4178"/>
                    <a:pt x="31157" y="2055"/>
                    <a:pt x="33759" y="2055"/>
                  </a:cubicBezTo>
                  <a:cubicBezTo>
                    <a:pt x="36384" y="2055"/>
                    <a:pt x="38484" y="4178"/>
                    <a:pt x="38484" y="6780"/>
                  </a:cubicBezTo>
                  <a:lnTo>
                    <a:pt x="38484" y="18238"/>
                  </a:lnTo>
                  <a:cubicBezTo>
                    <a:pt x="38484" y="18352"/>
                    <a:pt x="38484" y="18444"/>
                    <a:pt x="38484" y="18535"/>
                  </a:cubicBezTo>
                  <a:lnTo>
                    <a:pt x="43666" y="18535"/>
                  </a:lnTo>
                  <a:cubicBezTo>
                    <a:pt x="43666" y="18444"/>
                    <a:pt x="43643" y="18352"/>
                    <a:pt x="43643" y="18238"/>
                  </a:cubicBezTo>
                  <a:lnTo>
                    <a:pt x="43643" y="6780"/>
                  </a:lnTo>
                  <a:cubicBezTo>
                    <a:pt x="43643" y="4178"/>
                    <a:pt x="45766" y="2055"/>
                    <a:pt x="48368" y="2055"/>
                  </a:cubicBezTo>
                  <a:cubicBezTo>
                    <a:pt x="50993" y="2055"/>
                    <a:pt x="53092" y="4178"/>
                    <a:pt x="53092" y="6780"/>
                  </a:cubicBezTo>
                  <a:lnTo>
                    <a:pt x="53092" y="18238"/>
                  </a:lnTo>
                  <a:cubicBezTo>
                    <a:pt x="53092" y="18352"/>
                    <a:pt x="53092" y="18444"/>
                    <a:pt x="53092" y="18535"/>
                  </a:cubicBezTo>
                  <a:lnTo>
                    <a:pt x="58274" y="18535"/>
                  </a:lnTo>
                  <a:cubicBezTo>
                    <a:pt x="58274" y="18444"/>
                    <a:pt x="58251" y="18352"/>
                    <a:pt x="58251" y="18238"/>
                  </a:cubicBezTo>
                  <a:lnTo>
                    <a:pt x="58251" y="6780"/>
                  </a:lnTo>
                  <a:cubicBezTo>
                    <a:pt x="58251" y="4178"/>
                    <a:pt x="60374" y="2055"/>
                    <a:pt x="62976" y="2055"/>
                  </a:cubicBezTo>
                  <a:cubicBezTo>
                    <a:pt x="65601" y="2055"/>
                    <a:pt x="67701" y="4178"/>
                    <a:pt x="67701" y="6780"/>
                  </a:cubicBezTo>
                  <a:lnTo>
                    <a:pt x="67701" y="18238"/>
                  </a:lnTo>
                  <a:cubicBezTo>
                    <a:pt x="67701" y="18352"/>
                    <a:pt x="67701" y="18444"/>
                    <a:pt x="67701" y="18535"/>
                  </a:cubicBezTo>
                  <a:lnTo>
                    <a:pt x="72882" y="18535"/>
                  </a:lnTo>
                  <a:cubicBezTo>
                    <a:pt x="72882" y="18444"/>
                    <a:pt x="72859" y="18352"/>
                    <a:pt x="72859" y="18238"/>
                  </a:cubicBezTo>
                  <a:lnTo>
                    <a:pt x="72859" y="6780"/>
                  </a:lnTo>
                  <a:cubicBezTo>
                    <a:pt x="72859" y="4178"/>
                    <a:pt x="74982" y="2055"/>
                    <a:pt x="77584" y="2055"/>
                  </a:cubicBezTo>
                  <a:cubicBezTo>
                    <a:pt x="80209" y="2055"/>
                    <a:pt x="82309" y="4178"/>
                    <a:pt x="82309" y="6780"/>
                  </a:cubicBezTo>
                  <a:lnTo>
                    <a:pt x="82309" y="18238"/>
                  </a:lnTo>
                  <a:cubicBezTo>
                    <a:pt x="82309" y="18352"/>
                    <a:pt x="82309" y="18444"/>
                    <a:pt x="82309" y="18535"/>
                  </a:cubicBezTo>
                  <a:lnTo>
                    <a:pt x="87490" y="18535"/>
                  </a:lnTo>
                  <a:cubicBezTo>
                    <a:pt x="87490" y="18444"/>
                    <a:pt x="87467" y="18352"/>
                    <a:pt x="87467" y="18238"/>
                  </a:cubicBezTo>
                  <a:lnTo>
                    <a:pt x="87467" y="6780"/>
                  </a:lnTo>
                  <a:cubicBezTo>
                    <a:pt x="87467" y="4178"/>
                    <a:pt x="89590" y="2055"/>
                    <a:pt x="92192" y="2055"/>
                  </a:cubicBezTo>
                  <a:cubicBezTo>
                    <a:pt x="94817" y="2055"/>
                    <a:pt x="96917" y="4178"/>
                    <a:pt x="96917" y="6780"/>
                  </a:cubicBezTo>
                  <a:lnTo>
                    <a:pt x="96917" y="18238"/>
                  </a:lnTo>
                  <a:cubicBezTo>
                    <a:pt x="96917" y="18352"/>
                    <a:pt x="96917" y="18444"/>
                    <a:pt x="96917" y="18535"/>
                  </a:cubicBezTo>
                  <a:lnTo>
                    <a:pt x="102098" y="18535"/>
                  </a:lnTo>
                  <a:cubicBezTo>
                    <a:pt x="102098" y="18444"/>
                    <a:pt x="102076" y="18352"/>
                    <a:pt x="102076" y="18238"/>
                  </a:cubicBezTo>
                  <a:lnTo>
                    <a:pt x="102076" y="6780"/>
                  </a:lnTo>
                  <a:cubicBezTo>
                    <a:pt x="102076" y="4178"/>
                    <a:pt x="104198" y="2055"/>
                    <a:pt x="106800" y="2055"/>
                  </a:cubicBezTo>
                  <a:cubicBezTo>
                    <a:pt x="109425" y="2055"/>
                    <a:pt x="111525" y="4178"/>
                    <a:pt x="111525" y="6780"/>
                  </a:cubicBezTo>
                  <a:lnTo>
                    <a:pt x="111525" y="18238"/>
                  </a:lnTo>
                  <a:cubicBezTo>
                    <a:pt x="111525" y="18352"/>
                    <a:pt x="111525" y="18444"/>
                    <a:pt x="111525" y="18535"/>
                  </a:cubicBezTo>
                  <a:lnTo>
                    <a:pt x="116707" y="18535"/>
                  </a:lnTo>
                  <a:cubicBezTo>
                    <a:pt x="116707" y="18444"/>
                    <a:pt x="116684" y="18352"/>
                    <a:pt x="116684" y="18238"/>
                  </a:cubicBezTo>
                  <a:lnTo>
                    <a:pt x="116684" y="6780"/>
                  </a:lnTo>
                  <a:cubicBezTo>
                    <a:pt x="116684" y="4178"/>
                    <a:pt x="118807" y="2055"/>
                    <a:pt x="121409" y="2055"/>
                  </a:cubicBezTo>
                  <a:cubicBezTo>
                    <a:pt x="124034" y="2055"/>
                    <a:pt x="126133" y="4178"/>
                    <a:pt x="126133" y="6780"/>
                  </a:cubicBezTo>
                  <a:lnTo>
                    <a:pt x="126133" y="18238"/>
                  </a:lnTo>
                  <a:cubicBezTo>
                    <a:pt x="126133" y="18352"/>
                    <a:pt x="126133" y="18444"/>
                    <a:pt x="126133" y="18535"/>
                  </a:cubicBezTo>
                  <a:lnTo>
                    <a:pt x="131315" y="18535"/>
                  </a:lnTo>
                  <a:cubicBezTo>
                    <a:pt x="131315" y="18444"/>
                    <a:pt x="131292" y="18352"/>
                    <a:pt x="131292" y="18238"/>
                  </a:cubicBezTo>
                  <a:lnTo>
                    <a:pt x="131292" y="6780"/>
                  </a:lnTo>
                  <a:cubicBezTo>
                    <a:pt x="131292" y="4178"/>
                    <a:pt x="133415" y="2055"/>
                    <a:pt x="136017" y="2055"/>
                  </a:cubicBezTo>
                  <a:cubicBezTo>
                    <a:pt x="138642" y="2055"/>
                    <a:pt x="140742" y="4178"/>
                    <a:pt x="140742" y="6780"/>
                  </a:cubicBezTo>
                  <a:lnTo>
                    <a:pt x="140742" y="18238"/>
                  </a:lnTo>
                  <a:cubicBezTo>
                    <a:pt x="140742" y="18352"/>
                    <a:pt x="140742" y="18444"/>
                    <a:pt x="140742" y="18535"/>
                  </a:cubicBezTo>
                  <a:lnTo>
                    <a:pt x="145923" y="18535"/>
                  </a:lnTo>
                  <a:cubicBezTo>
                    <a:pt x="145923" y="18444"/>
                    <a:pt x="145900" y="18352"/>
                    <a:pt x="145900" y="18238"/>
                  </a:cubicBezTo>
                  <a:lnTo>
                    <a:pt x="145900" y="6780"/>
                  </a:lnTo>
                  <a:cubicBezTo>
                    <a:pt x="145900" y="4178"/>
                    <a:pt x="148023" y="2055"/>
                    <a:pt x="150625" y="2055"/>
                  </a:cubicBezTo>
                  <a:cubicBezTo>
                    <a:pt x="153250" y="2055"/>
                    <a:pt x="155350" y="4178"/>
                    <a:pt x="155350" y="6780"/>
                  </a:cubicBezTo>
                  <a:lnTo>
                    <a:pt x="155350" y="18238"/>
                  </a:lnTo>
                  <a:cubicBezTo>
                    <a:pt x="155350" y="18352"/>
                    <a:pt x="155350" y="18444"/>
                    <a:pt x="155350" y="18535"/>
                  </a:cubicBezTo>
                  <a:lnTo>
                    <a:pt x="160531" y="18535"/>
                  </a:lnTo>
                  <a:cubicBezTo>
                    <a:pt x="160531" y="18444"/>
                    <a:pt x="160508" y="18352"/>
                    <a:pt x="160508" y="18238"/>
                  </a:cubicBezTo>
                  <a:lnTo>
                    <a:pt x="160508" y="6780"/>
                  </a:lnTo>
                  <a:cubicBezTo>
                    <a:pt x="160508" y="4178"/>
                    <a:pt x="162631" y="2055"/>
                    <a:pt x="165233" y="2055"/>
                  </a:cubicBezTo>
                  <a:cubicBezTo>
                    <a:pt x="167858" y="2055"/>
                    <a:pt x="169958" y="4178"/>
                    <a:pt x="169958" y="6780"/>
                  </a:cubicBezTo>
                  <a:lnTo>
                    <a:pt x="169958" y="18238"/>
                  </a:lnTo>
                  <a:cubicBezTo>
                    <a:pt x="169958" y="18352"/>
                    <a:pt x="169958" y="18444"/>
                    <a:pt x="169958" y="18535"/>
                  </a:cubicBezTo>
                  <a:lnTo>
                    <a:pt x="175139" y="18535"/>
                  </a:lnTo>
                  <a:cubicBezTo>
                    <a:pt x="175139" y="18444"/>
                    <a:pt x="175117" y="18352"/>
                    <a:pt x="175117" y="18238"/>
                  </a:cubicBezTo>
                  <a:lnTo>
                    <a:pt x="175117" y="6780"/>
                  </a:lnTo>
                  <a:cubicBezTo>
                    <a:pt x="175117" y="4178"/>
                    <a:pt x="177239" y="2055"/>
                    <a:pt x="179841" y="2055"/>
                  </a:cubicBezTo>
                  <a:cubicBezTo>
                    <a:pt x="182466" y="2055"/>
                    <a:pt x="184566" y="4178"/>
                    <a:pt x="184566" y="6780"/>
                  </a:cubicBezTo>
                  <a:lnTo>
                    <a:pt x="184566" y="18238"/>
                  </a:lnTo>
                  <a:cubicBezTo>
                    <a:pt x="184566" y="18352"/>
                    <a:pt x="184566" y="18444"/>
                    <a:pt x="184566" y="18535"/>
                  </a:cubicBezTo>
                  <a:lnTo>
                    <a:pt x="189748" y="18535"/>
                  </a:lnTo>
                  <a:cubicBezTo>
                    <a:pt x="189748" y="18444"/>
                    <a:pt x="189725" y="18352"/>
                    <a:pt x="189725" y="18238"/>
                  </a:cubicBezTo>
                  <a:lnTo>
                    <a:pt x="189725" y="6780"/>
                  </a:lnTo>
                  <a:cubicBezTo>
                    <a:pt x="189725" y="4178"/>
                    <a:pt x="191848" y="2055"/>
                    <a:pt x="194450" y="2055"/>
                  </a:cubicBezTo>
                  <a:cubicBezTo>
                    <a:pt x="197075" y="2055"/>
                    <a:pt x="199174" y="4178"/>
                    <a:pt x="199174" y="6780"/>
                  </a:cubicBezTo>
                  <a:lnTo>
                    <a:pt x="199174" y="18238"/>
                  </a:lnTo>
                  <a:cubicBezTo>
                    <a:pt x="199174" y="18352"/>
                    <a:pt x="199174" y="18444"/>
                    <a:pt x="199174" y="18535"/>
                  </a:cubicBezTo>
                  <a:lnTo>
                    <a:pt x="204356" y="18535"/>
                  </a:lnTo>
                  <a:cubicBezTo>
                    <a:pt x="204356" y="18444"/>
                    <a:pt x="204333" y="18352"/>
                    <a:pt x="204333" y="18238"/>
                  </a:cubicBezTo>
                  <a:lnTo>
                    <a:pt x="204333" y="6780"/>
                  </a:lnTo>
                  <a:cubicBezTo>
                    <a:pt x="204333" y="4178"/>
                    <a:pt x="206456" y="2055"/>
                    <a:pt x="209058" y="2055"/>
                  </a:cubicBezTo>
                  <a:cubicBezTo>
                    <a:pt x="211683" y="2055"/>
                    <a:pt x="213783" y="4178"/>
                    <a:pt x="213783" y="6780"/>
                  </a:cubicBezTo>
                  <a:lnTo>
                    <a:pt x="213783" y="18238"/>
                  </a:lnTo>
                  <a:cubicBezTo>
                    <a:pt x="213783" y="18352"/>
                    <a:pt x="213783" y="18444"/>
                    <a:pt x="213783" y="18535"/>
                  </a:cubicBezTo>
                  <a:lnTo>
                    <a:pt x="218964" y="18535"/>
                  </a:lnTo>
                  <a:cubicBezTo>
                    <a:pt x="218964" y="18444"/>
                    <a:pt x="218941" y="18352"/>
                    <a:pt x="218941" y="18238"/>
                  </a:cubicBezTo>
                  <a:lnTo>
                    <a:pt x="218941" y="6780"/>
                  </a:lnTo>
                  <a:cubicBezTo>
                    <a:pt x="218941" y="4178"/>
                    <a:pt x="221064" y="2055"/>
                    <a:pt x="223666" y="2055"/>
                  </a:cubicBezTo>
                  <a:cubicBezTo>
                    <a:pt x="226291" y="2055"/>
                    <a:pt x="228391" y="4178"/>
                    <a:pt x="228391" y="6780"/>
                  </a:cubicBezTo>
                  <a:lnTo>
                    <a:pt x="228391" y="18238"/>
                  </a:lnTo>
                  <a:cubicBezTo>
                    <a:pt x="228391" y="18352"/>
                    <a:pt x="228391" y="18444"/>
                    <a:pt x="228391" y="18535"/>
                  </a:cubicBezTo>
                  <a:lnTo>
                    <a:pt x="233572" y="18535"/>
                  </a:lnTo>
                  <a:cubicBezTo>
                    <a:pt x="233572" y="18444"/>
                    <a:pt x="233549" y="18352"/>
                    <a:pt x="233549" y="18238"/>
                  </a:cubicBezTo>
                  <a:lnTo>
                    <a:pt x="233549" y="6780"/>
                  </a:lnTo>
                  <a:cubicBezTo>
                    <a:pt x="233549" y="4178"/>
                    <a:pt x="235672" y="2055"/>
                    <a:pt x="238274" y="2055"/>
                  </a:cubicBezTo>
                  <a:cubicBezTo>
                    <a:pt x="240899" y="2055"/>
                    <a:pt x="242999" y="4178"/>
                    <a:pt x="242999" y="6780"/>
                  </a:cubicBezTo>
                  <a:lnTo>
                    <a:pt x="242999" y="18238"/>
                  </a:lnTo>
                  <a:cubicBezTo>
                    <a:pt x="242999" y="18352"/>
                    <a:pt x="242999" y="18444"/>
                    <a:pt x="242999" y="18535"/>
                  </a:cubicBezTo>
                  <a:lnTo>
                    <a:pt x="248180" y="18535"/>
                  </a:lnTo>
                  <a:cubicBezTo>
                    <a:pt x="248180" y="18444"/>
                    <a:pt x="248158" y="18352"/>
                    <a:pt x="248158" y="18238"/>
                  </a:cubicBezTo>
                  <a:lnTo>
                    <a:pt x="248158" y="6780"/>
                  </a:lnTo>
                  <a:cubicBezTo>
                    <a:pt x="248158" y="4178"/>
                    <a:pt x="250280" y="2055"/>
                    <a:pt x="252882" y="2055"/>
                  </a:cubicBezTo>
                  <a:cubicBezTo>
                    <a:pt x="255507" y="2055"/>
                    <a:pt x="257607" y="4178"/>
                    <a:pt x="257607" y="6780"/>
                  </a:cubicBezTo>
                  <a:lnTo>
                    <a:pt x="257607" y="18238"/>
                  </a:lnTo>
                  <a:cubicBezTo>
                    <a:pt x="257607" y="18352"/>
                    <a:pt x="257607" y="18444"/>
                    <a:pt x="257607" y="18535"/>
                  </a:cubicBezTo>
                  <a:lnTo>
                    <a:pt x="262789" y="18535"/>
                  </a:lnTo>
                  <a:cubicBezTo>
                    <a:pt x="262789" y="18444"/>
                    <a:pt x="262766" y="18352"/>
                    <a:pt x="262766" y="18238"/>
                  </a:cubicBezTo>
                  <a:lnTo>
                    <a:pt x="262766" y="6780"/>
                  </a:lnTo>
                  <a:cubicBezTo>
                    <a:pt x="262766" y="4178"/>
                    <a:pt x="264889" y="2055"/>
                    <a:pt x="267491" y="2055"/>
                  </a:cubicBezTo>
                  <a:cubicBezTo>
                    <a:pt x="270116" y="2055"/>
                    <a:pt x="272215" y="4178"/>
                    <a:pt x="272215" y="6780"/>
                  </a:cubicBezTo>
                  <a:lnTo>
                    <a:pt x="272215" y="18238"/>
                  </a:lnTo>
                  <a:cubicBezTo>
                    <a:pt x="272215" y="18352"/>
                    <a:pt x="272215" y="18444"/>
                    <a:pt x="272215" y="18535"/>
                  </a:cubicBezTo>
                  <a:lnTo>
                    <a:pt x="277397" y="18535"/>
                  </a:lnTo>
                  <a:cubicBezTo>
                    <a:pt x="277397" y="18444"/>
                    <a:pt x="277374" y="18352"/>
                    <a:pt x="277374" y="18238"/>
                  </a:cubicBezTo>
                  <a:lnTo>
                    <a:pt x="277374" y="6780"/>
                  </a:lnTo>
                  <a:cubicBezTo>
                    <a:pt x="277374" y="4178"/>
                    <a:pt x="279497" y="2055"/>
                    <a:pt x="282099" y="2055"/>
                  </a:cubicBezTo>
                  <a:cubicBezTo>
                    <a:pt x="283468" y="2055"/>
                    <a:pt x="284701" y="2649"/>
                    <a:pt x="285545" y="3562"/>
                  </a:cubicBezTo>
                  <a:lnTo>
                    <a:pt x="28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18"/>
          <p:cNvSpPr/>
          <p:nvPr/>
        </p:nvSpPr>
        <p:spPr>
          <a:xfrm flipH="1">
            <a:off x="-2399200" y="3508588"/>
            <a:ext cx="12354226" cy="1111684"/>
          </a:xfrm>
          <a:custGeom>
            <a:rect b="b" l="l" r="r" t="t"/>
            <a:pathLst>
              <a:path extrusionOk="0" h="25674" w="285317">
                <a:moveTo>
                  <a:pt x="17986" y="1"/>
                </a:moveTo>
                <a:cubicBezTo>
                  <a:pt x="17752" y="1"/>
                  <a:pt x="17518" y="144"/>
                  <a:pt x="17439" y="429"/>
                </a:cubicBezTo>
                <a:lnTo>
                  <a:pt x="15498" y="6797"/>
                </a:lnTo>
                <a:cubicBezTo>
                  <a:pt x="13376" y="6866"/>
                  <a:pt x="11321" y="7003"/>
                  <a:pt x="9358" y="7208"/>
                </a:cubicBezTo>
                <a:lnTo>
                  <a:pt x="7578" y="1342"/>
                </a:lnTo>
                <a:cubicBezTo>
                  <a:pt x="7498" y="1057"/>
                  <a:pt x="7264" y="914"/>
                  <a:pt x="7030" y="914"/>
                </a:cubicBezTo>
                <a:cubicBezTo>
                  <a:pt x="6796" y="914"/>
                  <a:pt x="6562" y="1057"/>
                  <a:pt x="6482" y="1342"/>
                </a:cubicBezTo>
                <a:lnTo>
                  <a:pt x="4497" y="7893"/>
                </a:lnTo>
                <a:cubicBezTo>
                  <a:pt x="2922" y="8167"/>
                  <a:pt x="1438" y="8486"/>
                  <a:pt x="0" y="8897"/>
                </a:cubicBezTo>
                <a:lnTo>
                  <a:pt x="0" y="25674"/>
                </a:lnTo>
                <a:lnTo>
                  <a:pt x="285316" y="25674"/>
                </a:lnTo>
                <a:lnTo>
                  <a:pt x="285316" y="13531"/>
                </a:lnTo>
                <a:cubicBezTo>
                  <a:pt x="284038" y="13622"/>
                  <a:pt x="282691" y="13713"/>
                  <a:pt x="281208" y="13850"/>
                </a:cubicBezTo>
                <a:lnTo>
                  <a:pt x="279222" y="7277"/>
                </a:lnTo>
                <a:cubicBezTo>
                  <a:pt x="279165" y="7083"/>
                  <a:pt x="278999" y="6986"/>
                  <a:pt x="278834" y="6986"/>
                </a:cubicBezTo>
                <a:cubicBezTo>
                  <a:pt x="278668" y="6986"/>
                  <a:pt x="278503" y="7083"/>
                  <a:pt x="278446" y="7277"/>
                </a:cubicBezTo>
                <a:lnTo>
                  <a:pt x="276300" y="14330"/>
                </a:lnTo>
                <a:cubicBezTo>
                  <a:pt x="275045" y="14467"/>
                  <a:pt x="273721" y="14603"/>
                  <a:pt x="272306" y="14763"/>
                </a:cubicBezTo>
                <a:lnTo>
                  <a:pt x="270457" y="8646"/>
                </a:lnTo>
                <a:cubicBezTo>
                  <a:pt x="270400" y="8452"/>
                  <a:pt x="270235" y="8355"/>
                  <a:pt x="270069" y="8355"/>
                </a:cubicBezTo>
                <a:cubicBezTo>
                  <a:pt x="269904" y="8355"/>
                  <a:pt x="269738" y="8452"/>
                  <a:pt x="269681" y="8646"/>
                </a:cubicBezTo>
                <a:lnTo>
                  <a:pt x="267650" y="15334"/>
                </a:lnTo>
                <a:cubicBezTo>
                  <a:pt x="266485" y="15471"/>
                  <a:pt x="265276" y="15608"/>
                  <a:pt x="264020" y="15768"/>
                </a:cubicBezTo>
                <a:cubicBezTo>
                  <a:pt x="261030" y="16156"/>
                  <a:pt x="258314" y="16498"/>
                  <a:pt x="255803" y="16840"/>
                </a:cubicBezTo>
                <a:lnTo>
                  <a:pt x="254571" y="12755"/>
                </a:lnTo>
                <a:cubicBezTo>
                  <a:pt x="254514" y="12561"/>
                  <a:pt x="254348" y="12464"/>
                  <a:pt x="254183" y="12464"/>
                </a:cubicBezTo>
                <a:cubicBezTo>
                  <a:pt x="254017" y="12464"/>
                  <a:pt x="253852" y="12561"/>
                  <a:pt x="253795" y="12755"/>
                </a:cubicBezTo>
                <a:lnTo>
                  <a:pt x="252425" y="17297"/>
                </a:lnTo>
                <a:cubicBezTo>
                  <a:pt x="250416" y="17571"/>
                  <a:pt x="248590" y="17822"/>
                  <a:pt x="246901" y="18050"/>
                </a:cubicBezTo>
                <a:lnTo>
                  <a:pt x="245532" y="13576"/>
                </a:lnTo>
                <a:cubicBezTo>
                  <a:pt x="245475" y="13382"/>
                  <a:pt x="245309" y="13285"/>
                  <a:pt x="245144" y="13285"/>
                </a:cubicBezTo>
                <a:cubicBezTo>
                  <a:pt x="244978" y="13285"/>
                  <a:pt x="244813" y="13382"/>
                  <a:pt x="244756" y="13576"/>
                </a:cubicBezTo>
                <a:lnTo>
                  <a:pt x="243226" y="18598"/>
                </a:lnTo>
                <a:cubicBezTo>
                  <a:pt x="228390" y="20789"/>
                  <a:pt x="225719" y="21634"/>
                  <a:pt x="216452" y="21862"/>
                </a:cubicBezTo>
                <a:cubicBezTo>
                  <a:pt x="215292" y="21891"/>
                  <a:pt x="214213" y="21904"/>
                  <a:pt x="213204" y="21904"/>
                </a:cubicBezTo>
                <a:cubicBezTo>
                  <a:pt x="198249" y="21904"/>
                  <a:pt x="198516" y="18933"/>
                  <a:pt x="174226" y="18826"/>
                </a:cubicBezTo>
                <a:cubicBezTo>
                  <a:pt x="173569" y="18821"/>
                  <a:pt x="172926" y="18819"/>
                  <a:pt x="172296" y="18819"/>
                </a:cubicBezTo>
                <a:cubicBezTo>
                  <a:pt x="166993" y="18819"/>
                  <a:pt x="162591" y="18980"/>
                  <a:pt x="158225" y="19123"/>
                </a:cubicBezTo>
                <a:lnTo>
                  <a:pt x="156353" y="12937"/>
                </a:lnTo>
                <a:cubicBezTo>
                  <a:pt x="156296" y="12743"/>
                  <a:pt x="156125" y="12646"/>
                  <a:pt x="155954" y="12646"/>
                </a:cubicBezTo>
                <a:cubicBezTo>
                  <a:pt x="155783" y="12646"/>
                  <a:pt x="155612" y="12743"/>
                  <a:pt x="155554" y="12937"/>
                </a:cubicBezTo>
                <a:lnTo>
                  <a:pt x="153637" y="19260"/>
                </a:lnTo>
                <a:cubicBezTo>
                  <a:pt x="152359" y="19305"/>
                  <a:pt x="151058" y="19328"/>
                  <a:pt x="149711" y="19351"/>
                </a:cubicBezTo>
                <a:lnTo>
                  <a:pt x="147588" y="12389"/>
                </a:lnTo>
                <a:cubicBezTo>
                  <a:pt x="147531" y="12195"/>
                  <a:pt x="147360" y="12098"/>
                  <a:pt x="147189" y="12098"/>
                </a:cubicBezTo>
                <a:cubicBezTo>
                  <a:pt x="147018" y="12098"/>
                  <a:pt x="146847" y="12195"/>
                  <a:pt x="146790" y="12389"/>
                </a:cubicBezTo>
                <a:lnTo>
                  <a:pt x="144644" y="19420"/>
                </a:lnTo>
                <a:cubicBezTo>
                  <a:pt x="143206" y="19420"/>
                  <a:pt x="141700" y="19397"/>
                  <a:pt x="140125" y="19374"/>
                </a:cubicBezTo>
                <a:lnTo>
                  <a:pt x="138002" y="12389"/>
                </a:lnTo>
                <a:cubicBezTo>
                  <a:pt x="137945" y="12195"/>
                  <a:pt x="137774" y="12098"/>
                  <a:pt x="137602" y="12098"/>
                </a:cubicBezTo>
                <a:cubicBezTo>
                  <a:pt x="137431" y="12098"/>
                  <a:pt x="137260" y="12195"/>
                  <a:pt x="137203" y="12389"/>
                </a:cubicBezTo>
                <a:lnTo>
                  <a:pt x="135103" y="19260"/>
                </a:lnTo>
                <a:cubicBezTo>
                  <a:pt x="134464" y="19237"/>
                  <a:pt x="133825" y="19214"/>
                  <a:pt x="133140" y="19191"/>
                </a:cubicBezTo>
                <a:cubicBezTo>
                  <a:pt x="131382" y="19123"/>
                  <a:pt x="129671" y="19054"/>
                  <a:pt x="128027" y="18963"/>
                </a:cubicBezTo>
                <a:lnTo>
                  <a:pt x="125950" y="12115"/>
                </a:lnTo>
                <a:cubicBezTo>
                  <a:pt x="125893" y="11921"/>
                  <a:pt x="125722" y="11824"/>
                  <a:pt x="125551" y="11824"/>
                </a:cubicBezTo>
                <a:cubicBezTo>
                  <a:pt x="125379" y="11824"/>
                  <a:pt x="125208" y="11921"/>
                  <a:pt x="125151" y="12115"/>
                </a:cubicBezTo>
                <a:lnTo>
                  <a:pt x="123165" y="18666"/>
                </a:lnTo>
                <a:cubicBezTo>
                  <a:pt x="121362" y="18552"/>
                  <a:pt x="119650" y="18415"/>
                  <a:pt x="118007" y="18278"/>
                </a:cubicBezTo>
                <a:lnTo>
                  <a:pt x="115542" y="10198"/>
                </a:lnTo>
                <a:cubicBezTo>
                  <a:pt x="115485" y="10004"/>
                  <a:pt x="115313" y="9907"/>
                  <a:pt x="115142" y="9907"/>
                </a:cubicBezTo>
                <a:cubicBezTo>
                  <a:pt x="114971" y="9907"/>
                  <a:pt x="114800" y="10004"/>
                  <a:pt x="114743" y="10198"/>
                </a:cubicBezTo>
                <a:lnTo>
                  <a:pt x="112437" y="17776"/>
                </a:lnTo>
                <a:cubicBezTo>
                  <a:pt x="110360" y="17571"/>
                  <a:pt x="108375" y="17365"/>
                  <a:pt x="106457" y="17160"/>
                </a:cubicBezTo>
                <a:lnTo>
                  <a:pt x="104517" y="10814"/>
                </a:lnTo>
                <a:cubicBezTo>
                  <a:pt x="104460" y="10609"/>
                  <a:pt x="104289" y="10506"/>
                  <a:pt x="104118" y="10506"/>
                </a:cubicBezTo>
                <a:cubicBezTo>
                  <a:pt x="103946" y="10506"/>
                  <a:pt x="103775" y="10609"/>
                  <a:pt x="103718" y="10814"/>
                </a:cubicBezTo>
                <a:lnTo>
                  <a:pt x="101938" y="16658"/>
                </a:lnTo>
                <a:cubicBezTo>
                  <a:pt x="83449" y="14558"/>
                  <a:pt x="72288" y="12321"/>
                  <a:pt x="63272" y="10495"/>
                </a:cubicBezTo>
                <a:lnTo>
                  <a:pt x="61902" y="6044"/>
                </a:lnTo>
                <a:cubicBezTo>
                  <a:pt x="61822" y="5759"/>
                  <a:pt x="61588" y="5616"/>
                  <a:pt x="61354" y="5616"/>
                </a:cubicBezTo>
                <a:cubicBezTo>
                  <a:pt x="61120" y="5616"/>
                  <a:pt x="60887" y="5759"/>
                  <a:pt x="60807" y="6044"/>
                </a:cubicBezTo>
                <a:lnTo>
                  <a:pt x="59665" y="9764"/>
                </a:lnTo>
                <a:cubicBezTo>
                  <a:pt x="57999" y="9422"/>
                  <a:pt x="56379" y="9125"/>
                  <a:pt x="54781" y="8829"/>
                </a:cubicBezTo>
                <a:lnTo>
                  <a:pt x="53137" y="3442"/>
                </a:lnTo>
                <a:cubicBezTo>
                  <a:pt x="53057" y="3157"/>
                  <a:pt x="52823" y="3014"/>
                  <a:pt x="52590" y="3014"/>
                </a:cubicBezTo>
                <a:cubicBezTo>
                  <a:pt x="52356" y="3014"/>
                  <a:pt x="52122" y="3157"/>
                  <a:pt x="52042" y="3442"/>
                </a:cubicBezTo>
                <a:lnTo>
                  <a:pt x="50604" y="8121"/>
                </a:lnTo>
                <a:cubicBezTo>
                  <a:pt x="48915" y="7847"/>
                  <a:pt x="47203" y="7619"/>
                  <a:pt x="45400" y="7413"/>
                </a:cubicBezTo>
                <a:lnTo>
                  <a:pt x="43551" y="1342"/>
                </a:lnTo>
                <a:cubicBezTo>
                  <a:pt x="43471" y="1057"/>
                  <a:pt x="43237" y="914"/>
                  <a:pt x="43003" y="914"/>
                </a:cubicBezTo>
                <a:cubicBezTo>
                  <a:pt x="42769" y="914"/>
                  <a:pt x="42535" y="1057"/>
                  <a:pt x="42455" y="1342"/>
                </a:cubicBezTo>
                <a:lnTo>
                  <a:pt x="40720" y="7003"/>
                </a:lnTo>
                <a:cubicBezTo>
                  <a:pt x="37844" y="6797"/>
                  <a:pt x="34717" y="6660"/>
                  <a:pt x="31202" y="6637"/>
                </a:cubicBezTo>
                <a:cubicBezTo>
                  <a:pt x="29633" y="6628"/>
                  <a:pt x="28099" y="6622"/>
                  <a:pt x="26598" y="6622"/>
                </a:cubicBezTo>
                <a:cubicBezTo>
                  <a:pt x="24476" y="6622"/>
                  <a:pt x="22421" y="6634"/>
                  <a:pt x="20429" y="6660"/>
                </a:cubicBezTo>
                <a:lnTo>
                  <a:pt x="18534" y="429"/>
                </a:lnTo>
                <a:cubicBezTo>
                  <a:pt x="18454" y="144"/>
                  <a:pt x="18220" y="1"/>
                  <a:pt x="17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8"/>
          <p:cNvSpPr/>
          <p:nvPr/>
        </p:nvSpPr>
        <p:spPr>
          <a:xfrm>
            <a:off x="-229425" y="4624127"/>
            <a:ext cx="9418794" cy="572736"/>
          </a:xfrm>
          <a:custGeom>
            <a:rect b="b" l="l" r="r" t="t"/>
            <a:pathLst>
              <a:path extrusionOk="0" h="46413" w="331356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8"/>
          <p:cNvSpPr/>
          <p:nvPr/>
        </p:nvSpPr>
        <p:spPr>
          <a:xfrm>
            <a:off x="-193328" y="4624129"/>
            <a:ext cx="2404522" cy="529572"/>
          </a:xfrm>
          <a:custGeom>
            <a:rect b="b" l="l" r="r" t="t"/>
            <a:pathLst>
              <a:path extrusionOk="0" h="46413" w="177685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8"/>
          <p:cNvSpPr/>
          <p:nvPr/>
        </p:nvSpPr>
        <p:spPr>
          <a:xfrm flipH="1" rot="-2231248">
            <a:off x="493256" y="40953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9"/>
          <p:cNvSpPr txBox="1"/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585" name="Google Shape;585;p19"/>
          <p:cNvSpPr txBox="1"/>
          <p:nvPr>
            <p:ph idx="1" type="body"/>
          </p:nvPr>
        </p:nvSpPr>
        <p:spPr>
          <a:xfrm>
            <a:off x="4628150" y="1168600"/>
            <a:ext cx="35181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86" name="Google Shape;586;p19"/>
          <p:cNvSpPr txBox="1"/>
          <p:nvPr>
            <p:ph idx="2" type="body"/>
          </p:nvPr>
        </p:nvSpPr>
        <p:spPr>
          <a:xfrm>
            <a:off x="1050025" y="1168600"/>
            <a:ext cx="3518100" cy="28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87" name="Google Shape;587;p19"/>
          <p:cNvSpPr/>
          <p:nvPr/>
        </p:nvSpPr>
        <p:spPr>
          <a:xfrm flipH="1" rot="10800000">
            <a:off x="6329075" y="106075"/>
            <a:ext cx="3572600" cy="500050"/>
          </a:xfrm>
          <a:custGeom>
            <a:rect b="b" l="l" r="r" t="t"/>
            <a:pathLst>
              <a:path extrusionOk="0" h="20002" w="142904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9"/>
          <p:cNvSpPr/>
          <p:nvPr/>
        </p:nvSpPr>
        <p:spPr>
          <a:xfrm flipH="1" rot="-2231248">
            <a:off x="6927193" y="30768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9"/>
          <p:cNvSpPr/>
          <p:nvPr/>
        </p:nvSpPr>
        <p:spPr>
          <a:xfrm flipH="1" rot="-2231248">
            <a:off x="7718143" y="30768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_2_1_1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0"/>
          <p:cNvSpPr txBox="1"/>
          <p:nvPr>
            <p:ph idx="1" type="subTitle"/>
          </p:nvPr>
        </p:nvSpPr>
        <p:spPr>
          <a:xfrm>
            <a:off x="776477" y="1579825"/>
            <a:ext cx="24393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592" name="Google Shape;592;p20"/>
          <p:cNvSpPr txBox="1"/>
          <p:nvPr>
            <p:ph idx="2" type="subTitle"/>
          </p:nvPr>
        </p:nvSpPr>
        <p:spPr>
          <a:xfrm>
            <a:off x="786675" y="1904003"/>
            <a:ext cx="24393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93" name="Google Shape;593;p20"/>
          <p:cNvSpPr txBox="1"/>
          <p:nvPr>
            <p:ph idx="3" type="subTitle"/>
          </p:nvPr>
        </p:nvSpPr>
        <p:spPr>
          <a:xfrm>
            <a:off x="3357475" y="1579825"/>
            <a:ext cx="24393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594" name="Google Shape;594;p20"/>
          <p:cNvSpPr txBox="1"/>
          <p:nvPr>
            <p:ph idx="4" type="subTitle"/>
          </p:nvPr>
        </p:nvSpPr>
        <p:spPr>
          <a:xfrm>
            <a:off x="3367675" y="1904002"/>
            <a:ext cx="24393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95" name="Google Shape;595;p20"/>
          <p:cNvSpPr txBox="1"/>
          <p:nvPr>
            <p:ph idx="5" type="subTitle"/>
          </p:nvPr>
        </p:nvSpPr>
        <p:spPr>
          <a:xfrm>
            <a:off x="5938475" y="1579825"/>
            <a:ext cx="24189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596" name="Google Shape;596;p20"/>
          <p:cNvSpPr txBox="1"/>
          <p:nvPr>
            <p:ph idx="6" type="subTitle"/>
          </p:nvPr>
        </p:nvSpPr>
        <p:spPr>
          <a:xfrm>
            <a:off x="5948675" y="1904003"/>
            <a:ext cx="2418900" cy="10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97" name="Google Shape;597;p20"/>
          <p:cNvSpPr txBox="1"/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8" name="Google Shape;598;p20"/>
          <p:cNvSpPr/>
          <p:nvPr/>
        </p:nvSpPr>
        <p:spPr>
          <a:xfrm>
            <a:off x="5878875" y="298375"/>
            <a:ext cx="3038325" cy="293979"/>
          </a:xfrm>
          <a:custGeom>
            <a:rect b="b" l="l" r="r" t="t"/>
            <a:pathLst>
              <a:path extrusionOk="0" h="3413" w="121533">
                <a:moveTo>
                  <a:pt x="3294" y="2308"/>
                </a:moveTo>
                <a:cubicBezTo>
                  <a:pt x="8457" y="2208"/>
                  <a:pt x="15016" y="967"/>
                  <a:pt x="19888" y="1341"/>
                </a:cubicBezTo>
                <a:cubicBezTo>
                  <a:pt x="28034" y="1971"/>
                  <a:pt x="29758" y="137"/>
                  <a:pt x="36801" y="621"/>
                </a:cubicBezTo>
                <a:cubicBezTo>
                  <a:pt x="44966" y="1223"/>
                  <a:pt x="55457" y="1314"/>
                  <a:pt x="61551" y="1150"/>
                </a:cubicBezTo>
                <a:cubicBezTo>
                  <a:pt x="69068" y="958"/>
                  <a:pt x="74232" y="0"/>
                  <a:pt x="81439" y="767"/>
                </a:cubicBezTo>
                <a:cubicBezTo>
                  <a:pt x="84887" y="1150"/>
                  <a:pt x="81119" y="1825"/>
                  <a:pt x="90680" y="1104"/>
                </a:cubicBezTo>
                <a:cubicBezTo>
                  <a:pt x="94292" y="830"/>
                  <a:pt x="95688" y="812"/>
                  <a:pt x="99921" y="958"/>
                </a:cubicBezTo>
                <a:cubicBezTo>
                  <a:pt x="107119" y="1250"/>
                  <a:pt x="115576" y="1104"/>
                  <a:pt x="121533" y="1250"/>
                </a:cubicBezTo>
                <a:cubicBezTo>
                  <a:pt x="116679" y="1442"/>
                  <a:pt x="103515" y="1150"/>
                  <a:pt x="95378" y="1679"/>
                </a:cubicBezTo>
                <a:cubicBezTo>
                  <a:pt x="85352" y="2254"/>
                  <a:pt x="79559" y="2545"/>
                  <a:pt x="69378" y="2062"/>
                </a:cubicBezTo>
                <a:cubicBezTo>
                  <a:pt x="61396" y="1633"/>
                  <a:pt x="51680" y="1487"/>
                  <a:pt x="43534" y="1779"/>
                </a:cubicBezTo>
                <a:cubicBezTo>
                  <a:pt x="34767" y="2016"/>
                  <a:pt x="30069" y="3412"/>
                  <a:pt x="20672" y="2646"/>
                </a:cubicBezTo>
                <a:cubicBezTo>
                  <a:pt x="16448" y="2254"/>
                  <a:pt x="14879" y="2254"/>
                  <a:pt x="10656" y="2354"/>
                </a:cubicBezTo>
                <a:cubicBezTo>
                  <a:pt x="7837" y="2400"/>
                  <a:pt x="4388" y="2500"/>
                  <a:pt x="0" y="244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0"/>
          <p:cNvSpPr/>
          <p:nvPr/>
        </p:nvSpPr>
        <p:spPr>
          <a:xfrm flipH="1" rot="-2231248">
            <a:off x="7888443" y="388172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2193100"/>
            <a:ext cx="3957000" cy="11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686500"/>
            <a:ext cx="1303200" cy="13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i="1" sz="9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3225" y="3285275"/>
            <a:ext cx="3740400" cy="38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 flipH="1" rot="-2231248">
            <a:off x="371793" y="36408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1"/>
          <p:cNvSpPr txBox="1"/>
          <p:nvPr>
            <p:ph hasCustomPrompt="1" type="title"/>
          </p:nvPr>
        </p:nvSpPr>
        <p:spPr>
          <a:xfrm>
            <a:off x="5283725" y="1709325"/>
            <a:ext cx="3098700" cy="67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i="1"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2" name="Google Shape;602;p21"/>
          <p:cNvSpPr txBox="1"/>
          <p:nvPr>
            <p:ph hasCustomPrompt="1" idx="2" type="title"/>
          </p:nvPr>
        </p:nvSpPr>
        <p:spPr>
          <a:xfrm>
            <a:off x="3022650" y="539500"/>
            <a:ext cx="3098700" cy="67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i="1"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3" name="Google Shape;603;p21"/>
          <p:cNvSpPr txBox="1"/>
          <p:nvPr>
            <p:ph hasCustomPrompt="1" idx="3" type="title"/>
          </p:nvPr>
        </p:nvSpPr>
        <p:spPr>
          <a:xfrm>
            <a:off x="713225" y="1709325"/>
            <a:ext cx="3098700" cy="678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i="1"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4" name="Google Shape;604;p21"/>
          <p:cNvSpPr txBox="1"/>
          <p:nvPr>
            <p:ph idx="1" type="subTitle"/>
          </p:nvPr>
        </p:nvSpPr>
        <p:spPr>
          <a:xfrm>
            <a:off x="5283719" y="2387925"/>
            <a:ext cx="309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5" name="Google Shape;605;p21"/>
          <p:cNvSpPr txBox="1"/>
          <p:nvPr>
            <p:ph idx="4" type="subTitle"/>
          </p:nvPr>
        </p:nvSpPr>
        <p:spPr>
          <a:xfrm>
            <a:off x="713219" y="2387925"/>
            <a:ext cx="309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6" name="Google Shape;606;p21"/>
          <p:cNvSpPr txBox="1"/>
          <p:nvPr>
            <p:ph idx="5" type="subTitle"/>
          </p:nvPr>
        </p:nvSpPr>
        <p:spPr>
          <a:xfrm>
            <a:off x="3022644" y="1218100"/>
            <a:ext cx="30987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607" name="Google Shape;607;p21"/>
          <p:cNvGrpSpPr/>
          <p:nvPr/>
        </p:nvGrpSpPr>
        <p:grpSpPr>
          <a:xfrm>
            <a:off x="0" y="3082575"/>
            <a:ext cx="10239825" cy="1559525"/>
            <a:chOff x="0" y="3082575"/>
            <a:chExt cx="10239825" cy="1559525"/>
          </a:xfrm>
        </p:grpSpPr>
        <p:sp>
          <p:nvSpPr>
            <p:cNvPr id="608" name="Google Shape;608;p21"/>
            <p:cNvSpPr/>
            <p:nvPr/>
          </p:nvSpPr>
          <p:spPr>
            <a:xfrm flipH="1">
              <a:off x="4956100" y="3082575"/>
              <a:ext cx="5283725" cy="1559525"/>
            </a:xfrm>
            <a:custGeom>
              <a:rect b="b" l="l" r="r" t="t"/>
              <a:pathLst>
                <a:path extrusionOk="0" h="62381" w="211349">
                  <a:moveTo>
                    <a:pt x="203796" y="1"/>
                  </a:moveTo>
                  <a:lnTo>
                    <a:pt x="203796" y="10608"/>
                  </a:lnTo>
                  <a:lnTo>
                    <a:pt x="187321" y="10608"/>
                  </a:lnTo>
                  <a:lnTo>
                    <a:pt x="187321" y="58995"/>
                  </a:lnTo>
                  <a:lnTo>
                    <a:pt x="179392" y="58995"/>
                  </a:lnTo>
                  <a:lnTo>
                    <a:pt x="179392" y="25158"/>
                  </a:lnTo>
                  <a:lnTo>
                    <a:pt x="155664" y="25158"/>
                  </a:lnTo>
                  <a:lnTo>
                    <a:pt x="155664" y="37630"/>
                  </a:lnTo>
                  <a:lnTo>
                    <a:pt x="141145" y="37630"/>
                  </a:lnTo>
                  <a:lnTo>
                    <a:pt x="141145" y="54572"/>
                  </a:lnTo>
                  <a:lnTo>
                    <a:pt x="116425" y="54572"/>
                  </a:lnTo>
                  <a:lnTo>
                    <a:pt x="116425" y="37630"/>
                  </a:lnTo>
                  <a:lnTo>
                    <a:pt x="97768" y="37630"/>
                  </a:lnTo>
                  <a:lnTo>
                    <a:pt x="97768" y="48644"/>
                  </a:lnTo>
                  <a:lnTo>
                    <a:pt x="87552" y="48644"/>
                  </a:lnTo>
                  <a:lnTo>
                    <a:pt x="87552" y="32831"/>
                  </a:lnTo>
                  <a:lnTo>
                    <a:pt x="58544" y="32831"/>
                  </a:lnTo>
                  <a:lnTo>
                    <a:pt x="58544" y="48298"/>
                  </a:lnTo>
                  <a:lnTo>
                    <a:pt x="46838" y="48298"/>
                  </a:lnTo>
                  <a:lnTo>
                    <a:pt x="46838" y="60019"/>
                  </a:lnTo>
                  <a:lnTo>
                    <a:pt x="41061" y="60019"/>
                  </a:lnTo>
                  <a:lnTo>
                    <a:pt x="41061" y="21231"/>
                  </a:lnTo>
                  <a:lnTo>
                    <a:pt x="20117" y="21231"/>
                  </a:lnTo>
                  <a:lnTo>
                    <a:pt x="20117" y="51006"/>
                  </a:lnTo>
                  <a:lnTo>
                    <a:pt x="14309" y="51006"/>
                  </a:lnTo>
                  <a:lnTo>
                    <a:pt x="14309" y="42054"/>
                  </a:lnTo>
                  <a:lnTo>
                    <a:pt x="1" y="42054"/>
                  </a:lnTo>
                  <a:lnTo>
                    <a:pt x="1" y="61959"/>
                  </a:lnTo>
                  <a:lnTo>
                    <a:pt x="211349" y="62381"/>
                  </a:lnTo>
                  <a:lnTo>
                    <a:pt x="2113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0" y="3082575"/>
              <a:ext cx="5283725" cy="1559525"/>
            </a:xfrm>
            <a:custGeom>
              <a:rect b="b" l="l" r="r" t="t"/>
              <a:pathLst>
                <a:path extrusionOk="0" h="62381" w="211349">
                  <a:moveTo>
                    <a:pt x="203796" y="1"/>
                  </a:moveTo>
                  <a:lnTo>
                    <a:pt x="203796" y="10608"/>
                  </a:lnTo>
                  <a:lnTo>
                    <a:pt x="187321" y="10608"/>
                  </a:lnTo>
                  <a:lnTo>
                    <a:pt x="187321" y="58995"/>
                  </a:lnTo>
                  <a:lnTo>
                    <a:pt x="179392" y="58995"/>
                  </a:lnTo>
                  <a:lnTo>
                    <a:pt x="179392" y="25158"/>
                  </a:lnTo>
                  <a:lnTo>
                    <a:pt x="155664" y="25158"/>
                  </a:lnTo>
                  <a:lnTo>
                    <a:pt x="155664" y="37630"/>
                  </a:lnTo>
                  <a:lnTo>
                    <a:pt x="141145" y="37630"/>
                  </a:lnTo>
                  <a:lnTo>
                    <a:pt x="141145" y="54572"/>
                  </a:lnTo>
                  <a:lnTo>
                    <a:pt x="116425" y="54572"/>
                  </a:lnTo>
                  <a:lnTo>
                    <a:pt x="116425" y="37630"/>
                  </a:lnTo>
                  <a:lnTo>
                    <a:pt x="97768" y="37630"/>
                  </a:lnTo>
                  <a:lnTo>
                    <a:pt x="97768" y="48644"/>
                  </a:lnTo>
                  <a:lnTo>
                    <a:pt x="87552" y="48644"/>
                  </a:lnTo>
                  <a:lnTo>
                    <a:pt x="87552" y="32831"/>
                  </a:lnTo>
                  <a:lnTo>
                    <a:pt x="58544" y="32831"/>
                  </a:lnTo>
                  <a:lnTo>
                    <a:pt x="58544" y="48298"/>
                  </a:lnTo>
                  <a:lnTo>
                    <a:pt x="46838" y="48298"/>
                  </a:lnTo>
                  <a:lnTo>
                    <a:pt x="46838" y="60019"/>
                  </a:lnTo>
                  <a:lnTo>
                    <a:pt x="41061" y="60019"/>
                  </a:lnTo>
                  <a:lnTo>
                    <a:pt x="41061" y="21231"/>
                  </a:lnTo>
                  <a:lnTo>
                    <a:pt x="20117" y="21231"/>
                  </a:lnTo>
                  <a:lnTo>
                    <a:pt x="20117" y="51006"/>
                  </a:lnTo>
                  <a:lnTo>
                    <a:pt x="14309" y="51006"/>
                  </a:lnTo>
                  <a:lnTo>
                    <a:pt x="14309" y="42054"/>
                  </a:lnTo>
                  <a:lnTo>
                    <a:pt x="1" y="42054"/>
                  </a:lnTo>
                  <a:lnTo>
                    <a:pt x="1" y="61959"/>
                  </a:lnTo>
                  <a:lnTo>
                    <a:pt x="211349" y="62381"/>
                  </a:lnTo>
                  <a:lnTo>
                    <a:pt x="2113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1"/>
          <p:cNvGrpSpPr/>
          <p:nvPr/>
        </p:nvGrpSpPr>
        <p:grpSpPr>
          <a:xfrm>
            <a:off x="-93825" y="2947575"/>
            <a:ext cx="4603675" cy="1665225"/>
            <a:chOff x="-1985125" y="2575175"/>
            <a:chExt cx="4603675" cy="1665225"/>
          </a:xfrm>
        </p:grpSpPr>
        <p:grpSp>
          <p:nvGrpSpPr>
            <p:cNvPr id="611" name="Google Shape;611;p21"/>
            <p:cNvGrpSpPr/>
            <p:nvPr/>
          </p:nvGrpSpPr>
          <p:grpSpPr>
            <a:xfrm>
              <a:off x="-1985125" y="2976900"/>
              <a:ext cx="1045700" cy="1248450"/>
              <a:chOff x="1367675" y="2976900"/>
              <a:chExt cx="1045700" cy="1248450"/>
            </a:xfrm>
          </p:grpSpPr>
          <p:sp>
            <p:nvSpPr>
              <p:cNvPr id="612" name="Google Shape;612;p21"/>
              <p:cNvSpPr/>
              <p:nvPr/>
            </p:nvSpPr>
            <p:spPr>
              <a:xfrm>
                <a:off x="1367675" y="2976900"/>
                <a:ext cx="1045700" cy="527000"/>
              </a:xfrm>
              <a:custGeom>
                <a:rect b="b" l="l" r="r" t="t"/>
                <a:pathLst>
                  <a:path extrusionOk="0" h="21080" w="41828">
                    <a:moveTo>
                      <a:pt x="16145" y="1"/>
                    </a:moveTo>
                    <a:lnTo>
                      <a:pt x="12112" y="1896"/>
                    </a:lnTo>
                    <a:lnTo>
                      <a:pt x="13121" y="1"/>
                    </a:lnTo>
                    <a:lnTo>
                      <a:pt x="13121" y="1"/>
                    </a:lnTo>
                    <a:cubicBezTo>
                      <a:pt x="6606" y="226"/>
                      <a:pt x="4484" y="2017"/>
                      <a:pt x="4484" y="2017"/>
                    </a:cubicBezTo>
                    <a:lnTo>
                      <a:pt x="12112" y="4258"/>
                    </a:lnTo>
                    <a:lnTo>
                      <a:pt x="14354" y="3702"/>
                    </a:lnTo>
                    <a:lnTo>
                      <a:pt x="13677" y="4710"/>
                    </a:lnTo>
                    <a:lnTo>
                      <a:pt x="16822" y="5823"/>
                    </a:lnTo>
                    <a:lnTo>
                      <a:pt x="18943" y="4710"/>
                    </a:lnTo>
                    <a:lnTo>
                      <a:pt x="17830" y="6169"/>
                    </a:lnTo>
                    <a:lnTo>
                      <a:pt x="24224" y="8065"/>
                    </a:lnTo>
                    <a:cubicBezTo>
                      <a:pt x="24224" y="8065"/>
                      <a:pt x="17377" y="7147"/>
                      <a:pt x="12663" y="7147"/>
                    </a:cubicBezTo>
                    <a:cubicBezTo>
                      <a:pt x="11683" y="7147"/>
                      <a:pt x="10796" y="7187"/>
                      <a:pt x="10081" y="7283"/>
                    </a:cubicBezTo>
                    <a:cubicBezTo>
                      <a:pt x="5944" y="7839"/>
                      <a:pt x="1" y="15031"/>
                      <a:pt x="1" y="15031"/>
                    </a:cubicBezTo>
                    <a:lnTo>
                      <a:pt x="4033" y="13451"/>
                    </a:lnTo>
                    <a:lnTo>
                      <a:pt x="6500" y="11210"/>
                    </a:lnTo>
                    <a:lnTo>
                      <a:pt x="5944" y="13120"/>
                    </a:lnTo>
                    <a:lnTo>
                      <a:pt x="8848" y="12774"/>
                    </a:lnTo>
                    <a:lnTo>
                      <a:pt x="10758" y="10533"/>
                    </a:lnTo>
                    <a:lnTo>
                      <a:pt x="9750" y="12564"/>
                    </a:lnTo>
                    <a:lnTo>
                      <a:pt x="11766" y="12112"/>
                    </a:lnTo>
                    <a:lnTo>
                      <a:pt x="12443" y="10653"/>
                    </a:lnTo>
                    <a:lnTo>
                      <a:pt x="12443" y="11992"/>
                    </a:lnTo>
                    <a:lnTo>
                      <a:pt x="18492" y="10533"/>
                    </a:lnTo>
                    <a:lnTo>
                      <a:pt x="19169" y="8863"/>
                    </a:lnTo>
                    <a:lnTo>
                      <a:pt x="19395" y="10096"/>
                    </a:lnTo>
                    <a:lnTo>
                      <a:pt x="22991" y="9645"/>
                    </a:lnTo>
                    <a:lnTo>
                      <a:pt x="22991" y="9645"/>
                    </a:lnTo>
                    <a:cubicBezTo>
                      <a:pt x="14234" y="11887"/>
                      <a:pt x="10758" y="19395"/>
                      <a:pt x="10758" y="19395"/>
                    </a:cubicBezTo>
                    <a:lnTo>
                      <a:pt x="16822" y="16265"/>
                    </a:lnTo>
                    <a:cubicBezTo>
                      <a:pt x="16927" y="14806"/>
                      <a:pt x="18056" y="13000"/>
                      <a:pt x="18056" y="13000"/>
                    </a:cubicBezTo>
                    <a:lnTo>
                      <a:pt x="18056" y="15362"/>
                    </a:lnTo>
                    <a:lnTo>
                      <a:pt x="19500" y="14354"/>
                    </a:lnTo>
                    <a:lnTo>
                      <a:pt x="20523" y="11992"/>
                    </a:lnTo>
                    <a:lnTo>
                      <a:pt x="20523" y="13346"/>
                    </a:lnTo>
                    <a:lnTo>
                      <a:pt x="24224" y="10653"/>
                    </a:lnTo>
                    <a:lnTo>
                      <a:pt x="26571" y="13346"/>
                    </a:lnTo>
                    <a:lnTo>
                      <a:pt x="27128" y="12338"/>
                    </a:lnTo>
                    <a:lnTo>
                      <a:pt x="27249" y="14460"/>
                    </a:lnTo>
                    <a:lnTo>
                      <a:pt x="29039" y="17047"/>
                    </a:lnTo>
                    <a:lnTo>
                      <a:pt x="29821" y="16370"/>
                    </a:lnTo>
                    <a:lnTo>
                      <a:pt x="29716" y="17935"/>
                    </a:lnTo>
                    <a:lnTo>
                      <a:pt x="31958" y="21080"/>
                    </a:lnTo>
                    <a:lnTo>
                      <a:pt x="32063" y="15588"/>
                    </a:lnTo>
                    <a:cubicBezTo>
                      <a:pt x="32063" y="14911"/>
                      <a:pt x="30167" y="14354"/>
                      <a:pt x="30167" y="14354"/>
                    </a:cubicBezTo>
                    <a:lnTo>
                      <a:pt x="31401" y="14129"/>
                    </a:lnTo>
                    <a:cubicBezTo>
                      <a:pt x="29490" y="10984"/>
                      <a:pt x="26797" y="10427"/>
                      <a:pt x="26797" y="10427"/>
                    </a:cubicBezTo>
                    <a:cubicBezTo>
                      <a:pt x="27070" y="10395"/>
                      <a:pt x="27320" y="10381"/>
                      <a:pt x="27548" y="10381"/>
                    </a:cubicBezTo>
                    <a:cubicBezTo>
                      <a:pt x="28916" y="10381"/>
                      <a:pt x="29490" y="10879"/>
                      <a:pt x="29490" y="10879"/>
                    </a:cubicBezTo>
                    <a:lnTo>
                      <a:pt x="29821" y="10202"/>
                    </a:lnTo>
                    <a:lnTo>
                      <a:pt x="30604" y="10879"/>
                    </a:lnTo>
                    <a:lnTo>
                      <a:pt x="32409" y="11541"/>
                    </a:lnTo>
                    <a:lnTo>
                      <a:pt x="32409" y="11541"/>
                    </a:lnTo>
                    <a:lnTo>
                      <a:pt x="32184" y="9690"/>
                    </a:lnTo>
                    <a:lnTo>
                      <a:pt x="33192" y="11661"/>
                    </a:lnTo>
                    <a:lnTo>
                      <a:pt x="35208" y="11992"/>
                    </a:lnTo>
                    <a:lnTo>
                      <a:pt x="34756" y="9690"/>
                    </a:lnTo>
                    <a:lnTo>
                      <a:pt x="36216" y="12338"/>
                    </a:lnTo>
                    <a:lnTo>
                      <a:pt x="40022" y="13903"/>
                    </a:lnTo>
                    <a:cubicBezTo>
                      <a:pt x="39691" y="11766"/>
                      <a:pt x="36998" y="8742"/>
                      <a:pt x="36998" y="8742"/>
                    </a:cubicBezTo>
                    <a:lnTo>
                      <a:pt x="34982" y="8637"/>
                    </a:lnTo>
                    <a:lnTo>
                      <a:pt x="35885" y="7403"/>
                    </a:lnTo>
                    <a:cubicBezTo>
                      <a:pt x="35054" y="7247"/>
                      <a:pt x="34183" y="7184"/>
                      <a:pt x="33322" y="7184"/>
                    </a:cubicBezTo>
                    <a:cubicBezTo>
                      <a:pt x="29874" y="7184"/>
                      <a:pt x="26571" y="8185"/>
                      <a:pt x="26571" y="8185"/>
                    </a:cubicBezTo>
                    <a:lnTo>
                      <a:pt x="33523" y="5944"/>
                    </a:lnTo>
                    <a:lnTo>
                      <a:pt x="33192" y="4815"/>
                    </a:lnTo>
                    <a:lnTo>
                      <a:pt x="33192" y="4815"/>
                    </a:lnTo>
                    <a:lnTo>
                      <a:pt x="35208" y="5718"/>
                    </a:lnTo>
                    <a:lnTo>
                      <a:pt x="41828" y="6952"/>
                    </a:lnTo>
                    <a:lnTo>
                      <a:pt x="37344" y="3356"/>
                    </a:lnTo>
                    <a:lnTo>
                      <a:pt x="34982" y="3927"/>
                    </a:lnTo>
                    <a:lnTo>
                      <a:pt x="35990" y="2799"/>
                    </a:lnTo>
                    <a:cubicBezTo>
                      <a:pt x="35990" y="2799"/>
                      <a:pt x="35208" y="2348"/>
                      <a:pt x="32966" y="2242"/>
                    </a:cubicBezTo>
                    <a:cubicBezTo>
                      <a:pt x="32941" y="2241"/>
                      <a:pt x="32916" y="2240"/>
                      <a:pt x="32891" y="2240"/>
                    </a:cubicBezTo>
                    <a:cubicBezTo>
                      <a:pt x="30621" y="2240"/>
                      <a:pt x="26015" y="7508"/>
                      <a:pt x="26015" y="7508"/>
                    </a:cubicBezTo>
                    <a:cubicBezTo>
                      <a:pt x="26015" y="7508"/>
                      <a:pt x="26015" y="5718"/>
                      <a:pt x="25563" y="4153"/>
                    </a:cubicBezTo>
                    <a:cubicBezTo>
                      <a:pt x="25112" y="2573"/>
                      <a:pt x="22991" y="1686"/>
                      <a:pt x="22991" y="1686"/>
                    </a:cubicBezTo>
                    <a:lnTo>
                      <a:pt x="22991" y="1686"/>
                    </a:lnTo>
                    <a:lnTo>
                      <a:pt x="24224" y="6952"/>
                    </a:lnTo>
                    <a:cubicBezTo>
                      <a:pt x="23322" y="4936"/>
                      <a:pt x="21636" y="3250"/>
                      <a:pt x="21636" y="3250"/>
                    </a:cubicBezTo>
                    <a:lnTo>
                      <a:pt x="19064" y="2919"/>
                    </a:lnTo>
                    <a:lnTo>
                      <a:pt x="20177" y="2468"/>
                    </a:lnTo>
                    <a:cubicBezTo>
                      <a:pt x="18943" y="1114"/>
                      <a:pt x="16145" y="1"/>
                      <a:pt x="16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1687025" y="3243200"/>
                <a:ext cx="286275" cy="982150"/>
              </a:xfrm>
              <a:custGeom>
                <a:rect b="b" l="l" r="r" t="t"/>
                <a:pathLst>
                  <a:path extrusionOk="0" h="39286" w="11451">
                    <a:moveTo>
                      <a:pt x="11450" y="1"/>
                    </a:moveTo>
                    <a:cubicBezTo>
                      <a:pt x="11450" y="2"/>
                      <a:pt x="1926" y="12369"/>
                      <a:pt x="0" y="39285"/>
                    </a:cubicBezTo>
                    <a:lnTo>
                      <a:pt x="3912" y="39285"/>
                    </a:lnTo>
                    <a:cubicBezTo>
                      <a:pt x="3912" y="39285"/>
                      <a:pt x="1881" y="19275"/>
                      <a:pt x="11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" name="Google Shape;614;p21"/>
            <p:cNvGrpSpPr/>
            <p:nvPr/>
          </p:nvGrpSpPr>
          <p:grpSpPr>
            <a:xfrm>
              <a:off x="-217625" y="3328600"/>
              <a:ext cx="748175" cy="893000"/>
              <a:chOff x="-217625" y="3328600"/>
              <a:chExt cx="748175" cy="893000"/>
            </a:xfrm>
          </p:grpSpPr>
          <p:sp>
            <p:nvSpPr>
              <p:cNvPr id="615" name="Google Shape;615;p21"/>
              <p:cNvSpPr/>
              <p:nvPr/>
            </p:nvSpPr>
            <p:spPr>
              <a:xfrm>
                <a:off x="-217625" y="3328600"/>
                <a:ext cx="748175" cy="376925"/>
              </a:xfrm>
              <a:custGeom>
                <a:rect b="b" l="l" r="r" t="t"/>
                <a:pathLst>
                  <a:path extrusionOk="0" h="15077" w="29927">
                    <a:moveTo>
                      <a:pt x="11556" y="0"/>
                    </a:moveTo>
                    <a:lnTo>
                      <a:pt x="8667" y="1370"/>
                    </a:lnTo>
                    <a:lnTo>
                      <a:pt x="9389" y="0"/>
                    </a:lnTo>
                    <a:lnTo>
                      <a:pt x="9389" y="0"/>
                    </a:lnTo>
                    <a:cubicBezTo>
                      <a:pt x="4740" y="166"/>
                      <a:pt x="3221" y="1445"/>
                      <a:pt x="3221" y="1445"/>
                    </a:cubicBezTo>
                    <a:lnTo>
                      <a:pt x="8667" y="3055"/>
                    </a:lnTo>
                    <a:lnTo>
                      <a:pt x="10277" y="2648"/>
                    </a:lnTo>
                    <a:lnTo>
                      <a:pt x="10277" y="2648"/>
                    </a:lnTo>
                    <a:lnTo>
                      <a:pt x="9796" y="3371"/>
                    </a:lnTo>
                    <a:lnTo>
                      <a:pt x="12037" y="4183"/>
                    </a:lnTo>
                    <a:lnTo>
                      <a:pt x="13557" y="3371"/>
                    </a:lnTo>
                    <a:lnTo>
                      <a:pt x="12760" y="4424"/>
                    </a:lnTo>
                    <a:lnTo>
                      <a:pt x="17334" y="5778"/>
                    </a:lnTo>
                    <a:cubicBezTo>
                      <a:pt x="17334" y="5778"/>
                      <a:pt x="12460" y="5121"/>
                      <a:pt x="9093" y="5121"/>
                    </a:cubicBezTo>
                    <a:cubicBezTo>
                      <a:pt x="8382" y="5121"/>
                      <a:pt x="7739" y="5150"/>
                      <a:pt x="7223" y="5221"/>
                    </a:cubicBezTo>
                    <a:cubicBezTo>
                      <a:pt x="4259" y="5627"/>
                      <a:pt x="1" y="10758"/>
                      <a:pt x="1" y="10758"/>
                    </a:cubicBezTo>
                    <a:lnTo>
                      <a:pt x="2890" y="9630"/>
                    </a:lnTo>
                    <a:lnTo>
                      <a:pt x="4665" y="8020"/>
                    </a:lnTo>
                    <a:lnTo>
                      <a:pt x="4259" y="9389"/>
                    </a:lnTo>
                    <a:lnTo>
                      <a:pt x="6350" y="9148"/>
                    </a:lnTo>
                    <a:lnTo>
                      <a:pt x="7704" y="7538"/>
                    </a:lnTo>
                    <a:lnTo>
                      <a:pt x="6982" y="8983"/>
                    </a:lnTo>
                    <a:lnTo>
                      <a:pt x="8426" y="8667"/>
                    </a:lnTo>
                    <a:lnTo>
                      <a:pt x="8908" y="7629"/>
                    </a:lnTo>
                    <a:lnTo>
                      <a:pt x="8908" y="8591"/>
                    </a:lnTo>
                    <a:lnTo>
                      <a:pt x="13241" y="7538"/>
                    </a:lnTo>
                    <a:lnTo>
                      <a:pt x="13723" y="6350"/>
                    </a:lnTo>
                    <a:lnTo>
                      <a:pt x="13888" y="7222"/>
                    </a:lnTo>
                    <a:lnTo>
                      <a:pt x="16446" y="6906"/>
                    </a:lnTo>
                    <a:lnTo>
                      <a:pt x="16446" y="6906"/>
                    </a:lnTo>
                    <a:cubicBezTo>
                      <a:pt x="10187" y="8501"/>
                      <a:pt x="7704" y="13888"/>
                      <a:pt x="7704" y="13888"/>
                    </a:cubicBezTo>
                    <a:lnTo>
                      <a:pt x="12037" y="11631"/>
                    </a:lnTo>
                    <a:cubicBezTo>
                      <a:pt x="12113" y="10593"/>
                      <a:pt x="12925" y="9314"/>
                      <a:pt x="12925" y="9314"/>
                    </a:cubicBezTo>
                    <a:lnTo>
                      <a:pt x="12925" y="10999"/>
                    </a:lnTo>
                    <a:lnTo>
                      <a:pt x="13963" y="10277"/>
                    </a:lnTo>
                    <a:lnTo>
                      <a:pt x="14686" y="8591"/>
                    </a:lnTo>
                    <a:lnTo>
                      <a:pt x="14686" y="9554"/>
                    </a:lnTo>
                    <a:lnTo>
                      <a:pt x="17334" y="7629"/>
                    </a:lnTo>
                    <a:lnTo>
                      <a:pt x="19019" y="9554"/>
                    </a:lnTo>
                    <a:lnTo>
                      <a:pt x="19410" y="8832"/>
                    </a:lnTo>
                    <a:lnTo>
                      <a:pt x="19500" y="10352"/>
                    </a:lnTo>
                    <a:lnTo>
                      <a:pt x="20779" y="12202"/>
                    </a:lnTo>
                    <a:lnTo>
                      <a:pt x="21336" y="11721"/>
                    </a:lnTo>
                    <a:lnTo>
                      <a:pt x="21261" y="12834"/>
                    </a:lnTo>
                    <a:lnTo>
                      <a:pt x="22855" y="15076"/>
                    </a:lnTo>
                    <a:lnTo>
                      <a:pt x="22946" y="11149"/>
                    </a:lnTo>
                    <a:cubicBezTo>
                      <a:pt x="22946" y="10668"/>
                      <a:pt x="21577" y="10277"/>
                      <a:pt x="21577" y="10277"/>
                    </a:cubicBezTo>
                    <a:lnTo>
                      <a:pt x="22464" y="10111"/>
                    </a:lnTo>
                    <a:cubicBezTo>
                      <a:pt x="21095" y="7869"/>
                      <a:pt x="19169" y="7463"/>
                      <a:pt x="19169" y="7463"/>
                    </a:cubicBezTo>
                    <a:cubicBezTo>
                      <a:pt x="19370" y="7439"/>
                      <a:pt x="19553" y="7428"/>
                      <a:pt x="19720" y="7428"/>
                    </a:cubicBezTo>
                    <a:cubicBezTo>
                      <a:pt x="20690" y="7428"/>
                      <a:pt x="21095" y="7779"/>
                      <a:pt x="21095" y="7779"/>
                    </a:cubicBezTo>
                    <a:lnTo>
                      <a:pt x="21336" y="7298"/>
                    </a:lnTo>
                    <a:lnTo>
                      <a:pt x="21908" y="7779"/>
                    </a:lnTo>
                    <a:lnTo>
                      <a:pt x="23186" y="8260"/>
                    </a:lnTo>
                    <a:lnTo>
                      <a:pt x="23021" y="6936"/>
                    </a:lnTo>
                    <a:lnTo>
                      <a:pt x="23743" y="8351"/>
                    </a:lnTo>
                    <a:lnTo>
                      <a:pt x="25188" y="8591"/>
                    </a:lnTo>
                    <a:lnTo>
                      <a:pt x="24872" y="6936"/>
                    </a:lnTo>
                    <a:lnTo>
                      <a:pt x="24872" y="6936"/>
                    </a:lnTo>
                    <a:lnTo>
                      <a:pt x="25910" y="8832"/>
                    </a:lnTo>
                    <a:lnTo>
                      <a:pt x="28633" y="9946"/>
                    </a:lnTo>
                    <a:cubicBezTo>
                      <a:pt x="28392" y="8426"/>
                      <a:pt x="26466" y="6259"/>
                      <a:pt x="26466" y="6259"/>
                    </a:cubicBezTo>
                    <a:lnTo>
                      <a:pt x="25022" y="6184"/>
                    </a:lnTo>
                    <a:lnTo>
                      <a:pt x="25669" y="5296"/>
                    </a:lnTo>
                    <a:cubicBezTo>
                      <a:pt x="25083" y="5186"/>
                      <a:pt x="24468" y="5142"/>
                      <a:pt x="23859" y="5142"/>
                    </a:cubicBezTo>
                    <a:cubicBezTo>
                      <a:pt x="21391" y="5142"/>
                      <a:pt x="19019" y="5868"/>
                      <a:pt x="19019" y="5868"/>
                    </a:cubicBezTo>
                    <a:lnTo>
                      <a:pt x="23984" y="4258"/>
                    </a:lnTo>
                    <a:lnTo>
                      <a:pt x="23743" y="3461"/>
                    </a:lnTo>
                    <a:lnTo>
                      <a:pt x="25188" y="4093"/>
                    </a:lnTo>
                    <a:lnTo>
                      <a:pt x="29927" y="4980"/>
                    </a:lnTo>
                    <a:lnTo>
                      <a:pt x="26707" y="2408"/>
                    </a:lnTo>
                    <a:lnTo>
                      <a:pt x="25022" y="2814"/>
                    </a:lnTo>
                    <a:lnTo>
                      <a:pt x="25744" y="2016"/>
                    </a:lnTo>
                    <a:cubicBezTo>
                      <a:pt x="25744" y="2016"/>
                      <a:pt x="25188" y="1685"/>
                      <a:pt x="23578" y="1610"/>
                    </a:cubicBezTo>
                    <a:cubicBezTo>
                      <a:pt x="23562" y="1610"/>
                      <a:pt x="23547" y="1609"/>
                      <a:pt x="23531" y="1609"/>
                    </a:cubicBezTo>
                    <a:cubicBezTo>
                      <a:pt x="21918" y="1609"/>
                      <a:pt x="18612" y="5387"/>
                      <a:pt x="18612" y="5387"/>
                    </a:cubicBezTo>
                    <a:cubicBezTo>
                      <a:pt x="18612" y="5387"/>
                      <a:pt x="18612" y="4093"/>
                      <a:pt x="18297" y="2979"/>
                    </a:cubicBezTo>
                    <a:cubicBezTo>
                      <a:pt x="17966" y="1851"/>
                      <a:pt x="16446" y="1204"/>
                      <a:pt x="16446" y="1204"/>
                    </a:cubicBezTo>
                    <a:lnTo>
                      <a:pt x="16446" y="1204"/>
                    </a:lnTo>
                    <a:lnTo>
                      <a:pt x="17334" y="4980"/>
                    </a:lnTo>
                    <a:cubicBezTo>
                      <a:pt x="16687" y="3536"/>
                      <a:pt x="15483" y="2332"/>
                      <a:pt x="15483" y="2332"/>
                    </a:cubicBezTo>
                    <a:lnTo>
                      <a:pt x="13647" y="2092"/>
                    </a:lnTo>
                    <a:lnTo>
                      <a:pt x="14445" y="1776"/>
                    </a:lnTo>
                    <a:cubicBezTo>
                      <a:pt x="13557" y="813"/>
                      <a:pt x="11556" y="0"/>
                      <a:pt x="11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11075" y="3519300"/>
                <a:ext cx="204650" cy="702300"/>
              </a:xfrm>
              <a:custGeom>
                <a:rect b="b" l="l" r="r" t="t"/>
                <a:pathLst>
                  <a:path extrusionOk="0" h="28092" w="8186">
                    <a:moveTo>
                      <a:pt x="8186" y="1"/>
                    </a:moveTo>
                    <a:cubicBezTo>
                      <a:pt x="8185" y="1"/>
                      <a:pt x="1385" y="8848"/>
                      <a:pt x="1" y="28091"/>
                    </a:cubicBezTo>
                    <a:lnTo>
                      <a:pt x="2799" y="28091"/>
                    </a:lnTo>
                    <a:cubicBezTo>
                      <a:pt x="2799" y="28091"/>
                      <a:pt x="1340" y="13782"/>
                      <a:pt x="8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7" name="Google Shape;617;p21"/>
            <p:cNvGrpSpPr/>
            <p:nvPr/>
          </p:nvGrpSpPr>
          <p:grpSpPr>
            <a:xfrm>
              <a:off x="1572825" y="3497475"/>
              <a:ext cx="1045725" cy="738775"/>
              <a:chOff x="1572825" y="3497475"/>
              <a:chExt cx="1045725" cy="738775"/>
            </a:xfrm>
          </p:grpSpPr>
          <p:sp>
            <p:nvSpPr>
              <p:cNvPr id="618" name="Google Shape;618;p21"/>
              <p:cNvSpPr/>
              <p:nvPr/>
            </p:nvSpPr>
            <p:spPr>
              <a:xfrm>
                <a:off x="1572825" y="3497475"/>
                <a:ext cx="1045725" cy="527025"/>
              </a:xfrm>
              <a:custGeom>
                <a:rect b="b" l="l" r="r" t="t"/>
                <a:pathLst>
                  <a:path extrusionOk="0" h="21081" w="41829">
                    <a:moveTo>
                      <a:pt x="16160" y="1"/>
                    </a:moveTo>
                    <a:lnTo>
                      <a:pt x="12113" y="1912"/>
                    </a:lnTo>
                    <a:lnTo>
                      <a:pt x="13121" y="1"/>
                    </a:lnTo>
                    <a:lnTo>
                      <a:pt x="13121" y="1"/>
                    </a:lnTo>
                    <a:cubicBezTo>
                      <a:pt x="6621" y="227"/>
                      <a:pt x="4485" y="2017"/>
                      <a:pt x="4485" y="2017"/>
                    </a:cubicBezTo>
                    <a:lnTo>
                      <a:pt x="12113" y="4259"/>
                    </a:lnTo>
                    <a:lnTo>
                      <a:pt x="14355" y="3702"/>
                    </a:lnTo>
                    <a:lnTo>
                      <a:pt x="14355" y="3702"/>
                    </a:lnTo>
                    <a:lnTo>
                      <a:pt x="13693" y="4710"/>
                    </a:lnTo>
                    <a:lnTo>
                      <a:pt x="16822" y="5839"/>
                    </a:lnTo>
                    <a:lnTo>
                      <a:pt x="18959" y="4710"/>
                    </a:lnTo>
                    <a:lnTo>
                      <a:pt x="18959" y="4710"/>
                    </a:lnTo>
                    <a:lnTo>
                      <a:pt x="17830" y="6170"/>
                    </a:lnTo>
                    <a:lnTo>
                      <a:pt x="24225" y="8080"/>
                    </a:lnTo>
                    <a:cubicBezTo>
                      <a:pt x="24225" y="8080"/>
                      <a:pt x="17424" y="7157"/>
                      <a:pt x="12715" y="7157"/>
                    </a:cubicBezTo>
                    <a:cubicBezTo>
                      <a:pt x="11721" y="7157"/>
                      <a:pt x="10820" y="7198"/>
                      <a:pt x="10097" y="7298"/>
                    </a:cubicBezTo>
                    <a:cubicBezTo>
                      <a:pt x="5944" y="7855"/>
                      <a:pt x="1" y="15032"/>
                      <a:pt x="1" y="15032"/>
                    </a:cubicBezTo>
                    <a:lnTo>
                      <a:pt x="4048" y="13467"/>
                    </a:lnTo>
                    <a:lnTo>
                      <a:pt x="6516" y="11225"/>
                    </a:lnTo>
                    <a:lnTo>
                      <a:pt x="5944" y="13121"/>
                    </a:lnTo>
                    <a:lnTo>
                      <a:pt x="8863" y="12790"/>
                    </a:lnTo>
                    <a:lnTo>
                      <a:pt x="10774" y="10548"/>
                    </a:lnTo>
                    <a:lnTo>
                      <a:pt x="9766" y="12564"/>
                    </a:lnTo>
                    <a:lnTo>
                      <a:pt x="9766" y="12564"/>
                    </a:lnTo>
                    <a:lnTo>
                      <a:pt x="11782" y="12113"/>
                    </a:lnTo>
                    <a:lnTo>
                      <a:pt x="12459" y="10653"/>
                    </a:lnTo>
                    <a:lnTo>
                      <a:pt x="12459" y="12007"/>
                    </a:lnTo>
                    <a:lnTo>
                      <a:pt x="18507" y="10548"/>
                    </a:lnTo>
                    <a:lnTo>
                      <a:pt x="19184" y="8863"/>
                    </a:lnTo>
                    <a:lnTo>
                      <a:pt x="19410" y="10097"/>
                    </a:lnTo>
                    <a:lnTo>
                      <a:pt x="22991" y="9645"/>
                    </a:lnTo>
                    <a:lnTo>
                      <a:pt x="22991" y="9645"/>
                    </a:lnTo>
                    <a:cubicBezTo>
                      <a:pt x="14249" y="11887"/>
                      <a:pt x="10774" y="19410"/>
                      <a:pt x="10774" y="19410"/>
                    </a:cubicBezTo>
                    <a:lnTo>
                      <a:pt x="16822" y="16265"/>
                    </a:lnTo>
                    <a:cubicBezTo>
                      <a:pt x="16942" y="14806"/>
                      <a:pt x="18056" y="13016"/>
                      <a:pt x="18056" y="13016"/>
                    </a:cubicBezTo>
                    <a:lnTo>
                      <a:pt x="18056" y="15363"/>
                    </a:lnTo>
                    <a:lnTo>
                      <a:pt x="19515" y="14355"/>
                    </a:lnTo>
                    <a:lnTo>
                      <a:pt x="20523" y="12007"/>
                    </a:lnTo>
                    <a:lnTo>
                      <a:pt x="20523" y="13347"/>
                    </a:lnTo>
                    <a:lnTo>
                      <a:pt x="24225" y="10653"/>
                    </a:lnTo>
                    <a:lnTo>
                      <a:pt x="26587" y="13347"/>
                    </a:lnTo>
                    <a:lnTo>
                      <a:pt x="27144" y="12338"/>
                    </a:lnTo>
                    <a:lnTo>
                      <a:pt x="27264" y="14475"/>
                    </a:lnTo>
                    <a:lnTo>
                      <a:pt x="29054" y="17048"/>
                    </a:lnTo>
                    <a:lnTo>
                      <a:pt x="29837" y="16371"/>
                    </a:lnTo>
                    <a:lnTo>
                      <a:pt x="29716" y="17951"/>
                    </a:lnTo>
                    <a:lnTo>
                      <a:pt x="31973" y="21080"/>
                    </a:lnTo>
                    <a:lnTo>
                      <a:pt x="32079" y="15588"/>
                    </a:lnTo>
                    <a:cubicBezTo>
                      <a:pt x="32079" y="14926"/>
                      <a:pt x="30168" y="14355"/>
                      <a:pt x="30168" y="14355"/>
                    </a:cubicBezTo>
                    <a:lnTo>
                      <a:pt x="31401" y="14129"/>
                    </a:lnTo>
                    <a:cubicBezTo>
                      <a:pt x="29506" y="10999"/>
                      <a:pt x="26813" y="10428"/>
                      <a:pt x="26813" y="10428"/>
                    </a:cubicBezTo>
                    <a:cubicBezTo>
                      <a:pt x="27083" y="10395"/>
                      <a:pt x="27332" y="10382"/>
                      <a:pt x="27559" y="10382"/>
                    </a:cubicBezTo>
                    <a:cubicBezTo>
                      <a:pt x="28920" y="10382"/>
                      <a:pt x="29506" y="10879"/>
                      <a:pt x="29506" y="10879"/>
                    </a:cubicBezTo>
                    <a:lnTo>
                      <a:pt x="29837" y="10202"/>
                    </a:lnTo>
                    <a:lnTo>
                      <a:pt x="30619" y="10879"/>
                    </a:lnTo>
                    <a:lnTo>
                      <a:pt x="32410" y="11556"/>
                    </a:lnTo>
                    <a:lnTo>
                      <a:pt x="32410" y="11556"/>
                    </a:lnTo>
                    <a:lnTo>
                      <a:pt x="32184" y="9705"/>
                    </a:lnTo>
                    <a:lnTo>
                      <a:pt x="33207" y="11661"/>
                    </a:lnTo>
                    <a:lnTo>
                      <a:pt x="35223" y="12007"/>
                    </a:lnTo>
                    <a:lnTo>
                      <a:pt x="34772" y="9705"/>
                    </a:lnTo>
                    <a:lnTo>
                      <a:pt x="36231" y="12338"/>
                    </a:lnTo>
                    <a:lnTo>
                      <a:pt x="40038" y="13903"/>
                    </a:lnTo>
                    <a:cubicBezTo>
                      <a:pt x="39707" y="11782"/>
                      <a:pt x="37014" y="8758"/>
                      <a:pt x="37014" y="8758"/>
                    </a:cubicBezTo>
                    <a:lnTo>
                      <a:pt x="34997" y="8637"/>
                    </a:lnTo>
                    <a:lnTo>
                      <a:pt x="35885" y="7403"/>
                    </a:lnTo>
                    <a:cubicBezTo>
                      <a:pt x="35058" y="7247"/>
                      <a:pt x="34189" y="7184"/>
                      <a:pt x="33329" y="7184"/>
                    </a:cubicBezTo>
                    <a:cubicBezTo>
                      <a:pt x="29890" y="7184"/>
                      <a:pt x="26587" y="8186"/>
                      <a:pt x="26587" y="8186"/>
                    </a:cubicBezTo>
                    <a:lnTo>
                      <a:pt x="33538" y="5944"/>
                    </a:lnTo>
                    <a:lnTo>
                      <a:pt x="33207" y="4831"/>
                    </a:lnTo>
                    <a:lnTo>
                      <a:pt x="35223" y="5718"/>
                    </a:lnTo>
                    <a:lnTo>
                      <a:pt x="41828" y="6952"/>
                    </a:lnTo>
                    <a:lnTo>
                      <a:pt x="37345" y="3371"/>
                    </a:lnTo>
                    <a:lnTo>
                      <a:pt x="34997" y="3928"/>
                    </a:lnTo>
                    <a:lnTo>
                      <a:pt x="34997" y="3928"/>
                    </a:lnTo>
                    <a:lnTo>
                      <a:pt x="36005" y="2814"/>
                    </a:lnTo>
                    <a:cubicBezTo>
                      <a:pt x="36005" y="2814"/>
                      <a:pt x="35223" y="2363"/>
                      <a:pt x="32981" y="2243"/>
                    </a:cubicBezTo>
                    <a:cubicBezTo>
                      <a:pt x="32960" y="2242"/>
                      <a:pt x="32938" y="2241"/>
                      <a:pt x="32915" y="2241"/>
                    </a:cubicBezTo>
                    <a:cubicBezTo>
                      <a:pt x="30649" y="2241"/>
                      <a:pt x="26030" y="7524"/>
                      <a:pt x="26030" y="7524"/>
                    </a:cubicBezTo>
                    <a:cubicBezTo>
                      <a:pt x="26030" y="7524"/>
                      <a:pt x="26030" y="5718"/>
                      <a:pt x="25579" y="4154"/>
                    </a:cubicBezTo>
                    <a:cubicBezTo>
                      <a:pt x="25127" y="2589"/>
                      <a:pt x="22991" y="1686"/>
                      <a:pt x="22991" y="1686"/>
                    </a:cubicBezTo>
                    <a:lnTo>
                      <a:pt x="22991" y="1686"/>
                    </a:lnTo>
                    <a:lnTo>
                      <a:pt x="24225" y="6952"/>
                    </a:lnTo>
                    <a:cubicBezTo>
                      <a:pt x="23337" y="4936"/>
                      <a:pt x="21652" y="3251"/>
                      <a:pt x="21652" y="3251"/>
                    </a:cubicBezTo>
                    <a:lnTo>
                      <a:pt x="19064" y="2920"/>
                    </a:lnTo>
                    <a:lnTo>
                      <a:pt x="20192" y="2468"/>
                    </a:lnTo>
                    <a:cubicBezTo>
                      <a:pt x="18959" y="1129"/>
                      <a:pt x="16160" y="1"/>
                      <a:pt x="16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1976050" y="3763800"/>
                <a:ext cx="202400" cy="472450"/>
              </a:xfrm>
              <a:custGeom>
                <a:rect b="b" l="l" r="r" t="t"/>
                <a:pathLst>
                  <a:path extrusionOk="0" h="18898" w="8096">
                    <a:moveTo>
                      <a:pt x="8096" y="0"/>
                    </a:moveTo>
                    <a:cubicBezTo>
                      <a:pt x="8095" y="1"/>
                      <a:pt x="3446" y="6050"/>
                      <a:pt x="1" y="18898"/>
                    </a:cubicBezTo>
                    <a:lnTo>
                      <a:pt x="1867" y="18898"/>
                    </a:lnTo>
                    <a:cubicBezTo>
                      <a:pt x="2980" y="13045"/>
                      <a:pt x="4891" y="6485"/>
                      <a:pt x="80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0" name="Google Shape;620;p21"/>
            <p:cNvGrpSpPr/>
            <p:nvPr/>
          </p:nvGrpSpPr>
          <p:grpSpPr>
            <a:xfrm>
              <a:off x="-1030475" y="2575175"/>
              <a:ext cx="1113800" cy="1659575"/>
              <a:chOff x="2322325" y="2575175"/>
              <a:chExt cx="1113800" cy="1659575"/>
            </a:xfrm>
          </p:grpSpPr>
          <p:sp>
            <p:nvSpPr>
              <p:cNvPr id="621" name="Google Shape;621;p21"/>
              <p:cNvSpPr/>
              <p:nvPr/>
            </p:nvSpPr>
            <p:spPr>
              <a:xfrm>
                <a:off x="2322325" y="2575175"/>
                <a:ext cx="1113800" cy="561600"/>
              </a:xfrm>
              <a:custGeom>
                <a:rect b="b" l="l" r="r" t="t"/>
                <a:pathLst>
                  <a:path extrusionOk="0" h="22464" w="44552">
                    <a:moveTo>
                      <a:pt x="27354" y="1"/>
                    </a:moveTo>
                    <a:cubicBezTo>
                      <a:pt x="27354" y="1"/>
                      <a:pt x="24360" y="1204"/>
                      <a:pt x="23051" y="2634"/>
                    </a:cubicBezTo>
                    <a:lnTo>
                      <a:pt x="24240" y="3115"/>
                    </a:lnTo>
                    <a:lnTo>
                      <a:pt x="21501" y="3476"/>
                    </a:lnTo>
                    <a:cubicBezTo>
                      <a:pt x="21501" y="3476"/>
                      <a:pt x="19711" y="5267"/>
                      <a:pt x="18748" y="7418"/>
                    </a:cubicBezTo>
                    <a:lnTo>
                      <a:pt x="20057" y="1806"/>
                    </a:lnTo>
                    <a:lnTo>
                      <a:pt x="20057" y="1806"/>
                    </a:lnTo>
                    <a:cubicBezTo>
                      <a:pt x="20057" y="1806"/>
                      <a:pt x="17800" y="2754"/>
                      <a:pt x="17319" y="4424"/>
                    </a:cubicBezTo>
                    <a:cubicBezTo>
                      <a:pt x="16837" y="6094"/>
                      <a:pt x="16837" y="8005"/>
                      <a:pt x="16837" y="8005"/>
                    </a:cubicBezTo>
                    <a:cubicBezTo>
                      <a:pt x="16837" y="8005"/>
                      <a:pt x="11930" y="2391"/>
                      <a:pt x="9510" y="2391"/>
                    </a:cubicBezTo>
                    <a:cubicBezTo>
                      <a:pt x="9485" y="2391"/>
                      <a:pt x="9459" y="2392"/>
                      <a:pt x="9435" y="2393"/>
                    </a:cubicBezTo>
                    <a:cubicBezTo>
                      <a:pt x="7042" y="2513"/>
                      <a:pt x="6200" y="2995"/>
                      <a:pt x="6200" y="2995"/>
                    </a:cubicBezTo>
                    <a:lnTo>
                      <a:pt x="7283" y="4183"/>
                    </a:lnTo>
                    <a:lnTo>
                      <a:pt x="7283" y="4183"/>
                    </a:lnTo>
                    <a:lnTo>
                      <a:pt x="4770" y="3597"/>
                    </a:lnTo>
                    <a:lnTo>
                      <a:pt x="1" y="7418"/>
                    </a:lnTo>
                    <a:lnTo>
                      <a:pt x="7042" y="6094"/>
                    </a:lnTo>
                    <a:lnTo>
                      <a:pt x="9194" y="5146"/>
                    </a:lnTo>
                    <a:lnTo>
                      <a:pt x="8833" y="6335"/>
                    </a:lnTo>
                    <a:lnTo>
                      <a:pt x="16235" y="8727"/>
                    </a:lnTo>
                    <a:cubicBezTo>
                      <a:pt x="16235" y="8727"/>
                      <a:pt x="12708" y="7654"/>
                      <a:pt x="9030" y="7654"/>
                    </a:cubicBezTo>
                    <a:cubicBezTo>
                      <a:pt x="8119" y="7654"/>
                      <a:pt x="7198" y="7720"/>
                      <a:pt x="6320" y="7885"/>
                    </a:cubicBezTo>
                    <a:lnTo>
                      <a:pt x="7283" y="9209"/>
                    </a:lnTo>
                    <a:lnTo>
                      <a:pt x="5131" y="9329"/>
                    </a:lnTo>
                    <a:cubicBezTo>
                      <a:pt x="5131" y="9329"/>
                      <a:pt x="2273" y="12549"/>
                      <a:pt x="1912" y="14821"/>
                    </a:cubicBezTo>
                    <a:lnTo>
                      <a:pt x="5974" y="13151"/>
                    </a:lnTo>
                    <a:lnTo>
                      <a:pt x="7524" y="10337"/>
                    </a:lnTo>
                    <a:lnTo>
                      <a:pt x="7042" y="12790"/>
                    </a:lnTo>
                    <a:lnTo>
                      <a:pt x="7042" y="12790"/>
                    </a:lnTo>
                    <a:lnTo>
                      <a:pt x="9194" y="12428"/>
                    </a:lnTo>
                    <a:lnTo>
                      <a:pt x="10262" y="10337"/>
                    </a:lnTo>
                    <a:lnTo>
                      <a:pt x="10262" y="10337"/>
                    </a:lnTo>
                    <a:lnTo>
                      <a:pt x="10036" y="12308"/>
                    </a:lnTo>
                    <a:lnTo>
                      <a:pt x="11947" y="11601"/>
                    </a:lnTo>
                    <a:lnTo>
                      <a:pt x="12775" y="10879"/>
                    </a:lnTo>
                    <a:lnTo>
                      <a:pt x="13136" y="11601"/>
                    </a:lnTo>
                    <a:cubicBezTo>
                      <a:pt x="13136" y="11601"/>
                      <a:pt x="13755" y="11070"/>
                      <a:pt x="15201" y="11070"/>
                    </a:cubicBezTo>
                    <a:cubicBezTo>
                      <a:pt x="15442" y="11070"/>
                      <a:pt x="15707" y="11085"/>
                      <a:pt x="15995" y="11119"/>
                    </a:cubicBezTo>
                    <a:cubicBezTo>
                      <a:pt x="15995" y="11119"/>
                      <a:pt x="13136" y="11706"/>
                      <a:pt x="11105" y="15061"/>
                    </a:cubicBezTo>
                    <a:lnTo>
                      <a:pt x="12414" y="15302"/>
                    </a:lnTo>
                    <a:cubicBezTo>
                      <a:pt x="12414" y="15302"/>
                      <a:pt x="10382" y="15889"/>
                      <a:pt x="10382" y="16611"/>
                    </a:cubicBezTo>
                    <a:lnTo>
                      <a:pt x="10503" y="22464"/>
                    </a:lnTo>
                    <a:lnTo>
                      <a:pt x="12895" y="19124"/>
                    </a:lnTo>
                    <a:lnTo>
                      <a:pt x="12775" y="17439"/>
                    </a:lnTo>
                    <a:lnTo>
                      <a:pt x="13617" y="18161"/>
                    </a:lnTo>
                    <a:lnTo>
                      <a:pt x="15528" y="15423"/>
                    </a:lnTo>
                    <a:lnTo>
                      <a:pt x="15648" y="13151"/>
                    </a:lnTo>
                    <a:lnTo>
                      <a:pt x="16235" y="14219"/>
                    </a:lnTo>
                    <a:lnTo>
                      <a:pt x="18748" y="11360"/>
                    </a:lnTo>
                    <a:lnTo>
                      <a:pt x="22690" y="14219"/>
                    </a:lnTo>
                    <a:lnTo>
                      <a:pt x="22690" y="12790"/>
                    </a:lnTo>
                    <a:lnTo>
                      <a:pt x="23758" y="15302"/>
                    </a:lnTo>
                    <a:lnTo>
                      <a:pt x="25323" y="16370"/>
                    </a:lnTo>
                    <a:lnTo>
                      <a:pt x="25323" y="13858"/>
                    </a:lnTo>
                    <a:cubicBezTo>
                      <a:pt x="25323" y="13858"/>
                      <a:pt x="26512" y="15769"/>
                      <a:pt x="26632" y="17333"/>
                    </a:cubicBezTo>
                    <a:lnTo>
                      <a:pt x="33087" y="20674"/>
                    </a:lnTo>
                    <a:cubicBezTo>
                      <a:pt x="33087" y="20674"/>
                      <a:pt x="29385" y="12669"/>
                      <a:pt x="20057" y="10277"/>
                    </a:cubicBezTo>
                    <a:lnTo>
                      <a:pt x="20057" y="10277"/>
                    </a:lnTo>
                    <a:lnTo>
                      <a:pt x="23879" y="10758"/>
                    </a:lnTo>
                    <a:lnTo>
                      <a:pt x="24119" y="9449"/>
                    </a:lnTo>
                    <a:lnTo>
                      <a:pt x="24841" y="11240"/>
                    </a:lnTo>
                    <a:lnTo>
                      <a:pt x="31296" y="12790"/>
                    </a:lnTo>
                    <a:lnTo>
                      <a:pt x="31296" y="11360"/>
                    </a:lnTo>
                    <a:lnTo>
                      <a:pt x="32003" y="12910"/>
                    </a:lnTo>
                    <a:lnTo>
                      <a:pt x="34155" y="13391"/>
                    </a:lnTo>
                    <a:lnTo>
                      <a:pt x="33087" y="11240"/>
                    </a:lnTo>
                    <a:lnTo>
                      <a:pt x="33087" y="11240"/>
                    </a:lnTo>
                    <a:lnTo>
                      <a:pt x="35118" y="13617"/>
                    </a:lnTo>
                    <a:lnTo>
                      <a:pt x="38217" y="13978"/>
                    </a:lnTo>
                    <a:lnTo>
                      <a:pt x="37615" y="11947"/>
                    </a:lnTo>
                    <a:lnTo>
                      <a:pt x="40248" y="14339"/>
                    </a:lnTo>
                    <a:lnTo>
                      <a:pt x="44551" y="16009"/>
                    </a:lnTo>
                    <a:cubicBezTo>
                      <a:pt x="44551" y="16009"/>
                      <a:pt x="38217" y="8366"/>
                      <a:pt x="33794" y="7764"/>
                    </a:cubicBezTo>
                    <a:cubicBezTo>
                      <a:pt x="33043" y="7664"/>
                      <a:pt x="32111" y="7623"/>
                      <a:pt x="31083" y="7623"/>
                    </a:cubicBezTo>
                    <a:cubicBezTo>
                      <a:pt x="26071" y="7623"/>
                      <a:pt x="18748" y="8607"/>
                      <a:pt x="18748" y="8607"/>
                    </a:cubicBezTo>
                    <a:lnTo>
                      <a:pt x="25564" y="6576"/>
                    </a:lnTo>
                    <a:lnTo>
                      <a:pt x="24360" y="5026"/>
                    </a:lnTo>
                    <a:lnTo>
                      <a:pt x="26632" y="6215"/>
                    </a:lnTo>
                    <a:lnTo>
                      <a:pt x="29972" y="5026"/>
                    </a:lnTo>
                    <a:lnTo>
                      <a:pt x="29265" y="3943"/>
                    </a:lnTo>
                    <a:lnTo>
                      <a:pt x="31642" y="4544"/>
                    </a:lnTo>
                    <a:lnTo>
                      <a:pt x="39767" y="2152"/>
                    </a:lnTo>
                    <a:cubicBezTo>
                      <a:pt x="39767" y="2152"/>
                      <a:pt x="37495" y="241"/>
                      <a:pt x="30574" y="1"/>
                    </a:cubicBezTo>
                    <a:lnTo>
                      <a:pt x="30574" y="1"/>
                    </a:lnTo>
                    <a:lnTo>
                      <a:pt x="31642" y="2032"/>
                    </a:lnTo>
                    <a:lnTo>
                      <a:pt x="31642" y="2032"/>
                    </a:lnTo>
                    <a:lnTo>
                      <a:pt x="273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2775975" y="2844125"/>
                <a:ext cx="283250" cy="1390625"/>
              </a:xfrm>
              <a:custGeom>
                <a:rect b="b" l="l" r="r" t="t"/>
                <a:pathLst>
                  <a:path extrusionOk="0" h="55625" w="11330">
                    <a:moveTo>
                      <a:pt x="0" y="0"/>
                    </a:moveTo>
                    <a:lnTo>
                      <a:pt x="0" y="0"/>
                    </a:lnTo>
                    <a:cubicBezTo>
                      <a:pt x="9464" y="27293"/>
                      <a:pt x="7448" y="55625"/>
                      <a:pt x="7448" y="55625"/>
                    </a:cubicBezTo>
                    <a:lnTo>
                      <a:pt x="11330" y="55625"/>
                    </a:lnTo>
                    <a:cubicBezTo>
                      <a:pt x="9419" y="17530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3" name="Google Shape;623;p21"/>
            <p:cNvGrpSpPr/>
            <p:nvPr/>
          </p:nvGrpSpPr>
          <p:grpSpPr>
            <a:xfrm>
              <a:off x="-522300" y="3118325"/>
              <a:ext cx="694400" cy="1122075"/>
              <a:chOff x="2830500" y="3118325"/>
              <a:chExt cx="694400" cy="1122075"/>
            </a:xfrm>
          </p:grpSpPr>
          <p:sp>
            <p:nvSpPr>
              <p:cNvPr id="624" name="Google Shape;624;p21"/>
              <p:cNvSpPr/>
              <p:nvPr/>
            </p:nvSpPr>
            <p:spPr>
              <a:xfrm>
                <a:off x="2830500" y="3118325"/>
                <a:ext cx="694400" cy="379925"/>
              </a:xfrm>
              <a:custGeom>
                <a:rect b="b" l="l" r="r" t="t"/>
                <a:pathLst>
                  <a:path extrusionOk="0" h="15197" w="27776">
                    <a:moveTo>
                      <a:pt x="10713" y="1"/>
                    </a:moveTo>
                    <a:lnTo>
                      <a:pt x="8035" y="1385"/>
                    </a:lnTo>
                    <a:lnTo>
                      <a:pt x="8712" y="1"/>
                    </a:lnTo>
                    <a:lnTo>
                      <a:pt x="8712" y="1"/>
                    </a:lnTo>
                    <a:cubicBezTo>
                      <a:pt x="4394" y="166"/>
                      <a:pt x="2965" y="1460"/>
                      <a:pt x="2965" y="1460"/>
                    </a:cubicBezTo>
                    <a:lnTo>
                      <a:pt x="8035" y="3070"/>
                    </a:lnTo>
                    <a:lnTo>
                      <a:pt x="9525" y="2679"/>
                    </a:lnTo>
                    <a:lnTo>
                      <a:pt x="9525" y="2679"/>
                    </a:lnTo>
                    <a:lnTo>
                      <a:pt x="9073" y="3401"/>
                    </a:lnTo>
                    <a:lnTo>
                      <a:pt x="11165" y="4214"/>
                    </a:lnTo>
                    <a:lnTo>
                      <a:pt x="12579" y="3401"/>
                    </a:lnTo>
                    <a:lnTo>
                      <a:pt x="11842" y="4454"/>
                    </a:lnTo>
                    <a:lnTo>
                      <a:pt x="16085" y="5823"/>
                    </a:lnTo>
                    <a:cubicBezTo>
                      <a:pt x="16085" y="5823"/>
                      <a:pt x="11501" y="5158"/>
                      <a:pt x="8372" y="5158"/>
                    </a:cubicBezTo>
                    <a:cubicBezTo>
                      <a:pt x="7736" y="5158"/>
                      <a:pt x="7161" y="5186"/>
                      <a:pt x="6696" y="5252"/>
                    </a:cubicBezTo>
                    <a:cubicBezTo>
                      <a:pt x="3943" y="5658"/>
                      <a:pt x="1" y="10834"/>
                      <a:pt x="1" y="10834"/>
                    </a:cubicBezTo>
                    <a:lnTo>
                      <a:pt x="2679" y="9705"/>
                    </a:lnTo>
                    <a:lnTo>
                      <a:pt x="4319" y="8080"/>
                    </a:lnTo>
                    <a:lnTo>
                      <a:pt x="3943" y="9450"/>
                    </a:lnTo>
                    <a:lnTo>
                      <a:pt x="5884" y="9209"/>
                    </a:lnTo>
                    <a:lnTo>
                      <a:pt x="7147" y="7599"/>
                    </a:lnTo>
                    <a:lnTo>
                      <a:pt x="6470" y="9058"/>
                    </a:lnTo>
                    <a:lnTo>
                      <a:pt x="7809" y="8727"/>
                    </a:lnTo>
                    <a:lnTo>
                      <a:pt x="8261" y="7674"/>
                    </a:lnTo>
                    <a:lnTo>
                      <a:pt x="8261" y="8652"/>
                    </a:lnTo>
                    <a:lnTo>
                      <a:pt x="12278" y="7599"/>
                    </a:lnTo>
                    <a:lnTo>
                      <a:pt x="12729" y="6395"/>
                    </a:lnTo>
                    <a:lnTo>
                      <a:pt x="12880" y="7283"/>
                    </a:lnTo>
                    <a:lnTo>
                      <a:pt x="15257" y="6952"/>
                    </a:lnTo>
                    <a:lnTo>
                      <a:pt x="15257" y="6952"/>
                    </a:lnTo>
                    <a:cubicBezTo>
                      <a:pt x="9449" y="8562"/>
                      <a:pt x="7147" y="13978"/>
                      <a:pt x="7147" y="13978"/>
                    </a:cubicBezTo>
                    <a:lnTo>
                      <a:pt x="11165" y="11721"/>
                    </a:lnTo>
                    <a:cubicBezTo>
                      <a:pt x="11240" y="10668"/>
                      <a:pt x="11977" y="9374"/>
                      <a:pt x="11977" y="9374"/>
                    </a:cubicBezTo>
                    <a:lnTo>
                      <a:pt x="11977" y="11074"/>
                    </a:lnTo>
                    <a:lnTo>
                      <a:pt x="12955" y="10352"/>
                    </a:lnTo>
                    <a:lnTo>
                      <a:pt x="13617" y="8652"/>
                    </a:lnTo>
                    <a:lnTo>
                      <a:pt x="13617" y="9615"/>
                    </a:lnTo>
                    <a:lnTo>
                      <a:pt x="16085" y="7674"/>
                    </a:lnTo>
                    <a:lnTo>
                      <a:pt x="17649" y="9615"/>
                    </a:lnTo>
                    <a:lnTo>
                      <a:pt x="18011" y="8893"/>
                    </a:lnTo>
                    <a:lnTo>
                      <a:pt x="18086" y="10427"/>
                    </a:lnTo>
                    <a:lnTo>
                      <a:pt x="19289" y="12278"/>
                    </a:lnTo>
                    <a:lnTo>
                      <a:pt x="19801" y="11797"/>
                    </a:lnTo>
                    <a:lnTo>
                      <a:pt x="19726" y="12925"/>
                    </a:lnTo>
                    <a:lnTo>
                      <a:pt x="21215" y="15197"/>
                    </a:lnTo>
                    <a:lnTo>
                      <a:pt x="21291" y="11240"/>
                    </a:lnTo>
                    <a:cubicBezTo>
                      <a:pt x="21291" y="10743"/>
                      <a:pt x="20027" y="10352"/>
                      <a:pt x="20027" y="10352"/>
                    </a:cubicBezTo>
                    <a:lnTo>
                      <a:pt x="20839" y="10187"/>
                    </a:lnTo>
                    <a:cubicBezTo>
                      <a:pt x="19575" y="7915"/>
                      <a:pt x="17800" y="7524"/>
                      <a:pt x="17800" y="7524"/>
                    </a:cubicBezTo>
                    <a:cubicBezTo>
                      <a:pt x="17985" y="7499"/>
                      <a:pt x="18154" y="7489"/>
                      <a:pt x="18308" y="7489"/>
                    </a:cubicBezTo>
                    <a:cubicBezTo>
                      <a:pt x="19203" y="7489"/>
                      <a:pt x="19575" y="7840"/>
                      <a:pt x="19575" y="7840"/>
                    </a:cubicBezTo>
                    <a:lnTo>
                      <a:pt x="19801" y="7358"/>
                    </a:lnTo>
                    <a:lnTo>
                      <a:pt x="20328" y="7840"/>
                    </a:lnTo>
                    <a:lnTo>
                      <a:pt x="21516" y="8321"/>
                    </a:lnTo>
                    <a:lnTo>
                      <a:pt x="21366" y="6997"/>
                    </a:lnTo>
                    <a:lnTo>
                      <a:pt x="22043" y="8411"/>
                    </a:lnTo>
                    <a:lnTo>
                      <a:pt x="23382" y="8652"/>
                    </a:lnTo>
                    <a:lnTo>
                      <a:pt x="23081" y="6997"/>
                    </a:lnTo>
                    <a:lnTo>
                      <a:pt x="24044" y="8893"/>
                    </a:lnTo>
                    <a:lnTo>
                      <a:pt x="26587" y="10021"/>
                    </a:lnTo>
                    <a:cubicBezTo>
                      <a:pt x="26361" y="8487"/>
                      <a:pt x="24571" y="6305"/>
                      <a:pt x="24571" y="6305"/>
                    </a:cubicBezTo>
                    <a:lnTo>
                      <a:pt x="23231" y="6230"/>
                    </a:lnTo>
                    <a:lnTo>
                      <a:pt x="23818" y="5342"/>
                    </a:lnTo>
                    <a:cubicBezTo>
                      <a:pt x="23262" y="5226"/>
                      <a:pt x="22678" y="5180"/>
                      <a:pt x="22101" y="5180"/>
                    </a:cubicBezTo>
                    <a:cubicBezTo>
                      <a:pt x="19824" y="5180"/>
                      <a:pt x="17649" y="5899"/>
                      <a:pt x="17649" y="5899"/>
                    </a:cubicBezTo>
                    <a:lnTo>
                      <a:pt x="22253" y="4289"/>
                    </a:lnTo>
                    <a:lnTo>
                      <a:pt x="22043" y="3476"/>
                    </a:lnTo>
                    <a:lnTo>
                      <a:pt x="23382" y="4123"/>
                    </a:lnTo>
                    <a:lnTo>
                      <a:pt x="27775" y="5011"/>
                    </a:lnTo>
                    <a:lnTo>
                      <a:pt x="24796" y="2438"/>
                    </a:lnTo>
                    <a:lnTo>
                      <a:pt x="23231" y="2829"/>
                    </a:lnTo>
                    <a:lnTo>
                      <a:pt x="23893" y="2032"/>
                    </a:lnTo>
                    <a:cubicBezTo>
                      <a:pt x="23893" y="2032"/>
                      <a:pt x="23382" y="1701"/>
                      <a:pt x="21892" y="1626"/>
                    </a:cubicBezTo>
                    <a:cubicBezTo>
                      <a:pt x="21875" y="1625"/>
                      <a:pt x="21858" y="1624"/>
                      <a:pt x="21840" y="1624"/>
                    </a:cubicBezTo>
                    <a:cubicBezTo>
                      <a:pt x="20331" y="1624"/>
                      <a:pt x="17273" y="5417"/>
                      <a:pt x="17273" y="5417"/>
                    </a:cubicBezTo>
                    <a:cubicBezTo>
                      <a:pt x="17273" y="5417"/>
                      <a:pt x="17273" y="4123"/>
                      <a:pt x="16972" y="2995"/>
                    </a:cubicBezTo>
                    <a:cubicBezTo>
                      <a:pt x="16671" y="1866"/>
                      <a:pt x="15257" y="1220"/>
                      <a:pt x="15257" y="1219"/>
                    </a:cubicBezTo>
                    <a:lnTo>
                      <a:pt x="15257" y="1219"/>
                    </a:lnTo>
                    <a:lnTo>
                      <a:pt x="16085" y="5011"/>
                    </a:lnTo>
                    <a:cubicBezTo>
                      <a:pt x="15483" y="3567"/>
                      <a:pt x="14369" y="2348"/>
                      <a:pt x="14369" y="2348"/>
                    </a:cubicBezTo>
                    <a:lnTo>
                      <a:pt x="12654" y="2107"/>
                    </a:lnTo>
                    <a:lnTo>
                      <a:pt x="13391" y="1791"/>
                    </a:lnTo>
                    <a:cubicBezTo>
                      <a:pt x="12579" y="813"/>
                      <a:pt x="10713" y="1"/>
                      <a:pt x="10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3065225" y="3300375"/>
                <a:ext cx="176800" cy="940025"/>
              </a:xfrm>
              <a:custGeom>
                <a:rect b="b" l="l" r="r" t="t"/>
                <a:pathLst>
                  <a:path extrusionOk="0" h="37601" w="7072">
                    <a:moveTo>
                      <a:pt x="7072" y="1"/>
                    </a:moveTo>
                    <a:cubicBezTo>
                      <a:pt x="7071" y="2"/>
                      <a:pt x="1189" y="11843"/>
                      <a:pt x="0" y="37600"/>
                    </a:cubicBezTo>
                    <a:lnTo>
                      <a:pt x="2423" y="37600"/>
                    </a:lnTo>
                    <a:cubicBezTo>
                      <a:pt x="2423" y="37600"/>
                      <a:pt x="1159" y="18447"/>
                      <a:pt x="70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21"/>
            <p:cNvGrpSpPr/>
            <p:nvPr/>
          </p:nvGrpSpPr>
          <p:grpSpPr>
            <a:xfrm>
              <a:off x="156650" y="3061150"/>
              <a:ext cx="779400" cy="1161200"/>
              <a:chOff x="156650" y="3061150"/>
              <a:chExt cx="779400" cy="1161200"/>
            </a:xfrm>
          </p:grpSpPr>
          <p:sp>
            <p:nvSpPr>
              <p:cNvPr id="627" name="Google Shape;627;p21"/>
              <p:cNvSpPr/>
              <p:nvPr/>
            </p:nvSpPr>
            <p:spPr>
              <a:xfrm>
                <a:off x="156650" y="3061150"/>
                <a:ext cx="779400" cy="392725"/>
              </a:xfrm>
              <a:custGeom>
                <a:rect b="b" l="l" r="r" t="t"/>
                <a:pathLst>
                  <a:path extrusionOk="0" h="15709" w="31176">
                    <a:moveTo>
                      <a:pt x="12022" y="1"/>
                    </a:moveTo>
                    <a:lnTo>
                      <a:pt x="9013" y="1415"/>
                    </a:lnTo>
                    <a:lnTo>
                      <a:pt x="9013" y="1415"/>
                    </a:lnTo>
                    <a:lnTo>
                      <a:pt x="9765" y="1"/>
                    </a:lnTo>
                    <a:lnTo>
                      <a:pt x="9765" y="1"/>
                    </a:lnTo>
                    <a:cubicBezTo>
                      <a:pt x="4920" y="166"/>
                      <a:pt x="3341" y="1505"/>
                      <a:pt x="3341" y="1505"/>
                    </a:cubicBezTo>
                    <a:lnTo>
                      <a:pt x="9013" y="3175"/>
                    </a:lnTo>
                    <a:lnTo>
                      <a:pt x="10698" y="2754"/>
                    </a:lnTo>
                    <a:lnTo>
                      <a:pt x="10186" y="3506"/>
                    </a:lnTo>
                    <a:lnTo>
                      <a:pt x="12534" y="4334"/>
                    </a:lnTo>
                    <a:lnTo>
                      <a:pt x="14113" y="3506"/>
                    </a:lnTo>
                    <a:lnTo>
                      <a:pt x="13286" y="4590"/>
                    </a:lnTo>
                    <a:lnTo>
                      <a:pt x="18040" y="6019"/>
                    </a:lnTo>
                    <a:cubicBezTo>
                      <a:pt x="18040" y="6019"/>
                      <a:pt x="12955" y="5329"/>
                      <a:pt x="9451" y="5329"/>
                    </a:cubicBezTo>
                    <a:cubicBezTo>
                      <a:pt x="8719" y="5329"/>
                      <a:pt x="8056" y="5360"/>
                      <a:pt x="7523" y="5432"/>
                    </a:cubicBezTo>
                    <a:cubicBezTo>
                      <a:pt x="4424" y="5839"/>
                      <a:pt x="0" y="11195"/>
                      <a:pt x="0" y="11195"/>
                    </a:cubicBezTo>
                    <a:lnTo>
                      <a:pt x="3010" y="10021"/>
                    </a:lnTo>
                    <a:lnTo>
                      <a:pt x="4845" y="8351"/>
                    </a:lnTo>
                    <a:lnTo>
                      <a:pt x="4845" y="8351"/>
                    </a:lnTo>
                    <a:lnTo>
                      <a:pt x="4424" y="9781"/>
                    </a:lnTo>
                    <a:lnTo>
                      <a:pt x="6590" y="9525"/>
                    </a:lnTo>
                    <a:lnTo>
                      <a:pt x="8020" y="7855"/>
                    </a:lnTo>
                    <a:lnTo>
                      <a:pt x="7268" y="9359"/>
                    </a:lnTo>
                    <a:lnTo>
                      <a:pt x="8772" y="9028"/>
                    </a:lnTo>
                    <a:lnTo>
                      <a:pt x="9269" y="7930"/>
                    </a:lnTo>
                    <a:lnTo>
                      <a:pt x="9269" y="8938"/>
                    </a:lnTo>
                    <a:lnTo>
                      <a:pt x="13782" y="7855"/>
                    </a:lnTo>
                    <a:lnTo>
                      <a:pt x="14279" y="6591"/>
                    </a:lnTo>
                    <a:lnTo>
                      <a:pt x="14459" y="7524"/>
                    </a:lnTo>
                    <a:lnTo>
                      <a:pt x="17123" y="7178"/>
                    </a:lnTo>
                    <a:lnTo>
                      <a:pt x="17123" y="7178"/>
                    </a:lnTo>
                    <a:cubicBezTo>
                      <a:pt x="10608" y="8848"/>
                      <a:pt x="8020" y="14460"/>
                      <a:pt x="8020" y="14460"/>
                    </a:cubicBezTo>
                    <a:lnTo>
                      <a:pt x="12534" y="12113"/>
                    </a:lnTo>
                    <a:cubicBezTo>
                      <a:pt x="12609" y="11029"/>
                      <a:pt x="13451" y="9690"/>
                      <a:pt x="13451" y="9690"/>
                    </a:cubicBezTo>
                    <a:lnTo>
                      <a:pt x="13451" y="11451"/>
                    </a:lnTo>
                    <a:lnTo>
                      <a:pt x="14535" y="10698"/>
                    </a:lnTo>
                    <a:lnTo>
                      <a:pt x="15287" y="8938"/>
                    </a:lnTo>
                    <a:lnTo>
                      <a:pt x="15287" y="9946"/>
                    </a:lnTo>
                    <a:lnTo>
                      <a:pt x="18040" y="7930"/>
                    </a:lnTo>
                    <a:lnTo>
                      <a:pt x="19801" y="9946"/>
                    </a:lnTo>
                    <a:lnTo>
                      <a:pt x="20222" y="9194"/>
                    </a:lnTo>
                    <a:lnTo>
                      <a:pt x="20297" y="10774"/>
                    </a:lnTo>
                    <a:lnTo>
                      <a:pt x="21636" y="12699"/>
                    </a:lnTo>
                    <a:lnTo>
                      <a:pt x="22223" y="12203"/>
                    </a:lnTo>
                    <a:lnTo>
                      <a:pt x="22148" y="13361"/>
                    </a:lnTo>
                    <a:lnTo>
                      <a:pt x="23818" y="15709"/>
                    </a:lnTo>
                    <a:lnTo>
                      <a:pt x="23893" y="11616"/>
                    </a:lnTo>
                    <a:cubicBezTo>
                      <a:pt x="23893" y="11105"/>
                      <a:pt x="22479" y="10698"/>
                      <a:pt x="22479" y="10698"/>
                    </a:cubicBezTo>
                    <a:lnTo>
                      <a:pt x="23397" y="10533"/>
                    </a:lnTo>
                    <a:cubicBezTo>
                      <a:pt x="21982" y="8186"/>
                      <a:pt x="19966" y="7764"/>
                      <a:pt x="19966" y="7764"/>
                    </a:cubicBezTo>
                    <a:cubicBezTo>
                      <a:pt x="20170" y="7741"/>
                      <a:pt x="20357" y="7731"/>
                      <a:pt x="20528" y="7731"/>
                    </a:cubicBezTo>
                    <a:cubicBezTo>
                      <a:pt x="21551" y="7731"/>
                      <a:pt x="21982" y="8095"/>
                      <a:pt x="21982" y="8095"/>
                    </a:cubicBezTo>
                    <a:lnTo>
                      <a:pt x="22223" y="7599"/>
                    </a:lnTo>
                    <a:lnTo>
                      <a:pt x="22810" y="8095"/>
                    </a:lnTo>
                    <a:lnTo>
                      <a:pt x="24149" y="8607"/>
                    </a:lnTo>
                    <a:lnTo>
                      <a:pt x="23983" y="7223"/>
                    </a:lnTo>
                    <a:lnTo>
                      <a:pt x="23983" y="7223"/>
                    </a:lnTo>
                    <a:lnTo>
                      <a:pt x="24736" y="8682"/>
                    </a:lnTo>
                    <a:lnTo>
                      <a:pt x="26240" y="8938"/>
                    </a:lnTo>
                    <a:lnTo>
                      <a:pt x="25909" y="7223"/>
                    </a:lnTo>
                    <a:lnTo>
                      <a:pt x="26993" y="9194"/>
                    </a:lnTo>
                    <a:lnTo>
                      <a:pt x="29836" y="10352"/>
                    </a:lnTo>
                    <a:cubicBezTo>
                      <a:pt x="29580" y="8772"/>
                      <a:pt x="27579" y="6516"/>
                      <a:pt x="27579" y="6516"/>
                    </a:cubicBezTo>
                    <a:lnTo>
                      <a:pt x="26075" y="6425"/>
                    </a:lnTo>
                    <a:lnTo>
                      <a:pt x="26737" y="5508"/>
                    </a:lnTo>
                    <a:cubicBezTo>
                      <a:pt x="26120" y="5390"/>
                      <a:pt x="25472" y="5343"/>
                      <a:pt x="24831" y="5343"/>
                    </a:cubicBezTo>
                    <a:cubicBezTo>
                      <a:pt x="22266" y="5343"/>
                      <a:pt x="19801" y="6094"/>
                      <a:pt x="19801" y="6094"/>
                    </a:cubicBezTo>
                    <a:lnTo>
                      <a:pt x="24991" y="4424"/>
                    </a:lnTo>
                    <a:lnTo>
                      <a:pt x="24736" y="3582"/>
                    </a:lnTo>
                    <a:lnTo>
                      <a:pt x="26240" y="4259"/>
                    </a:lnTo>
                    <a:lnTo>
                      <a:pt x="31175" y="5177"/>
                    </a:lnTo>
                    <a:lnTo>
                      <a:pt x="27820" y="2498"/>
                    </a:lnTo>
                    <a:lnTo>
                      <a:pt x="26075" y="2920"/>
                    </a:lnTo>
                    <a:lnTo>
                      <a:pt x="26827" y="2077"/>
                    </a:lnTo>
                    <a:cubicBezTo>
                      <a:pt x="26827" y="2077"/>
                      <a:pt x="26240" y="1746"/>
                      <a:pt x="24570" y="1671"/>
                    </a:cubicBezTo>
                    <a:cubicBezTo>
                      <a:pt x="24552" y="1670"/>
                      <a:pt x="24533" y="1669"/>
                      <a:pt x="24514" y="1669"/>
                    </a:cubicBezTo>
                    <a:cubicBezTo>
                      <a:pt x="22822" y="1669"/>
                      <a:pt x="19379" y="5598"/>
                      <a:pt x="19379" y="5598"/>
                    </a:cubicBezTo>
                    <a:cubicBezTo>
                      <a:pt x="19379" y="5598"/>
                      <a:pt x="19379" y="4259"/>
                      <a:pt x="19048" y="3085"/>
                    </a:cubicBezTo>
                    <a:cubicBezTo>
                      <a:pt x="18717" y="1912"/>
                      <a:pt x="17123" y="1250"/>
                      <a:pt x="17123" y="1250"/>
                    </a:cubicBezTo>
                    <a:lnTo>
                      <a:pt x="17123" y="1250"/>
                    </a:lnTo>
                    <a:lnTo>
                      <a:pt x="18040" y="5177"/>
                    </a:lnTo>
                    <a:cubicBezTo>
                      <a:pt x="17378" y="3672"/>
                      <a:pt x="16130" y="2423"/>
                      <a:pt x="16130" y="2423"/>
                    </a:cubicBezTo>
                    <a:lnTo>
                      <a:pt x="14204" y="2167"/>
                    </a:lnTo>
                    <a:lnTo>
                      <a:pt x="15031" y="1836"/>
                    </a:lnTo>
                    <a:cubicBezTo>
                      <a:pt x="14113" y="828"/>
                      <a:pt x="12022" y="1"/>
                      <a:pt x="120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1"/>
              <p:cNvSpPr/>
              <p:nvPr/>
            </p:nvSpPr>
            <p:spPr>
              <a:xfrm>
                <a:off x="420325" y="3249225"/>
                <a:ext cx="198250" cy="973125"/>
              </a:xfrm>
              <a:custGeom>
                <a:rect b="b" l="l" r="r" t="t"/>
                <a:pathLst>
                  <a:path extrusionOk="0" h="38925" w="7930">
                    <a:moveTo>
                      <a:pt x="7930" y="1"/>
                    </a:moveTo>
                    <a:cubicBezTo>
                      <a:pt x="7929" y="2"/>
                      <a:pt x="1324" y="12264"/>
                      <a:pt x="1" y="38924"/>
                    </a:cubicBezTo>
                    <a:lnTo>
                      <a:pt x="2709" y="38924"/>
                    </a:lnTo>
                    <a:cubicBezTo>
                      <a:pt x="2709" y="38924"/>
                      <a:pt x="1294" y="19094"/>
                      <a:pt x="7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9" name="Google Shape;629;p21"/>
            <p:cNvSpPr/>
            <p:nvPr/>
          </p:nvSpPr>
          <p:spPr>
            <a:xfrm>
              <a:off x="292425" y="3568200"/>
              <a:ext cx="123400" cy="657900"/>
            </a:xfrm>
            <a:custGeom>
              <a:rect b="b" l="l" r="r" t="t"/>
              <a:pathLst>
                <a:path extrusionOk="0" h="26316" w="4936">
                  <a:moveTo>
                    <a:pt x="1" y="1"/>
                  </a:moveTo>
                  <a:lnTo>
                    <a:pt x="1" y="1"/>
                  </a:lnTo>
                  <a:cubicBezTo>
                    <a:pt x="4123" y="12925"/>
                    <a:pt x="3251" y="26316"/>
                    <a:pt x="3251" y="26316"/>
                  </a:cubicBezTo>
                  <a:lnTo>
                    <a:pt x="4936" y="26316"/>
                  </a:lnTo>
                  <a:cubicBezTo>
                    <a:pt x="4108" y="829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21"/>
          <p:cNvGrpSpPr/>
          <p:nvPr/>
        </p:nvGrpSpPr>
        <p:grpSpPr>
          <a:xfrm>
            <a:off x="4075775" y="3193300"/>
            <a:ext cx="4603675" cy="1665225"/>
            <a:chOff x="-1985125" y="2575175"/>
            <a:chExt cx="4603675" cy="1665225"/>
          </a:xfrm>
        </p:grpSpPr>
        <p:grpSp>
          <p:nvGrpSpPr>
            <p:cNvPr id="631" name="Google Shape;631;p21"/>
            <p:cNvGrpSpPr/>
            <p:nvPr/>
          </p:nvGrpSpPr>
          <p:grpSpPr>
            <a:xfrm>
              <a:off x="-1985125" y="2976900"/>
              <a:ext cx="1045700" cy="1248450"/>
              <a:chOff x="1367675" y="2976900"/>
              <a:chExt cx="1045700" cy="1248450"/>
            </a:xfrm>
          </p:grpSpPr>
          <p:sp>
            <p:nvSpPr>
              <p:cNvPr id="632" name="Google Shape;632;p21"/>
              <p:cNvSpPr/>
              <p:nvPr/>
            </p:nvSpPr>
            <p:spPr>
              <a:xfrm>
                <a:off x="1367675" y="2976900"/>
                <a:ext cx="1045700" cy="527000"/>
              </a:xfrm>
              <a:custGeom>
                <a:rect b="b" l="l" r="r" t="t"/>
                <a:pathLst>
                  <a:path extrusionOk="0" h="21080" w="41828">
                    <a:moveTo>
                      <a:pt x="16145" y="1"/>
                    </a:moveTo>
                    <a:lnTo>
                      <a:pt x="12112" y="1896"/>
                    </a:lnTo>
                    <a:lnTo>
                      <a:pt x="13121" y="1"/>
                    </a:lnTo>
                    <a:lnTo>
                      <a:pt x="13121" y="1"/>
                    </a:lnTo>
                    <a:cubicBezTo>
                      <a:pt x="6606" y="226"/>
                      <a:pt x="4484" y="2017"/>
                      <a:pt x="4484" y="2017"/>
                    </a:cubicBezTo>
                    <a:lnTo>
                      <a:pt x="12112" y="4258"/>
                    </a:lnTo>
                    <a:lnTo>
                      <a:pt x="14354" y="3702"/>
                    </a:lnTo>
                    <a:lnTo>
                      <a:pt x="13677" y="4710"/>
                    </a:lnTo>
                    <a:lnTo>
                      <a:pt x="16822" y="5823"/>
                    </a:lnTo>
                    <a:lnTo>
                      <a:pt x="18943" y="4710"/>
                    </a:lnTo>
                    <a:lnTo>
                      <a:pt x="17830" y="6169"/>
                    </a:lnTo>
                    <a:lnTo>
                      <a:pt x="24224" y="8065"/>
                    </a:lnTo>
                    <a:cubicBezTo>
                      <a:pt x="24224" y="8065"/>
                      <a:pt x="17377" y="7147"/>
                      <a:pt x="12663" y="7147"/>
                    </a:cubicBezTo>
                    <a:cubicBezTo>
                      <a:pt x="11683" y="7147"/>
                      <a:pt x="10796" y="7187"/>
                      <a:pt x="10081" y="7283"/>
                    </a:cubicBezTo>
                    <a:cubicBezTo>
                      <a:pt x="5944" y="7839"/>
                      <a:pt x="1" y="15031"/>
                      <a:pt x="1" y="15031"/>
                    </a:cubicBezTo>
                    <a:lnTo>
                      <a:pt x="4033" y="13451"/>
                    </a:lnTo>
                    <a:lnTo>
                      <a:pt x="6500" y="11210"/>
                    </a:lnTo>
                    <a:lnTo>
                      <a:pt x="5944" y="13120"/>
                    </a:lnTo>
                    <a:lnTo>
                      <a:pt x="8848" y="12774"/>
                    </a:lnTo>
                    <a:lnTo>
                      <a:pt x="10758" y="10533"/>
                    </a:lnTo>
                    <a:lnTo>
                      <a:pt x="9750" y="12564"/>
                    </a:lnTo>
                    <a:lnTo>
                      <a:pt x="11766" y="12112"/>
                    </a:lnTo>
                    <a:lnTo>
                      <a:pt x="12443" y="10653"/>
                    </a:lnTo>
                    <a:lnTo>
                      <a:pt x="12443" y="11992"/>
                    </a:lnTo>
                    <a:lnTo>
                      <a:pt x="18492" y="10533"/>
                    </a:lnTo>
                    <a:lnTo>
                      <a:pt x="19169" y="8863"/>
                    </a:lnTo>
                    <a:lnTo>
                      <a:pt x="19395" y="10096"/>
                    </a:lnTo>
                    <a:lnTo>
                      <a:pt x="22991" y="9645"/>
                    </a:lnTo>
                    <a:lnTo>
                      <a:pt x="22991" y="9645"/>
                    </a:lnTo>
                    <a:cubicBezTo>
                      <a:pt x="14234" y="11887"/>
                      <a:pt x="10758" y="19395"/>
                      <a:pt x="10758" y="19395"/>
                    </a:cubicBezTo>
                    <a:lnTo>
                      <a:pt x="16822" y="16265"/>
                    </a:lnTo>
                    <a:cubicBezTo>
                      <a:pt x="16927" y="14806"/>
                      <a:pt x="18056" y="13000"/>
                      <a:pt x="18056" y="13000"/>
                    </a:cubicBezTo>
                    <a:lnTo>
                      <a:pt x="18056" y="15362"/>
                    </a:lnTo>
                    <a:lnTo>
                      <a:pt x="19500" y="14354"/>
                    </a:lnTo>
                    <a:lnTo>
                      <a:pt x="20523" y="11992"/>
                    </a:lnTo>
                    <a:lnTo>
                      <a:pt x="20523" y="13346"/>
                    </a:lnTo>
                    <a:lnTo>
                      <a:pt x="24224" y="10653"/>
                    </a:lnTo>
                    <a:lnTo>
                      <a:pt x="26571" y="13346"/>
                    </a:lnTo>
                    <a:lnTo>
                      <a:pt x="27128" y="12338"/>
                    </a:lnTo>
                    <a:lnTo>
                      <a:pt x="27249" y="14460"/>
                    </a:lnTo>
                    <a:lnTo>
                      <a:pt x="29039" y="17047"/>
                    </a:lnTo>
                    <a:lnTo>
                      <a:pt x="29821" y="16370"/>
                    </a:lnTo>
                    <a:lnTo>
                      <a:pt x="29716" y="17935"/>
                    </a:lnTo>
                    <a:lnTo>
                      <a:pt x="31958" y="21080"/>
                    </a:lnTo>
                    <a:lnTo>
                      <a:pt x="32063" y="15588"/>
                    </a:lnTo>
                    <a:cubicBezTo>
                      <a:pt x="32063" y="14911"/>
                      <a:pt x="30167" y="14354"/>
                      <a:pt x="30167" y="14354"/>
                    </a:cubicBezTo>
                    <a:lnTo>
                      <a:pt x="31401" y="14129"/>
                    </a:lnTo>
                    <a:cubicBezTo>
                      <a:pt x="29490" y="10984"/>
                      <a:pt x="26797" y="10427"/>
                      <a:pt x="26797" y="10427"/>
                    </a:cubicBezTo>
                    <a:cubicBezTo>
                      <a:pt x="27070" y="10395"/>
                      <a:pt x="27320" y="10381"/>
                      <a:pt x="27548" y="10381"/>
                    </a:cubicBezTo>
                    <a:cubicBezTo>
                      <a:pt x="28916" y="10381"/>
                      <a:pt x="29490" y="10879"/>
                      <a:pt x="29490" y="10879"/>
                    </a:cubicBezTo>
                    <a:lnTo>
                      <a:pt x="29821" y="10202"/>
                    </a:lnTo>
                    <a:lnTo>
                      <a:pt x="30604" y="10879"/>
                    </a:lnTo>
                    <a:lnTo>
                      <a:pt x="32409" y="11541"/>
                    </a:lnTo>
                    <a:lnTo>
                      <a:pt x="32409" y="11541"/>
                    </a:lnTo>
                    <a:lnTo>
                      <a:pt x="32184" y="9690"/>
                    </a:lnTo>
                    <a:lnTo>
                      <a:pt x="33192" y="11661"/>
                    </a:lnTo>
                    <a:lnTo>
                      <a:pt x="35208" y="11992"/>
                    </a:lnTo>
                    <a:lnTo>
                      <a:pt x="34756" y="9690"/>
                    </a:lnTo>
                    <a:lnTo>
                      <a:pt x="36216" y="12338"/>
                    </a:lnTo>
                    <a:lnTo>
                      <a:pt x="40022" y="13903"/>
                    </a:lnTo>
                    <a:cubicBezTo>
                      <a:pt x="39691" y="11766"/>
                      <a:pt x="36998" y="8742"/>
                      <a:pt x="36998" y="8742"/>
                    </a:cubicBezTo>
                    <a:lnTo>
                      <a:pt x="34982" y="8637"/>
                    </a:lnTo>
                    <a:lnTo>
                      <a:pt x="35885" y="7403"/>
                    </a:lnTo>
                    <a:cubicBezTo>
                      <a:pt x="35054" y="7247"/>
                      <a:pt x="34183" y="7184"/>
                      <a:pt x="33322" y="7184"/>
                    </a:cubicBezTo>
                    <a:cubicBezTo>
                      <a:pt x="29874" y="7184"/>
                      <a:pt x="26571" y="8185"/>
                      <a:pt x="26571" y="8185"/>
                    </a:cubicBezTo>
                    <a:lnTo>
                      <a:pt x="33523" y="5944"/>
                    </a:lnTo>
                    <a:lnTo>
                      <a:pt x="33192" y="4815"/>
                    </a:lnTo>
                    <a:lnTo>
                      <a:pt x="33192" y="4815"/>
                    </a:lnTo>
                    <a:lnTo>
                      <a:pt x="35208" y="5718"/>
                    </a:lnTo>
                    <a:lnTo>
                      <a:pt x="41828" y="6952"/>
                    </a:lnTo>
                    <a:lnTo>
                      <a:pt x="37344" y="3356"/>
                    </a:lnTo>
                    <a:lnTo>
                      <a:pt x="34982" y="3927"/>
                    </a:lnTo>
                    <a:lnTo>
                      <a:pt x="35990" y="2799"/>
                    </a:lnTo>
                    <a:cubicBezTo>
                      <a:pt x="35990" y="2799"/>
                      <a:pt x="35208" y="2348"/>
                      <a:pt x="32966" y="2242"/>
                    </a:cubicBezTo>
                    <a:cubicBezTo>
                      <a:pt x="32941" y="2241"/>
                      <a:pt x="32916" y="2240"/>
                      <a:pt x="32891" y="2240"/>
                    </a:cubicBezTo>
                    <a:cubicBezTo>
                      <a:pt x="30621" y="2240"/>
                      <a:pt x="26015" y="7508"/>
                      <a:pt x="26015" y="7508"/>
                    </a:cubicBezTo>
                    <a:cubicBezTo>
                      <a:pt x="26015" y="7508"/>
                      <a:pt x="26015" y="5718"/>
                      <a:pt x="25563" y="4153"/>
                    </a:cubicBezTo>
                    <a:cubicBezTo>
                      <a:pt x="25112" y="2573"/>
                      <a:pt x="22991" y="1686"/>
                      <a:pt x="22991" y="1686"/>
                    </a:cubicBezTo>
                    <a:lnTo>
                      <a:pt x="22991" y="1686"/>
                    </a:lnTo>
                    <a:lnTo>
                      <a:pt x="24224" y="6952"/>
                    </a:lnTo>
                    <a:cubicBezTo>
                      <a:pt x="23322" y="4936"/>
                      <a:pt x="21636" y="3250"/>
                      <a:pt x="21636" y="3250"/>
                    </a:cubicBezTo>
                    <a:lnTo>
                      <a:pt x="19064" y="2919"/>
                    </a:lnTo>
                    <a:lnTo>
                      <a:pt x="20177" y="2468"/>
                    </a:lnTo>
                    <a:cubicBezTo>
                      <a:pt x="18943" y="1114"/>
                      <a:pt x="16145" y="1"/>
                      <a:pt x="161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1"/>
              <p:cNvSpPr/>
              <p:nvPr/>
            </p:nvSpPr>
            <p:spPr>
              <a:xfrm>
                <a:off x="1687025" y="3243200"/>
                <a:ext cx="286275" cy="982150"/>
              </a:xfrm>
              <a:custGeom>
                <a:rect b="b" l="l" r="r" t="t"/>
                <a:pathLst>
                  <a:path extrusionOk="0" h="39286" w="11451">
                    <a:moveTo>
                      <a:pt x="11450" y="1"/>
                    </a:moveTo>
                    <a:cubicBezTo>
                      <a:pt x="11450" y="2"/>
                      <a:pt x="1926" y="12369"/>
                      <a:pt x="0" y="39285"/>
                    </a:cubicBezTo>
                    <a:lnTo>
                      <a:pt x="3912" y="39285"/>
                    </a:lnTo>
                    <a:cubicBezTo>
                      <a:pt x="3912" y="39285"/>
                      <a:pt x="1881" y="19275"/>
                      <a:pt x="114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4" name="Google Shape;634;p21"/>
            <p:cNvGrpSpPr/>
            <p:nvPr/>
          </p:nvGrpSpPr>
          <p:grpSpPr>
            <a:xfrm>
              <a:off x="-217625" y="3328600"/>
              <a:ext cx="748175" cy="893000"/>
              <a:chOff x="-217625" y="3328600"/>
              <a:chExt cx="748175" cy="893000"/>
            </a:xfrm>
          </p:grpSpPr>
          <p:sp>
            <p:nvSpPr>
              <p:cNvPr id="635" name="Google Shape;635;p21"/>
              <p:cNvSpPr/>
              <p:nvPr/>
            </p:nvSpPr>
            <p:spPr>
              <a:xfrm>
                <a:off x="-217625" y="3328600"/>
                <a:ext cx="748175" cy="376925"/>
              </a:xfrm>
              <a:custGeom>
                <a:rect b="b" l="l" r="r" t="t"/>
                <a:pathLst>
                  <a:path extrusionOk="0" h="15077" w="29927">
                    <a:moveTo>
                      <a:pt x="11556" y="0"/>
                    </a:moveTo>
                    <a:lnTo>
                      <a:pt x="8667" y="1370"/>
                    </a:lnTo>
                    <a:lnTo>
                      <a:pt x="9389" y="0"/>
                    </a:lnTo>
                    <a:lnTo>
                      <a:pt x="9389" y="0"/>
                    </a:lnTo>
                    <a:cubicBezTo>
                      <a:pt x="4740" y="166"/>
                      <a:pt x="3221" y="1445"/>
                      <a:pt x="3221" y="1445"/>
                    </a:cubicBezTo>
                    <a:lnTo>
                      <a:pt x="8667" y="3055"/>
                    </a:lnTo>
                    <a:lnTo>
                      <a:pt x="10277" y="2648"/>
                    </a:lnTo>
                    <a:lnTo>
                      <a:pt x="10277" y="2648"/>
                    </a:lnTo>
                    <a:lnTo>
                      <a:pt x="9796" y="3371"/>
                    </a:lnTo>
                    <a:lnTo>
                      <a:pt x="12037" y="4183"/>
                    </a:lnTo>
                    <a:lnTo>
                      <a:pt x="13557" y="3371"/>
                    </a:lnTo>
                    <a:lnTo>
                      <a:pt x="12760" y="4424"/>
                    </a:lnTo>
                    <a:lnTo>
                      <a:pt x="17334" y="5778"/>
                    </a:lnTo>
                    <a:cubicBezTo>
                      <a:pt x="17334" y="5778"/>
                      <a:pt x="12460" y="5121"/>
                      <a:pt x="9093" y="5121"/>
                    </a:cubicBezTo>
                    <a:cubicBezTo>
                      <a:pt x="8382" y="5121"/>
                      <a:pt x="7739" y="5150"/>
                      <a:pt x="7223" y="5221"/>
                    </a:cubicBezTo>
                    <a:cubicBezTo>
                      <a:pt x="4259" y="5627"/>
                      <a:pt x="1" y="10758"/>
                      <a:pt x="1" y="10758"/>
                    </a:cubicBezTo>
                    <a:lnTo>
                      <a:pt x="2890" y="9630"/>
                    </a:lnTo>
                    <a:lnTo>
                      <a:pt x="4665" y="8020"/>
                    </a:lnTo>
                    <a:lnTo>
                      <a:pt x="4259" y="9389"/>
                    </a:lnTo>
                    <a:lnTo>
                      <a:pt x="6350" y="9148"/>
                    </a:lnTo>
                    <a:lnTo>
                      <a:pt x="7704" y="7538"/>
                    </a:lnTo>
                    <a:lnTo>
                      <a:pt x="6982" y="8983"/>
                    </a:lnTo>
                    <a:lnTo>
                      <a:pt x="8426" y="8667"/>
                    </a:lnTo>
                    <a:lnTo>
                      <a:pt x="8908" y="7629"/>
                    </a:lnTo>
                    <a:lnTo>
                      <a:pt x="8908" y="8591"/>
                    </a:lnTo>
                    <a:lnTo>
                      <a:pt x="13241" y="7538"/>
                    </a:lnTo>
                    <a:lnTo>
                      <a:pt x="13723" y="6350"/>
                    </a:lnTo>
                    <a:lnTo>
                      <a:pt x="13888" y="7222"/>
                    </a:lnTo>
                    <a:lnTo>
                      <a:pt x="16446" y="6906"/>
                    </a:lnTo>
                    <a:lnTo>
                      <a:pt x="16446" y="6906"/>
                    </a:lnTo>
                    <a:cubicBezTo>
                      <a:pt x="10187" y="8501"/>
                      <a:pt x="7704" y="13888"/>
                      <a:pt x="7704" y="13888"/>
                    </a:cubicBezTo>
                    <a:lnTo>
                      <a:pt x="12037" y="11631"/>
                    </a:lnTo>
                    <a:cubicBezTo>
                      <a:pt x="12113" y="10593"/>
                      <a:pt x="12925" y="9314"/>
                      <a:pt x="12925" y="9314"/>
                    </a:cubicBezTo>
                    <a:lnTo>
                      <a:pt x="12925" y="10999"/>
                    </a:lnTo>
                    <a:lnTo>
                      <a:pt x="13963" y="10277"/>
                    </a:lnTo>
                    <a:lnTo>
                      <a:pt x="14686" y="8591"/>
                    </a:lnTo>
                    <a:lnTo>
                      <a:pt x="14686" y="9554"/>
                    </a:lnTo>
                    <a:lnTo>
                      <a:pt x="17334" y="7629"/>
                    </a:lnTo>
                    <a:lnTo>
                      <a:pt x="19019" y="9554"/>
                    </a:lnTo>
                    <a:lnTo>
                      <a:pt x="19410" y="8832"/>
                    </a:lnTo>
                    <a:lnTo>
                      <a:pt x="19500" y="10352"/>
                    </a:lnTo>
                    <a:lnTo>
                      <a:pt x="20779" y="12202"/>
                    </a:lnTo>
                    <a:lnTo>
                      <a:pt x="21336" y="11721"/>
                    </a:lnTo>
                    <a:lnTo>
                      <a:pt x="21261" y="12834"/>
                    </a:lnTo>
                    <a:lnTo>
                      <a:pt x="22855" y="15076"/>
                    </a:lnTo>
                    <a:lnTo>
                      <a:pt x="22946" y="11149"/>
                    </a:lnTo>
                    <a:cubicBezTo>
                      <a:pt x="22946" y="10668"/>
                      <a:pt x="21577" y="10277"/>
                      <a:pt x="21577" y="10277"/>
                    </a:cubicBezTo>
                    <a:lnTo>
                      <a:pt x="22464" y="10111"/>
                    </a:lnTo>
                    <a:cubicBezTo>
                      <a:pt x="21095" y="7869"/>
                      <a:pt x="19169" y="7463"/>
                      <a:pt x="19169" y="7463"/>
                    </a:cubicBezTo>
                    <a:cubicBezTo>
                      <a:pt x="19370" y="7439"/>
                      <a:pt x="19553" y="7428"/>
                      <a:pt x="19720" y="7428"/>
                    </a:cubicBezTo>
                    <a:cubicBezTo>
                      <a:pt x="20690" y="7428"/>
                      <a:pt x="21095" y="7779"/>
                      <a:pt x="21095" y="7779"/>
                    </a:cubicBezTo>
                    <a:lnTo>
                      <a:pt x="21336" y="7298"/>
                    </a:lnTo>
                    <a:lnTo>
                      <a:pt x="21908" y="7779"/>
                    </a:lnTo>
                    <a:lnTo>
                      <a:pt x="23186" y="8260"/>
                    </a:lnTo>
                    <a:lnTo>
                      <a:pt x="23021" y="6936"/>
                    </a:lnTo>
                    <a:lnTo>
                      <a:pt x="23743" y="8351"/>
                    </a:lnTo>
                    <a:lnTo>
                      <a:pt x="25188" y="8591"/>
                    </a:lnTo>
                    <a:lnTo>
                      <a:pt x="24872" y="6936"/>
                    </a:lnTo>
                    <a:lnTo>
                      <a:pt x="24872" y="6936"/>
                    </a:lnTo>
                    <a:lnTo>
                      <a:pt x="25910" y="8832"/>
                    </a:lnTo>
                    <a:lnTo>
                      <a:pt x="28633" y="9946"/>
                    </a:lnTo>
                    <a:cubicBezTo>
                      <a:pt x="28392" y="8426"/>
                      <a:pt x="26466" y="6259"/>
                      <a:pt x="26466" y="6259"/>
                    </a:cubicBezTo>
                    <a:lnTo>
                      <a:pt x="25022" y="6184"/>
                    </a:lnTo>
                    <a:lnTo>
                      <a:pt x="25669" y="5296"/>
                    </a:lnTo>
                    <a:cubicBezTo>
                      <a:pt x="25083" y="5186"/>
                      <a:pt x="24468" y="5142"/>
                      <a:pt x="23859" y="5142"/>
                    </a:cubicBezTo>
                    <a:cubicBezTo>
                      <a:pt x="21391" y="5142"/>
                      <a:pt x="19019" y="5868"/>
                      <a:pt x="19019" y="5868"/>
                    </a:cubicBezTo>
                    <a:lnTo>
                      <a:pt x="23984" y="4258"/>
                    </a:lnTo>
                    <a:lnTo>
                      <a:pt x="23743" y="3461"/>
                    </a:lnTo>
                    <a:lnTo>
                      <a:pt x="25188" y="4093"/>
                    </a:lnTo>
                    <a:lnTo>
                      <a:pt x="29927" y="4980"/>
                    </a:lnTo>
                    <a:lnTo>
                      <a:pt x="26707" y="2408"/>
                    </a:lnTo>
                    <a:lnTo>
                      <a:pt x="25022" y="2814"/>
                    </a:lnTo>
                    <a:lnTo>
                      <a:pt x="25744" y="2016"/>
                    </a:lnTo>
                    <a:cubicBezTo>
                      <a:pt x="25744" y="2016"/>
                      <a:pt x="25188" y="1685"/>
                      <a:pt x="23578" y="1610"/>
                    </a:cubicBezTo>
                    <a:cubicBezTo>
                      <a:pt x="23562" y="1610"/>
                      <a:pt x="23547" y="1609"/>
                      <a:pt x="23531" y="1609"/>
                    </a:cubicBezTo>
                    <a:cubicBezTo>
                      <a:pt x="21918" y="1609"/>
                      <a:pt x="18612" y="5387"/>
                      <a:pt x="18612" y="5387"/>
                    </a:cubicBezTo>
                    <a:cubicBezTo>
                      <a:pt x="18612" y="5387"/>
                      <a:pt x="18612" y="4093"/>
                      <a:pt x="18297" y="2979"/>
                    </a:cubicBezTo>
                    <a:cubicBezTo>
                      <a:pt x="17966" y="1851"/>
                      <a:pt x="16446" y="1204"/>
                      <a:pt x="16446" y="1204"/>
                    </a:cubicBezTo>
                    <a:lnTo>
                      <a:pt x="16446" y="1204"/>
                    </a:lnTo>
                    <a:lnTo>
                      <a:pt x="17334" y="4980"/>
                    </a:lnTo>
                    <a:cubicBezTo>
                      <a:pt x="16687" y="3536"/>
                      <a:pt x="15483" y="2332"/>
                      <a:pt x="15483" y="2332"/>
                    </a:cubicBezTo>
                    <a:lnTo>
                      <a:pt x="13647" y="2092"/>
                    </a:lnTo>
                    <a:lnTo>
                      <a:pt x="14445" y="1776"/>
                    </a:lnTo>
                    <a:cubicBezTo>
                      <a:pt x="13557" y="813"/>
                      <a:pt x="11556" y="0"/>
                      <a:pt x="11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1"/>
              <p:cNvSpPr/>
              <p:nvPr/>
            </p:nvSpPr>
            <p:spPr>
              <a:xfrm>
                <a:off x="11075" y="3519300"/>
                <a:ext cx="204650" cy="702300"/>
              </a:xfrm>
              <a:custGeom>
                <a:rect b="b" l="l" r="r" t="t"/>
                <a:pathLst>
                  <a:path extrusionOk="0" h="28092" w="8186">
                    <a:moveTo>
                      <a:pt x="8186" y="1"/>
                    </a:moveTo>
                    <a:cubicBezTo>
                      <a:pt x="8185" y="1"/>
                      <a:pt x="1385" y="8848"/>
                      <a:pt x="1" y="28091"/>
                    </a:cubicBezTo>
                    <a:lnTo>
                      <a:pt x="2799" y="28091"/>
                    </a:lnTo>
                    <a:cubicBezTo>
                      <a:pt x="2799" y="28091"/>
                      <a:pt x="1340" y="13782"/>
                      <a:pt x="81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7" name="Google Shape;637;p21"/>
            <p:cNvGrpSpPr/>
            <p:nvPr/>
          </p:nvGrpSpPr>
          <p:grpSpPr>
            <a:xfrm>
              <a:off x="1572825" y="3497475"/>
              <a:ext cx="1045725" cy="738775"/>
              <a:chOff x="1572825" y="3497475"/>
              <a:chExt cx="1045725" cy="738775"/>
            </a:xfrm>
          </p:grpSpPr>
          <p:sp>
            <p:nvSpPr>
              <p:cNvPr id="638" name="Google Shape;638;p21"/>
              <p:cNvSpPr/>
              <p:nvPr/>
            </p:nvSpPr>
            <p:spPr>
              <a:xfrm>
                <a:off x="1572825" y="3497475"/>
                <a:ext cx="1045725" cy="527025"/>
              </a:xfrm>
              <a:custGeom>
                <a:rect b="b" l="l" r="r" t="t"/>
                <a:pathLst>
                  <a:path extrusionOk="0" h="21081" w="41829">
                    <a:moveTo>
                      <a:pt x="16160" y="1"/>
                    </a:moveTo>
                    <a:lnTo>
                      <a:pt x="12113" y="1912"/>
                    </a:lnTo>
                    <a:lnTo>
                      <a:pt x="13121" y="1"/>
                    </a:lnTo>
                    <a:lnTo>
                      <a:pt x="13121" y="1"/>
                    </a:lnTo>
                    <a:cubicBezTo>
                      <a:pt x="6621" y="227"/>
                      <a:pt x="4485" y="2017"/>
                      <a:pt x="4485" y="2017"/>
                    </a:cubicBezTo>
                    <a:lnTo>
                      <a:pt x="12113" y="4259"/>
                    </a:lnTo>
                    <a:lnTo>
                      <a:pt x="14355" y="3702"/>
                    </a:lnTo>
                    <a:lnTo>
                      <a:pt x="14355" y="3702"/>
                    </a:lnTo>
                    <a:lnTo>
                      <a:pt x="13693" y="4710"/>
                    </a:lnTo>
                    <a:lnTo>
                      <a:pt x="16822" y="5839"/>
                    </a:lnTo>
                    <a:lnTo>
                      <a:pt x="18959" y="4710"/>
                    </a:lnTo>
                    <a:lnTo>
                      <a:pt x="18959" y="4710"/>
                    </a:lnTo>
                    <a:lnTo>
                      <a:pt x="17830" y="6170"/>
                    </a:lnTo>
                    <a:lnTo>
                      <a:pt x="24225" y="8080"/>
                    </a:lnTo>
                    <a:cubicBezTo>
                      <a:pt x="24225" y="8080"/>
                      <a:pt x="17424" y="7157"/>
                      <a:pt x="12715" y="7157"/>
                    </a:cubicBezTo>
                    <a:cubicBezTo>
                      <a:pt x="11721" y="7157"/>
                      <a:pt x="10820" y="7198"/>
                      <a:pt x="10097" y="7298"/>
                    </a:cubicBezTo>
                    <a:cubicBezTo>
                      <a:pt x="5944" y="7855"/>
                      <a:pt x="1" y="15032"/>
                      <a:pt x="1" y="15032"/>
                    </a:cubicBezTo>
                    <a:lnTo>
                      <a:pt x="4048" y="13467"/>
                    </a:lnTo>
                    <a:lnTo>
                      <a:pt x="6516" y="11225"/>
                    </a:lnTo>
                    <a:lnTo>
                      <a:pt x="5944" y="13121"/>
                    </a:lnTo>
                    <a:lnTo>
                      <a:pt x="8863" y="12790"/>
                    </a:lnTo>
                    <a:lnTo>
                      <a:pt x="10774" y="10548"/>
                    </a:lnTo>
                    <a:lnTo>
                      <a:pt x="9766" y="12564"/>
                    </a:lnTo>
                    <a:lnTo>
                      <a:pt x="9766" y="12564"/>
                    </a:lnTo>
                    <a:lnTo>
                      <a:pt x="11782" y="12113"/>
                    </a:lnTo>
                    <a:lnTo>
                      <a:pt x="12459" y="10653"/>
                    </a:lnTo>
                    <a:lnTo>
                      <a:pt x="12459" y="12007"/>
                    </a:lnTo>
                    <a:lnTo>
                      <a:pt x="18507" y="10548"/>
                    </a:lnTo>
                    <a:lnTo>
                      <a:pt x="19184" y="8863"/>
                    </a:lnTo>
                    <a:lnTo>
                      <a:pt x="19410" y="10097"/>
                    </a:lnTo>
                    <a:lnTo>
                      <a:pt x="22991" y="9645"/>
                    </a:lnTo>
                    <a:lnTo>
                      <a:pt x="22991" y="9645"/>
                    </a:lnTo>
                    <a:cubicBezTo>
                      <a:pt x="14249" y="11887"/>
                      <a:pt x="10774" y="19410"/>
                      <a:pt x="10774" y="19410"/>
                    </a:cubicBezTo>
                    <a:lnTo>
                      <a:pt x="16822" y="16265"/>
                    </a:lnTo>
                    <a:cubicBezTo>
                      <a:pt x="16942" y="14806"/>
                      <a:pt x="18056" y="13016"/>
                      <a:pt x="18056" y="13016"/>
                    </a:cubicBezTo>
                    <a:lnTo>
                      <a:pt x="18056" y="15363"/>
                    </a:lnTo>
                    <a:lnTo>
                      <a:pt x="19515" y="14355"/>
                    </a:lnTo>
                    <a:lnTo>
                      <a:pt x="20523" y="12007"/>
                    </a:lnTo>
                    <a:lnTo>
                      <a:pt x="20523" y="13347"/>
                    </a:lnTo>
                    <a:lnTo>
                      <a:pt x="24225" y="10653"/>
                    </a:lnTo>
                    <a:lnTo>
                      <a:pt x="26587" y="13347"/>
                    </a:lnTo>
                    <a:lnTo>
                      <a:pt x="27144" y="12338"/>
                    </a:lnTo>
                    <a:lnTo>
                      <a:pt x="27264" y="14475"/>
                    </a:lnTo>
                    <a:lnTo>
                      <a:pt x="29054" y="17048"/>
                    </a:lnTo>
                    <a:lnTo>
                      <a:pt x="29837" y="16371"/>
                    </a:lnTo>
                    <a:lnTo>
                      <a:pt x="29716" y="17951"/>
                    </a:lnTo>
                    <a:lnTo>
                      <a:pt x="31973" y="21080"/>
                    </a:lnTo>
                    <a:lnTo>
                      <a:pt x="32079" y="15588"/>
                    </a:lnTo>
                    <a:cubicBezTo>
                      <a:pt x="32079" y="14926"/>
                      <a:pt x="30168" y="14355"/>
                      <a:pt x="30168" y="14355"/>
                    </a:cubicBezTo>
                    <a:lnTo>
                      <a:pt x="31401" y="14129"/>
                    </a:lnTo>
                    <a:cubicBezTo>
                      <a:pt x="29506" y="10999"/>
                      <a:pt x="26813" y="10428"/>
                      <a:pt x="26813" y="10428"/>
                    </a:cubicBezTo>
                    <a:cubicBezTo>
                      <a:pt x="27083" y="10395"/>
                      <a:pt x="27332" y="10382"/>
                      <a:pt x="27559" y="10382"/>
                    </a:cubicBezTo>
                    <a:cubicBezTo>
                      <a:pt x="28920" y="10382"/>
                      <a:pt x="29506" y="10879"/>
                      <a:pt x="29506" y="10879"/>
                    </a:cubicBezTo>
                    <a:lnTo>
                      <a:pt x="29837" y="10202"/>
                    </a:lnTo>
                    <a:lnTo>
                      <a:pt x="30619" y="10879"/>
                    </a:lnTo>
                    <a:lnTo>
                      <a:pt x="32410" y="11556"/>
                    </a:lnTo>
                    <a:lnTo>
                      <a:pt x="32410" y="11556"/>
                    </a:lnTo>
                    <a:lnTo>
                      <a:pt x="32184" y="9705"/>
                    </a:lnTo>
                    <a:lnTo>
                      <a:pt x="33207" y="11661"/>
                    </a:lnTo>
                    <a:lnTo>
                      <a:pt x="35223" y="12007"/>
                    </a:lnTo>
                    <a:lnTo>
                      <a:pt x="34772" y="9705"/>
                    </a:lnTo>
                    <a:lnTo>
                      <a:pt x="36231" y="12338"/>
                    </a:lnTo>
                    <a:lnTo>
                      <a:pt x="40038" y="13903"/>
                    </a:lnTo>
                    <a:cubicBezTo>
                      <a:pt x="39707" y="11782"/>
                      <a:pt x="37014" y="8758"/>
                      <a:pt x="37014" y="8758"/>
                    </a:cubicBezTo>
                    <a:lnTo>
                      <a:pt x="34997" y="8637"/>
                    </a:lnTo>
                    <a:lnTo>
                      <a:pt x="35885" y="7403"/>
                    </a:lnTo>
                    <a:cubicBezTo>
                      <a:pt x="35058" y="7247"/>
                      <a:pt x="34189" y="7184"/>
                      <a:pt x="33329" y="7184"/>
                    </a:cubicBezTo>
                    <a:cubicBezTo>
                      <a:pt x="29890" y="7184"/>
                      <a:pt x="26587" y="8186"/>
                      <a:pt x="26587" y="8186"/>
                    </a:cubicBezTo>
                    <a:lnTo>
                      <a:pt x="33538" y="5944"/>
                    </a:lnTo>
                    <a:lnTo>
                      <a:pt x="33207" y="4831"/>
                    </a:lnTo>
                    <a:lnTo>
                      <a:pt x="35223" y="5718"/>
                    </a:lnTo>
                    <a:lnTo>
                      <a:pt x="41828" y="6952"/>
                    </a:lnTo>
                    <a:lnTo>
                      <a:pt x="37345" y="3371"/>
                    </a:lnTo>
                    <a:lnTo>
                      <a:pt x="34997" y="3928"/>
                    </a:lnTo>
                    <a:lnTo>
                      <a:pt x="34997" y="3928"/>
                    </a:lnTo>
                    <a:lnTo>
                      <a:pt x="36005" y="2814"/>
                    </a:lnTo>
                    <a:cubicBezTo>
                      <a:pt x="36005" y="2814"/>
                      <a:pt x="35223" y="2363"/>
                      <a:pt x="32981" y="2243"/>
                    </a:cubicBezTo>
                    <a:cubicBezTo>
                      <a:pt x="32960" y="2242"/>
                      <a:pt x="32938" y="2241"/>
                      <a:pt x="32915" y="2241"/>
                    </a:cubicBezTo>
                    <a:cubicBezTo>
                      <a:pt x="30649" y="2241"/>
                      <a:pt x="26030" y="7524"/>
                      <a:pt x="26030" y="7524"/>
                    </a:cubicBezTo>
                    <a:cubicBezTo>
                      <a:pt x="26030" y="7524"/>
                      <a:pt x="26030" y="5718"/>
                      <a:pt x="25579" y="4154"/>
                    </a:cubicBezTo>
                    <a:cubicBezTo>
                      <a:pt x="25127" y="2589"/>
                      <a:pt x="22991" y="1686"/>
                      <a:pt x="22991" y="1686"/>
                    </a:cubicBezTo>
                    <a:lnTo>
                      <a:pt x="22991" y="1686"/>
                    </a:lnTo>
                    <a:lnTo>
                      <a:pt x="24225" y="6952"/>
                    </a:lnTo>
                    <a:cubicBezTo>
                      <a:pt x="23337" y="4936"/>
                      <a:pt x="21652" y="3251"/>
                      <a:pt x="21652" y="3251"/>
                    </a:cubicBezTo>
                    <a:lnTo>
                      <a:pt x="19064" y="2920"/>
                    </a:lnTo>
                    <a:lnTo>
                      <a:pt x="20192" y="2468"/>
                    </a:lnTo>
                    <a:cubicBezTo>
                      <a:pt x="18959" y="1129"/>
                      <a:pt x="16160" y="1"/>
                      <a:pt x="161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1"/>
              <p:cNvSpPr/>
              <p:nvPr/>
            </p:nvSpPr>
            <p:spPr>
              <a:xfrm>
                <a:off x="1976050" y="3763800"/>
                <a:ext cx="202400" cy="472450"/>
              </a:xfrm>
              <a:custGeom>
                <a:rect b="b" l="l" r="r" t="t"/>
                <a:pathLst>
                  <a:path extrusionOk="0" h="18898" w="8096">
                    <a:moveTo>
                      <a:pt x="8096" y="0"/>
                    </a:moveTo>
                    <a:cubicBezTo>
                      <a:pt x="8095" y="1"/>
                      <a:pt x="3446" y="6050"/>
                      <a:pt x="1" y="18898"/>
                    </a:cubicBezTo>
                    <a:lnTo>
                      <a:pt x="1867" y="18898"/>
                    </a:lnTo>
                    <a:cubicBezTo>
                      <a:pt x="2980" y="13045"/>
                      <a:pt x="4891" y="6485"/>
                      <a:pt x="80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21"/>
            <p:cNvGrpSpPr/>
            <p:nvPr/>
          </p:nvGrpSpPr>
          <p:grpSpPr>
            <a:xfrm>
              <a:off x="-1030475" y="2575175"/>
              <a:ext cx="1113800" cy="1659575"/>
              <a:chOff x="2322325" y="2575175"/>
              <a:chExt cx="1113800" cy="1659575"/>
            </a:xfrm>
          </p:grpSpPr>
          <p:sp>
            <p:nvSpPr>
              <p:cNvPr id="641" name="Google Shape;641;p21"/>
              <p:cNvSpPr/>
              <p:nvPr/>
            </p:nvSpPr>
            <p:spPr>
              <a:xfrm>
                <a:off x="2322325" y="2575175"/>
                <a:ext cx="1113800" cy="561600"/>
              </a:xfrm>
              <a:custGeom>
                <a:rect b="b" l="l" r="r" t="t"/>
                <a:pathLst>
                  <a:path extrusionOk="0" h="22464" w="44552">
                    <a:moveTo>
                      <a:pt x="27354" y="1"/>
                    </a:moveTo>
                    <a:cubicBezTo>
                      <a:pt x="27354" y="1"/>
                      <a:pt x="24360" y="1204"/>
                      <a:pt x="23051" y="2634"/>
                    </a:cubicBezTo>
                    <a:lnTo>
                      <a:pt x="24240" y="3115"/>
                    </a:lnTo>
                    <a:lnTo>
                      <a:pt x="21501" y="3476"/>
                    </a:lnTo>
                    <a:cubicBezTo>
                      <a:pt x="21501" y="3476"/>
                      <a:pt x="19711" y="5267"/>
                      <a:pt x="18748" y="7418"/>
                    </a:cubicBezTo>
                    <a:lnTo>
                      <a:pt x="20057" y="1806"/>
                    </a:lnTo>
                    <a:lnTo>
                      <a:pt x="20057" y="1806"/>
                    </a:lnTo>
                    <a:cubicBezTo>
                      <a:pt x="20057" y="1806"/>
                      <a:pt x="17800" y="2754"/>
                      <a:pt x="17319" y="4424"/>
                    </a:cubicBezTo>
                    <a:cubicBezTo>
                      <a:pt x="16837" y="6094"/>
                      <a:pt x="16837" y="8005"/>
                      <a:pt x="16837" y="8005"/>
                    </a:cubicBezTo>
                    <a:cubicBezTo>
                      <a:pt x="16837" y="8005"/>
                      <a:pt x="11930" y="2391"/>
                      <a:pt x="9510" y="2391"/>
                    </a:cubicBezTo>
                    <a:cubicBezTo>
                      <a:pt x="9485" y="2391"/>
                      <a:pt x="9459" y="2392"/>
                      <a:pt x="9435" y="2393"/>
                    </a:cubicBezTo>
                    <a:cubicBezTo>
                      <a:pt x="7042" y="2513"/>
                      <a:pt x="6200" y="2995"/>
                      <a:pt x="6200" y="2995"/>
                    </a:cubicBezTo>
                    <a:lnTo>
                      <a:pt x="7283" y="4183"/>
                    </a:lnTo>
                    <a:lnTo>
                      <a:pt x="7283" y="4183"/>
                    </a:lnTo>
                    <a:lnTo>
                      <a:pt x="4770" y="3597"/>
                    </a:lnTo>
                    <a:lnTo>
                      <a:pt x="1" y="7418"/>
                    </a:lnTo>
                    <a:lnTo>
                      <a:pt x="7042" y="6094"/>
                    </a:lnTo>
                    <a:lnTo>
                      <a:pt x="9194" y="5146"/>
                    </a:lnTo>
                    <a:lnTo>
                      <a:pt x="8833" y="6335"/>
                    </a:lnTo>
                    <a:lnTo>
                      <a:pt x="16235" y="8727"/>
                    </a:lnTo>
                    <a:cubicBezTo>
                      <a:pt x="16235" y="8727"/>
                      <a:pt x="12708" y="7654"/>
                      <a:pt x="9030" y="7654"/>
                    </a:cubicBezTo>
                    <a:cubicBezTo>
                      <a:pt x="8119" y="7654"/>
                      <a:pt x="7198" y="7720"/>
                      <a:pt x="6320" y="7885"/>
                    </a:cubicBezTo>
                    <a:lnTo>
                      <a:pt x="7283" y="9209"/>
                    </a:lnTo>
                    <a:lnTo>
                      <a:pt x="5131" y="9329"/>
                    </a:lnTo>
                    <a:cubicBezTo>
                      <a:pt x="5131" y="9329"/>
                      <a:pt x="2273" y="12549"/>
                      <a:pt x="1912" y="14821"/>
                    </a:cubicBezTo>
                    <a:lnTo>
                      <a:pt x="5974" y="13151"/>
                    </a:lnTo>
                    <a:lnTo>
                      <a:pt x="7524" y="10337"/>
                    </a:lnTo>
                    <a:lnTo>
                      <a:pt x="7042" y="12790"/>
                    </a:lnTo>
                    <a:lnTo>
                      <a:pt x="7042" y="12790"/>
                    </a:lnTo>
                    <a:lnTo>
                      <a:pt x="9194" y="12428"/>
                    </a:lnTo>
                    <a:lnTo>
                      <a:pt x="10262" y="10337"/>
                    </a:lnTo>
                    <a:lnTo>
                      <a:pt x="10262" y="10337"/>
                    </a:lnTo>
                    <a:lnTo>
                      <a:pt x="10036" y="12308"/>
                    </a:lnTo>
                    <a:lnTo>
                      <a:pt x="11947" y="11601"/>
                    </a:lnTo>
                    <a:lnTo>
                      <a:pt x="12775" y="10879"/>
                    </a:lnTo>
                    <a:lnTo>
                      <a:pt x="13136" y="11601"/>
                    </a:lnTo>
                    <a:cubicBezTo>
                      <a:pt x="13136" y="11601"/>
                      <a:pt x="13755" y="11070"/>
                      <a:pt x="15201" y="11070"/>
                    </a:cubicBezTo>
                    <a:cubicBezTo>
                      <a:pt x="15442" y="11070"/>
                      <a:pt x="15707" y="11085"/>
                      <a:pt x="15995" y="11119"/>
                    </a:cubicBezTo>
                    <a:cubicBezTo>
                      <a:pt x="15995" y="11119"/>
                      <a:pt x="13136" y="11706"/>
                      <a:pt x="11105" y="15061"/>
                    </a:cubicBezTo>
                    <a:lnTo>
                      <a:pt x="12414" y="15302"/>
                    </a:lnTo>
                    <a:cubicBezTo>
                      <a:pt x="12414" y="15302"/>
                      <a:pt x="10382" y="15889"/>
                      <a:pt x="10382" y="16611"/>
                    </a:cubicBezTo>
                    <a:lnTo>
                      <a:pt x="10503" y="22464"/>
                    </a:lnTo>
                    <a:lnTo>
                      <a:pt x="12895" y="19124"/>
                    </a:lnTo>
                    <a:lnTo>
                      <a:pt x="12775" y="17439"/>
                    </a:lnTo>
                    <a:lnTo>
                      <a:pt x="13617" y="18161"/>
                    </a:lnTo>
                    <a:lnTo>
                      <a:pt x="15528" y="15423"/>
                    </a:lnTo>
                    <a:lnTo>
                      <a:pt x="15648" y="13151"/>
                    </a:lnTo>
                    <a:lnTo>
                      <a:pt x="16235" y="14219"/>
                    </a:lnTo>
                    <a:lnTo>
                      <a:pt x="18748" y="11360"/>
                    </a:lnTo>
                    <a:lnTo>
                      <a:pt x="22690" y="14219"/>
                    </a:lnTo>
                    <a:lnTo>
                      <a:pt x="22690" y="12790"/>
                    </a:lnTo>
                    <a:lnTo>
                      <a:pt x="23758" y="15302"/>
                    </a:lnTo>
                    <a:lnTo>
                      <a:pt x="25323" y="16370"/>
                    </a:lnTo>
                    <a:lnTo>
                      <a:pt x="25323" y="13858"/>
                    </a:lnTo>
                    <a:cubicBezTo>
                      <a:pt x="25323" y="13858"/>
                      <a:pt x="26512" y="15769"/>
                      <a:pt x="26632" y="17333"/>
                    </a:cubicBezTo>
                    <a:lnTo>
                      <a:pt x="33087" y="20674"/>
                    </a:lnTo>
                    <a:cubicBezTo>
                      <a:pt x="33087" y="20674"/>
                      <a:pt x="29385" y="12669"/>
                      <a:pt x="20057" y="10277"/>
                    </a:cubicBezTo>
                    <a:lnTo>
                      <a:pt x="20057" y="10277"/>
                    </a:lnTo>
                    <a:lnTo>
                      <a:pt x="23879" y="10758"/>
                    </a:lnTo>
                    <a:lnTo>
                      <a:pt x="24119" y="9449"/>
                    </a:lnTo>
                    <a:lnTo>
                      <a:pt x="24841" y="11240"/>
                    </a:lnTo>
                    <a:lnTo>
                      <a:pt x="31296" y="12790"/>
                    </a:lnTo>
                    <a:lnTo>
                      <a:pt x="31296" y="11360"/>
                    </a:lnTo>
                    <a:lnTo>
                      <a:pt x="32003" y="12910"/>
                    </a:lnTo>
                    <a:lnTo>
                      <a:pt x="34155" y="13391"/>
                    </a:lnTo>
                    <a:lnTo>
                      <a:pt x="33087" y="11240"/>
                    </a:lnTo>
                    <a:lnTo>
                      <a:pt x="33087" y="11240"/>
                    </a:lnTo>
                    <a:lnTo>
                      <a:pt x="35118" y="13617"/>
                    </a:lnTo>
                    <a:lnTo>
                      <a:pt x="38217" y="13978"/>
                    </a:lnTo>
                    <a:lnTo>
                      <a:pt x="37615" y="11947"/>
                    </a:lnTo>
                    <a:lnTo>
                      <a:pt x="40248" y="14339"/>
                    </a:lnTo>
                    <a:lnTo>
                      <a:pt x="44551" y="16009"/>
                    </a:lnTo>
                    <a:cubicBezTo>
                      <a:pt x="44551" y="16009"/>
                      <a:pt x="38217" y="8366"/>
                      <a:pt x="33794" y="7764"/>
                    </a:cubicBezTo>
                    <a:cubicBezTo>
                      <a:pt x="33043" y="7664"/>
                      <a:pt x="32111" y="7623"/>
                      <a:pt x="31083" y="7623"/>
                    </a:cubicBezTo>
                    <a:cubicBezTo>
                      <a:pt x="26071" y="7623"/>
                      <a:pt x="18748" y="8607"/>
                      <a:pt x="18748" y="8607"/>
                    </a:cubicBezTo>
                    <a:lnTo>
                      <a:pt x="25564" y="6576"/>
                    </a:lnTo>
                    <a:lnTo>
                      <a:pt x="24360" y="5026"/>
                    </a:lnTo>
                    <a:lnTo>
                      <a:pt x="26632" y="6215"/>
                    </a:lnTo>
                    <a:lnTo>
                      <a:pt x="29972" y="5026"/>
                    </a:lnTo>
                    <a:lnTo>
                      <a:pt x="29265" y="3943"/>
                    </a:lnTo>
                    <a:lnTo>
                      <a:pt x="31642" y="4544"/>
                    </a:lnTo>
                    <a:lnTo>
                      <a:pt x="39767" y="2152"/>
                    </a:lnTo>
                    <a:cubicBezTo>
                      <a:pt x="39767" y="2152"/>
                      <a:pt x="37495" y="241"/>
                      <a:pt x="30574" y="1"/>
                    </a:cubicBezTo>
                    <a:lnTo>
                      <a:pt x="30574" y="1"/>
                    </a:lnTo>
                    <a:lnTo>
                      <a:pt x="31642" y="2032"/>
                    </a:lnTo>
                    <a:lnTo>
                      <a:pt x="31642" y="2032"/>
                    </a:lnTo>
                    <a:lnTo>
                      <a:pt x="273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1"/>
              <p:cNvSpPr/>
              <p:nvPr/>
            </p:nvSpPr>
            <p:spPr>
              <a:xfrm>
                <a:off x="2775975" y="2844125"/>
                <a:ext cx="283250" cy="1390625"/>
              </a:xfrm>
              <a:custGeom>
                <a:rect b="b" l="l" r="r" t="t"/>
                <a:pathLst>
                  <a:path extrusionOk="0" h="55625" w="11330">
                    <a:moveTo>
                      <a:pt x="0" y="0"/>
                    </a:moveTo>
                    <a:lnTo>
                      <a:pt x="0" y="0"/>
                    </a:lnTo>
                    <a:cubicBezTo>
                      <a:pt x="9464" y="27293"/>
                      <a:pt x="7448" y="55625"/>
                      <a:pt x="7448" y="55625"/>
                    </a:cubicBezTo>
                    <a:lnTo>
                      <a:pt x="11330" y="55625"/>
                    </a:lnTo>
                    <a:cubicBezTo>
                      <a:pt x="9419" y="17530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" name="Google Shape;643;p21"/>
            <p:cNvGrpSpPr/>
            <p:nvPr/>
          </p:nvGrpSpPr>
          <p:grpSpPr>
            <a:xfrm>
              <a:off x="-522300" y="3118325"/>
              <a:ext cx="694400" cy="1122075"/>
              <a:chOff x="2830500" y="3118325"/>
              <a:chExt cx="694400" cy="1122075"/>
            </a:xfrm>
          </p:grpSpPr>
          <p:sp>
            <p:nvSpPr>
              <p:cNvPr id="644" name="Google Shape;644;p21"/>
              <p:cNvSpPr/>
              <p:nvPr/>
            </p:nvSpPr>
            <p:spPr>
              <a:xfrm>
                <a:off x="2830500" y="3118325"/>
                <a:ext cx="694400" cy="379925"/>
              </a:xfrm>
              <a:custGeom>
                <a:rect b="b" l="l" r="r" t="t"/>
                <a:pathLst>
                  <a:path extrusionOk="0" h="15197" w="27776">
                    <a:moveTo>
                      <a:pt x="10713" y="1"/>
                    </a:moveTo>
                    <a:lnTo>
                      <a:pt x="8035" y="1385"/>
                    </a:lnTo>
                    <a:lnTo>
                      <a:pt x="8712" y="1"/>
                    </a:lnTo>
                    <a:lnTo>
                      <a:pt x="8712" y="1"/>
                    </a:lnTo>
                    <a:cubicBezTo>
                      <a:pt x="4394" y="166"/>
                      <a:pt x="2965" y="1460"/>
                      <a:pt x="2965" y="1460"/>
                    </a:cubicBezTo>
                    <a:lnTo>
                      <a:pt x="8035" y="3070"/>
                    </a:lnTo>
                    <a:lnTo>
                      <a:pt x="9525" y="2679"/>
                    </a:lnTo>
                    <a:lnTo>
                      <a:pt x="9525" y="2679"/>
                    </a:lnTo>
                    <a:lnTo>
                      <a:pt x="9073" y="3401"/>
                    </a:lnTo>
                    <a:lnTo>
                      <a:pt x="11165" y="4214"/>
                    </a:lnTo>
                    <a:lnTo>
                      <a:pt x="12579" y="3401"/>
                    </a:lnTo>
                    <a:lnTo>
                      <a:pt x="11842" y="4454"/>
                    </a:lnTo>
                    <a:lnTo>
                      <a:pt x="16085" y="5823"/>
                    </a:lnTo>
                    <a:cubicBezTo>
                      <a:pt x="16085" y="5823"/>
                      <a:pt x="11501" y="5158"/>
                      <a:pt x="8372" y="5158"/>
                    </a:cubicBezTo>
                    <a:cubicBezTo>
                      <a:pt x="7736" y="5158"/>
                      <a:pt x="7161" y="5186"/>
                      <a:pt x="6696" y="5252"/>
                    </a:cubicBezTo>
                    <a:cubicBezTo>
                      <a:pt x="3943" y="5658"/>
                      <a:pt x="1" y="10834"/>
                      <a:pt x="1" y="10834"/>
                    </a:cubicBezTo>
                    <a:lnTo>
                      <a:pt x="2679" y="9705"/>
                    </a:lnTo>
                    <a:lnTo>
                      <a:pt x="4319" y="8080"/>
                    </a:lnTo>
                    <a:lnTo>
                      <a:pt x="3943" y="9450"/>
                    </a:lnTo>
                    <a:lnTo>
                      <a:pt x="5884" y="9209"/>
                    </a:lnTo>
                    <a:lnTo>
                      <a:pt x="7147" y="7599"/>
                    </a:lnTo>
                    <a:lnTo>
                      <a:pt x="6470" y="9058"/>
                    </a:lnTo>
                    <a:lnTo>
                      <a:pt x="7809" y="8727"/>
                    </a:lnTo>
                    <a:lnTo>
                      <a:pt x="8261" y="7674"/>
                    </a:lnTo>
                    <a:lnTo>
                      <a:pt x="8261" y="8652"/>
                    </a:lnTo>
                    <a:lnTo>
                      <a:pt x="12278" y="7599"/>
                    </a:lnTo>
                    <a:lnTo>
                      <a:pt x="12729" y="6395"/>
                    </a:lnTo>
                    <a:lnTo>
                      <a:pt x="12880" y="7283"/>
                    </a:lnTo>
                    <a:lnTo>
                      <a:pt x="15257" y="6952"/>
                    </a:lnTo>
                    <a:lnTo>
                      <a:pt x="15257" y="6952"/>
                    </a:lnTo>
                    <a:cubicBezTo>
                      <a:pt x="9449" y="8562"/>
                      <a:pt x="7147" y="13978"/>
                      <a:pt x="7147" y="13978"/>
                    </a:cubicBezTo>
                    <a:lnTo>
                      <a:pt x="11165" y="11721"/>
                    </a:lnTo>
                    <a:cubicBezTo>
                      <a:pt x="11240" y="10668"/>
                      <a:pt x="11977" y="9374"/>
                      <a:pt x="11977" y="9374"/>
                    </a:cubicBezTo>
                    <a:lnTo>
                      <a:pt x="11977" y="11074"/>
                    </a:lnTo>
                    <a:lnTo>
                      <a:pt x="12955" y="10352"/>
                    </a:lnTo>
                    <a:lnTo>
                      <a:pt x="13617" y="8652"/>
                    </a:lnTo>
                    <a:lnTo>
                      <a:pt x="13617" y="9615"/>
                    </a:lnTo>
                    <a:lnTo>
                      <a:pt x="16085" y="7674"/>
                    </a:lnTo>
                    <a:lnTo>
                      <a:pt x="17649" y="9615"/>
                    </a:lnTo>
                    <a:lnTo>
                      <a:pt x="18011" y="8893"/>
                    </a:lnTo>
                    <a:lnTo>
                      <a:pt x="18086" y="10427"/>
                    </a:lnTo>
                    <a:lnTo>
                      <a:pt x="19289" y="12278"/>
                    </a:lnTo>
                    <a:lnTo>
                      <a:pt x="19801" y="11797"/>
                    </a:lnTo>
                    <a:lnTo>
                      <a:pt x="19726" y="12925"/>
                    </a:lnTo>
                    <a:lnTo>
                      <a:pt x="21215" y="15197"/>
                    </a:lnTo>
                    <a:lnTo>
                      <a:pt x="21291" y="11240"/>
                    </a:lnTo>
                    <a:cubicBezTo>
                      <a:pt x="21291" y="10743"/>
                      <a:pt x="20027" y="10352"/>
                      <a:pt x="20027" y="10352"/>
                    </a:cubicBezTo>
                    <a:lnTo>
                      <a:pt x="20839" y="10187"/>
                    </a:lnTo>
                    <a:cubicBezTo>
                      <a:pt x="19575" y="7915"/>
                      <a:pt x="17800" y="7524"/>
                      <a:pt x="17800" y="7524"/>
                    </a:cubicBezTo>
                    <a:cubicBezTo>
                      <a:pt x="17985" y="7499"/>
                      <a:pt x="18154" y="7489"/>
                      <a:pt x="18308" y="7489"/>
                    </a:cubicBezTo>
                    <a:cubicBezTo>
                      <a:pt x="19203" y="7489"/>
                      <a:pt x="19575" y="7840"/>
                      <a:pt x="19575" y="7840"/>
                    </a:cubicBezTo>
                    <a:lnTo>
                      <a:pt x="19801" y="7358"/>
                    </a:lnTo>
                    <a:lnTo>
                      <a:pt x="20328" y="7840"/>
                    </a:lnTo>
                    <a:lnTo>
                      <a:pt x="21516" y="8321"/>
                    </a:lnTo>
                    <a:lnTo>
                      <a:pt x="21366" y="6997"/>
                    </a:lnTo>
                    <a:lnTo>
                      <a:pt x="22043" y="8411"/>
                    </a:lnTo>
                    <a:lnTo>
                      <a:pt x="23382" y="8652"/>
                    </a:lnTo>
                    <a:lnTo>
                      <a:pt x="23081" y="6997"/>
                    </a:lnTo>
                    <a:lnTo>
                      <a:pt x="24044" y="8893"/>
                    </a:lnTo>
                    <a:lnTo>
                      <a:pt x="26587" y="10021"/>
                    </a:lnTo>
                    <a:cubicBezTo>
                      <a:pt x="26361" y="8487"/>
                      <a:pt x="24571" y="6305"/>
                      <a:pt x="24571" y="6305"/>
                    </a:cubicBezTo>
                    <a:lnTo>
                      <a:pt x="23231" y="6230"/>
                    </a:lnTo>
                    <a:lnTo>
                      <a:pt x="23818" y="5342"/>
                    </a:lnTo>
                    <a:cubicBezTo>
                      <a:pt x="23262" y="5226"/>
                      <a:pt x="22678" y="5180"/>
                      <a:pt x="22101" y="5180"/>
                    </a:cubicBezTo>
                    <a:cubicBezTo>
                      <a:pt x="19824" y="5180"/>
                      <a:pt x="17649" y="5899"/>
                      <a:pt x="17649" y="5899"/>
                    </a:cubicBezTo>
                    <a:lnTo>
                      <a:pt x="22253" y="4289"/>
                    </a:lnTo>
                    <a:lnTo>
                      <a:pt x="22043" y="3476"/>
                    </a:lnTo>
                    <a:lnTo>
                      <a:pt x="23382" y="4123"/>
                    </a:lnTo>
                    <a:lnTo>
                      <a:pt x="27775" y="5011"/>
                    </a:lnTo>
                    <a:lnTo>
                      <a:pt x="24796" y="2438"/>
                    </a:lnTo>
                    <a:lnTo>
                      <a:pt x="23231" y="2829"/>
                    </a:lnTo>
                    <a:lnTo>
                      <a:pt x="23893" y="2032"/>
                    </a:lnTo>
                    <a:cubicBezTo>
                      <a:pt x="23893" y="2032"/>
                      <a:pt x="23382" y="1701"/>
                      <a:pt x="21892" y="1626"/>
                    </a:cubicBezTo>
                    <a:cubicBezTo>
                      <a:pt x="21875" y="1625"/>
                      <a:pt x="21858" y="1624"/>
                      <a:pt x="21840" y="1624"/>
                    </a:cubicBezTo>
                    <a:cubicBezTo>
                      <a:pt x="20331" y="1624"/>
                      <a:pt x="17273" y="5417"/>
                      <a:pt x="17273" y="5417"/>
                    </a:cubicBezTo>
                    <a:cubicBezTo>
                      <a:pt x="17273" y="5417"/>
                      <a:pt x="17273" y="4123"/>
                      <a:pt x="16972" y="2995"/>
                    </a:cubicBezTo>
                    <a:cubicBezTo>
                      <a:pt x="16671" y="1866"/>
                      <a:pt x="15257" y="1220"/>
                      <a:pt x="15257" y="1219"/>
                    </a:cubicBezTo>
                    <a:lnTo>
                      <a:pt x="15257" y="1219"/>
                    </a:lnTo>
                    <a:lnTo>
                      <a:pt x="16085" y="5011"/>
                    </a:lnTo>
                    <a:cubicBezTo>
                      <a:pt x="15483" y="3567"/>
                      <a:pt x="14369" y="2348"/>
                      <a:pt x="14369" y="2348"/>
                    </a:cubicBezTo>
                    <a:lnTo>
                      <a:pt x="12654" y="2107"/>
                    </a:lnTo>
                    <a:lnTo>
                      <a:pt x="13391" y="1791"/>
                    </a:lnTo>
                    <a:cubicBezTo>
                      <a:pt x="12579" y="813"/>
                      <a:pt x="10713" y="1"/>
                      <a:pt x="107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21"/>
              <p:cNvSpPr/>
              <p:nvPr/>
            </p:nvSpPr>
            <p:spPr>
              <a:xfrm>
                <a:off x="3065225" y="3300375"/>
                <a:ext cx="176800" cy="940025"/>
              </a:xfrm>
              <a:custGeom>
                <a:rect b="b" l="l" r="r" t="t"/>
                <a:pathLst>
                  <a:path extrusionOk="0" h="37601" w="7072">
                    <a:moveTo>
                      <a:pt x="7072" y="1"/>
                    </a:moveTo>
                    <a:cubicBezTo>
                      <a:pt x="7071" y="2"/>
                      <a:pt x="1189" y="11843"/>
                      <a:pt x="0" y="37600"/>
                    </a:cubicBezTo>
                    <a:lnTo>
                      <a:pt x="2423" y="37600"/>
                    </a:lnTo>
                    <a:cubicBezTo>
                      <a:pt x="2423" y="37600"/>
                      <a:pt x="1159" y="18447"/>
                      <a:pt x="70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6" name="Google Shape;646;p21"/>
            <p:cNvGrpSpPr/>
            <p:nvPr/>
          </p:nvGrpSpPr>
          <p:grpSpPr>
            <a:xfrm>
              <a:off x="156650" y="3061150"/>
              <a:ext cx="779400" cy="1161200"/>
              <a:chOff x="156650" y="3061150"/>
              <a:chExt cx="779400" cy="1161200"/>
            </a:xfrm>
          </p:grpSpPr>
          <p:sp>
            <p:nvSpPr>
              <p:cNvPr id="647" name="Google Shape;647;p21"/>
              <p:cNvSpPr/>
              <p:nvPr/>
            </p:nvSpPr>
            <p:spPr>
              <a:xfrm>
                <a:off x="156650" y="3061150"/>
                <a:ext cx="779400" cy="392725"/>
              </a:xfrm>
              <a:custGeom>
                <a:rect b="b" l="l" r="r" t="t"/>
                <a:pathLst>
                  <a:path extrusionOk="0" h="15709" w="31176">
                    <a:moveTo>
                      <a:pt x="12022" y="1"/>
                    </a:moveTo>
                    <a:lnTo>
                      <a:pt x="9013" y="1415"/>
                    </a:lnTo>
                    <a:lnTo>
                      <a:pt x="9013" y="1415"/>
                    </a:lnTo>
                    <a:lnTo>
                      <a:pt x="9765" y="1"/>
                    </a:lnTo>
                    <a:lnTo>
                      <a:pt x="9765" y="1"/>
                    </a:lnTo>
                    <a:cubicBezTo>
                      <a:pt x="4920" y="166"/>
                      <a:pt x="3341" y="1505"/>
                      <a:pt x="3341" y="1505"/>
                    </a:cubicBezTo>
                    <a:lnTo>
                      <a:pt x="9013" y="3175"/>
                    </a:lnTo>
                    <a:lnTo>
                      <a:pt x="10698" y="2754"/>
                    </a:lnTo>
                    <a:lnTo>
                      <a:pt x="10186" y="3506"/>
                    </a:lnTo>
                    <a:lnTo>
                      <a:pt x="12534" y="4334"/>
                    </a:lnTo>
                    <a:lnTo>
                      <a:pt x="14113" y="3506"/>
                    </a:lnTo>
                    <a:lnTo>
                      <a:pt x="13286" y="4590"/>
                    </a:lnTo>
                    <a:lnTo>
                      <a:pt x="18040" y="6019"/>
                    </a:lnTo>
                    <a:cubicBezTo>
                      <a:pt x="18040" y="6019"/>
                      <a:pt x="12955" y="5329"/>
                      <a:pt x="9451" y="5329"/>
                    </a:cubicBezTo>
                    <a:cubicBezTo>
                      <a:pt x="8719" y="5329"/>
                      <a:pt x="8056" y="5360"/>
                      <a:pt x="7523" y="5432"/>
                    </a:cubicBezTo>
                    <a:cubicBezTo>
                      <a:pt x="4424" y="5839"/>
                      <a:pt x="0" y="11195"/>
                      <a:pt x="0" y="11195"/>
                    </a:cubicBezTo>
                    <a:lnTo>
                      <a:pt x="3010" y="10021"/>
                    </a:lnTo>
                    <a:lnTo>
                      <a:pt x="4845" y="8351"/>
                    </a:lnTo>
                    <a:lnTo>
                      <a:pt x="4845" y="8351"/>
                    </a:lnTo>
                    <a:lnTo>
                      <a:pt x="4424" y="9781"/>
                    </a:lnTo>
                    <a:lnTo>
                      <a:pt x="6590" y="9525"/>
                    </a:lnTo>
                    <a:lnTo>
                      <a:pt x="8020" y="7855"/>
                    </a:lnTo>
                    <a:lnTo>
                      <a:pt x="7268" y="9359"/>
                    </a:lnTo>
                    <a:lnTo>
                      <a:pt x="8772" y="9028"/>
                    </a:lnTo>
                    <a:lnTo>
                      <a:pt x="9269" y="7930"/>
                    </a:lnTo>
                    <a:lnTo>
                      <a:pt x="9269" y="8938"/>
                    </a:lnTo>
                    <a:lnTo>
                      <a:pt x="13782" y="7855"/>
                    </a:lnTo>
                    <a:lnTo>
                      <a:pt x="14279" y="6591"/>
                    </a:lnTo>
                    <a:lnTo>
                      <a:pt x="14459" y="7524"/>
                    </a:lnTo>
                    <a:lnTo>
                      <a:pt x="17123" y="7178"/>
                    </a:lnTo>
                    <a:lnTo>
                      <a:pt x="17123" y="7178"/>
                    </a:lnTo>
                    <a:cubicBezTo>
                      <a:pt x="10608" y="8848"/>
                      <a:pt x="8020" y="14460"/>
                      <a:pt x="8020" y="14460"/>
                    </a:cubicBezTo>
                    <a:lnTo>
                      <a:pt x="12534" y="12113"/>
                    </a:lnTo>
                    <a:cubicBezTo>
                      <a:pt x="12609" y="11029"/>
                      <a:pt x="13451" y="9690"/>
                      <a:pt x="13451" y="9690"/>
                    </a:cubicBezTo>
                    <a:lnTo>
                      <a:pt x="13451" y="11451"/>
                    </a:lnTo>
                    <a:lnTo>
                      <a:pt x="14535" y="10698"/>
                    </a:lnTo>
                    <a:lnTo>
                      <a:pt x="15287" y="8938"/>
                    </a:lnTo>
                    <a:lnTo>
                      <a:pt x="15287" y="9946"/>
                    </a:lnTo>
                    <a:lnTo>
                      <a:pt x="18040" y="7930"/>
                    </a:lnTo>
                    <a:lnTo>
                      <a:pt x="19801" y="9946"/>
                    </a:lnTo>
                    <a:lnTo>
                      <a:pt x="20222" y="9194"/>
                    </a:lnTo>
                    <a:lnTo>
                      <a:pt x="20297" y="10774"/>
                    </a:lnTo>
                    <a:lnTo>
                      <a:pt x="21636" y="12699"/>
                    </a:lnTo>
                    <a:lnTo>
                      <a:pt x="22223" y="12203"/>
                    </a:lnTo>
                    <a:lnTo>
                      <a:pt x="22148" y="13361"/>
                    </a:lnTo>
                    <a:lnTo>
                      <a:pt x="23818" y="15709"/>
                    </a:lnTo>
                    <a:lnTo>
                      <a:pt x="23893" y="11616"/>
                    </a:lnTo>
                    <a:cubicBezTo>
                      <a:pt x="23893" y="11105"/>
                      <a:pt x="22479" y="10698"/>
                      <a:pt x="22479" y="10698"/>
                    </a:cubicBezTo>
                    <a:lnTo>
                      <a:pt x="23397" y="10533"/>
                    </a:lnTo>
                    <a:cubicBezTo>
                      <a:pt x="21982" y="8186"/>
                      <a:pt x="19966" y="7764"/>
                      <a:pt x="19966" y="7764"/>
                    </a:cubicBezTo>
                    <a:cubicBezTo>
                      <a:pt x="20170" y="7741"/>
                      <a:pt x="20357" y="7731"/>
                      <a:pt x="20528" y="7731"/>
                    </a:cubicBezTo>
                    <a:cubicBezTo>
                      <a:pt x="21551" y="7731"/>
                      <a:pt x="21982" y="8095"/>
                      <a:pt x="21982" y="8095"/>
                    </a:cubicBezTo>
                    <a:lnTo>
                      <a:pt x="22223" y="7599"/>
                    </a:lnTo>
                    <a:lnTo>
                      <a:pt x="22810" y="8095"/>
                    </a:lnTo>
                    <a:lnTo>
                      <a:pt x="24149" y="8607"/>
                    </a:lnTo>
                    <a:lnTo>
                      <a:pt x="23983" y="7223"/>
                    </a:lnTo>
                    <a:lnTo>
                      <a:pt x="23983" y="7223"/>
                    </a:lnTo>
                    <a:lnTo>
                      <a:pt x="24736" y="8682"/>
                    </a:lnTo>
                    <a:lnTo>
                      <a:pt x="26240" y="8938"/>
                    </a:lnTo>
                    <a:lnTo>
                      <a:pt x="25909" y="7223"/>
                    </a:lnTo>
                    <a:lnTo>
                      <a:pt x="26993" y="9194"/>
                    </a:lnTo>
                    <a:lnTo>
                      <a:pt x="29836" y="10352"/>
                    </a:lnTo>
                    <a:cubicBezTo>
                      <a:pt x="29580" y="8772"/>
                      <a:pt x="27579" y="6516"/>
                      <a:pt x="27579" y="6516"/>
                    </a:cubicBezTo>
                    <a:lnTo>
                      <a:pt x="26075" y="6425"/>
                    </a:lnTo>
                    <a:lnTo>
                      <a:pt x="26737" y="5508"/>
                    </a:lnTo>
                    <a:cubicBezTo>
                      <a:pt x="26120" y="5390"/>
                      <a:pt x="25472" y="5343"/>
                      <a:pt x="24831" y="5343"/>
                    </a:cubicBezTo>
                    <a:cubicBezTo>
                      <a:pt x="22266" y="5343"/>
                      <a:pt x="19801" y="6094"/>
                      <a:pt x="19801" y="6094"/>
                    </a:cubicBezTo>
                    <a:lnTo>
                      <a:pt x="24991" y="4424"/>
                    </a:lnTo>
                    <a:lnTo>
                      <a:pt x="24736" y="3582"/>
                    </a:lnTo>
                    <a:lnTo>
                      <a:pt x="26240" y="4259"/>
                    </a:lnTo>
                    <a:lnTo>
                      <a:pt x="31175" y="5177"/>
                    </a:lnTo>
                    <a:lnTo>
                      <a:pt x="27820" y="2498"/>
                    </a:lnTo>
                    <a:lnTo>
                      <a:pt x="26075" y="2920"/>
                    </a:lnTo>
                    <a:lnTo>
                      <a:pt x="26827" y="2077"/>
                    </a:lnTo>
                    <a:cubicBezTo>
                      <a:pt x="26827" y="2077"/>
                      <a:pt x="26240" y="1746"/>
                      <a:pt x="24570" y="1671"/>
                    </a:cubicBezTo>
                    <a:cubicBezTo>
                      <a:pt x="24552" y="1670"/>
                      <a:pt x="24533" y="1669"/>
                      <a:pt x="24514" y="1669"/>
                    </a:cubicBezTo>
                    <a:cubicBezTo>
                      <a:pt x="22822" y="1669"/>
                      <a:pt x="19379" y="5598"/>
                      <a:pt x="19379" y="5598"/>
                    </a:cubicBezTo>
                    <a:cubicBezTo>
                      <a:pt x="19379" y="5598"/>
                      <a:pt x="19379" y="4259"/>
                      <a:pt x="19048" y="3085"/>
                    </a:cubicBezTo>
                    <a:cubicBezTo>
                      <a:pt x="18717" y="1912"/>
                      <a:pt x="17123" y="1250"/>
                      <a:pt x="17123" y="1250"/>
                    </a:cubicBezTo>
                    <a:lnTo>
                      <a:pt x="17123" y="1250"/>
                    </a:lnTo>
                    <a:lnTo>
                      <a:pt x="18040" y="5177"/>
                    </a:lnTo>
                    <a:cubicBezTo>
                      <a:pt x="17378" y="3672"/>
                      <a:pt x="16130" y="2423"/>
                      <a:pt x="16130" y="2423"/>
                    </a:cubicBezTo>
                    <a:lnTo>
                      <a:pt x="14204" y="2167"/>
                    </a:lnTo>
                    <a:lnTo>
                      <a:pt x="15031" y="1836"/>
                    </a:lnTo>
                    <a:cubicBezTo>
                      <a:pt x="14113" y="828"/>
                      <a:pt x="12022" y="1"/>
                      <a:pt x="120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>
                <a:off x="420325" y="3249225"/>
                <a:ext cx="198250" cy="973125"/>
              </a:xfrm>
              <a:custGeom>
                <a:rect b="b" l="l" r="r" t="t"/>
                <a:pathLst>
                  <a:path extrusionOk="0" h="38925" w="7930">
                    <a:moveTo>
                      <a:pt x="7930" y="1"/>
                    </a:moveTo>
                    <a:cubicBezTo>
                      <a:pt x="7929" y="2"/>
                      <a:pt x="1324" y="12264"/>
                      <a:pt x="1" y="38924"/>
                    </a:cubicBezTo>
                    <a:lnTo>
                      <a:pt x="2709" y="38924"/>
                    </a:lnTo>
                    <a:cubicBezTo>
                      <a:pt x="2709" y="38924"/>
                      <a:pt x="1294" y="19094"/>
                      <a:pt x="7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9" name="Google Shape;649;p21"/>
            <p:cNvSpPr/>
            <p:nvPr/>
          </p:nvSpPr>
          <p:spPr>
            <a:xfrm>
              <a:off x="292425" y="3568200"/>
              <a:ext cx="123400" cy="657900"/>
            </a:xfrm>
            <a:custGeom>
              <a:rect b="b" l="l" r="r" t="t"/>
              <a:pathLst>
                <a:path extrusionOk="0" h="26316" w="4936">
                  <a:moveTo>
                    <a:pt x="1" y="1"/>
                  </a:moveTo>
                  <a:lnTo>
                    <a:pt x="1" y="1"/>
                  </a:lnTo>
                  <a:cubicBezTo>
                    <a:pt x="4123" y="12925"/>
                    <a:pt x="3251" y="26316"/>
                    <a:pt x="3251" y="26316"/>
                  </a:cubicBezTo>
                  <a:lnTo>
                    <a:pt x="4936" y="26316"/>
                  </a:lnTo>
                  <a:cubicBezTo>
                    <a:pt x="4108" y="829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21"/>
          <p:cNvGrpSpPr/>
          <p:nvPr/>
        </p:nvGrpSpPr>
        <p:grpSpPr>
          <a:xfrm>
            <a:off x="-93825" y="4612800"/>
            <a:ext cx="9404150" cy="530400"/>
            <a:chOff x="-93825" y="4612800"/>
            <a:chExt cx="9404150" cy="530400"/>
          </a:xfrm>
        </p:grpSpPr>
        <p:grpSp>
          <p:nvGrpSpPr>
            <p:cNvPr id="651" name="Google Shape;651;p21"/>
            <p:cNvGrpSpPr/>
            <p:nvPr/>
          </p:nvGrpSpPr>
          <p:grpSpPr>
            <a:xfrm>
              <a:off x="-93825" y="4612800"/>
              <a:ext cx="9266690" cy="530400"/>
              <a:chOff x="-70375" y="4454000"/>
              <a:chExt cx="9266690" cy="530400"/>
            </a:xfrm>
          </p:grpSpPr>
          <p:sp>
            <p:nvSpPr>
              <p:cNvPr id="652" name="Google Shape;652;p21"/>
              <p:cNvSpPr/>
              <p:nvPr/>
            </p:nvSpPr>
            <p:spPr>
              <a:xfrm>
                <a:off x="-70375" y="4454000"/>
                <a:ext cx="9237926" cy="178325"/>
              </a:xfrm>
              <a:custGeom>
                <a:rect b="b" l="l" r="r" t="t"/>
                <a:pathLst>
                  <a:path extrusionOk="0" h="7133" w="250724">
                    <a:moveTo>
                      <a:pt x="0" y="1"/>
                    </a:moveTo>
                    <a:lnTo>
                      <a:pt x="0" y="7132"/>
                    </a:lnTo>
                    <a:lnTo>
                      <a:pt x="250724" y="7132"/>
                    </a:lnTo>
                    <a:lnTo>
                      <a:pt x="2507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21"/>
              <p:cNvSpPr/>
              <p:nvPr/>
            </p:nvSpPr>
            <p:spPr>
              <a:xfrm>
                <a:off x="-44425" y="4632300"/>
                <a:ext cx="6224475" cy="90300"/>
              </a:xfrm>
              <a:custGeom>
                <a:rect b="b" l="l" r="r" t="t"/>
                <a:pathLst>
                  <a:path extrusionOk="0" h="3612" w="248979">
                    <a:moveTo>
                      <a:pt x="1" y="0"/>
                    </a:moveTo>
                    <a:lnTo>
                      <a:pt x="1" y="3611"/>
                    </a:lnTo>
                    <a:lnTo>
                      <a:pt x="248979" y="3611"/>
                    </a:lnTo>
                    <a:lnTo>
                      <a:pt x="248979" y="0"/>
                    </a:lnTo>
                    <a:close/>
                  </a:path>
                </a:pathLst>
              </a:custGeom>
              <a:solidFill>
                <a:srgbClr val="99BBC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21"/>
              <p:cNvSpPr/>
              <p:nvPr/>
            </p:nvSpPr>
            <p:spPr>
              <a:xfrm>
                <a:off x="-18850" y="4609725"/>
                <a:ext cx="9215100" cy="374675"/>
              </a:xfrm>
              <a:custGeom>
                <a:rect b="b" l="l" r="r" t="t"/>
                <a:pathLst>
                  <a:path extrusionOk="0" h="14987" w="247851">
                    <a:moveTo>
                      <a:pt x="256" y="1"/>
                    </a:moveTo>
                    <a:lnTo>
                      <a:pt x="1" y="14986"/>
                    </a:lnTo>
                    <a:lnTo>
                      <a:pt x="247850" y="14986"/>
                    </a:lnTo>
                    <a:lnTo>
                      <a:pt x="2478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-41425" y="4656000"/>
                <a:ext cx="9237740" cy="38775"/>
              </a:xfrm>
              <a:custGeom>
                <a:rect b="b" l="l" r="r" t="t"/>
                <a:pathLst>
                  <a:path extrusionOk="0" h="1551" w="249130">
                    <a:moveTo>
                      <a:pt x="1" y="0"/>
                    </a:moveTo>
                    <a:lnTo>
                      <a:pt x="1" y="1550"/>
                    </a:lnTo>
                    <a:lnTo>
                      <a:pt x="249129" y="1550"/>
                    </a:lnTo>
                    <a:lnTo>
                      <a:pt x="2491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978825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802400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73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73" y="1174"/>
                    </a:cubicBezTo>
                    <a:lnTo>
                      <a:pt x="3251" y="1174"/>
                    </a:lnTo>
                    <a:cubicBezTo>
                      <a:pt x="3582" y="1174"/>
                      <a:pt x="3838" y="903"/>
                      <a:pt x="3838" y="587"/>
                    </a:cubicBezTo>
                    <a:cubicBezTo>
                      <a:pt x="3838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625625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448825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272425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95625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21"/>
              <p:cNvSpPr/>
              <p:nvPr/>
            </p:nvSpPr>
            <p:spPr>
              <a:xfrm>
                <a:off x="1158625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21"/>
              <p:cNvSpPr/>
              <p:nvPr/>
            </p:nvSpPr>
            <p:spPr>
              <a:xfrm>
                <a:off x="1338425" y="4645850"/>
                <a:ext cx="95925" cy="29350"/>
              </a:xfrm>
              <a:custGeom>
                <a:rect b="b" l="l" r="r" t="t"/>
                <a:pathLst>
                  <a:path extrusionOk="0" h="1174" w="3837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50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1517850" y="4645850"/>
                <a:ext cx="96300" cy="29350"/>
              </a:xfrm>
              <a:custGeom>
                <a:rect b="b" l="l" r="r" t="t"/>
                <a:pathLst>
                  <a:path extrusionOk="0" h="1174" w="3852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96" y="1174"/>
                      <a:pt x="3852" y="903"/>
                      <a:pt x="3852" y="587"/>
                    </a:cubicBezTo>
                    <a:cubicBezTo>
                      <a:pt x="3852" y="256"/>
                      <a:pt x="3596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1697650" y="4645850"/>
                <a:ext cx="96300" cy="29350"/>
              </a:xfrm>
              <a:custGeom>
                <a:rect b="b" l="l" r="r" t="t"/>
                <a:pathLst>
                  <a:path extrusionOk="0" h="1174" w="3852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21"/>
              <p:cNvSpPr/>
              <p:nvPr/>
            </p:nvSpPr>
            <p:spPr>
              <a:xfrm>
                <a:off x="1877425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1"/>
              <p:cNvSpPr/>
              <p:nvPr/>
            </p:nvSpPr>
            <p:spPr>
              <a:xfrm>
                <a:off x="2057225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88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88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1"/>
              <p:cNvSpPr/>
              <p:nvPr/>
            </p:nvSpPr>
            <p:spPr>
              <a:xfrm>
                <a:off x="2237025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72" y="0"/>
                    </a:moveTo>
                    <a:cubicBezTo>
                      <a:pt x="256" y="0"/>
                      <a:pt x="1" y="256"/>
                      <a:pt x="1" y="587"/>
                    </a:cubicBezTo>
                    <a:cubicBezTo>
                      <a:pt x="1" y="903"/>
                      <a:pt x="256" y="1174"/>
                      <a:pt x="572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1"/>
              <p:cNvSpPr/>
              <p:nvPr/>
            </p:nvSpPr>
            <p:spPr>
              <a:xfrm>
                <a:off x="2416450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7" y="0"/>
                    </a:moveTo>
                    <a:cubicBezTo>
                      <a:pt x="271" y="0"/>
                      <a:pt x="1" y="256"/>
                      <a:pt x="1" y="587"/>
                    </a:cubicBezTo>
                    <a:cubicBezTo>
                      <a:pt x="1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2596250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2776050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2955850" y="4645850"/>
                <a:ext cx="95925" cy="29350"/>
              </a:xfrm>
              <a:custGeom>
                <a:rect b="b" l="l" r="r" t="t"/>
                <a:pathLst>
                  <a:path extrusionOk="0" h="1174" w="3837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50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1"/>
              <p:cNvSpPr/>
              <p:nvPr/>
            </p:nvSpPr>
            <p:spPr>
              <a:xfrm>
                <a:off x="3135275" y="4645850"/>
                <a:ext cx="96300" cy="29350"/>
              </a:xfrm>
              <a:custGeom>
                <a:rect b="b" l="l" r="r" t="t"/>
                <a:pathLst>
                  <a:path extrusionOk="0" h="1174" w="3852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96" y="1174"/>
                      <a:pt x="3852" y="903"/>
                      <a:pt x="3852" y="587"/>
                    </a:cubicBezTo>
                    <a:cubicBezTo>
                      <a:pt x="3852" y="256"/>
                      <a:pt x="3596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1"/>
              <p:cNvSpPr/>
              <p:nvPr/>
            </p:nvSpPr>
            <p:spPr>
              <a:xfrm>
                <a:off x="3315050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3494850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1"/>
              <p:cNvSpPr/>
              <p:nvPr/>
            </p:nvSpPr>
            <p:spPr>
              <a:xfrm>
                <a:off x="3674650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88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88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1"/>
              <p:cNvSpPr/>
              <p:nvPr/>
            </p:nvSpPr>
            <p:spPr>
              <a:xfrm>
                <a:off x="3854450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72" y="0"/>
                    </a:moveTo>
                    <a:cubicBezTo>
                      <a:pt x="256" y="0"/>
                      <a:pt x="1" y="256"/>
                      <a:pt x="1" y="587"/>
                    </a:cubicBezTo>
                    <a:cubicBezTo>
                      <a:pt x="1" y="903"/>
                      <a:pt x="256" y="1174"/>
                      <a:pt x="572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1"/>
              <p:cNvSpPr/>
              <p:nvPr/>
            </p:nvSpPr>
            <p:spPr>
              <a:xfrm>
                <a:off x="4212175" y="4645850"/>
                <a:ext cx="96300" cy="29350"/>
              </a:xfrm>
              <a:custGeom>
                <a:rect b="b" l="l" r="r" t="t"/>
                <a:pathLst>
                  <a:path extrusionOk="0" h="1174" w="3852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1"/>
              <p:cNvSpPr/>
              <p:nvPr/>
            </p:nvSpPr>
            <p:spPr>
              <a:xfrm>
                <a:off x="4390450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8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1"/>
              <p:cNvSpPr/>
              <p:nvPr/>
            </p:nvSpPr>
            <p:spPr>
              <a:xfrm>
                <a:off x="4568750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87" y="0"/>
                    </a:moveTo>
                    <a:cubicBezTo>
                      <a:pt x="256" y="0"/>
                      <a:pt x="1" y="256"/>
                      <a:pt x="1" y="587"/>
                    </a:cubicBezTo>
                    <a:cubicBezTo>
                      <a:pt x="1" y="903"/>
                      <a:pt x="256" y="1174"/>
                      <a:pt x="587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1"/>
              <p:cNvSpPr/>
              <p:nvPr/>
            </p:nvSpPr>
            <p:spPr>
              <a:xfrm>
                <a:off x="4033875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7" y="0"/>
                    </a:moveTo>
                    <a:cubicBezTo>
                      <a:pt x="271" y="0"/>
                      <a:pt x="1" y="256"/>
                      <a:pt x="1" y="587"/>
                    </a:cubicBezTo>
                    <a:cubicBezTo>
                      <a:pt x="1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2" name="Google Shape;682;p21"/>
            <p:cNvGrpSpPr/>
            <p:nvPr/>
          </p:nvGrpSpPr>
          <p:grpSpPr>
            <a:xfrm>
              <a:off x="4741250" y="4799875"/>
              <a:ext cx="4569075" cy="29350"/>
              <a:chOff x="95625" y="4645850"/>
              <a:chExt cx="4569075" cy="29350"/>
            </a:xfrm>
          </p:grpSpPr>
          <p:sp>
            <p:nvSpPr>
              <p:cNvPr id="683" name="Google Shape;683;p21"/>
              <p:cNvSpPr/>
              <p:nvPr/>
            </p:nvSpPr>
            <p:spPr>
              <a:xfrm>
                <a:off x="978825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1"/>
              <p:cNvSpPr/>
              <p:nvPr/>
            </p:nvSpPr>
            <p:spPr>
              <a:xfrm>
                <a:off x="802400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73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73" y="1174"/>
                    </a:cubicBezTo>
                    <a:lnTo>
                      <a:pt x="3251" y="1174"/>
                    </a:lnTo>
                    <a:cubicBezTo>
                      <a:pt x="3582" y="1174"/>
                      <a:pt x="3838" y="903"/>
                      <a:pt x="3838" y="587"/>
                    </a:cubicBezTo>
                    <a:cubicBezTo>
                      <a:pt x="3838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1"/>
              <p:cNvSpPr/>
              <p:nvPr/>
            </p:nvSpPr>
            <p:spPr>
              <a:xfrm>
                <a:off x="625625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1"/>
              <p:cNvSpPr/>
              <p:nvPr/>
            </p:nvSpPr>
            <p:spPr>
              <a:xfrm>
                <a:off x="448825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1"/>
              <p:cNvSpPr/>
              <p:nvPr/>
            </p:nvSpPr>
            <p:spPr>
              <a:xfrm>
                <a:off x="272425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1"/>
              <p:cNvSpPr/>
              <p:nvPr/>
            </p:nvSpPr>
            <p:spPr>
              <a:xfrm>
                <a:off x="95625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1"/>
              <p:cNvSpPr/>
              <p:nvPr/>
            </p:nvSpPr>
            <p:spPr>
              <a:xfrm>
                <a:off x="1158625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1"/>
              <p:cNvSpPr/>
              <p:nvPr/>
            </p:nvSpPr>
            <p:spPr>
              <a:xfrm>
                <a:off x="1338425" y="4645850"/>
                <a:ext cx="95925" cy="29350"/>
              </a:xfrm>
              <a:custGeom>
                <a:rect b="b" l="l" r="r" t="t"/>
                <a:pathLst>
                  <a:path extrusionOk="0" h="1174" w="3837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50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1"/>
              <p:cNvSpPr/>
              <p:nvPr/>
            </p:nvSpPr>
            <p:spPr>
              <a:xfrm>
                <a:off x="1517850" y="4645850"/>
                <a:ext cx="96300" cy="29350"/>
              </a:xfrm>
              <a:custGeom>
                <a:rect b="b" l="l" r="r" t="t"/>
                <a:pathLst>
                  <a:path extrusionOk="0" h="1174" w="3852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96" y="1174"/>
                      <a:pt x="3852" y="903"/>
                      <a:pt x="3852" y="587"/>
                    </a:cubicBezTo>
                    <a:cubicBezTo>
                      <a:pt x="3852" y="256"/>
                      <a:pt x="3596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1697650" y="4645850"/>
                <a:ext cx="96300" cy="29350"/>
              </a:xfrm>
              <a:custGeom>
                <a:rect b="b" l="l" r="r" t="t"/>
                <a:pathLst>
                  <a:path extrusionOk="0" h="1174" w="3852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1877425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2057225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88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88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2237025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72" y="0"/>
                    </a:moveTo>
                    <a:cubicBezTo>
                      <a:pt x="256" y="0"/>
                      <a:pt x="1" y="256"/>
                      <a:pt x="1" y="587"/>
                    </a:cubicBezTo>
                    <a:cubicBezTo>
                      <a:pt x="1" y="903"/>
                      <a:pt x="256" y="1174"/>
                      <a:pt x="572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2416450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7" y="0"/>
                    </a:moveTo>
                    <a:cubicBezTo>
                      <a:pt x="271" y="0"/>
                      <a:pt x="1" y="256"/>
                      <a:pt x="1" y="587"/>
                    </a:cubicBezTo>
                    <a:cubicBezTo>
                      <a:pt x="1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2596250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2776050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2955850" y="4645850"/>
                <a:ext cx="95925" cy="29350"/>
              </a:xfrm>
              <a:custGeom>
                <a:rect b="b" l="l" r="r" t="t"/>
                <a:pathLst>
                  <a:path extrusionOk="0" h="1174" w="3837">
                    <a:moveTo>
                      <a:pt x="587" y="0"/>
                    </a:moveTo>
                    <a:cubicBezTo>
                      <a:pt x="256" y="0"/>
                      <a:pt x="0" y="256"/>
                      <a:pt x="0" y="587"/>
                    </a:cubicBezTo>
                    <a:cubicBezTo>
                      <a:pt x="0" y="903"/>
                      <a:pt x="256" y="1174"/>
                      <a:pt x="587" y="1174"/>
                    </a:cubicBezTo>
                    <a:lnTo>
                      <a:pt x="3250" y="1174"/>
                    </a:lnTo>
                    <a:cubicBezTo>
                      <a:pt x="3581" y="1174"/>
                      <a:pt x="3837" y="903"/>
                      <a:pt x="3837" y="587"/>
                    </a:cubicBezTo>
                    <a:cubicBezTo>
                      <a:pt x="3837" y="256"/>
                      <a:pt x="3581" y="0"/>
                      <a:pt x="3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3135275" y="4645850"/>
                <a:ext cx="96300" cy="29350"/>
              </a:xfrm>
              <a:custGeom>
                <a:rect b="b" l="l" r="r" t="t"/>
                <a:pathLst>
                  <a:path extrusionOk="0" h="1174" w="3852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96" y="1174"/>
                      <a:pt x="3852" y="903"/>
                      <a:pt x="3852" y="587"/>
                    </a:cubicBezTo>
                    <a:cubicBezTo>
                      <a:pt x="3852" y="256"/>
                      <a:pt x="3596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3315050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3494850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8" y="0"/>
                    </a:moveTo>
                    <a:cubicBezTo>
                      <a:pt x="272" y="0"/>
                      <a:pt x="1" y="256"/>
                      <a:pt x="1" y="587"/>
                    </a:cubicBezTo>
                    <a:cubicBezTo>
                      <a:pt x="1" y="903"/>
                      <a:pt x="272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3674650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88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88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3854450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72" y="0"/>
                    </a:moveTo>
                    <a:cubicBezTo>
                      <a:pt x="256" y="0"/>
                      <a:pt x="1" y="256"/>
                      <a:pt x="1" y="587"/>
                    </a:cubicBezTo>
                    <a:cubicBezTo>
                      <a:pt x="1" y="903"/>
                      <a:pt x="256" y="1174"/>
                      <a:pt x="572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1"/>
              <p:cNvSpPr/>
              <p:nvPr/>
            </p:nvSpPr>
            <p:spPr>
              <a:xfrm>
                <a:off x="4212175" y="4645850"/>
                <a:ext cx="96300" cy="29350"/>
              </a:xfrm>
              <a:custGeom>
                <a:rect b="b" l="l" r="r" t="t"/>
                <a:pathLst>
                  <a:path extrusionOk="0" h="1174" w="3852">
                    <a:moveTo>
                      <a:pt x="587" y="0"/>
                    </a:moveTo>
                    <a:cubicBezTo>
                      <a:pt x="271" y="0"/>
                      <a:pt x="0" y="256"/>
                      <a:pt x="0" y="587"/>
                    </a:cubicBezTo>
                    <a:cubicBezTo>
                      <a:pt x="0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1"/>
              <p:cNvSpPr/>
              <p:nvPr/>
            </p:nvSpPr>
            <p:spPr>
              <a:xfrm>
                <a:off x="4390450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8" y="0"/>
                    </a:moveTo>
                    <a:cubicBezTo>
                      <a:pt x="257" y="0"/>
                      <a:pt x="1" y="256"/>
                      <a:pt x="1" y="587"/>
                    </a:cubicBezTo>
                    <a:cubicBezTo>
                      <a:pt x="1" y="903"/>
                      <a:pt x="257" y="1174"/>
                      <a:pt x="588" y="1174"/>
                    </a:cubicBezTo>
                    <a:lnTo>
                      <a:pt x="3266" y="1174"/>
                    </a:lnTo>
                    <a:cubicBezTo>
                      <a:pt x="3582" y="1174"/>
                      <a:pt x="3853" y="903"/>
                      <a:pt x="3853" y="587"/>
                    </a:cubicBezTo>
                    <a:cubicBezTo>
                      <a:pt x="3853" y="256"/>
                      <a:pt x="3582" y="0"/>
                      <a:pt x="32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1"/>
              <p:cNvSpPr/>
              <p:nvPr/>
            </p:nvSpPr>
            <p:spPr>
              <a:xfrm>
                <a:off x="4568750" y="4645850"/>
                <a:ext cx="95950" cy="29350"/>
              </a:xfrm>
              <a:custGeom>
                <a:rect b="b" l="l" r="r" t="t"/>
                <a:pathLst>
                  <a:path extrusionOk="0" h="1174" w="3838">
                    <a:moveTo>
                      <a:pt x="587" y="0"/>
                    </a:moveTo>
                    <a:cubicBezTo>
                      <a:pt x="256" y="0"/>
                      <a:pt x="1" y="256"/>
                      <a:pt x="1" y="587"/>
                    </a:cubicBezTo>
                    <a:cubicBezTo>
                      <a:pt x="1" y="903"/>
                      <a:pt x="256" y="1174"/>
                      <a:pt x="587" y="1174"/>
                    </a:cubicBezTo>
                    <a:lnTo>
                      <a:pt x="3251" y="1174"/>
                    </a:lnTo>
                    <a:cubicBezTo>
                      <a:pt x="3582" y="1174"/>
                      <a:pt x="3837" y="903"/>
                      <a:pt x="3837" y="587"/>
                    </a:cubicBezTo>
                    <a:cubicBezTo>
                      <a:pt x="3837" y="256"/>
                      <a:pt x="3582" y="0"/>
                      <a:pt x="3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>
                <a:off x="4033875" y="4645850"/>
                <a:ext cx="96325" cy="29350"/>
              </a:xfrm>
              <a:custGeom>
                <a:rect b="b" l="l" r="r" t="t"/>
                <a:pathLst>
                  <a:path extrusionOk="0" h="1174" w="3853">
                    <a:moveTo>
                      <a:pt x="587" y="0"/>
                    </a:moveTo>
                    <a:cubicBezTo>
                      <a:pt x="271" y="0"/>
                      <a:pt x="1" y="256"/>
                      <a:pt x="1" y="587"/>
                    </a:cubicBezTo>
                    <a:cubicBezTo>
                      <a:pt x="1" y="903"/>
                      <a:pt x="271" y="1174"/>
                      <a:pt x="587" y="1174"/>
                    </a:cubicBezTo>
                    <a:lnTo>
                      <a:pt x="3265" y="1174"/>
                    </a:lnTo>
                    <a:cubicBezTo>
                      <a:pt x="3581" y="1174"/>
                      <a:pt x="3852" y="903"/>
                      <a:pt x="3852" y="587"/>
                    </a:cubicBezTo>
                    <a:cubicBezTo>
                      <a:pt x="3852" y="256"/>
                      <a:pt x="3581" y="0"/>
                      <a:pt x="32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9" name="Google Shape;709;p21"/>
          <p:cNvGrpSpPr/>
          <p:nvPr/>
        </p:nvGrpSpPr>
        <p:grpSpPr>
          <a:xfrm>
            <a:off x="6168775" y="2956188"/>
            <a:ext cx="2463800" cy="1812300"/>
            <a:chOff x="3210400" y="2549225"/>
            <a:chExt cx="2463800" cy="1812300"/>
          </a:xfrm>
        </p:grpSpPr>
        <p:sp>
          <p:nvSpPr>
            <p:cNvPr id="710" name="Google Shape;710;p21"/>
            <p:cNvSpPr/>
            <p:nvPr/>
          </p:nvSpPr>
          <p:spPr>
            <a:xfrm>
              <a:off x="3447000" y="3441075"/>
              <a:ext cx="486000" cy="265575"/>
            </a:xfrm>
            <a:custGeom>
              <a:rect b="b" l="l" r="r" t="t"/>
              <a:pathLst>
                <a:path extrusionOk="0" h="10623" w="19440">
                  <a:moveTo>
                    <a:pt x="11947" y="0"/>
                  </a:moveTo>
                  <a:cubicBezTo>
                    <a:pt x="11947" y="0"/>
                    <a:pt x="10638" y="572"/>
                    <a:pt x="10066" y="1249"/>
                  </a:cubicBezTo>
                  <a:lnTo>
                    <a:pt x="10593" y="1475"/>
                  </a:lnTo>
                  <a:lnTo>
                    <a:pt x="9389" y="1640"/>
                  </a:lnTo>
                  <a:cubicBezTo>
                    <a:pt x="9389" y="1640"/>
                    <a:pt x="8607" y="2483"/>
                    <a:pt x="8186" y="3506"/>
                  </a:cubicBezTo>
                  <a:lnTo>
                    <a:pt x="8757" y="843"/>
                  </a:lnTo>
                  <a:lnTo>
                    <a:pt x="8757" y="843"/>
                  </a:lnTo>
                  <a:cubicBezTo>
                    <a:pt x="8757" y="843"/>
                    <a:pt x="7764" y="1294"/>
                    <a:pt x="7569" y="2091"/>
                  </a:cubicBezTo>
                  <a:cubicBezTo>
                    <a:pt x="7358" y="2889"/>
                    <a:pt x="7358" y="3792"/>
                    <a:pt x="7358" y="3792"/>
                  </a:cubicBezTo>
                  <a:cubicBezTo>
                    <a:pt x="7358" y="3792"/>
                    <a:pt x="5209" y="1127"/>
                    <a:pt x="4158" y="1127"/>
                  </a:cubicBezTo>
                  <a:cubicBezTo>
                    <a:pt x="4146" y="1127"/>
                    <a:pt x="4135" y="1128"/>
                    <a:pt x="4123" y="1128"/>
                  </a:cubicBezTo>
                  <a:cubicBezTo>
                    <a:pt x="3085" y="1189"/>
                    <a:pt x="2724" y="1414"/>
                    <a:pt x="2724" y="1414"/>
                  </a:cubicBezTo>
                  <a:lnTo>
                    <a:pt x="3191" y="1986"/>
                  </a:lnTo>
                  <a:lnTo>
                    <a:pt x="2092" y="1700"/>
                  </a:lnTo>
                  <a:lnTo>
                    <a:pt x="1" y="3506"/>
                  </a:lnTo>
                  <a:lnTo>
                    <a:pt x="1" y="3506"/>
                  </a:lnTo>
                  <a:lnTo>
                    <a:pt x="3085" y="2889"/>
                  </a:lnTo>
                  <a:lnTo>
                    <a:pt x="4018" y="2437"/>
                  </a:lnTo>
                  <a:lnTo>
                    <a:pt x="3868" y="2994"/>
                  </a:lnTo>
                  <a:lnTo>
                    <a:pt x="7087" y="4123"/>
                  </a:lnTo>
                  <a:cubicBezTo>
                    <a:pt x="7087" y="4123"/>
                    <a:pt x="5556" y="3622"/>
                    <a:pt x="3958" y="3622"/>
                  </a:cubicBezTo>
                  <a:cubicBezTo>
                    <a:pt x="3558" y="3622"/>
                    <a:pt x="3154" y="3653"/>
                    <a:pt x="2769" y="3731"/>
                  </a:cubicBezTo>
                  <a:lnTo>
                    <a:pt x="3191" y="4348"/>
                  </a:lnTo>
                  <a:lnTo>
                    <a:pt x="2243" y="4408"/>
                  </a:lnTo>
                  <a:cubicBezTo>
                    <a:pt x="2243" y="4408"/>
                    <a:pt x="994" y="5928"/>
                    <a:pt x="843" y="7011"/>
                  </a:cubicBezTo>
                  <a:lnTo>
                    <a:pt x="2619" y="6214"/>
                  </a:lnTo>
                  <a:lnTo>
                    <a:pt x="3296" y="4890"/>
                  </a:lnTo>
                  <a:lnTo>
                    <a:pt x="3085" y="6048"/>
                  </a:lnTo>
                  <a:lnTo>
                    <a:pt x="4018" y="5883"/>
                  </a:lnTo>
                  <a:lnTo>
                    <a:pt x="4484" y="4890"/>
                  </a:lnTo>
                  <a:lnTo>
                    <a:pt x="4379" y="5823"/>
                  </a:lnTo>
                  <a:lnTo>
                    <a:pt x="5222" y="5477"/>
                  </a:lnTo>
                  <a:lnTo>
                    <a:pt x="5583" y="5146"/>
                  </a:lnTo>
                  <a:lnTo>
                    <a:pt x="5733" y="5477"/>
                  </a:lnTo>
                  <a:cubicBezTo>
                    <a:pt x="5733" y="5477"/>
                    <a:pt x="6013" y="5230"/>
                    <a:pt x="6660" y="5230"/>
                  </a:cubicBezTo>
                  <a:cubicBezTo>
                    <a:pt x="6763" y="5230"/>
                    <a:pt x="6875" y="5237"/>
                    <a:pt x="6997" y="5251"/>
                  </a:cubicBezTo>
                  <a:cubicBezTo>
                    <a:pt x="6997" y="5251"/>
                    <a:pt x="5733" y="5537"/>
                    <a:pt x="4861" y="7117"/>
                  </a:cubicBezTo>
                  <a:lnTo>
                    <a:pt x="5432" y="7237"/>
                  </a:lnTo>
                  <a:cubicBezTo>
                    <a:pt x="5432" y="7237"/>
                    <a:pt x="4545" y="7523"/>
                    <a:pt x="4545" y="7854"/>
                  </a:cubicBezTo>
                  <a:lnTo>
                    <a:pt x="4590" y="10622"/>
                  </a:lnTo>
                  <a:lnTo>
                    <a:pt x="5628" y="9043"/>
                  </a:lnTo>
                  <a:lnTo>
                    <a:pt x="5583" y="8245"/>
                  </a:lnTo>
                  <a:lnTo>
                    <a:pt x="5583" y="8245"/>
                  </a:lnTo>
                  <a:lnTo>
                    <a:pt x="5944" y="8591"/>
                  </a:lnTo>
                  <a:lnTo>
                    <a:pt x="6786" y="7297"/>
                  </a:lnTo>
                  <a:lnTo>
                    <a:pt x="6832" y="6214"/>
                  </a:lnTo>
                  <a:lnTo>
                    <a:pt x="7087" y="6725"/>
                  </a:lnTo>
                  <a:lnTo>
                    <a:pt x="8186" y="5371"/>
                  </a:lnTo>
                  <a:lnTo>
                    <a:pt x="9916" y="6725"/>
                  </a:lnTo>
                  <a:lnTo>
                    <a:pt x="9916" y="6048"/>
                  </a:lnTo>
                  <a:lnTo>
                    <a:pt x="10382" y="7237"/>
                  </a:lnTo>
                  <a:lnTo>
                    <a:pt x="11059" y="7749"/>
                  </a:lnTo>
                  <a:lnTo>
                    <a:pt x="11059" y="6560"/>
                  </a:lnTo>
                  <a:cubicBezTo>
                    <a:pt x="11059" y="6560"/>
                    <a:pt x="11571" y="7463"/>
                    <a:pt x="11631" y="8200"/>
                  </a:cubicBezTo>
                  <a:lnTo>
                    <a:pt x="14445" y="9780"/>
                  </a:lnTo>
                  <a:cubicBezTo>
                    <a:pt x="14445" y="9780"/>
                    <a:pt x="12820" y="5988"/>
                    <a:pt x="8757" y="4860"/>
                  </a:cubicBezTo>
                  <a:lnTo>
                    <a:pt x="8757" y="4860"/>
                  </a:lnTo>
                  <a:lnTo>
                    <a:pt x="10428" y="5086"/>
                  </a:lnTo>
                  <a:lnTo>
                    <a:pt x="10533" y="4469"/>
                  </a:lnTo>
                  <a:lnTo>
                    <a:pt x="10849" y="5311"/>
                  </a:lnTo>
                  <a:lnTo>
                    <a:pt x="13662" y="6048"/>
                  </a:lnTo>
                  <a:lnTo>
                    <a:pt x="13662" y="5371"/>
                  </a:lnTo>
                  <a:lnTo>
                    <a:pt x="13978" y="6109"/>
                  </a:lnTo>
                  <a:lnTo>
                    <a:pt x="14911" y="6334"/>
                  </a:lnTo>
                  <a:lnTo>
                    <a:pt x="14445" y="5311"/>
                  </a:lnTo>
                  <a:lnTo>
                    <a:pt x="15332" y="6440"/>
                  </a:lnTo>
                  <a:lnTo>
                    <a:pt x="16687" y="6620"/>
                  </a:lnTo>
                  <a:lnTo>
                    <a:pt x="16416" y="5657"/>
                  </a:lnTo>
                  <a:lnTo>
                    <a:pt x="17574" y="6786"/>
                  </a:lnTo>
                  <a:lnTo>
                    <a:pt x="19440" y="7568"/>
                  </a:lnTo>
                  <a:cubicBezTo>
                    <a:pt x="19440" y="7568"/>
                    <a:pt x="16687" y="3957"/>
                    <a:pt x="14761" y="3671"/>
                  </a:cubicBezTo>
                  <a:cubicBezTo>
                    <a:pt x="14429" y="3622"/>
                    <a:pt x="14017" y="3602"/>
                    <a:pt x="13564" y="3602"/>
                  </a:cubicBezTo>
                  <a:cubicBezTo>
                    <a:pt x="11369" y="3602"/>
                    <a:pt x="8186" y="4077"/>
                    <a:pt x="8186" y="4077"/>
                  </a:cubicBezTo>
                  <a:lnTo>
                    <a:pt x="11165" y="3115"/>
                  </a:lnTo>
                  <a:lnTo>
                    <a:pt x="10638" y="2377"/>
                  </a:lnTo>
                  <a:lnTo>
                    <a:pt x="11631" y="2934"/>
                  </a:lnTo>
                  <a:lnTo>
                    <a:pt x="13091" y="2377"/>
                  </a:lnTo>
                  <a:lnTo>
                    <a:pt x="12775" y="1866"/>
                  </a:lnTo>
                  <a:lnTo>
                    <a:pt x="13813" y="2152"/>
                  </a:lnTo>
                  <a:lnTo>
                    <a:pt x="17364" y="1023"/>
                  </a:lnTo>
                  <a:cubicBezTo>
                    <a:pt x="17364" y="1023"/>
                    <a:pt x="16371" y="120"/>
                    <a:pt x="13346" y="0"/>
                  </a:cubicBezTo>
                  <a:lnTo>
                    <a:pt x="13346" y="0"/>
                  </a:lnTo>
                  <a:lnTo>
                    <a:pt x="13813" y="963"/>
                  </a:lnTo>
                  <a:lnTo>
                    <a:pt x="11947" y="0"/>
                  </a:lnTo>
                  <a:close/>
                </a:path>
              </a:pathLst>
            </a:custGeom>
            <a:solidFill>
              <a:srgbClr val="99BB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3672325" y="2625575"/>
              <a:ext cx="931725" cy="958825"/>
            </a:xfrm>
            <a:custGeom>
              <a:rect b="b" l="l" r="r" t="t"/>
              <a:pathLst>
                <a:path extrusionOk="0" h="38353" w="37269">
                  <a:moveTo>
                    <a:pt x="37269" y="1"/>
                  </a:moveTo>
                  <a:lnTo>
                    <a:pt x="0" y="15588"/>
                  </a:lnTo>
                  <a:lnTo>
                    <a:pt x="0" y="38322"/>
                  </a:lnTo>
                  <a:lnTo>
                    <a:pt x="37269" y="38352"/>
                  </a:lnTo>
                  <a:lnTo>
                    <a:pt x="372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3639975" y="2549225"/>
              <a:ext cx="996425" cy="478850"/>
            </a:xfrm>
            <a:custGeom>
              <a:rect b="b" l="l" r="r" t="t"/>
              <a:pathLst>
                <a:path extrusionOk="0" h="19154" w="39857">
                  <a:moveTo>
                    <a:pt x="39857" y="0"/>
                  </a:moveTo>
                  <a:lnTo>
                    <a:pt x="256" y="16852"/>
                  </a:lnTo>
                  <a:lnTo>
                    <a:pt x="0" y="19154"/>
                  </a:lnTo>
                  <a:lnTo>
                    <a:pt x="0" y="19154"/>
                  </a:lnTo>
                  <a:lnTo>
                    <a:pt x="39857" y="2558"/>
                  </a:lnTo>
                  <a:lnTo>
                    <a:pt x="39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4379100" y="3032950"/>
              <a:ext cx="66225" cy="123400"/>
            </a:xfrm>
            <a:custGeom>
              <a:rect b="b" l="l" r="r" t="t"/>
              <a:pathLst>
                <a:path extrusionOk="0" h="4936" w="2649">
                  <a:moveTo>
                    <a:pt x="0" y="0"/>
                  </a:moveTo>
                  <a:lnTo>
                    <a:pt x="0" y="4935"/>
                  </a:lnTo>
                  <a:lnTo>
                    <a:pt x="2648" y="4935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4284675" y="3032950"/>
              <a:ext cx="73000" cy="123400"/>
            </a:xfrm>
            <a:custGeom>
              <a:rect b="b" l="l" r="r" t="t"/>
              <a:pathLst>
                <a:path extrusionOk="0" h="4936" w="2920">
                  <a:moveTo>
                    <a:pt x="1" y="0"/>
                  </a:moveTo>
                  <a:lnTo>
                    <a:pt x="1" y="4935"/>
                  </a:lnTo>
                  <a:lnTo>
                    <a:pt x="2920" y="4935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4198925" y="3032950"/>
              <a:ext cx="64350" cy="123400"/>
            </a:xfrm>
            <a:custGeom>
              <a:rect b="b" l="l" r="r" t="t"/>
              <a:pathLst>
                <a:path extrusionOk="0" h="4936" w="2574">
                  <a:moveTo>
                    <a:pt x="0" y="0"/>
                  </a:moveTo>
                  <a:lnTo>
                    <a:pt x="0" y="4935"/>
                  </a:lnTo>
                  <a:lnTo>
                    <a:pt x="2573" y="4935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109025" y="3032950"/>
              <a:ext cx="68475" cy="123400"/>
            </a:xfrm>
            <a:custGeom>
              <a:rect b="b" l="l" r="r" t="t"/>
              <a:pathLst>
                <a:path extrusionOk="0" h="4936" w="2739">
                  <a:moveTo>
                    <a:pt x="0" y="0"/>
                  </a:moveTo>
                  <a:lnTo>
                    <a:pt x="0" y="4935"/>
                  </a:lnTo>
                  <a:lnTo>
                    <a:pt x="2739" y="4935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4014975" y="3032950"/>
              <a:ext cx="72625" cy="123400"/>
            </a:xfrm>
            <a:custGeom>
              <a:rect b="b" l="l" r="r" t="t"/>
              <a:pathLst>
                <a:path extrusionOk="0" h="4936" w="2905">
                  <a:moveTo>
                    <a:pt x="1" y="0"/>
                  </a:moveTo>
                  <a:lnTo>
                    <a:pt x="1" y="4935"/>
                  </a:lnTo>
                  <a:lnTo>
                    <a:pt x="2905" y="4935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3929225" y="3032950"/>
              <a:ext cx="64350" cy="123400"/>
            </a:xfrm>
            <a:custGeom>
              <a:rect b="b" l="l" r="r" t="t"/>
              <a:pathLst>
                <a:path extrusionOk="0" h="4936" w="2574">
                  <a:moveTo>
                    <a:pt x="1" y="0"/>
                  </a:moveTo>
                  <a:lnTo>
                    <a:pt x="1" y="4935"/>
                  </a:lnTo>
                  <a:lnTo>
                    <a:pt x="2573" y="4935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3843475" y="3032950"/>
              <a:ext cx="64325" cy="123400"/>
            </a:xfrm>
            <a:custGeom>
              <a:rect b="b" l="l" r="r" t="t"/>
              <a:pathLst>
                <a:path extrusionOk="0" h="4936" w="2573">
                  <a:moveTo>
                    <a:pt x="0" y="0"/>
                  </a:moveTo>
                  <a:lnTo>
                    <a:pt x="0" y="4935"/>
                  </a:lnTo>
                  <a:lnTo>
                    <a:pt x="2573" y="4935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4379100" y="3032950"/>
              <a:ext cx="66225" cy="27475"/>
            </a:xfrm>
            <a:custGeom>
              <a:rect b="b" l="l" r="r" t="t"/>
              <a:pathLst>
                <a:path extrusionOk="0" h="1099" w="2649">
                  <a:moveTo>
                    <a:pt x="0" y="0"/>
                  </a:moveTo>
                  <a:lnTo>
                    <a:pt x="0" y="1099"/>
                  </a:lnTo>
                  <a:lnTo>
                    <a:pt x="2648" y="1099"/>
                  </a:lnTo>
                  <a:lnTo>
                    <a:pt x="26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4284675" y="3032950"/>
              <a:ext cx="73000" cy="27475"/>
            </a:xfrm>
            <a:custGeom>
              <a:rect b="b" l="l" r="r" t="t"/>
              <a:pathLst>
                <a:path extrusionOk="0" h="1099" w="2920">
                  <a:moveTo>
                    <a:pt x="1" y="0"/>
                  </a:moveTo>
                  <a:lnTo>
                    <a:pt x="1" y="1099"/>
                  </a:lnTo>
                  <a:lnTo>
                    <a:pt x="2920" y="1099"/>
                  </a:lnTo>
                  <a:lnTo>
                    <a:pt x="29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4198925" y="3032950"/>
              <a:ext cx="64350" cy="27475"/>
            </a:xfrm>
            <a:custGeom>
              <a:rect b="b" l="l" r="r" t="t"/>
              <a:pathLst>
                <a:path extrusionOk="0" h="1099" w="2574">
                  <a:moveTo>
                    <a:pt x="0" y="0"/>
                  </a:moveTo>
                  <a:lnTo>
                    <a:pt x="0" y="1099"/>
                  </a:lnTo>
                  <a:lnTo>
                    <a:pt x="2573" y="1099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4109025" y="3032950"/>
              <a:ext cx="68475" cy="27475"/>
            </a:xfrm>
            <a:custGeom>
              <a:rect b="b" l="l" r="r" t="t"/>
              <a:pathLst>
                <a:path extrusionOk="0" h="1099" w="2739">
                  <a:moveTo>
                    <a:pt x="0" y="0"/>
                  </a:moveTo>
                  <a:lnTo>
                    <a:pt x="0" y="1099"/>
                  </a:lnTo>
                  <a:lnTo>
                    <a:pt x="2739" y="109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4014975" y="3032950"/>
              <a:ext cx="72625" cy="27475"/>
            </a:xfrm>
            <a:custGeom>
              <a:rect b="b" l="l" r="r" t="t"/>
              <a:pathLst>
                <a:path extrusionOk="0" h="1099" w="2905">
                  <a:moveTo>
                    <a:pt x="1" y="0"/>
                  </a:moveTo>
                  <a:lnTo>
                    <a:pt x="1" y="1099"/>
                  </a:lnTo>
                  <a:lnTo>
                    <a:pt x="2905" y="1099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3929225" y="3032950"/>
              <a:ext cx="64350" cy="27475"/>
            </a:xfrm>
            <a:custGeom>
              <a:rect b="b" l="l" r="r" t="t"/>
              <a:pathLst>
                <a:path extrusionOk="0" h="1099" w="2574">
                  <a:moveTo>
                    <a:pt x="1" y="0"/>
                  </a:moveTo>
                  <a:lnTo>
                    <a:pt x="1" y="1099"/>
                  </a:lnTo>
                  <a:lnTo>
                    <a:pt x="2573" y="1099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3843475" y="3032950"/>
              <a:ext cx="64325" cy="27475"/>
            </a:xfrm>
            <a:custGeom>
              <a:rect b="b" l="l" r="r" t="t"/>
              <a:pathLst>
                <a:path extrusionOk="0" h="1099" w="2573">
                  <a:moveTo>
                    <a:pt x="0" y="0"/>
                  </a:moveTo>
                  <a:lnTo>
                    <a:pt x="0" y="1099"/>
                  </a:lnTo>
                  <a:lnTo>
                    <a:pt x="2573" y="1099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4379100" y="3198825"/>
              <a:ext cx="66225" cy="123400"/>
            </a:xfrm>
            <a:custGeom>
              <a:rect b="b" l="l" r="r" t="t"/>
              <a:pathLst>
                <a:path extrusionOk="0" h="4936" w="2649">
                  <a:moveTo>
                    <a:pt x="0" y="1"/>
                  </a:moveTo>
                  <a:lnTo>
                    <a:pt x="0" y="4936"/>
                  </a:lnTo>
                  <a:lnTo>
                    <a:pt x="2648" y="4936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4284675" y="3198825"/>
              <a:ext cx="73000" cy="123400"/>
            </a:xfrm>
            <a:custGeom>
              <a:rect b="b" l="l" r="r" t="t"/>
              <a:pathLst>
                <a:path extrusionOk="0" h="4936" w="2920">
                  <a:moveTo>
                    <a:pt x="1" y="1"/>
                  </a:moveTo>
                  <a:lnTo>
                    <a:pt x="1" y="4936"/>
                  </a:lnTo>
                  <a:lnTo>
                    <a:pt x="2920" y="4936"/>
                  </a:lnTo>
                  <a:lnTo>
                    <a:pt x="29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4198925" y="3198825"/>
              <a:ext cx="64350" cy="123400"/>
            </a:xfrm>
            <a:custGeom>
              <a:rect b="b" l="l" r="r" t="t"/>
              <a:pathLst>
                <a:path extrusionOk="0" h="4936" w="2574">
                  <a:moveTo>
                    <a:pt x="0" y="1"/>
                  </a:moveTo>
                  <a:lnTo>
                    <a:pt x="0" y="4936"/>
                  </a:lnTo>
                  <a:lnTo>
                    <a:pt x="2573" y="4936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4109025" y="3198825"/>
              <a:ext cx="68475" cy="123400"/>
            </a:xfrm>
            <a:custGeom>
              <a:rect b="b" l="l" r="r" t="t"/>
              <a:pathLst>
                <a:path extrusionOk="0" h="4936" w="2739">
                  <a:moveTo>
                    <a:pt x="0" y="1"/>
                  </a:moveTo>
                  <a:lnTo>
                    <a:pt x="0" y="4936"/>
                  </a:lnTo>
                  <a:lnTo>
                    <a:pt x="2739" y="4936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4014975" y="3198825"/>
              <a:ext cx="72625" cy="123400"/>
            </a:xfrm>
            <a:custGeom>
              <a:rect b="b" l="l" r="r" t="t"/>
              <a:pathLst>
                <a:path extrusionOk="0" h="4936" w="2905">
                  <a:moveTo>
                    <a:pt x="1" y="1"/>
                  </a:moveTo>
                  <a:lnTo>
                    <a:pt x="1" y="4936"/>
                  </a:lnTo>
                  <a:lnTo>
                    <a:pt x="2905" y="4936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3929225" y="3198825"/>
              <a:ext cx="64350" cy="123400"/>
            </a:xfrm>
            <a:custGeom>
              <a:rect b="b" l="l" r="r" t="t"/>
              <a:pathLst>
                <a:path extrusionOk="0" h="4936" w="2574">
                  <a:moveTo>
                    <a:pt x="1" y="1"/>
                  </a:moveTo>
                  <a:lnTo>
                    <a:pt x="1" y="4936"/>
                  </a:lnTo>
                  <a:lnTo>
                    <a:pt x="2573" y="4936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3843475" y="3198825"/>
              <a:ext cx="64325" cy="123400"/>
            </a:xfrm>
            <a:custGeom>
              <a:rect b="b" l="l" r="r" t="t"/>
              <a:pathLst>
                <a:path extrusionOk="0" h="4936" w="2573">
                  <a:moveTo>
                    <a:pt x="0" y="1"/>
                  </a:moveTo>
                  <a:lnTo>
                    <a:pt x="0" y="4936"/>
                  </a:lnTo>
                  <a:lnTo>
                    <a:pt x="2573" y="4936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4379100" y="3198825"/>
              <a:ext cx="66225" cy="27850"/>
            </a:xfrm>
            <a:custGeom>
              <a:rect b="b" l="l" r="r" t="t"/>
              <a:pathLst>
                <a:path extrusionOk="0" h="1114" w="2649">
                  <a:moveTo>
                    <a:pt x="0" y="1"/>
                  </a:moveTo>
                  <a:lnTo>
                    <a:pt x="0" y="1114"/>
                  </a:lnTo>
                  <a:lnTo>
                    <a:pt x="2648" y="1114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4284675" y="3198825"/>
              <a:ext cx="73000" cy="27850"/>
            </a:xfrm>
            <a:custGeom>
              <a:rect b="b" l="l" r="r" t="t"/>
              <a:pathLst>
                <a:path extrusionOk="0" h="1114" w="2920">
                  <a:moveTo>
                    <a:pt x="1" y="1"/>
                  </a:moveTo>
                  <a:lnTo>
                    <a:pt x="1" y="1114"/>
                  </a:lnTo>
                  <a:lnTo>
                    <a:pt x="2920" y="1114"/>
                  </a:lnTo>
                  <a:lnTo>
                    <a:pt x="29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4198925" y="3198825"/>
              <a:ext cx="64350" cy="27850"/>
            </a:xfrm>
            <a:custGeom>
              <a:rect b="b" l="l" r="r" t="t"/>
              <a:pathLst>
                <a:path extrusionOk="0" h="1114" w="2574">
                  <a:moveTo>
                    <a:pt x="0" y="1"/>
                  </a:moveTo>
                  <a:lnTo>
                    <a:pt x="0" y="1114"/>
                  </a:lnTo>
                  <a:lnTo>
                    <a:pt x="2573" y="1114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4109025" y="3198825"/>
              <a:ext cx="68475" cy="27850"/>
            </a:xfrm>
            <a:custGeom>
              <a:rect b="b" l="l" r="r" t="t"/>
              <a:pathLst>
                <a:path extrusionOk="0" h="1114" w="2739">
                  <a:moveTo>
                    <a:pt x="0" y="1"/>
                  </a:moveTo>
                  <a:lnTo>
                    <a:pt x="0" y="1114"/>
                  </a:lnTo>
                  <a:lnTo>
                    <a:pt x="2739" y="1114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4014975" y="3198825"/>
              <a:ext cx="72625" cy="27850"/>
            </a:xfrm>
            <a:custGeom>
              <a:rect b="b" l="l" r="r" t="t"/>
              <a:pathLst>
                <a:path extrusionOk="0" h="1114" w="2905">
                  <a:moveTo>
                    <a:pt x="1" y="1"/>
                  </a:moveTo>
                  <a:lnTo>
                    <a:pt x="1" y="1114"/>
                  </a:lnTo>
                  <a:lnTo>
                    <a:pt x="2905" y="1114"/>
                  </a:lnTo>
                  <a:lnTo>
                    <a:pt x="29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3929225" y="3198825"/>
              <a:ext cx="64350" cy="27850"/>
            </a:xfrm>
            <a:custGeom>
              <a:rect b="b" l="l" r="r" t="t"/>
              <a:pathLst>
                <a:path extrusionOk="0" h="1114" w="2574">
                  <a:moveTo>
                    <a:pt x="1" y="1"/>
                  </a:moveTo>
                  <a:lnTo>
                    <a:pt x="1" y="1114"/>
                  </a:lnTo>
                  <a:lnTo>
                    <a:pt x="2573" y="1114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3843475" y="3198825"/>
              <a:ext cx="64325" cy="27850"/>
            </a:xfrm>
            <a:custGeom>
              <a:rect b="b" l="l" r="r" t="t"/>
              <a:pathLst>
                <a:path extrusionOk="0" h="1114" w="2573">
                  <a:moveTo>
                    <a:pt x="0" y="1"/>
                  </a:moveTo>
                  <a:lnTo>
                    <a:pt x="0" y="1114"/>
                  </a:lnTo>
                  <a:lnTo>
                    <a:pt x="2573" y="1114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5401825" y="3799125"/>
              <a:ext cx="213300" cy="425850"/>
            </a:xfrm>
            <a:custGeom>
              <a:rect b="b" l="l" r="r" t="t"/>
              <a:pathLst>
                <a:path extrusionOk="0" h="17034" w="8532">
                  <a:moveTo>
                    <a:pt x="136" y="0"/>
                  </a:moveTo>
                  <a:cubicBezTo>
                    <a:pt x="135" y="0"/>
                    <a:pt x="1" y="17033"/>
                    <a:pt x="1" y="17033"/>
                  </a:cubicBezTo>
                  <a:lnTo>
                    <a:pt x="8532" y="17033"/>
                  </a:lnTo>
                  <a:lnTo>
                    <a:pt x="8532" y="2"/>
                  </a:lnTo>
                  <a:lnTo>
                    <a:pt x="136" y="2"/>
                  </a:lnTo>
                  <a:cubicBezTo>
                    <a:pt x="136" y="1"/>
                    <a:pt x="136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3255175" y="3799125"/>
              <a:ext cx="213675" cy="425850"/>
            </a:xfrm>
            <a:custGeom>
              <a:rect b="b" l="l" r="r" t="t"/>
              <a:pathLst>
                <a:path extrusionOk="0" h="17034" w="8547">
                  <a:moveTo>
                    <a:pt x="136" y="0"/>
                  </a:moveTo>
                  <a:cubicBezTo>
                    <a:pt x="135" y="0"/>
                    <a:pt x="0" y="17033"/>
                    <a:pt x="0" y="17033"/>
                  </a:cubicBezTo>
                  <a:lnTo>
                    <a:pt x="8546" y="17033"/>
                  </a:lnTo>
                  <a:lnTo>
                    <a:pt x="8546" y="2"/>
                  </a:lnTo>
                  <a:lnTo>
                    <a:pt x="136" y="2"/>
                  </a:lnTo>
                  <a:cubicBezTo>
                    <a:pt x="136" y="1"/>
                    <a:pt x="136" y="0"/>
                    <a:pt x="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3421425" y="2886625"/>
              <a:ext cx="2003000" cy="1336475"/>
            </a:xfrm>
            <a:custGeom>
              <a:rect b="b" l="l" r="r" t="t"/>
              <a:pathLst>
                <a:path extrusionOk="0" h="53459" w="80120">
                  <a:moveTo>
                    <a:pt x="63750" y="1"/>
                  </a:moveTo>
                  <a:lnTo>
                    <a:pt x="39842" y="10472"/>
                  </a:lnTo>
                  <a:lnTo>
                    <a:pt x="39842" y="20689"/>
                  </a:lnTo>
                  <a:lnTo>
                    <a:pt x="15603" y="20689"/>
                  </a:lnTo>
                  <a:lnTo>
                    <a:pt x="15603" y="15392"/>
                  </a:lnTo>
                  <a:lnTo>
                    <a:pt x="1" y="20689"/>
                  </a:lnTo>
                  <a:lnTo>
                    <a:pt x="241" y="53458"/>
                  </a:lnTo>
                  <a:lnTo>
                    <a:pt x="80120" y="53458"/>
                  </a:lnTo>
                  <a:lnTo>
                    <a:pt x="80120" y="51638"/>
                  </a:lnTo>
                  <a:lnTo>
                    <a:pt x="80120" y="28136"/>
                  </a:lnTo>
                  <a:lnTo>
                    <a:pt x="80120" y="20478"/>
                  </a:lnTo>
                  <a:lnTo>
                    <a:pt x="63750" y="12985"/>
                  </a:lnTo>
                  <a:lnTo>
                    <a:pt x="6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3636200" y="3403075"/>
              <a:ext cx="783175" cy="821900"/>
            </a:xfrm>
            <a:custGeom>
              <a:rect b="b" l="l" r="r" t="t"/>
              <a:pathLst>
                <a:path extrusionOk="0" h="32876" w="31327">
                  <a:moveTo>
                    <a:pt x="27399" y="0"/>
                  </a:moveTo>
                  <a:lnTo>
                    <a:pt x="27399" y="8862"/>
                  </a:lnTo>
                  <a:lnTo>
                    <a:pt x="1" y="8862"/>
                  </a:lnTo>
                  <a:lnTo>
                    <a:pt x="1" y="32875"/>
                  </a:lnTo>
                  <a:lnTo>
                    <a:pt x="3236" y="32875"/>
                  </a:lnTo>
                  <a:lnTo>
                    <a:pt x="3236" y="9208"/>
                  </a:lnTo>
                  <a:lnTo>
                    <a:pt x="31251" y="9208"/>
                  </a:lnTo>
                  <a:lnTo>
                    <a:pt x="31251" y="31"/>
                  </a:lnTo>
                  <a:cubicBezTo>
                    <a:pt x="31326" y="31"/>
                    <a:pt x="27399" y="0"/>
                    <a:pt x="27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4357650" y="3696850"/>
              <a:ext cx="66225" cy="123775"/>
            </a:xfrm>
            <a:custGeom>
              <a:rect b="b" l="l" r="r" t="t"/>
              <a:pathLst>
                <a:path extrusionOk="0" h="4951" w="2649">
                  <a:moveTo>
                    <a:pt x="1" y="0"/>
                  </a:moveTo>
                  <a:lnTo>
                    <a:pt x="1" y="4950"/>
                  </a:lnTo>
                  <a:lnTo>
                    <a:pt x="2649" y="4950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4263250" y="3696850"/>
              <a:ext cx="73000" cy="123775"/>
            </a:xfrm>
            <a:custGeom>
              <a:rect b="b" l="l" r="r" t="t"/>
              <a:pathLst>
                <a:path extrusionOk="0" h="4951" w="2920">
                  <a:moveTo>
                    <a:pt x="0" y="0"/>
                  </a:moveTo>
                  <a:lnTo>
                    <a:pt x="0" y="4950"/>
                  </a:lnTo>
                  <a:lnTo>
                    <a:pt x="2919" y="4950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4177850" y="3696850"/>
              <a:ext cx="63975" cy="123775"/>
            </a:xfrm>
            <a:custGeom>
              <a:rect b="b" l="l" r="r" t="t"/>
              <a:pathLst>
                <a:path extrusionOk="0" h="4951" w="2559">
                  <a:moveTo>
                    <a:pt x="1" y="0"/>
                  </a:moveTo>
                  <a:lnTo>
                    <a:pt x="1" y="4950"/>
                  </a:lnTo>
                  <a:lnTo>
                    <a:pt x="2559" y="4950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4087575" y="3696850"/>
              <a:ext cx="68875" cy="123775"/>
            </a:xfrm>
            <a:custGeom>
              <a:rect b="b" l="l" r="r" t="t"/>
              <a:pathLst>
                <a:path extrusionOk="0" h="4951" w="2755">
                  <a:moveTo>
                    <a:pt x="1" y="0"/>
                  </a:moveTo>
                  <a:lnTo>
                    <a:pt x="1" y="4950"/>
                  </a:lnTo>
                  <a:lnTo>
                    <a:pt x="2754" y="4950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3993550" y="3696850"/>
              <a:ext cx="72625" cy="123775"/>
            </a:xfrm>
            <a:custGeom>
              <a:rect b="b" l="l" r="r" t="t"/>
              <a:pathLst>
                <a:path extrusionOk="0" h="4951" w="2905">
                  <a:moveTo>
                    <a:pt x="0" y="0"/>
                  </a:moveTo>
                  <a:lnTo>
                    <a:pt x="0" y="4950"/>
                  </a:lnTo>
                  <a:lnTo>
                    <a:pt x="2904" y="4950"/>
                  </a:lnTo>
                  <a:lnTo>
                    <a:pt x="29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3907775" y="3696850"/>
              <a:ext cx="64350" cy="123775"/>
            </a:xfrm>
            <a:custGeom>
              <a:rect b="b" l="l" r="r" t="t"/>
              <a:pathLst>
                <a:path extrusionOk="0" h="4951" w="2574">
                  <a:moveTo>
                    <a:pt x="1" y="0"/>
                  </a:moveTo>
                  <a:lnTo>
                    <a:pt x="1" y="4950"/>
                  </a:lnTo>
                  <a:lnTo>
                    <a:pt x="2574" y="4950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3822025" y="3696850"/>
              <a:ext cx="64350" cy="123775"/>
            </a:xfrm>
            <a:custGeom>
              <a:rect b="b" l="l" r="r" t="t"/>
              <a:pathLst>
                <a:path extrusionOk="0" h="4951" w="2574">
                  <a:moveTo>
                    <a:pt x="0" y="0"/>
                  </a:moveTo>
                  <a:lnTo>
                    <a:pt x="0" y="4950"/>
                  </a:lnTo>
                  <a:lnTo>
                    <a:pt x="2573" y="4950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4357650" y="3696850"/>
              <a:ext cx="66225" cy="27850"/>
            </a:xfrm>
            <a:custGeom>
              <a:rect b="b" l="l" r="r" t="t"/>
              <a:pathLst>
                <a:path extrusionOk="0" h="1114" w="2649">
                  <a:moveTo>
                    <a:pt x="1" y="0"/>
                  </a:moveTo>
                  <a:lnTo>
                    <a:pt x="1" y="1114"/>
                  </a:lnTo>
                  <a:lnTo>
                    <a:pt x="2649" y="111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rgbClr val="32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4263250" y="3696850"/>
              <a:ext cx="73000" cy="27850"/>
            </a:xfrm>
            <a:custGeom>
              <a:rect b="b" l="l" r="r" t="t"/>
              <a:pathLst>
                <a:path extrusionOk="0" h="1114" w="2920">
                  <a:moveTo>
                    <a:pt x="0" y="0"/>
                  </a:moveTo>
                  <a:lnTo>
                    <a:pt x="0" y="1114"/>
                  </a:lnTo>
                  <a:lnTo>
                    <a:pt x="2919" y="1114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rgbClr val="32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4177850" y="3696850"/>
              <a:ext cx="63975" cy="27850"/>
            </a:xfrm>
            <a:custGeom>
              <a:rect b="b" l="l" r="r" t="t"/>
              <a:pathLst>
                <a:path extrusionOk="0" h="1114" w="2559">
                  <a:moveTo>
                    <a:pt x="1" y="0"/>
                  </a:moveTo>
                  <a:lnTo>
                    <a:pt x="1" y="1114"/>
                  </a:lnTo>
                  <a:lnTo>
                    <a:pt x="2559" y="1114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rgbClr val="32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4087575" y="3696850"/>
              <a:ext cx="68875" cy="27850"/>
            </a:xfrm>
            <a:custGeom>
              <a:rect b="b" l="l" r="r" t="t"/>
              <a:pathLst>
                <a:path extrusionOk="0" h="1114" w="2755">
                  <a:moveTo>
                    <a:pt x="1" y="0"/>
                  </a:moveTo>
                  <a:lnTo>
                    <a:pt x="1" y="1114"/>
                  </a:lnTo>
                  <a:lnTo>
                    <a:pt x="2754" y="111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32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3993550" y="3696850"/>
              <a:ext cx="72625" cy="27850"/>
            </a:xfrm>
            <a:custGeom>
              <a:rect b="b" l="l" r="r" t="t"/>
              <a:pathLst>
                <a:path extrusionOk="0" h="1114" w="2905">
                  <a:moveTo>
                    <a:pt x="0" y="0"/>
                  </a:moveTo>
                  <a:lnTo>
                    <a:pt x="0" y="1114"/>
                  </a:lnTo>
                  <a:lnTo>
                    <a:pt x="2904" y="1114"/>
                  </a:lnTo>
                  <a:lnTo>
                    <a:pt x="2904" y="0"/>
                  </a:lnTo>
                  <a:close/>
                </a:path>
              </a:pathLst>
            </a:custGeom>
            <a:solidFill>
              <a:srgbClr val="32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3907775" y="3696850"/>
              <a:ext cx="64350" cy="27850"/>
            </a:xfrm>
            <a:custGeom>
              <a:rect b="b" l="l" r="r" t="t"/>
              <a:pathLst>
                <a:path extrusionOk="0" h="1114" w="2574">
                  <a:moveTo>
                    <a:pt x="1" y="0"/>
                  </a:moveTo>
                  <a:lnTo>
                    <a:pt x="1" y="1114"/>
                  </a:lnTo>
                  <a:lnTo>
                    <a:pt x="2574" y="1114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rgbClr val="32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3822025" y="3696850"/>
              <a:ext cx="64350" cy="27850"/>
            </a:xfrm>
            <a:custGeom>
              <a:rect b="b" l="l" r="r" t="t"/>
              <a:pathLst>
                <a:path extrusionOk="0" h="1114" w="2574">
                  <a:moveTo>
                    <a:pt x="0" y="0"/>
                  </a:moveTo>
                  <a:lnTo>
                    <a:pt x="0" y="1114"/>
                  </a:lnTo>
                  <a:lnTo>
                    <a:pt x="2573" y="111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rgbClr val="32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4357650" y="3850300"/>
              <a:ext cx="66225" cy="123400"/>
            </a:xfrm>
            <a:custGeom>
              <a:rect b="b" l="l" r="r" t="t"/>
              <a:pathLst>
                <a:path extrusionOk="0" h="4936" w="2649">
                  <a:moveTo>
                    <a:pt x="1" y="1"/>
                  </a:moveTo>
                  <a:lnTo>
                    <a:pt x="1" y="4936"/>
                  </a:lnTo>
                  <a:lnTo>
                    <a:pt x="2649" y="4936"/>
                  </a:lnTo>
                  <a:lnTo>
                    <a:pt x="26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4263250" y="3850300"/>
              <a:ext cx="73000" cy="123400"/>
            </a:xfrm>
            <a:custGeom>
              <a:rect b="b" l="l" r="r" t="t"/>
              <a:pathLst>
                <a:path extrusionOk="0" h="4936" w="2920">
                  <a:moveTo>
                    <a:pt x="0" y="1"/>
                  </a:moveTo>
                  <a:lnTo>
                    <a:pt x="0" y="4936"/>
                  </a:lnTo>
                  <a:lnTo>
                    <a:pt x="2919" y="4936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4177850" y="3850300"/>
              <a:ext cx="63975" cy="123400"/>
            </a:xfrm>
            <a:custGeom>
              <a:rect b="b" l="l" r="r" t="t"/>
              <a:pathLst>
                <a:path extrusionOk="0" h="4936" w="2559">
                  <a:moveTo>
                    <a:pt x="1" y="1"/>
                  </a:moveTo>
                  <a:lnTo>
                    <a:pt x="1" y="4936"/>
                  </a:lnTo>
                  <a:lnTo>
                    <a:pt x="2559" y="4936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4087575" y="3850300"/>
              <a:ext cx="68875" cy="123400"/>
            </a:xfrm>
            <a:custGeom>
              <a:rect b="b" l="l" r="r" t="t"/>
              <a:pathLst>
                <a:path extrusionOk="0" h="4936" w="2755">
                  <a:moveTo>
                    <a:pt x="1" y="1"/>
                  </a:moveTo>
                  <a:lnTo>
                    <a:pt x="1" y="4936"/>
                  </a:lnTo>
                  <a:lnTo>
                    <a:pt x="2754" y="4936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3993550" y="3850300"/>
              <a:ext cx="72625" cy="123400"/>
            </a:xfrm>
            <a:custGeom>
              <a:rect b="b" l="l" r="r" t="t"/>
              <a:pathLst>
                <a:path extrusionOk="0" h="4936" w="2905">
                  <a:moveTo>
                    <a:pt x="0" y="1"/>
                  </a:moveTo>
                  <a:lnTo>
                    <a:pt x="0" y="4936"/>
                  </a:lnTo>
                  <a:lnTo>
                    <a:pt x="2904" y="4936"/>
                  </a:lnTo>
                  <a:lnTo>
                    <a:pt x="2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3907775" y="3850300"/>
              <a:ext cx="64350" cy="123400"/>
            </a:xfrm>
            <a:custGeom>
              <a:rect b="b" l="l" r="r" t="t"/>
              <a:pathLst>
                <a:path extrusionOk="0" h="4936" w="2574">
                  <a:moveTo>
                    <a:pt x="1" y="1"/>
                  </a:moveTo>
                  <a:lnTo>
                    <a:pt x="1" y="4936"/>
                  </a:lnTo>
                  <a:lnTo>
                    <a:pt x="2574" y="4936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3822025" y="3850300"/>
              <a:ext cx="64350" cy="123400"/>
            </a:xfrm>
            <a:custGeom>
              <a:rect b="b" l="l" r="r" t="t"/>
              <a:pathLst>
                <a:path extrusionOk="0" h="4936" w="2574">
                  <a:moveTo>
                    <a:pt x="0" y="1"/>
                  </a:moveTo>
                  <a:lnTo>
                    <a:pt x="0" y="4936"/>
                  </a:lnTo>
                  <a:lnTo>
                    <a:pt x="2573" y="4936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4357650" y="3850300"/>
              <a:ext cx="66225" cy="27500"/>
            </a:xfrm>
            <a:custGeom>
              <a:rect b="b" l="l" r="r" t="t"/>
              <a:pathLst>
                <a:path extrusionOk="0" h="1100" w="2649">
                  <a:moveTo>
                    <a:pt x="1" y="1"/>
                  </a:moveTo>
                  <a:lnTo>
                    <a:pt x="1" y="1099"/>
                  </a:lnTo>
                  <a:lnTo>
                    <a:pt x="2649" y="1099"/>
                  </a:lnTo>
                  <a:lnTo>
                    <a:pt x="26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4263250" y="3850300"/>
              <a:ext cx="73000" cy="27500"/>
            </a:xfrm>
            <a:custGeom>
              <a:rect b="b" l="l" r="r" t="t"/>
              <a:pathLst>
                <a:path extrusionOk="0" h="1100" w="2920">
                  <a:moveTo>
                    <a:pt x="0" y="1"/>
                  </a:moveTo>
                  <a:lnTo>
                    <a:pt x="0" y="1099"/>
                  </a:lnTo>
                  <a:lnTo>
                    <a:pt x="2919" y="1099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4177850" y="3850300"/>
              <a:ext cx="63975" cy="27500"/>
            </a:xfrm>
            <a:custGeom>
              <a:rect b="b" l="l" r="r" t="t"/>
              <a:pathLst>
                <a:path extrusionOk="0" h="1100" w="2559">
                  <a:moveTo>
                    <a:pt x="1" y="1"/>
                  </a:moveTo>
                  <a:lnTo>
                    <a:pt x="1" y="1099"/>
                  </a:lnTo>
                  <a:lnTo>
                    <a:pt x="2559" y="1099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4087575" y="3850300"/>
              <a:ext cx="68875" cy="27500"/>
            </a:xfrm>
            <a:custGeom>
              <a:rect b="b" l="l" r="r" t="t"/>
              <a:pathLst>
                <a:path extrusionOk="0" h="1100" w="2755">
                  <a:moveTo>
                    <a:pt x="1" y="1"/>
                  </a:moveTo>
                  <a:lnTo>
                    <a:pt x="1" y="1099"/>
                  </a:lnTo>
                  <a:lnTo>
                    <a:pt x="2754" y="1099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3993550" y="3850300"/>
              <a:ext cx="72625" cy="27500"/>
            </a:xfrm>
            <a:custGeom>
              <a:rect b="b" l="l" r="r" t="t"/>
              <a:pathLst>
                <a:path extrusionOk="0" h="1100" w="2905">
                  <a:moveTo>
                    <a:pt x="0" y="1"/>
                  </a:moveTo>
                  <a:lnTo>
                    <a:pt x="0" y="1099"/>
                  </a:lnTo>
                  <a:lnTo>
                    <a:pt x="2904" y="1099"/>
                  </a:lnTo>
                  <a:lnTo>
                    <a:pt x="2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3907775" y="3850300"/>
              <a:ext cx="64350" cy="27500"/>
            </a:xfrm>
            <a:custGeom>
              <a:rect b="b" l="l" r="r" t="t"/>
              <a:pathLst>
                <a:path extrusionOk="0" h="1100" w="2574">
                  <a:moveTo>
                    <a:pt x="1" y="1"/>
                  </a:moveTo>
                  <a:lnTo>
                    <a:pt x="1" y="1099"/>
                  </a:lnTo>
                  <a:lnTo>
                    <a:pt x="2574" y="1099"/>
                  </a:lnTo>
                  <a:lnTo>
                    <a:pt x="25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3822025" y="3850300"/>
              <a:ext cx="64350" cy="27500"/>
            </a:xfrm>
            <a:custGeom>
              <a:rect b="b" l="l" r="r" t="t"/>
              <a:pathLst>
                <a:path extrusionOk="0" h="1100" w="2574">
                  <a:moveTo>
                    <a:pt x="0" y="1"/>
                  </a:moveTo>
                  <a:lnTo>
                    <a:pt x="0" y="1099"/>
                  </a:lnTo>
                  <a:lnTo>
                    <a:pt x="2573" y="1099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4357650" y="4003400"/>
              <a:ext cx="66225" cy="27850"/>
            </a:xfrm>
            <a:custGeom>
              <a:rect b="b" l="l" r="r" t="t"/>
              <a:pathLst>
                <a:path extrusionOk="0" h="1114" w="2649">
                  <a:moveTo>
                    <a:pt x="1" y="0"/>
                  </a:moveTo>
                  <a:lnTo>
                    <a:pt x="1" y="1114"/>
                  </a:lnTo>
                  <a:lnTo>
                    <a:pt x="2649" y="1114"/>
                  </a:lnTo>
                  <a:lnTo>
                    <a:pt x="2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4263250" y="4003400"/>
              <a:ext cx="73000" cy="27850"/>
            </a:xfrm>
            <a:custGeom>
              <a:rect b="b" l="l" r="r" t="t"/>
              <a:pathLst>
                <a:path extrusionOk="0" h="1114" w="2920">
                  <a:moveTo>
                    <a:pt x="0" y="0"/>
                  </a:moveTo>
                  <a:lnTo>
                    <a:pt x="0" y="1114"/>
                  </a:lnTo>
                  <a:lnTo>
                    <a:pt x="2919" y="1114"/>
                  </a:lnTo>
                  <a:lnTo>
                    <a:pt x="2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4177850" y="4003400"/>
              <a:ext cx="63975" cy="27850"/>
            </a:xfrm>
            <a:custGeom>
              <a:rect b="b" l="l" r="r" t="t"/>
              <a:pathLst>
                <a:path extrusionOk="0" h="1114" w="2559">
                  <a:moveTo>
                    <a:pt x="1" y="0"/>
                  </a:moveTo>
                  <a:lnTo>
                    <a:pt x="1" y="1114"/>
                  </a:lnTo>
                  <a:lnTo>
                    <a:pt x="2559" y="1114"/>
                  </a:lnTo>
                  <a:lnTo>
                    <a:pt x="25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4087575" y="4003400"/>
              <a:ext cx="68875" cy="27850"/>
            </a:xfrm>
            <a:custGeom>
              <a:rect b="b" l="l" r="r" t="t"/>
              <a:pathLst>
                <a:path extrusionOk="0" h="1114" w="2755">
                  <a:moveTo>
                    <a:pt x="1" y="0"/>
                  </a:moveTo>
                  <a:lnTo>
                    <a:pt x="1" y="1114"/>
                  </a:lnTo>
                  <a:lnTo>
                    <a:pt x="2754" y="111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3993550" y="4003400"/>
              <a:ext cx="72625" cy="27850"/>
            </a:xfrm>
            <a:custGeom>
              <a:rect b="b" l="l" r="r" t="t"/>
              <a:pathLst>
                <a:path extrusionOk="0" h="1114" w="2905">
                  <a:moveTo>
                    <a:pt x="0" y="0"/>
                  </a:moveTo>
                  <a:lnTo>
                    <a:pt x="0" y="1114"/>
                  </a:lnTo>
                  <a:lnTo>
                    <a:pt x="2904" y="1114"/>
                  </a:lnTo>
                  <a:lnTo>
                    <a:pt x="29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3907775" y="4003400"/>
              <a:ext cx="64350" cy="27850"/>
            </a:xfrm>
            <a:custGeom>
              <a:rect b="b" l="l" r="r" t="t"/>
              <a:pathLst>
                <a:path extrusionOk="0" h="1114" w="2574">
                  <a:moveTo>
                    <a:pt x="1" y="0"/>
                  </a:moveTo>
                  <a:lnTo>
                    <a:pt x="1" y="1114"/>
                  </a:lnTo>
                  <a:lnTo>
                    <a:pt x="2574" y="1114"/>
                  </a:lnTo>
                  <a:lnTo>
                    <a:pt x="2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3822025" y="4003400"/>
              <a:ext cx="64350" cy="27850"/>
            </a:xfrm>
            <a:custGeom>
              <a:rect b="b" l="l" r="r" t="t"/>
              <a:pathLst>
                <a:path extrusionOk="0" h="1114" w="2574">
                  <a:moveTo>
                    <a:pt x="0" y="0"/>
                  </a:moveTo>
                  <a:lnTo>
                    <a:pt x="0" y="1114"/>
                  </a:lnTo>
                  <a:lnTo>
                    <a:pt x="2573" y="1114"/>
                  </a:lnTo>
                  <a:lnTo>
                    <a:pt x="2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5313075" y="3850300"/>
              <a:ext cx="66225" cy="123400"/>
            </a:xfrm>
            <a:custGeom>
              <a:rect b="b" l="l" r="r" t="t"/>
              <a:pathLst>
                <a:path extrusionOk="0" h="4936" w="2649">
                  <a:moveTo>
                    <a:pt x="0" y="1"/>
                  </a:moveTo>
                  <a:lnTo>
                    <a:pt x="0" y="4936"/>
                  </a:lnTo>
                  <a:lnTo>
                    <a:pt x="2648" y="4936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5218650" y="3850300"/>
              <a:ext cx="73000" cy="123400"/>
            </a:xfrm>
            <a:custGeom>
              <a:rect b="b" l="l" r="r" t="t"/>
              <a:pathLst>
                <a:path extrusionOk="0" h="4936" w="2920">
                  <a:moveTo>
                    <a:pt x="1" y="1"/>
                  </a:moveTo>
                  <a:lnTo>
                    <a:pt x="1" y="4936"/>
                  </a:lnTo>
                  <a:lnTo>
                    <a:pt x="2919" y="4936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5132900" y="3850300"/>
              <a:ext cx="64325" cy="123400"/>
            </a:xfrm>
            <a:custGeom>
              <a:rect b="b" l="l" r="r" t="t"/>
              <a:pathLst>
                <a:path extrusionOk="0" h="4936" w="2573">
                  <a:moveTo>
                    <a:pt x="0" y="1"/>
                  </a:moveTo>
                  <a:lnTo>
                    <a:pt x="0" y="4936"/>
                  </a:lnTo>
                  <a:lnTo>
                    <a:pt x="2573" y="4936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5043000" y="3850300"/>
              <a:ext cx="68475" cy="123400"/>
            </a:xfrm>
            <a:custGeom>
              <a:rect b="b" l="l" r="r" t="t"/>
              <a:pathLst>
                <a:path extrusionOk="0" h="4936" w="2739">
                  <a:moveTo>
                    <a:pt x="0" y="1"/>
                  </a:moveTo>
                  <a:lnTo>
                    <a:pt x="0" y="4936"/>
                  </a:lnTo>
                  <a:lnTo>
                    <a:pt x="2739" y="4936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5313075" y="3850300"/>
              <a:ext cx="66225" cy="27500"/>
            </a:xfrm>
            <a:custGeom>
              <a:rect b="b" l="l" r="r" t="t"/>
              <a:pathLst>
                <a:path extrusionOk="0" h="1100" w="2649">
                  <a:moveTo>
                    <a:pt x="0" y="1"/>
                  </a:moveTo>
                  <a:lnTo>
                    <a:pt x="0" y="1099"/>
                  </a:lnTo>
                  <a:lnTo>
                    <a:pt x="2648" y="1099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5218650" y="3850300"/>
              <a:ext cx="73000" cy="27500"/>
            </a:xfrm>
            <a:custGeom>
              <a:rect b="b" l="l" r="r" t="t"/>
              <a:pathLst>
                <a:path extrusionOk="0" h="1100" w="2920">
                  <a:moveTo>
                    <a:pt x="1" y="1"/>
                  </a:moveTo>
                  <a:lnTo>
                    <a:pt x="1" y="1099"/>
                  </a:lnTo>
                  <a:lnTo>
                    <a:pt x="2919" y="1099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5132900" y="3850300"/>
              <a:ext cx="64325" cy="27500"/>
            </a:xfrm>
            <a:custGeom>
              <a:rect b="b" l="l" r="r" t="t"/>
              <a:pathLst>
                <a:path extrusionOk="0" h="1100" w="2573">
                  <a:moveTo>
                    <a:pt x="0" y="1"/>
                  </a:moveTo>
                  <a:lnTo>
                    <a:pt x="0" y="1099"/>
                  </a:lnTo>
                  <a:lnTo>
                    <a:pt x="2573" y="1099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5043000" y="3850300"/>
              <a:ext cx="68475" cy="27500"/>
            </a:xfrm>
            <a:custGeom>
              <a:rect b="b" l="l" r="r" t="t"/>
              <a:pathLst>
                <a:path extrusionOk="0" h="1100" w="2739">
                  <a:moveTo>
                    <a:pt x="0" y="1"/>
                  </a:moveTo>
                  <a:lnTo>
                    <a:pt x="0" y="1099"/>
                  </a:lnTo>
                  <a:lnTo>
                    <a:pt x="2739" y="109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5313075" y="3692700"/>
              <a:ext cx="66225" cy="123400"/>
            </a:xfrm>
            <a:custGeom>
              <a:rect b="b" l="l" r="r" t="t"/>
              <a:pathLst>
                <a:path extrusionOk="0" h="4936" w="2649">
                  <a:moveTo>
                    <a:pt x="0" y="1"/>
                  </a:moveTo>
                  <a:lnTo>
                    <a:pt x="0" y="4936"/>
                  </a:lnTo>
                  <a:lnTo>
                    <a:pt x="2648" y="4936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5218650" y="3692700"/>
              <a:ext cx="73000" cy="123400"/>
            </a:xfrm>
            <a:custGeom>
              <a:rect b="b" l="l" r="r" t="t"/>
              <a:pathLst>
                <a:path extrusionOk="0" h="4936" w="2920">
                  <a:moveTo>
                    <a:pt x="1" y="1"/>
                  </a:moveTo>
                  <a:lnTo>
                    <a:pt x="1" y="4936"/>
                  </a:lnTo>
                  <a:lnTo>
                    <a:pt x="2919" y="4936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5132900" y="3692700"/>
              <a:ext cx="64325" cy="123400"/>
            </a:xfrm>
            <a:custGeom>
              <a:rect b="b" l="l" r="r" t="t"/>
              <a:pathLst>
                <a:path extrusionOk="0" h="4936" w="2573">
                  <a:moveTo>
                    <a:pt x="0" y="1"/>
                  </a:moveTo>
                  <a:lnTo>
                    <a:pt x="0" y="4936"/>
                  </a:lnTo>
                  <a:lnTo>
                    <a:pt x="2573" y="4936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5043000" y="3692700"/>
              <a:ext cx="68475" cy="123400"/>
            </a:xfrm>
            <a:custGeom>
              <a:rect b="b" l="l" r="r" t="t"/>
              <a:pathLst>
                <a:path extrusionOk="0" h="4936" w="2739">
                  <a:moveTo>
                    <a:pt x="0" y="1"/>
                  </a:moveTo>
                  <a:lnTo>
                    <a:pt x="0" y="4936"/>
                  </a:lnTo>
                  <a:lnTo>
                    <a:pt x="2739" y="4936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5313075" y="3692700"/>
              <a:ext cx="66225" cy="27875"/>
            </a:xfrm>
            <a:custGeom>
              <a:rect b="b" l="l" r="r" t="t"/>
              <a:pathLst>
                <a:path extrusionOk="0" h="1115" w="2649">
                  <a:moveTo>
                    <a:pt x="0" y="1"/>
                  </a:moveTo>
                  <a:lnTo>
                    <a:pt x="0" y="1114"/>
                  </a:lnTo>
                  <a:lnTo>
                    <a:pt x="2648" y="1114"/>
                  </a:lnTo>
                  <a:lnTo>
                    <a:pt x="2648" y="1"/>
                  </a:lnTo>
                  <a:close/>
                </a:path>
              </a:pathLst>
            </a:custGeom>
            <a:solidFill>
              <a:srgbClr val="32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5218650" y="3692700"/>
              <a:ext cx="73000" cy="27875"/>
            </a:xfrm>
            <a:custGeom>
              <a:rect b="b" l="l" r="r" t="t"/>
              <a:pathLst>
                <a:path extrusionOk="0" h="1115" w="2920">
                  <a:moveTo>
                    <a:pt x="1" y="1"/>
                  </a:moveTo>
                  <a:lnTo>
                    <a:pt x="1" y="1114"/>
                  </a:lnTo>
                  <a:lnTo>
                    <a:pt x="2919" y="1114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32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5132900" y="3692700"/>
              <a:ext cx="64325" cy="27875"/>
            </a:xfrm>
            <a:custGeom>
              <a:rect b="b" l="l" r="r" t="t"/>
              <a:pathLst>
                <a:path extrusionOk="0" h="1115" w="2573">
                  <a:moveTo>
                    <a:pt x="0" y="1"/>
                  </a:moveTo>
                  <a:lnTo>
                    <a:pt x="0" y="1114"/>
                  </a:lnTo>
                  <a:lnTo>
                    <a:pt x="2573" y="1114"/>
                  </a:lnTo>
                  <a:lnTo>
                    <a:pt x="2573" y="1"/>
                  </a:lnTo>
                  <a:close/>
                </a:path>
              </a:pathLst>
            </a:custGeom>
            <a:solidFill>
              <a:srgbClr val="32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5043000" y="3692700"/>
              <a:ext cx="68475" cy="27875"/>
            </a:xfrm>
            <a:custGeom>
              <a:rect b="b" l="l" r="r" t="t"/>
              <a:pathLst>
                <a:path extrusionOk="0" h="1115" w="2739">
                  <a:moveTo>
                    <a:pt x="0" y="1"/>
                  </a:moveTo>
                  <a:lnTo>
                    <a:pt x="0" y="1114"/>
                  </a:lnTo>
                  <a:lnTo>
                    <a:pt x="2739" y="1114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328E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5015150" y="3156325"/>
              <a:ext cx="437100" cy="255425"/>
            </a:xfrm>
            <a:custGeom>
              <a:rect b="b" l="l" r="r" t="t"/>
              <a:pathLst>
                <a:path extrusionOk="0" h="10217" w="17484">
                  <a:moveTo>
                    <a:pt x="1" y="0"/>
                  </a:moveTo>
                  <a:cubicBezTo>
                    <a:pt x="1" y="0"/>
                    <a:pt x="1" y="2001"/>
                    <a:pt x="1" y="2197"/>
                  </a:cubicBezTo>
                  <a:lnTo>
                    <a:pt x="17484" y="10216"/>
                  </a:lnTo>
                  <a:lnTo>
                    <a:pt x="17484" y="81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4415575" y="2820050"/>
              <a:ext cx="599600" cy="328400"/>
            </a:xfrm>
            <a:custGeom>
              <a:rect b="b" l="l" r="r" t="t"/>
              <a:pathLst>
                <a:path extrusionOk="0" h="13136" w="23984">
                  <a:moveTo>
                    <a:pt x="23984" y="0"/>
                  </a:moveTo>
                  <a:lnTo>
                    <a:pt x="1" y="10728"/>
                  </a:lnTo>
                  <a:lnTo>
                    <a:pt x="1" y="13135"/>
                  </a:lnTo>
                  <a:lnTo>
                    <a:pt x="23984" y="2664"/>
                  </a:lnTo>
                  <a:lnTo>
                    <a:pt x="239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3738525" y="3401925"/>
              <a:ext cx="73000" cy="222725"/>
            </a:xfrm>
            <a:custGeom>
              <a:rect b="b" l="l" r="r" t="t"/>
              <a:pathLst>
                <a:path extrusionOk="0" h="8909" w="2920">
                  <a:moveTo>
                    <a:pt x="1956" y="1"/>
                  </a:moveTo>
                  <a:cubicBezTo>
                    <a:pt x="1106" y="1"/>
                    <a:pt x="0" y="46"/>
                    <a:pt x="0" y="46"/>
                  </a:cubicBezTo>
                  <a:lnTo>
                    <a:pt x="0" y="8908"/>
                  </a:lnTo>
                  <a:lnTo>
                    <a:pt x="2919" y="8908"/>
                  </a:lnTo>
                  <a:lnTo>
                    <a:pt x="2919" y="77"/>
                  </a:lnTo>
                  <a:cubicBezTo>
                    <a:pt x="2919" y="19"/>
                    <a:pt x="2487" y="1"/>
                    <a:pt x="1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4980925" y="2886625"/>
              <a:ext cx="34250" cy="1336475"/>
            </a:xfrm>
            <a:custGeom>
              <a:rect b="b" l="l" r="r" t="t"/>
              <a:pathLst>
                <a:path extrusionOk="0" h="53459" w="1370">
                  <a:moveTo>
                    <a:pt x="1370" y="1"/>
                  </a:moveTo>
                  <a:lnTo>
                    <a:pt x="1" y="1084"/>
                  </a:lnTo>
                  <a:lnTo>
                    <a:pt x="1" y="53458"/>
                  </a:lnTo>
                  <a:lnTo>
                    <a:pt x="1370" y="53458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4573950" y="3867225"/>
              <a:ext cx="291525" cy="353225"/>
            </a:xfrm>
            <a:custGeom>
              <a:rect b="b" l="l" r="r" t="t"/>
              <a:pathLst>
                <a:path extrusionOk="0" h="14129" w="11661">
                  <a:moveTo>
                    <a:pt x="0" y="1"/>
                  </a:moveTo>
                  <a:lnTo>
                    <a:pt x="0" y="14129"/>
                  </a:lnTo>
                  <a:lnTo>
                    <a:pt x="11661" y="14129"/>
                  </a:lnTo>
                  <a:lnTo>
                    <a:pt x="11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3391725" y="3224400"/>
              <a:ext cx="445375" cy="196000"/>
            </a:xfrm>
            <a:custGeom>
              <a:rect b="b" l="l" r="r" t="t"/>
              <a:pathLst>
                <a:path extrusionOk="0" h="7840" w="17815">
                  <a:moveTo>
                    <a:pt x="17814" y="1"/>
                  </a:moveTo>
                  <a:lnTo>
                    <a:pt x="0" y="6470"/>
                  </a:lnTo>
                  <a:lnTo>
                    <a:pt x="0" y="7840"/>
                  </a:lnTo>
                  <a:lnTo>
                    <a:pt x="17649" y="1535"/>
                  </a:lnTo>
                  <a:cubicBezTo>
                    <a:pt x="17468" y="1535"/>
                    <a:pt x="17814" y="1"/>
                    <a:pt x="178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4569800" y="3084100"/>
              <a:ext cx="295675" cy="680850"/>
            </a:xfrm>
            <a:custGeom>
              <a:rect b="b" l="l" r="r" t="t"/>
              <a:pathLst>
                <a:path extrusionOk="0" h="27234" w="11827">
                  <a:moveTo>
                    <a:pt x="11827" y="1"/>
                  </a:moveTo>
                  <a:lnTo>
                    <a:pt x="1" y="4936"/>
                  </a:lnTo>
                  <a:lnTo>
                    <a:pt x="1" y="27233"/>
                  </a:lnTo>
                  <a:lnTo>
                    <a:pt x="11827" y="27233"/>
                  </a:lnTo>
                  <a:lnTo>
                    <a:pt x="118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4636000" y="3139400"/>
              <a:ext cx="229475" cy="267825"/>
            </a:xfrm>
            <a:custGeom>
              <a:rect b="b" l="l" r="r" t="t"/>
              <a:pathLst>
                <a:path extrusionOk="0" h="10713" w="9179">
                  <a:moveTo>
                    <a:pt x="3867" y="0"/>
                  </a:moveTo>
                  <a:lnTo>
                    <a:pt x="1" y="1610"/>
                  </a:lnTo>
                  <a:cubicBezTo>
                    <a:pt x="1249" y="2844"/>
                    <a:pt x="2483" y="4078"/>
                    <a:pt x="3732" y="5311"/>
                  </a:cubicBezTo>
                  <a:cubicBezTo>
                    <a:pt x="5537" y="7117"/>
                    <a:pt x="7358" y="8922"/>
                    <a:pt x="9179" y="10713"/>
                  </a:cubicBezTo>
                  <a:lnTo>
                    <a:pt x="9179" y="5221"/>
                  </a:lnTo>
                  <a:cubicBezTo>
                    <a:pt x="7403" y="3476"/>
                    <a:pt x="5643" y="1746"/>
                    <a:pt x="3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4569800" y="3737475"/>
              <a:ext cx="27475" cy="27475"/>
            </a:xfrm>
            <a:custGeom>
              <a:rect b="b" l="l" r="r" t="t"/>
              <a:pathLst>
                <a:path extrusionOk="0" h="1099" w="1099">
                  <a:moveTo>
                    <a:pt x="1" y="0"/>
                  </a:moveTo>
                  <a:lnTo>
                    <a:pt x="1" y="1098"/>
                  </a:lnTo>
                  <a:lnTo>
                    <a:pt x="1099" y="10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4569800" y="3398925"/>
              <a:ext cx="295675" cy="337425"/>
            </a:xfrm>
            <a:custGeom>
              <a:rect b="b" l="l" r="r" t="t"/>
              <a:pathLst>
                <a:path extrusionOk="0" h="13497" w="11827">
                  <a:moveTo>
                    <a:pt x="1" y="1"/>
                  </a:moveTo>
                  <a:lnTo>
                    <a:pt x="1" y="1776"/>
                  </a:lnTo>
                  <a:cubicBezTo>
                    <a:pt x="1084" y="2860"/>
                    <a:pt x="2182" y="3943"/>
                    <a:pt x="3265" y="5026"/>
                  </a:cubicBezTo>
                  <a:cubicBezTo>
                    <a:pt x="6109" y="7855"/>
                    <a:pt x="8968" y="10683"/>
                    <a:pt x="11827" y="13497"/>
                  </a:cubicBezTo>
                  <a:lnTo>
                    <a:pt x="11827" y="11737"/>
                  </a:lnTo>
                  <a:cubicBezTo>
                    <a:pt x="7869" y="7825"/>
                    <a:pt x="3927" y="3913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3721600" y="3373350"/>
              <a:ext cx="694000" cy="32000"/>
            </a:xfrm>
            <a:custGeom>
              <a:rect b="b" l="l" r="r" t="t"/>
              <a:pathLst>
                <a:path extrusionOk="0" h="1280" w="27760">
                  <a:moveTo>
                    <a:pt x="0" y="1"/>
                  </a:moveTo>
                  <a:lnTo>
                    <a:pt x="0" y="1280"/>
                  </a:lnTo>
                  <a:lnTo>
                    <a:pt x="27760" y="1280"/>
                  </a:lnTo>
                  <a:lnTo>
                    <a:pt x="277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5067075" y="3334625"/>
              <a:ext cx="276100" cy="276850"/>
            </a:xfrm>
            <a:custGeom>
              <a:rect b="b" l="l" r="r" t="t"/>
              <a:pathLst>
                <a:path extrusionOk="0" h="11074" w="11044">
                  <a:moveTo>
                    <a:pt x="0" y="0"/>
                  </a:moveTo>
                  <a:lnTo>
                    <a:pt x="0" y="11074"/>
                  </a:lnTo>
                  <a:lnTo>
                    <a:pt x="11044" y="10983"/>
                  </a:lnTo>
                  <a:lnTo>
                    <a:pt x="11044" y="4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3350700" y="3717250"/>
              <a:ext cx="37650" cy="644275"/>
            </a:xfrm>
            <a:custGeom>
              <a:rect b="b" l="l" r="r" t="t"/>
              <a:pathLst>
                <a:path extrusionOk="0" h="25771" w="1506">
                  <a:moveTo>
                    <a:pt x="64" y="0"/>
                  </a:moveTo>
                  <a:cubicBezTo>
                    <a:pt x="0" y="0"/>
                    <a:pt x="13" y="54"/>
                    <a:pt x="152" y="192"/>
                  </a:cubicBezTo>
                  <a:lnTo>
                    <a:pt x="152" y="25770"/>
                  </a:lnTo>
                  <a:lnTo>
                    <a:pt x="1506" y="25770"/>
                  </a:lnTo>
                  <a:lnTo>
                    <a:pt x="1506" y="689"/>
                  </a:lnTo>
                  <a:cubicBezTo>
                    <a:pt x="1506" y="689"/>
                    <a:pt x="293" y="0"/>
                    <a:pt x="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3996525" y="3717250"/>
              <a:ext cx="37675" cy="644275"/>
            </a:xfrm>
            <a:custGeom>
              <a:rect b="b" l="l" r="r" t="t"/>
              <a:pathLst>
                <a:path extrusionOk="0" h="25771" w="1507">
                  <a:moveTo>
                    <a:pt x="65" y="0"/>
                  </a:moveTo>
                  <a:cubicBezTo>
                    <a:pt x="1" y="0"/>
                    <a:pt x="14" y="54"/>
                    <a:pt x="152" y="192"/>
                  </a:cubicBezTo>
                  <a:lnTo>
                    <a:pt x="152" y="25770"/>
                  </a:lnTo>
                  <a:lnTo>
                    <a:pt x="1506" y="25770"/>
                  </a:lnTo>
                  <a:lnTo>
                    <a:pt x="1506" y="689"/>
                  </a:lnTo>
                  <a:cubicBezTo>
                    <a:pt x="1506" y="689"/>
                    <a:pt x="294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642150" y="3717250"/>
              <a:ext cx="37875" cy="644275"/>
            </a:xfrm>
            <a:custGeom>
              <a:rect b="b" l="l" r="r" t="t"/>
              <a:pathLst>
                <a:path extrusionOk="0" h="25771" w="1515">
                  <a:moveTo>
                    <a:pt x="67" y="0"/>
                  </a:moveTo>
                  <a:cubicBezTo>
                    <a:pt x="0" y="0"/>
                    <a:pt x="11" y="54"/>
                    <a:pt x="146" y="192"/>
                  </a:cubicBezTo>
                  <a:lnTo>
                    <a:pt x="146" y="25770"/>
                  </a:lnTo>
                  <a:lnTo>
                    <a:pt x="1515" y="25770"/>
                  </a:lnTo>
                  <a:lnTo>
                    <a:pt x="1515" y="689"/>
                  </a:lnTo>
                  <a:cubicBezTo>
                    <a:pt x="1515" y="689"/>
                    <a:pt x="303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5287850" y="3717250"/>
              <a:ext cx="37650" cy="644275"/>
            </a:xfrm>
            <a:custGeom>
              <a:rect b="b" l="l" r="r" t="t"/>
              <a:pathLst>
                <a:path extrusionOk="0" h="25771" w="1506">
                  <a:moveTo>
                    <a:pt x="64" y="0"/>
                  </a:moveTo>
                  <a:cubicBezTo>
                    <a:pt x="0" y="0"/>
                    <a:pt x="13" y="54"/>
                    <a:pt x="151" y="192"/>
                  </a:cubicBezTo>
                  <a:lnTo>
                    <a:pt x="151" y="25770"/>
                  </a:lnTo>
                  <a:lnTo>
                    <a:pt x="1506" y="25770"/>
                  </a:lnTo>
                  <a:lnTo>
                    <a:pt x="1506" y="689"/>
                  </a:lnTo>
                  <a:cubicBezTo>
                    <a:pt x="1506" y="689"/>
                    <a:pt x="293" y="0"/>
                    <a:pt x="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3285600" y="3596400"/>
              <a:ext cx="2332175" cy="125675"/>
            </a:xfrm>
            <a:custGeom>
              <a:rect b="b" l="l" r="r" t="t"/>
              <a:pathLst>
                <a:path extrusionOk="0" h="5027" w="93287">
                  <a:moveTo>
                    <a:pt x="2" y="5022"/>
                  </a:moveTo>
                  <a:lnTo>
                    <a:pt x="2" y="5022"/>
                  </a:lnTo>
                  <a:cubicBezTo>
                    <a:pt x="1" y="5023"/>
                    <a:pt x="1" y="5025"/>
                    <a:pt x="2" y="5026"/>
                  </a:cubicBezTo>
                  <a:cubicBezTo>
                    <a:pt x="2" y="5025"/>
                    <a:pt x="2" y="5023"/>
                    <a:pt x="2" y="5022"/>
                  </a:cubicBezTo>
                  <a:close/>
                  <a:moveTo>
                    <a:pt x="5012" y="1"/>
                  </a:moveTo>
                  <a:cubicBezTo>
                    <a:pt x="2245" y="1"/>
                    <a:pt x="5" y="2240"/>
                    <a:pt x="2" y="5022"/>
                  </a:cubicBezTo>
                  <a:lnTo>
                    <a:pt x="2" y="5022"/>
                  </a:lnTo>
                  <a:cubicBezTo>
                    <a:pt x="126" y="4900"/>
                    <a:pt x="10366" y="4859"/>
                    <a:pt x="24020" y="4859"/>
                  </a:cubicBezTo>
                  <a:cubicBezTo>
                    <a:pt x="51659" y="4859"/>
                    <a:pt x="93286" y="5026"/>
                    <a:pt x="93286" y="5026"/>
                  </a:cubicBezTo>
                  <a:cubicBezTo>
                    <a:pt x="93286" y="2243"/>
                    <a:pt x="91044" y="1"/>
                    <a:pt x="88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3210400" y="3690450"/>
              <a:ext cx="2463800" cy="75250"/>
            </a:xfrm>
            <a:custGeom>
              <a:rect b="b" l="l" r="r" t="t"/>
              <a:pathLst>
                <a:path extrusionOk="0" h="3010" w="98552">
                  <a:moveTo>
                    <a:pt x="1" y="0"/>
                  </a:moveTo>
                  <a:lnTo>
                    <a:pt x="1" y="2769"/>
                  </a:lnTo>
                  <a:lnTo>
                    <a:pt x="98551" y="3010"/>
                  </a:lnTo>
                  <a:lnTo>
                    <a:pt x="9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21"/>
          <p:cNvSpPr/>
          <p:nvPr/>
        </p:nvSpPr>
        <p:spPr>
          <a:xfrm flipH="1" rot="-2231248">
            <a:off x="462693" y="61071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5" name="Google Shape;815;p21"/>
          <p:cNvGrpSpPr/>
          <p:nvPr/>
        </p:nvGrpSpPr>
        <p:grpSpPr>
          <a:xfrm>
            <a:off x="3620945" y="4087643"/>
            <a:ext cx="2982199" cy="704492"/>
            <a:chOff x="3962175" y="2857795"/>
            <a:chExt cx="3075700" cy="726580"/>
          </a:xfrm>
        </p:grpSpPr>
        <p:sp>
          <p:nvSpPr>
            <p:cNvPr id="816" name="Google Shape;816;p21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4046545" y="2857795"/>
              <a:ext cx="2817428" cy="356671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2"/>
          <p:cNvSpPr/>
          <p:nvPr/>
        </p:nvSpPr>
        <p:spPr>
          <a:xfrm flipH="1">
            <a:off x="3654925" y="4092000"/>
            <a:ext cx="5829700" cy="1231825"/>
          </a:xfrm>
          <a:custGeom>
            <a:rect b="b" l="l" r="r" t="t"/>
            <a:pathLst>
              <a:path extrusionOk="0" h="49273" w="233188">
                <a:moveTo>
                  <a:pt x="101637" y="1"/>
                </a:moveTo>
                <a:cubicBezTo>
                  <a:pt x="101435" y="1"/>
                  <a:pt x="101261" y="13"/>
                  <a:pt x="101115" y="39"/>
                </a:cubicBezTo>
                <a:cubicBezTo>
                  <a:pt x="98012" y="572"/>
                  <a:pt x="0" y="49272"/>
                  <a:pt x="0" y="49272"/>
                </a:cubicBezTo>
                <a:lnTo>
                  <a:pt x="233187" y="49272"/>
                </a:lnTo>
                <a:cubicBezTo>
                  <a:pt x="233187" y="49272"/>
                  <a:pt x="114207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2"/>
          <p:cNvSpPr/>
          <p:nvPr/>
        </p:nvSpPr>
        <p:spPr>
          <a:xfrm flipH="1">
            <a:off x="5165025" y="4408613"/>
            <a:ext cx="5473875" cy="1056900"/>
          </a:xfrm>
          <a:custGeom>
            <a:rect b="b" l="l" r="r" t="t"/>
            <a:pathLst>
              <a:path extrusionOk="0" h="42276" w="218955">
                <a:moveTo>
                  <a:pt x="95422" y="1"/>
                </a:moveTo>
                <a:cubicBezTo>
                  <a:pt x="95236" y="1"/>
                  <a:pt x="95075" y="11"/>
                  <a:pt x="94940" y="33"/>
                </a:cubicBezTo>
                <a:cubicBezTo>
                  <a:pt x="92024" y="503"/>
                  <a:pt x="0" y="42275"/>
                  <a:pt x="0" y="42275"/>
                </a:cubicBezTo>
                <a:lnTo>
                  <a:pt x="218955" y="42275"/>
                </a:lnTo>
                <a:cubicBezTo>
                  <a:pt x="218955" y="42275"/>
                  <a:pt x="107185" y="1"/>
                  <a:pt x="954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22"/>
          <p:cNvSpPr txBox="1"/>
          <p:nvPr>
            <p:ph idx="1" type="subTitle"/>
          </p:nvPr>
        </p:nvSpPr>
        <p:spPr>
          <a:xfrm>
            <a:off x="2899325" y="1427428"/>
            <a:ext cx="2560200" cy="3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839" name="Google Shape;839;p22"/>
          <p:cNvSpPr txBox="1"/>
          <p:nvPr>
            <p:ph idx="2" type="subTitle"/>
          </p:nvPr>
        </p:nvSpPr>
        <p:spPr>
          <a:xfrm>
            <a:off x="2899586" y="1774200"/>
            <a:ext cx="2560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40" name="Google Shape;840;p22"/>
          <p:cNvSpPr txBox="1"/>
          <p:nvPr>
            <p:ph idx="3" type="subTitle"/>
          </p:nvPr>
        </p:nvSpPr>
        <p:spPr>
          <a:xfrm>
            <a:off x="2899325" y="2684051"/>
            <a:ext cx="25602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841" name="Google Shape;841;p22"/>
          <p:cNvSpPr txBox="1"/>
          <p:nvPr>
            <p:ph idx="4" type="subTitle"/>
          </p:nvPr>
        </p:nvSpPr>
        <p:spPr>
          <a:xfrm>
            <a:off x="2899586" y="3030650"/>
            <a:ext cx="25602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42" name="Google Shape;842;p22"/>
          <p:cNvSpPr txBox="1"/>
          <p:nvPr>
            <p:ph idx="5" type="subTitle"/>
          </p:nvPr>
        </p:nvSpPr>
        <p:spPr>
          <a:xfrm>
            <a:off x="5894324" y="1427453"/>
            <a:ext cx="2559900" cy="38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843" name="Google Shape;843;p22"/>
          <p:cNvSpPr txBox="1"/>
          <p:nvPr>
            <p:ph idx="6" type="subTitle"/>
          </p:nvPr>
        </p:nvSpPr>
        <p:spPr>
          <a:xfrm>
            <a:off x="5894311" y="1774200"/>
            <a:ext cx="2559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44" name="Google Shape;844;p22"/>
          <p:cNvSpPr txBox="1"/>
          <p:nvPr>
            <p:ph idx="7" type="subTitle"/>
          </p:nvPr>
        </p:nvSpPr>
        <p:spPr>
          <a:xfrm>
            <a:off x="5894050" y="2684992"/>
            <a:ext cx="2559900" cy="3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845" name="Google Shape;845;p22"/>
          <p:cNvSpPr txBox="1"/>
          <p:nvPr>
            <p:ph idx="8" type="subTitle"/>
          </p:nvPr>
        </p:nvSpPr>
        <p:spPr>
          <a:xfrm>
            <a:off x="5894311" y="3030650"/>
            <a:ext cx="2559900" cy="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46" name="Google Shape;846;p22"/>
          <p:cNvSpPr txBox="1"/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 sz="3500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847" name="Google Shape;847;p22"/>
          <p:cNvSpPr/>
          <p:nvPr/>
        </p:nvSpPr>
        <p:spPr>
          <a:xfrm flipH="1">
            <a:off x="1971125" y="3893325"/>
            <a:ext cx="5829700" cy="1231825"/>
          </a:xfrm>
          <a:custGeom>
            <a:rect b="b" l="l" r="r" t="t"/>
            <a:pathLst>
              <a:path extrusionOk="0" h="49273" w="233188">
                <a:moveTo>
                  <a:pt x="101637" y="1"/>
                </a:moveTo>
                <a:cubicBezTo>
                  <a:pt x="101436" y="1"/>
                  <a:pt x="101262" y="14"/>
                  <a:pt x="101116" y="39"/>
                </a:cubicBezTo>
                <a:cubicBezTo>
                  <a:pt x="98013" y="572"/>
                  <a:pt x="1" y="49272"/>
                  <a:pt x="1" y="49272"/>
                </a:cubicBezTo>
                <a:lnTo>
                  <a:pt x="233188" y="49272"/>
                </a:lnTo>
                <a:cubicBezTo>
                  <a:pt x="233188" y="49272"/>
                  <a:pt x="114208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2"/>
          <p:cNvSpPr/>
          <p:nvPr/>
        </p:nvSpPr>
        <p:spPr>
          <a:xfrm flipH="1">
            <a:off x="809725" y="4526663"/>
            <a:ext cx="4251675" cy="820825"/>
          </a:xfrm>
          <a:custGeom>
            <a:rect b="b" l="l" r="r" t="t"/>
            <a:pathLst>
              <a:path extrusionOk="0" h="32833" w="170067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9" name="Google Shape;849;p22"/>
          <p:cNvGrpSpPr/>
          <p:nvPr/>
        </p:nvGrpSpPr>
        <p:grpSpPr>
          <a:xfrm flipH="1">
            <a:off x="-117555" y="1774194"/>
            <a:ext cx="3687611" cy="3499848"/>
            <a:chOff x="4527625" y="682250"/>
            <a:chExt cx="4656075" cy="4419000"/>
          </a:xfrm>
        </p:grpSpPr>
        <p:sp>
          <p:nvSpPr>
            <p:cNvPr id="850" name="Google Shape;850;p22"/>
            <p:cNvSpPr/>
            <p:nvPr/>
          </p:nvSpPr>
          <p:spPr>
            <a:xfrm>
              <a:off x="4527625" y="682250"/>
              <a:ext cx="4656075" cy="4419000"/>
            </a:xfrm>
            <a:custGeom>
              <a:rect b="b" l="l" r="r" t="t"/>
              <a:pathLst>
                <a:path extrusionOk="0" h="176760" w="186243">
                  <a:moveTo>
                    <a:pt x="135238" y="1442"/>
                  </a:moveTo>
                  <a:lnTo>
                    <a:pt x="0" y="176760"/>
                  </a:lnTo>
                  <a:lnTo>
                    <a:pt x="186242" y="176760"/>
                  </a:lnTo>
                  <a:lnTo>
                    <a:pt x="186242" y="59359"/>
                  </a:lnTo>
                  <a:lnTo>
                    <a:pt x="141100" y="1427"/>
                  </a:lnTo>
                  <a:cubicBezTo>
                    <a:pt x="140348" y="471"/>
                    <a:pt x="139266" y="0"/>
                    <a:pt x="138169" y="0"/>
                  </a:cubicBezTo>
                  <a:lnTo>
                    <a:pt x="138169" y="0"/>
                  </a:lnTo>
                  <a:cubicBezTo>
                    <a:pt x="137072" y="0"/>
                    <a:pt x="135975" y="486"/>
                    <a:pt x="135238" y="14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7564125" y="695575"/>
              <a:ext cx="1619575" cy="4405675"/>
            </a:xfrm>
            <a:custGeom>
              <a:rect b="b" l="l" r="r" t="t"/>
              <a:pathLst>
                <a:path extrusionOk="0" h="176227" w="64783">
                  <a:moveTo>
                    <a:pt x="21600" y="3417"/>
                  </a:moveTo>
                  <a:cubicBezTo>
                    <a:pt x="18935" y="0"/>
                    <a:pt x="13465" y="3198"/>
                    <a:pt x="15267" y="7148"/>
                  </a:cubicBezTo>
                  <a:cubicBezTo>
                    <a:pt x="15299" y="7226"/>
                    <a:pt x="15346" y="7289"/>
                    <a:pt x="15377" y="7367"/>
                  </a:cubicBezTo>
                  <a:cubicBezTo>
                    <a:pt x="17258" y="10894"/>
                    <a:pt x="21176" y="11286"/>
                    <a:pt x="21176" y="14029"/>
                  </a:cubicBezTo>
                  <a:cubicBezTo>
                    <a:pt x="21176" y="23042"/>
                    <a:pt x="1975" y="29437"/>
                    <a:pt x="1975" y="46678"/>
                  </a:cubicBezTo>
                  <a:cubicBezTo>
                    <a:pt x="1975" y="63920"/>
                    <a:pt x="41553" y="65488"/>
                    <a:pt x="41553" y="83513"/>
                  </a:cubicBezTo>
                  <a:cubicBezTo>
                    <a:pt x="41553" y="101539"/>
                    <a:pt x="0" y="98796"/>
                    <a:pt x="0" y="125442"/>
                  </a:cubicBezTo>
                  <a:cubicBezTo>
                    <a:pt x="0" y="152088"/>
                    <a:pt x="64782" y="176227"/>
                    <a:pt x="64782" y="176227"/>
                  </a:cubicBezTo>
                  <a:lnTo>
                    <a:pt x="64782" y="58826"/>
                  </a:ln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22"/>
          <p:cNvGrpSpPr/>
          <p:nvPr/>
        </p:nvGrpSpPr>
        <p:grpSpPr>
          <a:xfrm flipH="1">
            <a:off x="-555175" y="4108275"/>
            <a:ext cx="9800100" cy="1657575"/>
            <a:chOff x="-613275" y="3559275"/>
            <a:chExt cx="9800100" cy="1657575"/>
          </a:xfrm>
        </p:grpSpPr>
        <p:sp>
          <p:nvSpPr>
            <p:cNvPr id="853" name="Google Shape;853;p22"/>
            <p:cNvSpPr/>
            <p:nvPr/>
          </p:nvSpPr>
          <p:spPr>
            <a:xfrm>
              <a:off x="8699600" y="3962263"/>
              <a:ext cx="444400" cy="1230850"/>
            </a:xfrm>
            <a:custGeom>
              <a:rect b="b" l="l" r="r" t="t"/>
              <a:pathLst>
                <a:path extrusionOk="0" h="49234" w="17776">
                  <a:moveTo>
                    <a:pt x="1" y="15017"/>
                  </a:moveTo>
                  <a:lnTo>
                    <a:pt x="1" y="49234"/>
                  </a:lnTo>
                  <a:lnTo>
                    <a:pt x="5487" y="49234"/>
                  </a:lnTo>
                  <a:lnTo>
                    <a:pt x="5487" y="15017"/>
                  </a:lnTo>
                  <a:cubicBezTo>
                    <a:pt x="5487" y="7665"/>
                    <a:pt x="10785" y="1537"/>
                    <a:pt x="17776" y="251"/>
                  </a:cubicBezTo>
                  <a:lnTo>
                    <a:pt x="17776" y="251"/>
                  </a:lnTo>
                  <a:cubicBezTo>
                    <a:pt x="16882" y="79"/>
                    <a:pt x="15957" y="1"/>
                    <a:pt x="15033" y="1"/>
                  </a:cubicBezTo>
                  <a:lnTo>
                    <a:pt x="15033" y="1"/>
                  </a:lnTo>
                  <a:cubicBezTo>
                    <a:pt x="6725" y="1"/>
                    <a:pt x="1" y="6725"/>
                    <a:pt x="1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7566750" y="3962263"/>
              <a:ext cx="444000" cy="1230850"/>
            </a:xfrm>
            <a:custGeom>
              <a:rect b="b" l="l" r="r" t="t"/>
              <a:pathLst>
                <a:path extrusionOk="0" h="49234" w="1776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69" y="1537"/>
                    <a:pt x="17759" y="251"/>
                  </a:cubicBezTo>
                  <a:lnTo>
                    <a:pt x="17759" y="251"/>
                  </a:lnTo>
                  <a:cubicBezTo>
                    <a:pt x="16866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6433500" y="3962263"/>
              <a:ext cx="444000" cy="1230850"/>
            </a:xfrm>
            <a:custGeom>
              <a:rect b="b" l="l" r="r" t="t"/>
              <a:pathLst>
                <a:path extrusionOk="0" h="49234" w="1776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59" y="251"/>
                  </a:cubicBezTo>
                  <a:lnTo>
                    <a:pt x="17759" y="251"/>
                  </a:lnTo>
                  <a:cubicBezTo>
                    <a:pt x="16881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5300250" y="3962263"/>
              <a:ext cx="444375" cy="1230850"/>
            </a:xfrm>
            <a:custGeom>
              <a:rect b="b" l="l" r="r" t="t"/>
              <a:pathLst>
                <a:path extrusionOk="0" h="49234" w="17775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75" y="251"/>
                  </a:cubicBezTo>
                  <a:lnTo>
                    <a:pt x="17775" y="251"/>
                  </a:lnTo>
                  <a:cubicBezTo>
                    <a:pt x="16881" y="79"/>
                    <a:pt x="15957" y="1"/>
                    <a:pt x="15032" y="1"/>
                  </a:cubicBezTo>
                  <a:lnTo>
                    <a:pt x="15032" y="1"/>
                  </a:lnTo>
                  <a:cubicBezTo>
                    <a:pt x="6724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7" name="Google Shape;857;p22"/>
            <p:cNvGrpSpPr/>
            <p:nvPr/>
          </p:nvGrpSpPr>
          <p:grpSpPr>
            <a:xfrm>
              <a:off x="-613275" y="3559275"/>
              <a:ext cx="9800100" cy="1657575"/>
              <a:chOff x="-613275" y="3443675"/>
              <a:chExt cx="9800100" cy="1657575"/>
            </a:xfrm>
          </p:grpSpPr>
          <p:sp>
            <p:nvSpPr>
              <p:cNvPr id="858" name="Google Shape;858;p22"/>
              <p:cNvSpPr/>
              <p:nvPr/>
            </p:nvSpPr>
            <p:spPr>
              <a:xfrm>
                <a:off x="3962175" y="3443675"/>
                <a:ext cx="5224650" cy="1657575"/>
              </a:xfrm>
              <a:custGeom>
                <a:rect b="b" l="l" r="r" t="t"/>
                <a:pathLst>
                  <a:path extrusionOk="0" h="66303" w="208986">
                    <a:moveTo>
                      <a:pt x="0" y="0"/>
                    </a:moveTo>
                    <a:lnTo>
                      <a:pt x="0" y="1207"/>
                    </a:lnTo>
                    <a:lnTo>
                      <a:pt x="5486" y="1207"/>
                    </a:lnTo>
                    <a:lnTo>
                      <a:pt x="5486" y="5439"/>
                    </a:lnTo>
                    <a:lnTo>
                      <a:pt x="0" y="5439"/>
                    </a:lnTo>
                    <a:lnTo>
                      <a:pt x="0" y="66303"/>
                    </a:lnTo>
                    <a:lnTo>
                      <a:pt x="8104" y="66303"/>
                    </a:lnTo>
                    <a:lnTo>
                      <a:pt x="8104" y="32086"/>
                    </a:lnTo>
                    <a:cubicBezTo>
                      <a:pt x="8104" y="23794"/>
                      <a:pt x="14828" y="17070"/>
                      <a:pt x="23120" y="17070"/>
                    </a:cubicBezTo>
                    <a:lnTo>
                      <a:pt x="23120" y="17070"/>
                    </a:lnTo>
                    <a:cubicBezTo>
                      <a:pt x="31411" y="17070"/>
                      <a:pt x="38136" y="23794"/>
                      <a:pt x="38136" y="32086"/>
                    </a:cubicBezTo>
                    <a:lnTo>
                      <a:pt x="38136" y="32086"/>
                    </a:lnTo>
                    <a:lnTo>
                      <a:pt x="38136" y="66303"/>
                    </a:lnTo>
                    <a:lnTo>
                      <a:pt x="53434" y="66303"/>
                    </a:lnTo>
                    <a:lnTo>
                      <a:pt x="53434" y="32086"/>
                    </a:lnTo>
                    <a:cubicBezTo>
                      <a:pt x="53434" y="23794"/>
                      <a:pt x="60158" y="17070"/>
                      <a:pt x="68450" y="17070"/>
                    </a:cubicBezTo>
                    <a:lnTo>
                      <a:pt x="68450" y="17070"/>
                    </a:lnTo>
                    <a:cubicBezTo>
                      <a:pt x="76741" y="17070"/>
                      <a:pt x="83466" y="23794"/>
                      <a:pt x="83466" y="32086"/>
                    </a:cubicBezTo>
                    <a:lnTo>
                      <a:pt x="83466" y="32086"/>
                    </a:lnTo>
                    <a:lnTo>
                      <a:pt x="83466" y="66303"/>
                    </a:lnTo>
                    <a:lnTo>
                      <a:pt x="98764" y="66303"/>
                    </a:lnTo>
                    <a:lnTo>
                      <a:pt x="98764" y="32086"/>
                    </a:lnTo>
                    <a:cubicBezTo>
                      <a:pt x="98764" y="23794"/>
                      <a:pt x="105488" y="17070"/>
                      <a:pt x="113780" y="17070"/>
                    </a:cubicBezTo>
                    <a:lnTo>
                      <a:pt x="113780" y="17070"/>
                    </a:lnTo>
                    <a:cubicBezTo>
                      <a:pt x="122072" y="17070"/>
                      <a:pt x="128796" y="23794"/>
                      <a:pt x="128796" y="32086"/>
                    </a:cubicBezTo>
                    <a:lnTo>
                      <a:pt x="128796" y="32086"/>
                    </a:lnTo>
                    <a:lnTo>
                      <a:pt x="128796" y="66303"/>
                    </a:lnTo>
                    <a:lnTo>
                      <a:pt x="144094" y="66303"/>
                    </a:lnTo>
                    <a:lnTo>
                      <a:pt x="144094" y="32086"/>
                    </a:lnTo>
                    <a:cubicBezTo>
                      <a:pt x="144094" y="23794"/>
                      <a:pt x="150818" y="17070"/>
                      <a:pt x="159110" y="17070"/>
                    </a:cubicBezTo>
                    <a:lnTo>
                      <a:pt x="159110" y="17070"/>
                    </a:lnTo>
                    <a:cubicBezTo>
                      <a:pt x="167402" y="17070"/>
                      <a:pt x="174126" y="23794"/>
                      <a:pt x="174126" y="32086"/>
                    </a:cubicBezTo>
                    <a:lnTo>
                      <a:pt x="174126" y="32086"/>
                    </a:lnTo>
                    <a:lnTo>
                      <a:pt x="174126" y="66303"/>
                    </a:lnTo>
                    <a:lnTo>
                      <a:pt x="189424" y="66303"/>
                    </a:lnTo>
                    <a:lnTo>
                      <a:pt x="189424" y="32086"/>
                    </a:lnTo>
                    <a:cubicBezTo>
                      <a:pt x="189424" y="23794"/>
                      <a:pt x="196148" y="17070"/>
                      <a:pt x="204440" y="17070"/>
                    </a:cubicBezTo>
                    <a:lnTo>
                      <a:pt x="204440" y="17070"/>
                    </a:lnTo>
                    <a:cubicBezTo>
                      <a:pt x="205976" y="17070"/>
                      <a:pt x="207591" y="17305"/>
                      <a:pt x="208986" y="17728"/>
                    </a:cubicBezTo>
                    <a:lnTo>
                      <a:pt x="208986" y="17728"/>
                    </a:lnTo>
                    <a:lnTo>
                      <a:pt x="208986" y="5439"/>
                    </a:lnTo>
                    <a:lnTo>
                      <a:pt x="205083" y="5439"/>
                    </a:lnTo>
                    <a:lnTo>
                      <a:pt x="205083" y="1207"/>
                    </a:lnTo>
                    <a:lnTo>
                      <a:pt x="208986" y="1207"/>
                    </a:lnTo>
                    <a:lnTo>
                      <a:pt x="208986" y="0"/>
                    </a:lnTo>
                    <a:close/>
                    <a:moveTo>
                      <a:pt x="189832" y="1207"/>
                    </a:moveTo>
                    <a:lnTo>
                      <a:pt x="203766" y="1207"/>
                    </a:lnTo>
                    <a:lnTo>
                      <a:pt x="203766" y="5439"/>
                    </a:lnTo>
                    <a:lnTo>
                      <a:pt x="189832" y="5439"/>
                    </a:lnTo>
                    <a:close/>
                    <a:moveTo>
                      <a:pt x="174581" y="1207"/>
                    </a:moveTo>
                    <a:lnTo>
                      <a:pt x="188515" y="1207"/>
                    </a:lnTo>
                    <a:lnTo>
                      <a:pt x="188515" y="5439"/>
                    </a:lnTo>
                    <a:lnTo>
                      <a:pt x="174581" y="5439"/>
                    </a:lnTo>
                    <a:close/>
                    <a:moveTo>
                      <a:pt x="159314" y="1207"/>
                    </a:moveTo>
                    <a:lnTo>
                      <a:pt x="173264" y="1207"/>
                    </a:lnTo>
                    <a:lnTo>
                      <a:pt x="173264" y="5439"/>
                    </a:lnTo>
                    <a:lnTo>
                      <a:pt x="159314" y="5439"/>
                    </a:lnTo>
                    <a:close/>
                    <a:moveTo>
                      <a:pt x="144063" y="1207"/>
                    </a:moveTo>
                    <a:lnTo>
                      <a:pt x="158013" y="1207"/>
                    </a:lnTo>
                    <a:lnTo>
                      <a:pt x="158013" y="5439"/>
                    </a:lnTo>
                    <a:lnTo>
                      <a:pt x="144063" y="5439"/>
                    </a:lnTo>
                    <a:close/>
                    <a:moveTo>
                      <a:pt x="128812" y="1207"/>
                    </a:moveTo>
                    <a:lnTo>
                      <a:pt x="142762" y="1207"/>
                    </a:lnTo>
                    <a:lnTo>
                      <a:pt x="142762" y="5439"/>
                    </a:lnTo>
                    <a:lnTo>
                      <a:pt x="128812" y="5439"/>
                    </a:lnTo>
                    <a:close/>
                    <a:moveTo>
                      <a:pt x="113560" y="1207"/>
                    </a:moveTo>
                    <a:lnTo>
                      <a:pt x="127511" y="1207"/>
                    </a:lnTo>
                    <a:lnTo>
                      <a:pt x="127511" y="5439"/>
                    </a:lnTo>
                    <a:lnTo>
                      <a:pt x="113560" y="5439"/>
                    </a:lnTo>
                    <a:close/>
                    <a:moveTo>
                      <a:pt x="98309" y="1207"/>
                    </a:moveTo>
                    <a:lnTo>
                      <a:pt x="112259" y="1207"/>
                    </a:lnTo>
                    <a:lnTo>
                      <a:pt x="112259" y="5439"/>
                    </a:lnTo>
                    <a:lnTo>
                      <a:pt x="98309" y="5439"/>
                    </a:lnTo>
                    <a:close/>
                    <a:moveTo>
                      <a:pt x="83058" y="1207"/>
                    </a:moveTo>
                    <a:lnTo>
                      <a:pt x="97008" y="1207"/>
                    </a:lnTo>
                    <a:lnTo>
                      <a:pt x="97008" y="5439"/>
                    </a:lnTo>
                    <a:lnTo>
                      <a:pt x="83058" y="5439"/>
                    </a:lnTo>
                    <a:close/>
                    <a:moveTo>
                      <a:pt x="67807" y="1207"/>
                    </a:moveTo>
                    <a:lnTo>
                      <a:pt x="81757" y="1207"/>
                    </a:lnTo>
                    <a:lnTo>
                      <a:pt x="81757" y="5439"/>
                    </a:lnTo>
                    <a:lnTo>
                      <a:pt x="67807" y="5439"/>
                    </a:lnTo>
                    <a:close/>
                    <a:moveTo>
                      <a:pt x="52556" y="1207"/>
                    </a:moveTo>
                    <a:lnTo>
                      <a:pt x="66490" y="1207"/>
                    </a:lnTo>
                    <a:lnTo>
                      <a:pt x="66490" y="5439"/>
                    </a:lnTo>
                    <a:lnTo>
                      <a:pt x="52556" y="5439"/>
                    </a:lnTo>
                    <a:close/>
                    <a:moveTo>
                      <a:pt x="37305" y="1207"/>
                    </a:moveTo>
                    <a:lnTo>
                      <a:pt x="51239" y="1207"/>
                    </a:lnTo>
                    <a:lnTo>
                      <a:pt x="51239" y="5439"/>
                    </a:lnTo>
                    <a:lnTo>
                      <a:pt x="37305" y="5439"/>
                    </a:lnTo>
                    <a:close/>
                    <a:moveTo>
                      <a:pt x="22038" y="1207"/>
                    </a:moveTo>
                    <a:lnTo>
                      <a:pt x="35988" y="1207"/>
                    </a:lnTo>
                    <a:lnTo>
                      <a:pt x="35988" y="5439"/>
                    </a:lnTo>
                    <a:lnTo>
                      <a:pt x="22038" y="5439"/>
                    </a:lnTo>
                    <a:close/>
                    <a:moveTo>
                      <a:pt x="6787" y="1207"/>
                    </a:moveTo>
                    <a:lnTo>
                      <a:pt x="20737" y="1207"/>
                    </a:lnTo>
                    <a:lnTo>
                      <a:pt x="20737" y="5439"/>
                    </a:lnTo>
                    <a:lnTo>
                      <a:pt x="6787" y="54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9" name="Google Shape;859;p22"/>
              <p:cNvGrpSpPr/>
              <p:nvPr/>
            </p:nvGrpSpPr>
            <p:grpSpPr>
              <a:xfrm>
                <a:off x="-613275" y="3443675"/>
                <a:ext cx="5224650" cy="1657575"/>
                <a:chOff x="1161525" y="3805200"/>
                <a:chExt cx="5224650" cy="1657575"/>
              </a:xfrm>
            </p:grpSpPr>
            <p:sp>
              <p:nvSpPr>
                <p:cNvPr id="860" name="Google Shape;860;p22"/>
                <p:cNvSpPr/>
                <p:nvPr/>
              </p:nvSpPr>
              <p:spPr>
                <a:xfrm>
                  <a:off x="5896325" y="4231925"/>
                  <a:ext cx="444400" cy="1230850"/>
                </a:xfrm>
                <a:custGeom>
                  <a:rect b="b" l="l" r="r" t="t"/>
                  <a:pathLst>
                    <a:path extrusionOk="0" h="49234" w="17776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85" y="1537"/>
                        <a:pt x="17776" y="251"/>
                      </a:cubicBezTo>
                      <a:lnTo>
                        <a:pt x="17776" y="251"/>
                      </a:lnTo>
                      <a:cubicBezTo>
                        <a:pt x="16882" y="79"/>
                        <a:pt x="15957" y="1"/>
                        <a:pt x="15033" y="1"/>
                      </a:cubicBezTo>
                      <a:lnTo>
                        <a:pt x="15033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22"/>
                <p:cNvSpPr/>
                <p:nvPr/>
              </p:nvSpPr>
              <p:spPr>
                <a:xfrm>
                  <a:off x="4763475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69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66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22"/>
                <p:cNvSpPr/>
                <p:nvPr/>
              </p:nvSpPr>
              <p:spPr>
                <a:xfrm>
                  <a:off x="3630225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81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22"/>
                <p:cNvSpPr/>
                <p:nvPr/>
              </p:nvSpPr>
              <p:spPr>
                <a:xfrm>
                  <a:off x="2496975" y="4231925"/>
                  <a:ext cx="444375" cy="1230850"/>
                </a:xfrm>
                <a:custGeom>
                  <a:rect b="b" l="l" r="r" t="t"/>
                  <a:pathLst>
                    <a:path extrusionOk="0" h="49234" w="17775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75" y="251"/>
                      </a:cubicBezTo>
                      <a:lnTo>
                        <a:pt x="17775" y="251"/>
                      </a:lnTo>
                      <a:cubicBezTo>
                        <a:pt x="16881" y="79"/>
                        <a:pt x="15957" y="1"/>
                        <a:pt x="15032" y="1"/>
                      </a:cubicBezTo>
                      <a:lnTo>
                        <a:pt x="15032" y="1"/>
                      </a:lnTo>
                      <a:cubicBezTo>
                        <a:pt x="6724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22"/>
                <p:cNvSpPr/>
                <p:nvPr/>
              </p:nvSpPr>
              <p:spPr>
                <a:xfrm>
                  <a:off x="1364100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69" y="1537"/>
                        <a:pt x="17760" y="251"/>
                      </a:cubicBezTo>
                      <a:lnTo>
                        <a:pt x="17760" y="251"/>
                      </a:lnTo>
                      <a:cubicBezTo>
                        <a:pt x="16866" y="79"/>
                        <a:pt x="15957" y="1"/>
                        <a:pt x="15017" y="1"/>
                      </a:cubicBezTo>
                      <a:lnTo>
                        <a:pt x="15017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22"/>
                <p:cNvSpPr/>
                <p:nvPr/>
              </p:nvSpPr>
              <p:spPr>
                <a:xfrm>
                  <a:off x="1161525" y="3805200"/>
                  <a:ext cx="5224650" cy="1657575"/>
                </a:xfrm>
                <a:custGeom>
                  <a:rect b="b" l="l" r="r" t="t"/>
                  <a:pathLst>
                    <a:path extrusionOk="0" h="66303" w="208986">
                      <a:moveTo>
                        <a:pt x="0" y="0"/>
                      </a:moveTo>
                      <a:lnTo>
                        <a:pt x="0" y="1207"/>
                      </a:lnTo>
                      <a:lnTo>
                        <a:pt x="5486" y="1207"/>
                      </a:lnTo>
                      <a:lnTo>
                        <a:pt x="5486" y="5439"/>
                      </a:lnTo>
                      <a:lnTo>
                        <a:pt x="0" y="5439"/>
                      </a:lnTo>
                      <a:lnTo>
                        <a:pt x="0" y="66303"/>
                      </a:lnTo>
                      <a:lnTo>
                        <a:pt x="8104" y="66303"/>
                      </a:lnTo>
                      <a:lnTo>
                        <a:pt x="8104" y="32086"/>
                      </a:lnTo>
                      <a:cubicBezTo>
                        <a:pt x="8104" y="23794"/>
                        <a:pt x="14828" y="17070"/>
                        <a:pt x="23120" y="17070"/>
                      </a:cubicBezTo>
                      <a:lnTo>
                        <a:pt x="23120" y="17070"/>
                      </a:lnTo>
                      <a:cubicBezTo>
                        <a:pt x="31411" y="17070"/>
                        <a:pt x="38136" y="23794"/>
                        <a:pt x="38136" y="32086"/>
                      </a:cubicBezTo>
                      <a:lnTo>
                        <a:pt x="38136" y="32086"/>
                      </a:lnTo>
                      <a:lnTo>
                        <a:pt x="38136" y="66303"/>
                      </a:lnTo>
                      <a:lnTo>
                        <a:pt x="53434" y="66303"/>
                      </a:lnTo>
                      <a:lnTo>
                        <a:pt x="53434" y="32086"/>
                      </a:lnTo>
                      <a:cubicBezTo>
                        <a:pt x="53434" y="23794"/>
                        <a:pt x="60158" y="17070"/>
                        <a:pt x="68450" y="17070"/>
                      </a:cubicBezTo>
                      <a:lnTo>
                        <a:pt x="68450" y="17070"/>
                      </a:lnTo>
                      <a:cubicBezTo>
                        <a:pt x="76741" y="17070"/>
                        <a:pt x="83466" y="23794"/>
                        <a:pt x="83466" y="32086"/>
                      </a:cubicBezTo>
                      <a:lnTo>
                        <a:pt x="83466" y="32086"/>
                      </a:lnTo>
                      <a:lnTo>
                        <a:pt x="83466" y="66303"/>
                      </a:lnTo>
                      <a:lnTo>
                        <a:pt x="98764" y="66303"/>
                      </a:lnTo>
                      <a:lnTo>
                        <a:pt x="98764" y="32086"/>
                      </a:lnTo>
                      <a:cubicBezTo>
                        <a:pt x="98764" y="23794"/>
                        <a:pt x="105488" y="17070"/>
                        <a:pt x="113780" y="17070"/>
                      </a:cubicBezTo>
                      <a:lnTo>
                        <a:pt x="113780" y="17070"/>
                      </a:lnTo>
                      <a:cubicBezTo>
                        <a:pt x="122072" y="17070"/>
                        <a:pt x="128796" y="23794"/>
                        <a:pt x="128796" y="32086"/>
                      </a:cubicBezTo>
                      <a:lnTo>
                        <a:pt x="128796" y="32086"/>
                      </a:lnTo>
                      <a:lnTo>
                        <a:pt x="128796" y="66303"/>
                      </a:lnTo>
                      <a:lnTo>
                        <a:pt x="144094" y="66303"/>
                      </a:lnTo>
                      <a:lnTo>
                        <a:pt x="144094" y="32086"/>
                      </a:lnTo>
                      <a:cubicBezTo>
                        <a:pt x="144094" y="23794"/>
                        <a:pt x="150818" y="17070"/>
                        <a:pt x="159110" y="17070"/>
                      </a:cubicBezTo>
                      <a:lnTo>
                        <a:pt x="159110" y="17070"/>
                      </a:lnTo>
                      <a:cubicBezTo>
                        <a:pt x="167402" y="17070"/>
                        <a:pt x="174126" y="23794"/>
                        <a:pt x="174126" y="32086"/>
                      </a:cubicBezTo>
                      <a:lnTo>
                        <a:pt x="174126" y="32086"/>
                      </a:lnTo>
                      <a:lnTo>
                        <a:pt x="174126" y="66303"/>
                      </a:lnTo>
                      <a:lnTo>
                        <a:pt x="189424" y="66303"/>
                      </a:lnTo>
                      <a:lnTo>
                        <a:pt x="189424" y="32086"/>
                      </a:lnTo>
                      <a:cubicBezTo>
                        <a:pt x="189424" y="23794"/>
                        <a:pt x="196148" y="17070"/>
                        <a:pt x="204440" y="17070"/>
                      </a:cubicBezTo>
                      <a:lnTo>
                        <a:pt x="204440" y="17070"/>
                      </a:lnTo>
                      <a:cubicBezTo>
                        <a:pt x="205976" y="17070"/>
                        <a:pt x="207591" y="17305"/>
                        <a:pt x="208986" y="17728"/>
                      </a:cubicBezTo>
                      <a:lnTo>
                        <a:pt x="208986" y="17728"/>
                      </a:lnTo>
                      <a:lnTo>
                        <a:pt x="208986" y="5439"/>
                      </a:lnTo>
                      <a:lnTo>
                        <a:pt x="205083" y="5439"/>
                      </a:lnTo>
                      <a:lnTo>
                        <a:pt x="205083" y="1207"/>
                      </a:lnTo>
                      <a:lnTo>
                        <a:pt x="208986" y="1207"/>
                      </a:lnTo>
                      <a:lnTo>
                        <a:pt x="208986" y="0"/>
                      </a:lnTo>
                      <a:close/>
                      <a:moveTo>
                        <a:pt x="189832" y="1207"/>
                      </a:moveTo>
                      <a:lnTo>
                        <a:pt x="203766" y="1207"/>
                      </a:lnTo>
                      <a:lnTo>
                        <a:pt x="203766" y="5439"/>
                      </a:lnTo>
                      <a:lnTo>
                        <a:pt x="189832" y="5439"/>
                      </a:lnTo>
                      <a:close/>
                      <a:moveTo>
                        <a:pt x="174581" y="1207"/>
                      </a:moveTo>
                      <a:lnTo>
                        <a:pt x="188515" y="1207"/>
                      </a:lnTo>
                      <a:lnTo>
                        <a:pt x="188515" y="5439"/>
                      </a:lnTo>
                      <a:lnTo>
                        <a:pt x="174581" y="5439"/>
                      </a:lnTo>
                      <a:close/>
                      <a:moveTo>
                        <a:pt x="159314" y="1207"/>
                      </a:moveTo>
                      <a:lnTo>
                        <a:pt x="173264" y="1207"/>
                      </a:lnTo>
                      <a:lnTo>
                        <a:pt x="173264" y="5439"/>
                      </a:lnTo>
                      <a:lnTo>
                        <a:pt x="159314" y="5439"/>
                      </a:lnTo>
                      <a:close/>
                      <a:moveTo>
                        <a:pt x="144063" y="1207"/>
                      </a:moveTo>
                      <a:lnTo>
                        <a:pt x="158013" y="1207"/>
                      </a:lnTo>
                      <a:lnTo>
                        <a:pt x="158013" y="5439"/>
                      </a:lnTo>
                      <a:lnTo>
                        <a:pt x="144063" y="5439"/>
                      </a:lnTo>
                      <a:close/>
                      <a:moveTo>
                        <a:pt x="128812" y="1207"/>
                      </a:moveTo>
                      <a:lnTo>
                        <a:pt x="142762" y="1207"/>
                      </a:lnTo>
                      <a:lnTo>
                        <a:pt x="142762" y="5439"/>
                      </a:lnTo>
                      <a:lnTo>
                        <a:pt x="128812" y="5439"/>
                      </a:lnTo>
                      <a:close/>
                      <a:moveTo>
                        <a:pt x="113560" y="1207"/>
                      </a:moveTo>
                      <a:lnTo>
                        <a:pt x="127511" y="1207"/>
                      </a:lnTo>
                      <a:lnTo>
                        <a:pt x="127511" y="5439"/>
                      </a:lnTo>
                      <a:lnTo>
                        <a:pt x="113560" y="5439"/>
                      </a:lnTo>
                      <a:close/>
                      <a:moveTo>
                        <a:pt x="98309" y="1207"/>
                      </a:moveTo>
                      <a:lnTo>
                        <a:pt x="112259" y="1207"/>
                      </a:lnTo>
                      <a:lnTo>
                        <a:pt x="112259" y="5439"/>
                      </a:lnTo>
                      <a:lnTo>
                        <a:pt x="98309" y="5439"/>
                      </a:lnTo>
                      <a:close/>
                      <a:moveTo>
                        <a:pt x="83058" y="1207"/>
                      </a:moveTo>
                      <a:lnTo>
                        <a:pt x="97008" y="1207"/>
                      </a:lnTo>
                      <a:lnTo>
                        <a:pt x="97008" y="5439"/>
                      </a:lnTo>
                      <a:lnTo>
                        <a:pt x="83058" y="5439"/>
                      </a:lnTo>
                      <a:close/>
                      <a:moveTo>
                        <a:pt x="67807" y="1207"/>
                      </a:moveTo>
                      <a:lnTo>
                        <a:pt x="81757" y="1207"/>
                      </a:lnTo>
                      <a:lnTo>
                        <a:pt x="81757" y="5439"/>
                      </a:lnTo>
                      <a:lnTo>
                        <a:pt x="67807" y="5439"/>
                      </a:lnTo>
                      <a:close/>
                      <a:moveTo>
                        <a:pt x="52556" y="1207"/>
                      </a:moveTo>
                      <a:lnTo>
                        <a:pt x="66490" y="1207"/>
                      </a:lnTo>
                      <a:lnTo>
                        <a:pt x="66490" y="5439"/>
                      </a:lnTo>
                      <a:lnTo>
                        <a:pt x="52556" y="5439"/>
                      </a:lnTo>
                      <a:close/>
                      <a:moveTo>
                        <a:pt x="37305" y="1207"/>
                      </a:moveTo>
                      <a:lnTo>
                        <a:pt x="51239" y="1207"/>
                      </a:lnTo>
                      <a:lnTo>
                        <a:pt x="51239" y="5439"/>
                      </a:lnTo>
                      <a:lnTo>
                        <a:pt x="37305" y="5439"/>
                      </a:lnTo>
                      <a:close/>
                      <a:moveTo>
                        <a:pt x="22038" y="1207"/>
                      </a:moveTo>
                      <a:lnTo>
                        <a:pt x="35988" y="1207"/>
                      </a:lnTo>
                      <a:lnTo>
                        <a:pt x="35988" y="5439"/>
                      </a:lnTo>
                      <a:lnTo>
                        <a:pt x="22038" y="5439"/>
                      </a:lnTo>
                      <a:close/>
                      <a:moveTo>
                        <a:pt x="6787" y="1207"/>
                      </a:moveTo>
                      <a:lnTo>
                        <a:pt x="20737" y="1207"/>
                      </a:lnTo>
                      <a:lnTo>
                        <a:pt x="20737" y="5439"/>
                      </a:lnTo>
                      <a:lnTo>
                        <a:pt x="6787" y="54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866" name="Google Shape;866;p22"/>
          <p:cNvGrpSpPr/>
          <p:nvPr/>
        </p:nvGrpSpPr>
        <p:grpSpPr>
          <a:xfrm flipH="1">
            <a:off x="380457" y="3419314"/>
            <a:ext cx="2255718" cy="698655"/>
            <a:chOff x="3962175" y="2631750"/>
            <a:chExt cx="3075700" cy="952625"/>
          </a:xfrm>
        </p:grpSpPr>
        <p:sp>
          <p:nvSpPr>
            <p:cNvPr id="867" name="Google Shape;867;p22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4570325" y="2631750"/>
              <a:ext cx="2293575" cy="582700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22"/>
          <p:cNvGrpSpPr/>
          <p:nvPr/>
        </p:nvGrpSpPr>
        <p:grpSpPr>
          <a:xfrm>
            <a:off x="7443500" y="4408613"/>
            <a:ext cx="853900" cy="770400"/>
            <a:chOff x="4219225" y="4330850"/>
            <a:chExt cx="853900" cy="770400"/>
          </a:xfrm>
        </p:grpSpPr>
        <p:grpSp>
          <p:nvGrpSpPr>
            <p:cNvPr id="887" name="Google Shape;887;p22"/>
            <p:cNvGrpSpPr/>
            <p:nvPr/>
          </p:nvGrpSpPr>
          <p:grpSpPr>
            <a:xfrm>
              <a:off x="4295625" y="4330850"/>
              <a:ext cx="777500" cy="770400"/>
              <a:chOff x="4295625" y="4330850"/>
              <a:chExt cx="777500" cy="770400"/>
            </a:xfrm>
          </p:grpSpPr>
          <p:sp>
            <p:nvSpPr>
              <p:cNvPr id="888" name="Google Shape;888;p22"/>
              <p:cNvSpPr/>
              <p:nvPr/>
            </p:nvSpPr>
            <p:spPr>
              <a:xfrm>
                <a:off x="4603250" y="4588300"/>
                <a:ext cx="408325" cy="293525"/>
              </a:xfrm>
              <a:custGeom>
                <a:rect b="b" l="l" r="r" t="t"/>
                <a:pathLst>
                  <a:path extrusionOk="0" h="11741" w="16333">
                    <a:moveTo>
                      <a:pt x="8167" y="0"/>
                    </a:moveTo>
                    <a:cubicBezTo>
                      <a:pt x="8167" y="0"/>
                      <a:pt x="5549" y="9185"/>
                      <a:pt x="0" y="9185"/>
                    </a:cubicBezTo>
                    <a:cubicBezTo>
                      <a:pt x="0" y="9185"/>
                      <a:pt x="3260" y="11740"/>
                      <a:pt x="8167" y="11740"/>
                    </a:cubicBezTo>
                    <a:cubicBezTo>
                      <a:pt x="13073" y="11740"/>
                      <a:pt x="16333" y="9185"/>
                      <a:pt x="16333" y="9185"/>
                    </a:cubicBezTo>
                    <a:cubicBezTo>
                      <a:pt x="10784" y="9185"/>
                      <a:pt x="8167" y="0"/>
                      <a:pt x="8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9" name="Google Shape;889;p22"/>
              <p:cNvGrpSpPr/>
              <p:nvPr/>
            </p:nvGrpSpPr>
            <p:grpSpPr>
              <a:xfrm>
                <a:off x="4295625" y="4330850"/>
                <a:ext cx="777500" cy="770400"/>
                <a:chOff x="4295625" y="4330850"/>
                <a:chExt cx="777500" cy="770400"/>
              </a:xfrm>
            </p:grpSpPr>
            <p:sp>
              <p:nvSpPr>
                <p:cNvPr id="890" name="Google Shape;890;p22"/>
                <p:cNvSpPr/>
                <p:nvPr/>
              </p:nvSpPr>
              <p:spPr>
                <a:xfrm>
                  <a:off x="4637325" y="4508750"/>
                  <a:ext cx="340550" cy="244925"/>
                </a:xfrm>
                <a:custGeom>
                  <a:rect b="b" l="l" r="r" t="t"/>
                  <a:pathLst>
                    <a:path extrusionOk="0" h="9797" w="13622">
                      <a:moveTo>
                        <a:pt x="6804" y="0"/>
                      </a:moveTo>
                      <a:cubicBezTo>
                        <a:pt x="6804" y="0"/>
                        <a:pt x="4625" y="7665"/>
                        <a:pt x="1" y="7665"/>
                      </a:cubicBezTo>
                      <a:cubicBezTo>
                        <a:pt x="1" y="7665"/>
                        <a:pt x="2713" y="9797"/>
                        <a:pt x="6804" y="9797"/>
                      </a:cubicBezTo>
                      <a:cubicBezTo>
                        <a:pt x="10895" y="9797"/>
                        <a:pt x="13622" y="7665"/>
                        <a:pt x="13622" y="7665"/>
                      </a:cubicBezTo>
                      <a:cubicBezTo>
                        <a:pt x="8998" y="7665"/>
                        <a:pt x="6804" y="0"/>
                        <a:pt x="68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22"/>
                <p:cNvSpPr/>
                <p:nvPr/>
              </p:nvSpPr>
              <p:spPr>
                <a:xfrm>
                  <a:off x="4330900" y="4565175"/>
                  <a:ext cx="166175" cy="189675"/>
                </a:xfrm>
                <a:custGeom>
                  <a:rect b="b" l="l" r="r" t="t"/>
                  <a:pathLst>
                    <a:path extrusionOk="0" h="7587" w="6647">
                      <a:moveTo>
                        <a:pt x="3323" y="0"/>
                      </a:moveTo>
                      <a:cubicBezTo>
                        <a:pt x="3323" y="0"/>
                        <a:pt x="2461" y="6850"/>
                        <a:pt x="1" y="6850"/>
                      </a:cubicBezTo>
                      <a:cubicBezTo>
                        <a:pt x="1" y="6850"/>
                        <a:pt x="1286" y="7587"/>
                        <a:pt x="3323" y="7587"/>
                      </a:cubicBezTo>
                      <a:cubicBezTo>
                        <a:pt x="5361" y="7587"/>
                        <a:pt x="6646" y="6850"/>
                        <a:pt x="6646" y="6850"/>
                      </a:cubicBezTo>
                      <a:cubicBezTo>
                        <a:pt x="4186" y="6850"/>
                        <a:pt x="3323" y="0"/>
                        <a:pt x="3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92" name="Google Shape;892;p22"/>
                <p:cNvGrpSpPr/>
                <p:nvPr/>
              </p:nvGrpSpPr>
              <p:grpSpPr>
                <a:xfrm>
                  <a:off x="4295625" y="4330850"/>
                  <a:ext cx="777500" cy="770400"/>
                  <a:chOff x="4295625" y="4330850"/>
                  <a:chExt cx="777500" cy="770400"/>
                </a:xfrm>
              </p:grpSpPr>
              <p:sp>
                <p:nvSpPr>
                  <p:cNvPr id="893" name="Google Shape;893;p22"/>
                  <p:cNvSpPr/>
                  <p:nvPr/>
                </p:nvSpPr>
                <p:spPr>
                  <a:xfrm>
                    <a:off x="4688275" y="4330850"/>
                    <a:ext cx="238675" cy="272750"/>
                  </a:xfrm>
                  <a:custGeom>
                    <a:rect b="b" l="l" r="r" t="t"/>
                    <a:pathLst>
                      <a:path extrusionOk="0" h="10910" w="9547">
                        <a:moveTo>
                          <a:pt x="4766" y="0"/>
                        </a:moveTo>
                        <a:cubicBezTo>
                          <a:pt x="4766" y="0"/>
                          <a:pt x="3543" y="9843"/>
                          <a:pt x="1" y="9843"/>
                        </a:cubicBezTo>
                        <a:cubicBezTo>
                          <a:pt x="1" y="9843"/>
                          <a:pt x="1850" y="10909"/>
                          <a:pt x="4766" y="10909"/>
                        </a:cubicBezTo>
                        <a:cubicBezTo>
                          <a:pt x="7697" y="10909"/>
                          <a:pt x="9546" y="9843"/>
                          <a:pt x="9546" y="9843"/>
                        </a:cubicBezTo>
                        <a:cubicBezTo>
                          <a:pt x="6004" y="9843"/>
                          <a:pt x="4766" y="0"/>
                          <a:pt x="47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4" name="Google Shape;894;p22"/>
                  <p:cNvSpPr/>
                  <p:nvPr/>
                </p:nvSpPr>
                <p:spPr>
                  <a:xfrm>
                    <a:off x="4513550" y="4699175"/>
                    <a:ext cx="559575" cy="402075"/>
                  </a:xfrm>
                  <a:custGeom>
                    <a:rect b="b" l="l" r="r" t="t"/>
                    <a:pathLst>
                      <a:path extrusionOk="0" h="16083" w="22383">
                        <a:moveTo>
                          <a:pt x="11192" y="1"/>
                        </a:moveTo>
                        <a:cubicBezTo>
                          <a:pt x="11192" y="1"/>
                          <a:pt x="7618" y="12587"/>
                          <a:pt x="0" y="12587"/>
                        </a:cubicBezTo>
                        <a:cubicBezTo>
                          <a:pt x="0" y="12587"/>
                          <a:pt x="4483" y="16083"/>
                          <a:pt x="11192" y="16083"/>
                        </a:cubicBezTo>
                        <a:cubicBezTo>
                          <a:pt x="17916" y="16083"/>
                          <a:pt x="22383" y="12587"/>
                          <a:pt x="22383" y="12587"/>
                        </a:cubicBezTo>
                        <a:cubicBezTo>
                          <a:pt x="14781" y="12587"/>
                          <a:pt x="11192" y="1"/>
                          <a:pt x="111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95" name="Google Shape;895;p22"/>
                  <p:cNvSpPr/>
                  <p:nvPr/>
                </p:nvSpPr>
                <p:spPr>
                  <a:xfrm>
                    <a:off x="4295625" y="4689000"/>
                    <a:ext cx="237100" cy="170475"/>
                  </a:xfrm>
                  <a:custGeom>
                    <a:rect b="b" l="l" r="r" t="t"/>
                    <a:pathLst>
                      <a:path extrusionOk="0" h="6819" w="9484">
                        <a:moveTo>
                          <a:pt x="4734" y="0"/>
                        </a:moveTo>
                        <a:cubicBezTo>
                          <a:pt x="4734" y="0"/>
                          <a:pt x="3214" y="5330"/>
                          <a:pt x="1" y="5330"/>
                        </a:cubicBezTo>
                        <a:cubicBezTo>
                          <a:pt x="1" y="5330"/>
                          <a:pt x="1882" y="6819"/>
                          <a:pt x="4734" y="6819"/>
                        </a:cubicBezTo>
                        <a:cubicBezTo>
                          <a:pt x="7587" y="6819"/>
                          <a:pt x="9484" y="5330"/>
                          <a:pt x="9484" y="5330"/>
                        </a:cubicBezTo>
                        <a:cubicBezTo>
                          <a:pt x="6255" y="5330"/>
                          <a:pt x="4734" y="0"/>
                          <a:pt x="47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896" name="Google Shape;896;p22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897" name="Google Shape;897;p22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rect b="b" l="l" r="r" t="t"/>
                <a:pathLst>
                  <a:path extrusionOk="0" h="8167" w="11381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22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rect b="b" l="l" r="r" t="t"/>
                <a:pathLst>
                  <a:path extrusionOk="0" h="11192" w="15581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9" name="Google Shape;899;p22"/>
          <p:cNvGrpSpPr/>
          <p:nvPr/>
        </p:nvGrpSpPr>
        <p:grpSpPr>
          <a:xfrm>
            <a:off x="8454225" y="4669038"/>
            <a:ext cx="389150" cy="536075"/>
            <a:chOff x="5354825" y="4565175"/>
            <a:chExt cx="389150" cy="536075"/>
          </a:xfrm>
        </p:grpSpPr>
        <p:sp>
          <p:nvSpPr>
            <p:cNvPr id="900" name="Google Shape;900;p22"/>
            <p:cNvSpPr/>
            <p:nvPr/>
          </p:nvSpPr>
          <p:spPr>
            <a:xfrm>
              <a:off x="5466500" y="4565175"/>
              <a:ext cx="165775" cy="189675"/>
            </a:xfrm>
            <a:custGeom>
              <a:rect b="b" l="l" r="r" t="t"/>
              <a:pathLst>
                <a:path extrusionOk="0" h="7587" w="6631">
                  <a:moveTo>
                    <a:pt x="3324" y="0"/>
                  </a:moveTo>
                  <a:cubicBezTo>
                    <a:pt x="3324" y="0"/>
                    <a:pt x="2462" y="6850"/>
                    <a:pt x="1" y="6850"/>
                  </a:cubicBezTo>
                  <a:cubicBezTo>
                    <a:pt x="1" y="6850"/>
                    <a:pt x="1286" y="7587"/>
                    <a:pt x="3324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24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1" name="Google Shape;901;p22"/>
            <p:cNvGrpSpPr/>
            <p:nvPr/>
          </p:nvGrpSpPr>
          <p:grpSpPr>
            <a:xfrm>
              <a:off x="5354825" y="4689000"/>
              <a:ext cx="389150" cy="412250"/>
              <a:chOff x="5354825" y="4689000"/>
              <a:chExt cx="389150" cy="412250"/>
            </a:xfrm>
          </p:grpSpPr>
          <p:sp>
            <p:nvSpPr>
              <p:cNvPr id="902" name="Google Shape;902;p22"/>
              <p:cNvSpPr/>
              <p:nvPr/>
            </p:nvSpPr>
            <p:spPr>
              <a:xfrm>
                <a:off x="5430850" y="4689000"/>
                <a:ext cx="237100" cy="170475"/>
              </a:xfrm>
              <a:custGeom>
                <a:rect b="b" l="l" r="r" t="t"/>
                <a:pathLst>
                  <a:path extrusionOk="0" h="6819" w="9484">
                    <a:moveTo>
                      <a:pt x="4750" y="0"/>
                    </a:moveTo>
                    <a:cubicBezTo>
                      <a:pt x="4750" y="0"/>
                      <a:pt x="3229" y="5330"/>
                      <a:pt x="0" y="5330"/>
                    </a:cubicBezTo>
                    <a:cubicBezTo>
                      <a:pt x="0" y="5330"/>
                      <a:pt x="1897" y="6819"/>
                      <a:pt x="4750" y="6819"/>
                    </a:cubicBezTo>
                    <a:cubicBezTo>
                      <a:pt x="7587" y="6819"/>
                      <a:pt x="9483" y="5330"/>
                      <a:pt x="9483" y="5330"/>
                    </a:cubicBezTo>
                    <a:cubicBezTo>
                      <a:pt x="6270" y="5330"/>
                      <a:pt x="4750" y="0"/>
                      <a:pt x="4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5407325" y="4744250"/>
                <a:ext cx="284125" cy="204175"/>
              </a:xfrm>
              <a:custGeom>
                <a:rect b="b" l="l" r="r" t="t"/>
                <a:pathLst>
                  <a:path extrusionOk="0" h="8167" w="11365">
                    <a:moveTo>
                      <a:pt x="5691" y="0"/>
                    </a:moveTo>
                    <a:cubicBezTo>
                      <a:pt x="5691" y="0"/>
                      <a:pt x="3857" y="6396"/>
                      <a:pt x="1" y="6396"/>
                    </a:cubicBezTo>
                    <a:cubicBezTo>
                      <a:pt x="1" y="6396"/>
                      <a:pt x="2274" y="8167"/>
                      <a:pt x="5691" y="8167"/>
                    </a:cubicBezTo>
                    <a:cubicBezTo>
                      <a:pt x="9092" y="8167"/>
                      <a:pt x="11365" y="6396"/>
                      <a:pt x="11365" y="6396"/>
                    </a:cubicBezTo>
                    <a:cubicBezTo>
                      <a:pt x="7509" y="6396"/>
                      <a:pt x="5691" y="0"/>
                      <a:pt x="56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22"/>
              <p:cNvSpPr/>
              <p:nvPr/>
            </p:nvSpPr>
            <p:spPr>
              <a:xfrm>
                <a:off x="5354825" y="4821450"/>
                <a:ext cx="389150" cy="279800"/>
              </a:xfrm>
              <a:custGeom>
                <a:rect b="b" l="l" r="r" t="t"/>
                <a:pathLst>
                  <a:path extrusionOk="0" h="11192" w="15566">
                    <a:moveTo>
                      <a:pt x="7791" y="0"/>
                    </a:moveTo>
                    <a:cubicBezTo>
                      <a:pt x="7791" y="0"/>
                      <a:pt x="5283" y="8762"/>
                      <a:pt x="1" y="8762"/>
                    </a:cubicBezTo>
                    <a:cubicBezTo>
                      <a:pt x="1" y="8762"/>
                      <a:pt x="3104" y="11192"/>
                      <a:pt x="7791" y="11192"/>
                    </a:cubicBezTo>
                    <a:cubicBezTo>
                      <a:pt x="12462" y="11192"/>
                      <a:pt x="15565" y="8762"/>
                      <a:pt x="15565" y="8762"/>
                    </a:cubicBezTo>
                    <a:cubicBezTo>
                      <a:pt x="10283" y="8762"/>
                      <a:pt x="7791" y="0"/>
                      <a:pt x="77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_1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3"/>
          <p:cNvSpPr/>
          <p:nvPr/>
        </p:nvSpPr>
        <p:spPr>
          <a:xfrm>
            <a:off x="-229425" y="2852500"/>
            <a:ext cx="9418794" cy="2346757"/>
          </a:xfrm>
          <a:custGeom>
            <a:rect b="b" l="l" r="r" t="t"/>
            <a:pathLst>
              <a:path extrusionOk="0" h="46413" w="331356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3"/>
          <p:cNvSpPr txBox="1"/>
          <p:nvPr>
            <p:ph idx="1" type="subTitle"/>
          </p:nvPr>
        </p:nvSpPr>
        <p:spPr>
          <a:xfrm>
            <a:off x="3463825" y="3438261"/>
            <a:ext cx="2216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908" name="Google Shape;908;p23"/>
          <p:cNvSpPr txBox="1"/>
          <p:nvPr>
            <p:ph idx="2" type="subTitle"/>
          </p:nvPr>
        </p:nvSpPr>
        <p:spPr>
          <a:xfrm>
            <a:off x="3463825" y="3753499"/>
            <a:ext cx="22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09" name="Google Shape;909;p23"/>
          <p:cNvSpPr txBox="1"/>
          <p:nvPr>
            <p:ph idx="3" type="subTitle"/>
          </p:nvPr>
        </p:nvSpPr>
        <p:spPr>
          <a:xfrm>
            <a:off x="3463800" y="1602663"/>
            <a:ext cx="2216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910" name="Google Shape;910;p23"/>
          <p:cNvSpPr txBox="1"/>
          <p:nvPr>
            <p:ph idx="4" type="subTitle"/>
          </p:nvPr>
        </p:nvSpPr>
        <p:spPr>
          <a:xfrm>
            <a:off x="3463800" y="1917889"/>
            <a:ext cx="22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1" name="Google Shape;911;p23"/>
          <p:cNvSpPr txBox="1"/>
          <p:nvPr>
            <p:ph idx="5" type="subTitle"/>
          </p:nvPr>
        </p:nvSpPr>
        <p:spPr>
          <a:xfrm>
            <a:off x="5794450" y="1602660"/>
            <a:ext cx="2216400" cy="37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912" name="Google Shape;912;p23"/>
          <p:cNvSpPr txBox="1"/>
          <p:nvPr>
            <p:ph idx="6" type="subTitle"/>
          </p:nvPr>
        </p:nvSpPr>
        <p:spPr>
          <a:xfrm>
            <a:off x="5794450" y="1917888"/>
            <a:ext cx="22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3" name="Google Shape;913;p23"/>
          <p:cNvSpPr txBox="1"/>
          <p:nvPr>
            <p:ph idx="7" type="subTitle"/>
          </p:nvPr>
        </p:nvSpPr>
        <p:spPr>
          <a:xfrm>
            <a:off x="1133150" y="1602663"/>
            <a:ext cx="2216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914" name="Google Shape;914;p23"/>
          <p:cNvSpPr txBox="1"/>
          <p:nvPr>
            <p:ph idx="8" type="subTitle"/>
          </p:nvPr>
        </p:nvSpPr>
        <p:spPr>
          <a:xfrm>
            <a:off x="1133150" y="1917889"/>
            <a:ext cx="22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5" name="Google Shape;915;p23"/>
          <p:cNvSpPr txBox="1"/>
          <p:nvPr>
            <p:ph idx="9" type="subTitle"/>
          </p:nvPr>
        </p:nvSpPr>
        <p:spPr>
          <a:xfrm>
            <a:off x="1133175" y="3438261"/>
            <a:ext cx="2216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916" name="Google Shape;916;p23"/>
          <p:cNvSpPr txBox="1"/>
          <p:nvPr>
            <p:ph idx="13" type="subTitle"/>
          </p:nvPr>
        </p:nvSpPr>
        <p:spPr>
          <a:xfrm>
            <a:off x="1133175" y="3753499"/>
            <a:ext cx="22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7" name="Google Shape;917;p23"/>
          <p:cNvSpPr txBox="1"/>
          <p:nvPr>
            <p:ph idx="14" type="subTitle"/>
          </p:nvPr>
        </p:nvSpPr>
        <p:spPr>
          <a:xfrm>
            <a:off x="5794475" y="3438250"/>
            <a:ext cx="2216400" cy="3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918" name="Google Shape;918;p23"/>
          <p:cNvSpPr txBox="1"/>
          <p:nvPr>
            <p:ph idx="15" type="subTitle"/>
          </p:nvPr>
        </p:nvSpPr>
        <p:spPr>
          <a:xfrm>
            <a:off x="5794475" y="3753475"/>
            <a:ext cx="22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19" name="Google Shape;919;p23"/>
          <p:cNvSpPr txBox="1"/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/>
        </p:txBody>
      </p:sp>
      <p:sp>
        <p:nvSpPr>
          <p:cNvPr id="920" name="Google Shape;920;p23"/>
          <p:cNvSpPr/>
          <p:nvPr/>
        </p:nvSpPr>
        <p:spPr>
          <a:xfrm>
            <a:off x="5288450" y="4798525"/>
            <a:ext cx="4040700" cy="576350"/>
          </a:xfrm>
          <a:custGeom>
            <a:rect b="b" l="l" r="r" t="t"/>
            <a:pathLst>
              <a:path extrusionOk="0" h="23054" w="161628">
                <a:moveTo>
                  <a:pt x="1" y="23053"/>
                </a:moveTo>
                <a:cubicBezTo>
                  <a:pt x="1" y="23053"/>
                  <a:pt x="8476" y="16056"/>
                  <a:pt x="24687" y="13830"/>
                </a:cubicBezTo>
                <a:cubicBezTo>
                  <a:pt x="40898" y="11595"/>
                  <a:pt x="49993" y="5839"/>
                  <a:pt x="59864" y="4698"/>
                </a:cubicBezTo>
                <a:cubicBezTo>
                  <a:pt x="69735" y="3558"/>
                  <a:pt x="134962" y="0"/>
                  <a:pt x="161628" y="1670"/>
                </a:cubicBezTo>
                <a:lnTo>
                  <a:pt x="161628" y="230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1" name="Google Shape;921;p23"/>
          <p:cNvGrpSpPr/>
          <p:nvPr/>
        </p:nvGrpSpPr>
        <p:grpSpPr>
          <a:xfrm flipH="1">
            <a:off x="7531699" y="3549068"/>
            <a:ext cx="1798152" cy="1952415"/>
            <a:chOff x="-2377825" y="2323013"/>
            <a:chExt cx="1980125" cy="2150000"/>
          </a:xfrm>
        </p:grpSpPr>
        <p:sp>
          <p:nvSpPr>
            <p:cNvPr id="922" name="Google Shape;922;p23"/>
            <p:cNvSpPr/>
            <p:nvPr/>
          </p:nvSpPr>
          <p:spPr>
            <a:xfrm>
              <a:off x="-1290850" y="3173013"/>
              <a:ext cx="881050" cy="1037275"/>
            </a:xfrm>
            <a:custGeom>
              <a:rect b="b" l="l" r="r" t="t"/>
              <a:pathLst>
                <a:path extrusionOk="0" h="41491" w="35242">
                  <a:moveTo>
                    <a:pt x="35242" y="0"/>
                  </a:moveTo>
                  <a:cubicBezTo>
                    <a:pt x="35242" y="0"/>
                    <a:pt x="33517" y="8129"/>
                    <a:pt x="26630" y="14715"/>
                  </a:cubicBezTo>
                  <a:cubicBezTo>
                    <a:pt x="26101" y="15217"/>
                    <a:pt x="25663" y="15801"/>
                    <a:pt x="25353" y="16430"/>
                  </a:cubicBezTo>
                  <a:cubicBezTo>
                    <a:pt x="23674" y="19915"/>
                    <a:pt x="17699" y="32012"/>
                    <a:pt x="11413" y="41490"/>
                  </a:cubicBezTo>
                  <a:lnTo>
                    <a:pt x="1" y="41490"/>
                  </a:lnTo>
                  <a:cubicBezTo>
                    <a:pt x="1" y="41490"/>
                    <a:pt x="11577" y="27049"/>
                    <a:pt x="20727" y="12854"/>
                  </a:cubicBezTo>
                  <a:cubicBezTo>
                    <a:pt x="21256" y="12042"/>
                    <a:pt x="21986" y="11331"/>
                    <a:pt x="22862" y="10774"/>
                  </a:cubicBezTo>
                  <a:cubicBezTo>
                    <a:pt x="25289" y="9251"/>
                    <a:pt x="30662" y="5538"/>
                    <a:pt x="35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-2168450" y="2842538"/>
              <a:ext cx="735775" cy="1144925"/>
            </a:xfrm>
            <a:custGeom>
              <a:rect b="b" l="l" r="r" t="t"/>
              <a:pathLst>
                <a:path extrusionOk="0" h="45797" w="29431">
                  <a:moveTo>
                    <a:pt x="29430" y="1"/>
                  </a:moveTo>
                  <a:cubicBezTo>
                    <a:pt x="29430" y="1"/>
                    <a:pt x="28801" y="8293"/>
                    <a:pt x="22844" y="15728"/>
                  </a:cubicBezTo>
                  <a:cubicBezTo>
                    <a:pt x="22388" y="16303"/>
                    <a:pt x="22032" y="16932"/>
                    <a:pt x="21813" y="17598"/>
                  </a:cubicBezTo>
                  <a:cubicBezTo>
                    <a:pt x="20609" y="21275"/>
                    <a:pt x="16284" y="34056"/>
                    <a:pt x="11313" y="44282"/>
                  </a:cubicBezTo>
                  <a:lnTo>
                    <a:pt x="0" y="45796"/>
                  </a:lnTo>
                  <a:cubicBezTo>
                    <a:pt x="0" y="45796"/>
                    <a:pt x="9561" y="29959"/>
                    <a:pt x="16750" y="14670"/>
                  </a:cubicBezTo>
                  <a:cubicBezTo>
                    <a:pt x="17160" y="13794"/>
                    <a:pt x="17790" y="12991"/>
                    <a:pt x="18593" y="12325"/>
                  </a:cubicBezTo>
                  <a:cubicBezTo>
                    <a:pt x="20800" y="10492"/>
                    <a:pt x="25626" y="6104"/>
                    <a:pt x="29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-1204875" y="3847163"/>
              <a:ext cx="807175" cy="369950"/>
            </a:xfrm>
            <a:custGeom>
              <a:rect b="b" l="l" r="r" t="t"/>
              <a:pathLst>
                <a:path extrusionOk="0" h="14798" w="32287">
                  <a:moveTo>
                    <a:pt x="32286" y="1"/>
                  </a:moveTo>
                  <a:cubicBezTo>
                    <a:pt x="32286" y="1"/>
                    <a:pt x="15482" y="3358"/>
                    <a:pt x="9461" y="6733"/>
                  </a:cubicBezTo>
                  <a:cubicBezTo>
                    <a:pt x="3440" y="10109"/>
                    <a:pt x="1" y="14798"/>
                    <a:pt x="1" y="14798"/>
                  </a:cubicBezTo>
                  <a:lnTo>
                    <a:pt x="15172" y="14798"/>
                  </a:lnTo>
                  <a:cubicBezTo>
                    <a:pt x="15172" y="14798"/>
                    <a:pt x="19067" y="6733"/>
                    <a:pt x="32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-1766825" y="3496863"/>
              <a:ext cx="594375" cy="805550"/>
            </a:xfrm>
            <a:custGeom>
              <a:rect b="b" l="l" r="r" t="t"/>
              <a:pathLst>
                <a:path extrusionOk="0" h="32222" w="23775">
                  <a:moveTo>
                    <a:pt x="1" y="32222"/>
                  </a:moveTo>
                  <a:cubicBezTo>
                    <a:pt x="1" y="32222"/>
                    <a:pt x="15983" y="29558"/>
                    <a:pt x="23774" y="1"/>
                  </a:cubicBezTo>
                  <a:cubicBezTo>
                    <a:pt x="23774" y="1"/>
                    <a:pt x="1150" y="14232"/>
                    <a:pt x="1" y="32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-1935825" y="2842538"/>
              <a:ext cx="349425" cy="1400350"/>
            </a:xfrm>
            <a:custGeom>
              <a:rect b="b" l="l" r="r" t="t"/>
              <a:pathLst>
                <a:path extrusionOk="0" h="56014" w="13977">
                  <a:moveTo>
                    <a:pt x="876" y="56014"/>
                  </a:moveTo>
                  <a:cubicBezTo>
                    <a:pt x="9096" y="39119"/>
                    <a:pt x="11970" y="24805"/>
                    <a:pt x="12937" y="15774"/>
                  </a:cubicBezTo>
                  <a:cubicBezTo>
                    <a:pt x="13977" y="5967"/>
                    <a:pt x="13083" y="247"/>
                    <a:pt x="13046" y="1"/>
                  </a:cubicBezTo>
                  <a:lnTo>
                    <a:pt x="12079" y="156"/>
                  </a:lnTo>
                  <a:cubicBezTo>
                    <a:pt x="12088" y="220"/>
                    <a:pt x="13000" y="6022"/>
                    <a:pt x="11960" y="15719"/>
                  </a:cubicBezTo>
                  <a:cubicBezTo>
                    <a:pt x="11003" y="24659"/>
                    <a:pt x="8156" y="38836"/>
                    <a:pt x="1" y="555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-1700225" y="2323013"/>
              <a:ext cx="64325" cy="104025"/>
            </a:xfrm>
            <a:custGeom>
              <a:rect b="b" l="l" r="r" t="t"/>
              <a:pathLst>
                <a:path extrusionOk="0" h="4161" w="2573">
                  <a:moveTo>
                    <a:pt x="1496" y="4096"/>
                  </a:moveTo>
                  <a:lnTo>
                    <a:pt x="1496" y="4096"/>
                  </a:lnTo>
                  <a:cubicBezTo>
                    <a:pt x="867" y="4160"/>
                    <a:pt x="311" y="3713"/>
                    <a:pt x="247" y="3084"/>
                  </a:cubicBezTo>
                  <a:lnTo>
                    <a:pt x="64" y="1314"/>
                  </a:lnTo>
                  <a:cubicBezTo>
                    <a:pt x="0" y="684"/>
                    <a:pt x="447" y="128"/>
                    <a:pt x="1077" y="64"/>
                  </a:cubicBezTo>
                  <a:cubicBezTo>
                    <a:pt x="1697" y="0"/>
                    <a:pt x="2254" y="456"/>
                    <a:pt x="2318" y="1077"/>
                  </a:cubicBezTo>
                  <a:lnTo>
                    <a:pt x="2509" y="2856"/>
                  </a:lnTo>
                  <a:cubicBezTo>
                    <a:pt x="2573" y="3476"/>
                    <a:pt x="2117" y="4032"/>
                    <a:pt x="1496" y="4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-1778000" y="2389838"/>
              <a:ext cx="277125" cy="525950"/>
            </a:xfrm>
            <a:custGeom>
              <a:rect b="b" l="l" r="r" t="t"/>
              <a:pathLst>
                <a:path extrusionOk="0" h="21038" w="11085">
                  <a:moveTo>
                    <a:pt x="6605" y="20772"/>
                  </a:moveTo>
                  <a:lnTo>
                    <a:pt x="6605" y="20772"/>
                  </a:lnTo>
                  <a:cubicBezTo>
                    <a:pt x="4005" y="21037"/>
                    <a:pt x="1688" y="19149"/>
                    <a:pt x="1424" y="16558"/>
                  </a:cubicBezTo>
                  <a:lnTo>
                    <a:pt x="274" y="5456"/>
                  </a:lnTo>
                  <a:cubicBezTo>
                    <a:pt x="1" y="2856"/>
                    <a:pt x="1889" y="538"/>
                    <a:pt x="4480" y="274"/>
                  </a:cubicBezTo>
                  <a:lnTo>
                    <a:pt x="4480" y="274"/>
                  </a:lnTo>
                  <a:cubicBezTo>
                    <a:pt x="7080" y="0"/>
                    <a:pt x="9397" y="1889"/>
                    <a:pt x="9671" y="4479"/>
                  </a:cubicBezTo>
                  <a:lnTo>
                    <a:pt x="10811" y="15591"/>
                  </a:lnTo>
                  <a:cubicBezTo>
                    <a:pt x="11085" y="18182"/>
                    <a:pt x="9196" y="20499"/>
                    <a:pt x="6605" y="20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-1813125" y="2385963"/>
              <a:ext cx="277125" cy="525925"/>
            </a:xfrm>
            <a:custGeom>
              <a:rect b="b" l="l" r="r" t="t"/>
              <a:pathLst>
                <a:path extrusionOk="0" h="21037" w="11085">
                  <a:moveTo>
                    <a:pt x="6605" y="20772"/>
                  </a:moveTo>
                  <a:lnTo>
                    <a:pt x="6605" y="20772"/>
                  </a:lnTo>
                  <a:cubicBezTo>
                    <a:pt x="4005" y="21037"/>
                    <a:pt x="1688" y="19158"/>
                    <a:pt x="1415" y="16558"/>
                  </a:cubicBezTo>
                  <a:lnTo>
                    <a:pt x="274" y="5455"/>
                  </a:lnTo>
                  <a:cubicBezTo>
                    <a:pt x="1" y="2865"/>
                    <a:pt x="1889" y="538"/>
                    <a:pt x="4480" y="274"/>
                  </a:cubicBezTo>
                  <a:lnTo>
                    <a:pt x="4480" y="274"/>
                  </a:lnTo>
                  <a:cubicBezTo>
                    <a:pt x="7080" y="0"/>
                    <a:pt x="9397" y="1888"/>
                    <a:pt x="9662" y="4488"/>
                  </a:cubicBezTo>
                  <a:lnTo>
                    <a:pt x="10811" y="15591"/>
                  </a:lnTo>
                  <a:cubicBezTo>
                    <a:pt x="11085" y="18182"/>
                    <a:pt x="9196" y="20508"/>
                    <a:pt x="6605" y="20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-2089075" y="3326263"/>
              <a:ext cx="531175" cy="998050"/>
            </a:xfrm>
            <a:custGeom>
              <a:rect b="b" l="l" r="r" t="t"/>
              <a:pathLst>
                <a:path extrusionOk="0" h="39922" w="21247">
                  <a:moveTo>
                    <a:pt x="10884" y="39922"/>
                  </a:moveTo>
                  <a:cubicBezTo>
                    <a:pt x="10884" y="39922"/>
                    <a:pt x="21247" y="27469"/>
                    <a:pt x="7837" y="1"/>
                  </a:cubicBezTo>
                  <a:cubicBezTo>
                    <a:pt x="7837" y="1"/>
                    <a:pt x="0" y="25553"/>
                    <a:pt x="10884" y="39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-1698850" y="3137213"/>
              <a:ext cx="374275" cy="1031100"/>
            </a:xfrm>
            <a:custGeom>
              <a:rect b="b" l="l" r="r" t="t"/>
              <a:pathLst>
                <a:path extrusionOk="0" h="41244" w="14971">
                  <a:moveTo>
                    <a:pt x="967" y="41244"/>
                  </a:moveTo>
                  <a:cubicBezTo>
                    <a:pt x="3604" y="13976"/>
                    <a:pt x="14852" y="766"/>
                    <a:pt x="14970" y="639"/>
                  </a:cubicBezTo>
                  <a:lnTo>
                    <a:pt x="14232" y="0"/>
                  </a:lnTo>
                  <a:cubicBezTo>
                    <a:pt x="14113" y="137"/>
                    <a:pt x="11294" y="3412"/>
                    <a:pt x="8110" y="10145"/>
                  </a:cubicBezTo>
                  <a:cubicBezTo>
                    <a:pt x="5173" y="16348"/>
                    <a:pt x="1387" y="26748"/>
                    <a:pt x="0" y="411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-1136450" y="2680613"/>
              <a:ext cx="87150" cy="103575"/>
            </a:xfrm>
            <a:custGeom>
              <a:rect b="b" l="l" r="r" t="t"/>
              <a:pathLst>
                <a:path extrusionOk="0" h="4143" w="3486">
                  <a:moveTo>
                    <a:pt x="730" y="3823"/>
                  </a:moveTo>
                  <a:lnTo>
                    <a:pt x="730" y="3823"/>
                  </a:lnTo>
                  <a:cubicBezTo>
                    <a:pt x="1278" y="4142"/>
                    <a:pt x="1971" y="3951"/>
                    <a:pt x="2281" y="3412"/>
                  </a:cubicBezTo>
                  <a:lnTo>
                    <a:pt x="3175" y="1862"/>
                  </a:lnTo>
                  <a:cubicBezTo>
                    <a:pt x="3486" y="1323"/>
                    <a:pt x="3303" y="630"/>
                    <a:pt x="2756" y="311"/>
                  </a:cubicBezTo>
                  <a:cubicBezTo>
                    <a:pt x="2217" y="1"/>
                    <a:pt x="1524" y="183"/>
                    <a:pt x="1205" y="730"/>
                  </a:cubicBezTo>
                  <a:lnTo>
                    <a:pt x="320" y="2272"/>
                  </a:lnTo>
                  <a:cubicBezTo>
                    <a:pt x="1" y="2819"/>
                    <a:pt x="192" y="3513"/>
                    <a:pt x="730" y="3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-1437050" y="2718463"/>
              <a:ext cx="409200" cy="511600"/>
            </a:xfrm>
            <a:custGeom>
              <a:rect b="b" l="l" r="r" t="t"/>
              <a:pathLst>
                <a:path extrusionOk="0" h="20464" w="16368">
                  <a:moveTo>
                    <a:pt x="3030" y="19159"/>
                  </a:moveTo>
                  <a:lnTo>
                    <a:pt x="3030" y="19159"/>
                  </a:lnTo>
                  <a:cubicBezTo>
                    <a:pt x="5292" y="20463"/>
                    <a:pt x="8175" y="19688"/>
                    <a:pt x="9479" y="17425"/>
                  </a:cubicBezTo>
                  <a:lnTo>
                    <a:pt x="15063" y="7755"/>
                  </a:lnTo>
                  <a:cubicBezTo>
                    <a:pt x="16367" y="5502"/>
                    <a:pt x="15592" y="2610"/>
                    <a:pt x="13338" y="1305"/>
                  </a:cubicBezTo>
                  <a:lnTo>
                    <a:pt x="13338" y="1305"/>
                  </a:lnTo>
                  <a:cubicBezTo>
                    <a:pt x="11076" y="1"/>
                    <a:pt x="8193" y="776"/>
                    <a:pt x="6889" y="3039"/>
                  </a:cubicBezTo>
                  <a:lnTo>
                    <a:pt x="1306" y="12700"/>
                  </a:lnTo>
                  <a:cubicBezTo>
                    <a:pt x="1" y="14962"/>
                    <a:pt x="776" y="17854"/>
                    <a:pt x="3030" y="191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-1464400" y="2681988"/>
              <a:ext cx="409175" cy="511575"/>
            </a:xfrm>
            <a:custGeom>
              <a:rect b="b" l="l" r="r" t="t"/>
              <a:pathLst>
                <a:path extrusionOk="0" h="20463" w="16367">
                  <a:moveTo>
                    <a:pt x="3029" y="19158"/>
                  </a:moveTo>
                  <a:lnTo>
                    <a:pt x="3029" y="19158"/>
                  </a:lnTo>
                  <a:cubicBezTo>
                    <a:pt x="5291" y="20462"/>
                    <a:pt x="8183" y="19687"/>
                    <a:pt x="9479" y="17425"/>
                  </a:cubicBezTo>
                  <a:lnTo>
                    <a:pt x="15062" y="7764"/>
                  </a:lnTo>
                  <a:cubicBezTo>
                    <a:pt x="16366" y="5501"/>
                    <a:pt x="15591" y="2609"/>
                    <a:pt x="13338" y="1305"/>
                  </a:cubicBezTo>
                  <a:lnTo>
                    <a:pt x="13338" y="1305"/>
                  </a:lnTo>
                  <a:cubicBezTo>
                    <a:pt x="11075" y="0"/>
                    <a:pt x="8192" y="776"/>
                    <a:pt x="6888" y="3038"/>
                  </a:cubicBezTo>
                  <a:lnTo>
                    <a:pt x="1305" y="12708"/>
                  </a:lnTo>
                  <a:cubicBezTo>
                    <a:pt x="0" y="14961"/>
                    <a:pt x="776" y="17853"/>
                    <a:pt x="3029" y="19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-1591450" y="3526738"/>
              <a:ext cx="565175" cy="946275"/>
            </a:xfrm>
            <a:custGeom>
              <a:rect b="b" l="l" r="r" t="t"/>
              <a:pathLst>
                <a:path extrusionOk="0" h="37851" w="22607">
                  <a:moveTo>
                    <a:pt x="931" y="37851"/>
                  </a:moveTo>
                  <a:cubicBezTo>
                    <a:pt x="8850" y="11623"/>
                    <a:pt x="22470" y="876"/>
                    <a:pt x="22607" y="767"/>
                  </a:cubicBezTo>
                  <a:lnTo>
                    <a:pt x="22014" y="1"/>
                  </a:lnTo>
                  <a:cubicBezTo>
                    <a:pt x="21868" y="110"/>
                    <a:pt x="18465" y="2765"/>
                    <a:pt x="14022" y="8749"/>
                  </a:cubicBezTo>
                  <a:cubicBezTo>
                    <a:pt x="9936" y="14250"/>
                    <a:pt x="4188" y="23720"/>
                    <a:pt x="1" y="37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-762875" y="3130138"/>
              <a:ext cx="92850" cy="96950"/>
            </a:xfrm>
            <a:custGeom>
              <a:rect b="b" l="l" r="r" t="t"/>
              <a:pathLst>
                <a:path extrusionOk="0" h="3878" w="3714">
                  <a:moveTo>
                    <a:pt x="521" y="3467"/>
                  </a:moveTo>
                  <a:lnTo>
                    <a:pt x="521" y="3467"/>
                  </a:lnTo>
                  <a:cubicBezTo>
                    <a:pt x="995" y="3877"/>
                    <a:pt x="1707" y="3832"/>
                    <a:pt x="2126" y="3357"/>
                  </a:cubicBezTo>
                  <a:lnTo>
                    <a:pt x="3303" y="2016"/>
                  </a:lnTo>
                  <a:cubicBezTo>
                    <a:pt x="3714" y="1551"/>
                    <a:pt x="3668" y="830"/>
                    <a:pt x="3194" y="420"/>
                  </a:cubicBezTo>
                  <a:cubicBezTo>
                    <a:pt x="2728" y="0"/>
                    <a:pt x="2008" y="46"/>
                    <a:pt x="1597" y="520"/>
                  </a:cubicBezTo>
                  <a:lnTo>
                    <a:pt x="420" y="1861"/>
                  </a:lnTo>
                  <a:cubicBezTo>
                    <a:pt x="1" y="2336"/>
                    <a:pt x="46" y="3047"/>
                    <a:pt x="521" y="3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-1124575" y="3151788"/>
              <a:ext cx="447700" cy="473275"/>
            </a:xfrm>
            <a:custGeom>
              <a:rect b="b" l="l" r="r" t="t"/>
              <a:pathLst>
                <a:path extrusionOk="0" h="18931" w="17908">
                  <a:moveTo>
                    <a:pt x="2153" y="17206"/>
                  </a:moveTo>
                  <a:lnTo>
                    <a:pt x="2153" y="17206"/>
                  </a:lnTo>
                  <a:cubicBezTo>
                    <a:pt x="4114" y="18930"/>
                    <a:pt x="7097" y="18739"/>
                    <a:pt x="8822" y="16778"/>
                  </a:cubicBezTo>
                  <a:lnTo>
                    <a:pt x="16184" y="8394"/>
                  </a:lnTo>
                  <a:cubicBezTo>
                    <a:pt x="17908" y="6432"/>
                    <a:pt x="17716" y="3449"/>
                    <a:pt x="15755" y="1725"/>
                  </a:cubicBezTo>
                  <a:lnTo>
                    <a:pt x="15755" y="1725"/>
                  </a:lnTo>
                  <a:cubicBezTo>
                    <a:pt x="13794" y="1"/>
                    <a:pt x="10810" y="202"/>
                    <a:pt x="9086" y="2154"/>
                  </a:cubicBezTo>
                  <a:lnTo>
                    <a:pt x="1724" y="10547"/>
                  </a:lnTo>
                  <a:cubicBezTo>
                    <a:pt x="0" y="12508"/>
                    <a:pt x="192" y="15491"/>
                    <a:pt x="2153" y="17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-1144200" y="3110738"/>
              <a:ext cx="447725" cy="473275"/>
            </a:xfrm>
            <a:custGeom>
              <a:rect b="b" l="l" r="r" t="t"/>
              <a:pathLst>
                <a:path extrusionOk="0" h="18931" w="17909">
                  <a:moveTo>
                    <a:pt x="2153" y="17206"/>
                  </a:moveTo>
                  <a:lnTo>
                    <a:pt x="2153" y="17206"/>
                  </a:lnTo>
                  <a:cubicBezTo>
                    <a:pt x="4115" y="18930"/>
                    <a:pt x="7098" y="18739"/>
                    <a:pt x="8813" y="16777"/>
                  </a:cubicBezTo>
                  <a:lnTo>
                    <a:pt x="16184" y="8394"/>
                  </a:lnTo>
                  <a:cubicBezTo>
                    <a:pt x="17908" y="6432"/>
                    <a:pt x="17708" y="3449"/>
                    <a:pt x="15755" y="1725"/>
                  </a:cubicBezTo>
                  <a:lnTo>
                    <a:pt x="15755" y="1725"/>
                  </a:lnTo>
                  <a:cubicBezTo>
                    <a:pt x="13794" y="1"/>
                    <a:pt x="10811" y="192"/>
                    <a:pt x="9087" y="2154"/>
                  </a:cubicBezTo>
                  <a:lnTo>
                    <a:pt x="1716" y="10547"/>
                  </a:lnTo>
                  <a:cubicBezTo>
                    <a:pt x="0" y="12508"/>
                    <a:pt x="192" y="15491"/>
                    <a:pt x="2153" y="17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-2377825" y="3001288"/>
              <a:ext cx="685375" cy="564700"/>
            </a:xfrm>
            <a:custGeom>
              <a:rect b="b" l="l" r="r" t="t"/>
              <a:pathLst>
                <a:path extrusionOk="0" h="22588" w="27415">
                  <a:moveTo>
                    <a:pt x="27415" y="0"/>
                  </a:moveTo>
                  <a:cubicBezTo>
                    <a:pt x="27415" y="0"/>
                    <a:pt x="12034" y="7554"/>
                    <a:pt x="7080" y="12361"/>
                  </a:cubicBezTo>
                  <a:cubicBezTo>
                    <a:pt x="2126" y="17169"/>
                    <a:pt x="1" y="22588"/>
                    <a:pt x="1" y="22588"/>
                  </a:cubicBezTo>
                  <a:lnTo>
                    <a:pt x="14661" y="18692"/>
                  </a:lnTo>
                  <a:cubicBezTo>
                    <a:pt x="14661" y="18692"/>
                    <a:pt x="16358" y="9898"/>
                    <a:pt x="27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-702900" y="4070213"/>
              <a:ext cx="161050" cy="146900"/>
            </a:xfrm>
            <a:custGeom>
              <a:rect b="b" l="l" r="r" t="t"/>
              <a:pathLst>
                <a:path extrusionOk="0" h="5876" w="6442">
                  <a:moveTo>
                    <a:pt x="1" y="5876"/>
                  </a:moveTo>
                  <a:cubicBezTo>
                    <a:pt x="1" y="5876"/>
                    <a:pt x="4617" y="4015"/>
                    <a:pt x="6323" y="1"/>
                  </a:cubicBezTo>
                  <a:cubicBezTo>
                    <a:pt x="6323" y="1"/>
                    <a:pt x="6442" y="3969"/>
                    <a:pt x="4745" y="5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-1483575" y="4070213"/>
              <a:ext cx="161275" cy="146900"/>
            </a:xfrm>
            <a:custGeom>
              <a:rect b="b" l="l" r="r" t="t"/>
              <a:pathLst>
                <a:path extrusionOk="0" h="5876" w="6451">
                  <a:moveTo>
                    <a:pt x="1" y="5876"/>
                  </a:moveTo>
                  <a:cubicBezTo>
                    <a:pt x="1" y="5876"/>
                    <a:pt x="4626" y="4015"/>
                    <a:pt x="6332" y="1"/>
                  </a:cubicBezTo>
                  <a:cubicBezTo>
                    <a:pt x="6332" y="1"/>
                    <a:pt x="6451" y="3969"/>
                    <a:pt x="4745" y="5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2" name="Google Shape;942;p23"/>
          <p:cNvSpPr/>
          <p:nvPr/>
        </p:nvSpPr>
        <p:spPr>
          <a:xfrm flipH="1" rot="-2231248">
            <a:off x="6415368" y="29733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3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24"/>
          <p:cNvSpPr txBox="1"/>
          <p:nvPr>
            <p:ph idx="1" type="subTitle"/>
          </p:nvPr>
        </p:nvSpPr>
        <p:spPr>
          <a:xfrm>
            <a:off x="5161075" y="1675525"/>
            <a:ext cx="32697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45" name="Google Shape;945;p24"/>
          <p:cNvSpPr txBox="1"/>
          <p:nvPr>
            <p:ph type="title"/>
          </p:nvPr>
        </p:nvSpPr>
        <p:spPr>
          <a:xfrm>
            <a:off x="5161075" y="539500"/>
            <a:ext cx="3269700" cy="109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6" name="Google Shape;946;p24"/>
          <p:cNvSpPr/>
          <p:nvPr/>
        </p:nvSpPr>
        <p:spPr>
          <a:xfrm flipH="1" rot="-2231248">
            <a:off x="8539843" y="25346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24"/>
          <p:cNvSpPr txBox="1"/>
          <p:nvPr/>
        </p:nvSpPr>
        <p:spPr>
          <a:xfrm>
            <a:off x="5161075" y="3491000"/>
            <a:ext cx="32697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5"/>
          <p:cNvSpPr/>
          <p:nvPr/>
        </p:nvSpPr>
        <p:spPr>
          <a:xfrm>
            <a:off x="7789950" y="192988"/>
            <a:ext cx="883583" cy="883564"/>
          </a:xfrm>
          <a:custGeom>
            <a:rect b="b" l="l" r="r" t="t"/>
            <a:pathLst>
              <a:path extrusionOk="0" h="45989" w="4599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25"/>
          <p:cNvSpPr/>
          <p:nvPr/>
        </p:nvSpPr>
        <p:spPr>
          <a:xfrm>
            <a:off x="5978300" y="3700350"/>
            <a:ext cx="6828950" cy="1443150"/>
          </a:xfrm>
          <a:custGeom>
            <a:rect b="b" l="l" r="r" t="t"/>
            <a:pathLst>
              <a:path extrusionOk="0" h="57726" w="273158">
                <a:moveTo>
                  <a:pt x="119043" y="0"/>
                </a:moveTo>
                <a:cubicBezTo>
                  <a:pt x="118808" y="0"/>
                  <a:pt x="118606" y="15"/>
                  <a:pt x="118436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6" y="0"/>
                  <a:pt x="119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5"/>
          <p:cNvSpPr/>
          <p:nvPr/>
        </p:nvSpPr>
        <p:spPr>
          <a:xfrm>
            <a:off x="3757675" y="4322675"/>
            <a:ext cx="4251675" cy="820825"/>
          </a:xfrm>
          <a:custGeom>
            <a:rect b="b" l="l" r="r" t="t"/>
            <a:pathLst>
              <a:path extrusionOk="0" h="32833" w="170067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5"/>
          <p:cNvSpPr/>
          <p:nvPr/>
        </p:nvSpPr>
        <p:spPr>
          <a:xfrm>
            <a:off x="-1555800" y="4086600"/>
            <a:ext cx="5473875" cy="1056900"/>
          </a:xfrm>
          <a:custGeom>
            <a:rect b="b" l="l" r="r" t="t"/>
            <a:pathLst>
              <a:path extrusionOk="0" h="42276" w="218955">
                <a:moveTo>
                  <a:pt x="95422" y="1"/>
                </a:moveTo>
                <a:cubicBezTo>
                  <a:pt x="95236" y="1"/>
                  <a:pt x="95075" y="11"/>
                  <a:pt x="94940" y="33"/>
                </a:cubicBezTo>
                <a:cubicBezTo>
                  <a:pt x="92024" y="503"/>
                  <a:pt x="0" y="42275"/>
                  <a:pt x="0" y="42275"/>
                </a:cubicBezTo>
                <a:lnTo>
                  <a:pt x="218955" y="42275"/>
                </a:lnTo>
                <a:cubicBezTo>
                  <a:pt x="218955" y="42275"/>
                  <a:pt x="107185" y="1"/>
                  <a:pt x="954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3" name="Google Shape;953;p25"/>
          <p:cNvGrpSpPr/>
          <p:nvPr/>
        </p:nvGrpSpPr>
        <p:grpSpPr>
          <a:xfrm>
            <a:off x="-139347" y="3868275"/>
            <a:ext cx="9276783" cy="1398672"/>
            <a:chOff x="-139347" y="3868275"/>
            <a:chExt cx="9276783" cy="1398672"/>
          </a:xfrm>
        </p:grpSpPr>
        <p:sp>
          <p:nvSpPr>
            <p:cNvPr id="954" name="Google Shape;954;p25"/>
            <p:cNvSpPr/>
            <p:nvPr/>
          </p:nvSpPr>
          <p:spPr>
            <a:xfrm flipH="1">
              <a:off x="-139347" y="4015425"/>
              <a:ext cx="9276772" cy="548850"/>
            </a:xfrm>
            <a:custGeom>
              <a:rect b="b" l="l" r="r" t="t"/>
              <a:pathLst>
                <a:path extrusionOk="0" h="21954" w="219946">
                  <a:moveTo>
                    <a:pt x="0" y="12956"/>
                  </a:moveTo>
                  <a:lnTo>
                    <a:pt x="0" y="21954"/>
                  </a:lnTo>
                  <a:lnTo>
                    <a:pt x="219946" y="8998"/>
                  </a:lnTo>
                  <a:lnTo>
                    <a:pt x="219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5" name="Google Shape;955;p25"/>
            <p:cNvGrpSpPr/>
            <p:nvPr/>
          </p:nvGrpSpPr>
          <p:grpSpPr>
            <a:xfrm flipH="1">
              <a:off x="2134836" y="4216900"/>
              <a:ext cx="3484400" cy="1050047"/>
              <a:chOff x="3379075" y="4216900"/>
              <a:chExt cx="3484400" cy="1050047"/>
            </a:xfrm>
          </p:grpSpPr>
          <p:sp>
            <p:nvSpPr>
              <p:cNvPr id="956" name="Google Shape;956;p25"/>
              <p:cNvSpPr/>
              <p:nvPr/>
            </p:nvSpPr>
            <p:spPr>
              <a:xfrm>
                <a:off x="6638025" y="42169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rect b="b" l="l" r="r" t="t"/>
                <a:pathLst>
                  <a:path extrusionOk="0" h="10661" w="9017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rect b="b" l="l" r="r" t="t"/>
                <a:pathLst>
                  <a:path extrusionOk="0" h="48780" w="2914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4520150" y="42931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rect b="b" l="l" r="r" t="t"/>
                <a:pathLst>
                  <a:path extrusionOk="0" h="48780" w="2913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3379075" y="4327650"/>
                <a:ext cx="225450" cy="262300"/>
              </a:xfrm>
              <a:custGeom>
                <a:rect b="b" l="l" r="r" t="t"/>
                <a:pathLst>
                  <a:path extrusionOk="0" h="10492" w="9018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rect b="b" l="l" r="r" t="t"/>
                <a:pathLst>
                  <a:path extrusionOk="0" h="47567" w="2913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5"/>
            <p:cNvGrpSpPr/>
            <p:nvPr/>
          </p:nvGrpSpPr>
          <p:grpSpPr>
            <a:xfrm flipH="1">
              <a:off x="-57406" y="3868275"/>
              <a:ext cx="9194843" cy="559600"/>
              <a:chOff x="-139125" y="3868275"/>
              <a:chExt cx="9194843" cy="559600"/>
            </a:xfrm>
          </p:grpSpPr>
          <p:sp>
            <p:nvSpPr>
              <p:cNvPr id="964" name="Google Shape;964;p25"/>
              <p:cNvSpPr/>
              <p:nvPr/>
            </p:nvSpPr>
            <p:spPr>
              <a:xfrm>
                <a:off x="-139125" y="3868275"/>
                <a:ext cx="9194843" cy="351450"/>
              </a:xfrm>
              <a:custGeom>
                <a:rect b="b" l="l" r="r" t="t"/>
                <a:pathLst>
                  <a:path extrusionOk="0" h="14058" w="219946">
                    <a:moveTo>
                      <a:pt x="0" y="12956"/>
                    </a:moveTo>
                    <a:lnTo>
                      <a:pt x="0" y="14058"/>
                    </a:lnTo>
                    <a:lnTo>
                      <a:pt x="219946" y="1102"/>
                    </a:lnTo>
                    <a:lnTo>
                      <a:pt x="219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125427" y="4182825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336927" y="4176300"/>
                <a:ext cx="34406" cy="244575"/>
              </a:xfrm>
              <a:custGeom>
                <a:rect b="b" l="l" r="r" t="t"/>
                <a:pathLst>
                  <a:path extrusionOk="0" h="9783" w="823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548427" y="4169300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759174" y="416230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970673" y="415530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1182173" y="4148775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0" y="9782"/>
                    </a:moveTo>
                    <a:lnTo>
                      <a:pt x="821" y="9782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1393673" y="4141775"/>
                <a:ext cx="34364" cy="245025"/>
              </a:xfrm>
              <a:custGeom>
                <a:rect b="b" l="l" r="r" t="t"/>
                <a:pathLst>
                  <a:path extrusionOk="0" h="9801" w="822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1605172" y="4134775"/>
                <a:ext cx="34364" cy="245025"/>
              </a:xfrm>
              <a:custGeom>
                <a:rect b="b" l="l" r="r" t="t"/>
                <a:pathLst>
                  <a:path extrusionOk="0" h="9801" w="822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1816672" y="4127775"/>
                <a:ext cx="33569" cy="245025"/>
              </a:xfrm>
              <a:custGeom>
                <a:rect b="b" l="l" r="r" t="t"/>
                <a:pathLst>
                  <a:path extrusionOk="0" h="9801" w="803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2027377" y="4121225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0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2238877" y="41142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2450377" y="41072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2661876" y="41002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2873376" y="4093700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3084876" y="4086700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3296375" y="4079700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3507081" y="4072700"/>
                <a:ext cx="34406" cy="245025"/>
              </a:xfrm>
              <a:custGeom>
                <a:rect b="b" l="l" r="r" t="t"/>
                <a:pathLst>
                  <a:path extrusionOk="0" h="9801" w="823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3718580" y="4066175"/>
                <a:ext cx="34406" cy="244550"/>
              </a:xfrm>
              <a:custGeom>
                <a:rect b="b" l="l" r="r" t="t"/>
                <a:pathLst>
                  <a:path extrusionOk="0" h="9782" w="823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3930080" y="4059150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4141580" y="4052150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4353079" y="4045625"/>
                <a:ext cx="33611" cy="244575"/>
              </a:xfrm>
              <a:custGeom>
                <a:rect b="b" l="l" r="r" t="t"/>
                <a:pathLst>
                  <a:path extrusionOk="0" h="9783" w="804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4564579" y="4038625"/>
                <a:ext cx="33611" cy="244575"/>
              </a:xfrm>
              <a:custGeom>
                <a:rect b="b" l="l" r="r" t="t"/>
                <a:pathLst>
                  <a:path extrusionOk="0" h="9783" w="804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4775326" y="40316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4986826" y="40246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5198325" y="4018100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5409825" y="4011100"/>
                <a:ext cx="34364" cy="245025"/>
              </a:xfrm>
              <a:custGeom>
                <a:rect b="b" l="l" r="r" t="t"/>
                <a:pathLst>
                  <a:path extrusionOk="0" h="9801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5621325" y="4004100"/>
                <a:ext cx="34364" cy="245025"/>
              </a:xfrm>
              <a:custGeom>
                <a:rect b="b" l="l" r="r" t="t"/>
                <a:pathLst>
                  <a:path extrusionOk="0" h="9801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5832824" y="3997100"/>
                <a:ext cx="33569" cy="245025"/>
              </a:xfrm>
              <a:custGeom>
                <a:rect b="b" l="l" r="r" t="t"/>
                <a:pathLst>
                  <a:path extrusionOk="0" h="9801" w="803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6043530" y="3990550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6255029" y="398355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6466529" y="397655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6678029" y="396955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6889528" y="3963025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7101028" y="3956025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7311733" y="3949025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7523233" y="3942025"/>
                <a:ext cx="34406" cy="245025"/>
              </a:xfrm>
              <a:custGeom>
                <a:rect b="b" l="l" r="r" t="t"/>
                <a:pathLst>
                  <a:path extrusionOk="0" h="9801" w="823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7734733" y="3935475"/>
                <a:ext cx="34406" cy="244575"/>
              </a:xfrm>
              <a:custGeom>
                <a:rect b="b" l="l" r="r" t="t"/>
                <a:pathLst>
                  <a:path extrusionOk="0" h="9783" w="823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7946232" y="3928475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8157732" y="3921475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8369232" y="3914475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1" y="9802"/>
                    </a:moveTo>
                    <a:lnTo>
                      <a:pt x="804" y="9802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8580773" y="3907950"/>
                <a:ext cx="33569" cy="244575"/>
              </a:xfrm>
              <a:custGeom>
                <a:rect b="b" l="l" r="r" t="t"/>
                <a:pathLst>
                  <a:path extrusionOk="0" h="9783" w="803">
                    <a:moveTo>
                      <a:pt x="0" y="9783"/>
                    </a:moveTo>
                    <a:lnTo>
                      <a:pt x="803" y="9783"/>
                    </a:lnTo>
                    <a:lnTo>
                      <a:pt x="80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8791478" y="390095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7" name="Google Shape;1007;p25"/>
            <p:cNvGrpSpPr/>
            <p:nvPr/>
          </p:nvGrpSpPr>
          <p:grpSpPr>
            <a:xfrm flipH="1">
              <a:off x="5406861" y="4293100"/>
              <a:ext cx="3484400" cy="973847"/>
              <a:chOff x="3379075" y="4293100"/>
              <a:chExt cx="3484400" cy="973847"/>
            </a:xfrm>
          </p:grpSpPr>
          <p:sp>
            <p:nvSpPr>
              <p:cNvPr id="1008" name="Google Shape;1008;p25"/>
              <p:cNvSpPr/>
              <p:nvPr/>
            </p:nvSpPr>
            <p:spPr>
              <a:xfrm>
                <a:off x="6638025" y="42931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5628575" y="4369300"/>
                <a:ext cx="225425" cy="266525"/>
              </a:xfrm>
              <a:custGeom>
                <a:rect b="b" l="l" r="r" t="t"/>
                <a:pathLst>
                  <a:path extrusionOk="0" h="10661" w="9017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rect b="b" l="l" r="r" t="t"/>
                <a:pathLst>
                  <a:path extrusionOk="0" h="48780" w="2914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25"/>
              <p:cNvSpPr/>
              <p:nvPr/>
            </p:nvSpPr>
            <p:spPr>
              <a:xfrm>
                <a:off x="4520150" y="43693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25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rect b="b" l="l" r="r" t="t"/>
                <a:pathLst>
                  <a:path extrusionOk="0" h="48780" w="2913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25"/>
              <p:cNvSpPr/>
              <p:nvPr/>
            </p:nvSpPr>
            <p:spPr>
              <a:xfrm>
                <a:off x="3379075" y="4403850"/>
                <a:ext cx="225450" cy="262300"/>
              </a:xfrm>
              <a:custGeom>
                <a:rect b="b" l="l" r="r" t="t"/>
                <a:pathLst>
                  <a:path extrusionOk="0" h="10492" w="9018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rect b="b" l="l" r="r" t="t"/>
                <a:pathLst>
                  <a:path extrusionOk="0" h="47567" w="2913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5" name="Google Shape;1015;p25"/>
            <p:cNvGrpSpPr/>
            <p:nvPr/>
          </p:nvGrpSpPr>
          <p:grpSpPr>
            <a:xfrm flipH="1">
              <a:off x="-109714" y="4175950"/>
              <a:ext cx="2474925" cy="1050047"/>
              <a:chOff x="3379075" y="4216900"/>
              <a:chExt cx="2474925" cy="1050047"/>
            </a:xfrm>
          </p:grpSpPr>
          <p:sp>
            <p:nvSpPr>
              <p:cNvPr id="1016" name="Google Shape;1016;p25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rect b="b" l="l" r="r" t="t"/>
                <a:pathLst>
                  <a:path extrusionOk="0" h="10661" w="9017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5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rect b="b" l="l" r="r" t="t"/>
                <a:pathLst>
                  <a:path extrusionOk="0" h="48780" w="2914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4520150" y="42169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rect b="b" l="l" r="r" t="t"/>
                <a:pathLst>
                  <a:path extrusionOk="0" h="48780" w="2913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3379075" y="4251450"/>
                <a:ext cx="225450" cy="262300"/>
              </a:xfrm>
              <a:custGeom>
                <a:rect b="b" l="l" r="r" t="t"/>
                <a:pathLst>
                  <a:path extrusionOk="0" h="10492" w="9018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rect b="b" l="l" r="r" t="t"/>
                <a:pathLst>
                  <a:path extrusionOk="0" h="47567" w="2913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2" name="Google Shape;1022;p25"/>
          <p:cNvGrpSpPr/>
          <p:nvPr/>
        </p:nvGrpSpPr>
        <p:grpSpPr>
          <a:xfrm rot="127889">
            <a:off x="6158601" y="3415032"/>
            <a:ext cx="2323761" cy="719730"/>
            <a:chOff x="3962175" y="2631750"/>
            <a:chExt cx="3075700" cy="952625"/>
          </a:xfrm>
        </p:grpSpPr>
        <p:sp>
          <p:nvSpPr>
            <p:cNvPr id="1023" name="Google Shape;1023;p25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4570325" y="2631750"/>
              <a:ext cx="2293575" cy="582700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25"/>
          <p:cNvSpPr/>
          <p:nvPr/>
        </p:nvSpPr>
        <p:spPr>
          <a:xfrm>
            <a:off x="5571400" y="360025"/>
            <a:ext cx="3572600" cy="500050"/>
          </a:xfrm>
          <a:custGeom>
            <a:rect b="b" l="l" r="r" t="t"/>
            <a:pathLst>
              <a:path extrusionOk="0" h="20002" w="142904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25"/>
          <p:cNvSpPr/>
          <p:nvPr/>
        </p:nvSpPr>
        <p:spPr>
          <a:xfrm flipH="1" rot="-2231248">
            <a:off x="593018" y="117323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25"/>
          <p:cNvSpPr/>
          <p:nvPr/>
        </p:nvSpPr>
        <p:spPr>
          <a:xfrm flipH="1" rot="-2231248">
            <a:off x="757493" y="55286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6"/>
          <p:cNvSpPr/>
          <p:nvPr/>
        </p:nvSpPr>
        <p:spPr>
          <a:xfrm flipH="1">
            <a:off x="470467" y="398238"/>
            <a:ext cx="883583" cy="883564"/>
          </a:xfrm>
          <a:custGeom>
            <a:rect b="b" l="l" r="r" t="t"/>
            <a:pathLst>
              <a:path extrusionOk="0" h="45989" w="4599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6"/>
          <p:cNvSpPr/>
          <p:nvPr/>
        </p:nvSpPr>
        <p:spPr>
          <a:xfrm flipH="1">
            <a:off x="0" y="565275"/>
            <a:ext cx="3572600" cy="500050"/>
          </a:xfrm>
          <a:custGeom>
            <a:rect b="b" l="l" r="r" t="t"/>
            <a:pathLst>
              <a:path extrusionOk="0" h="20002" w="142904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6"/>
          <p:cNvSpPr/>
          <p:nvPr/>
        </p:nvSpPr>
        <p:spPr>
          <a:xfrm flipH="1" rot="-2231248">
            <a:off x="1679693" y="101023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6"/>
          <p:cNvSpPr/>
          <p:nvPr/>
        </p:nvSpPr>
        <p:spPr>
          <a:xfrm flipH="1" rot="-2231248">
            <a:off x="1844168" y="38986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6"/>
          <p:cNvGrpSpPr/>
          <p:nvPr/>
        </p:nvGrpSpPr>
        <p:grpSpPr>
          <a:xfrm flipH="1">
            <a:off x="4964675" y="2631750"/>
            <a:ext cx="3075700" cy="952625"/>
            <a:chOff x="3962175" y="2631750"/>
            <a:chExt cx="3075700" cy="952625"/>
          </a:xfrm>
        </p:grpSpPr>
        <p:sp>
          <p:nvSpPr>
            <p:cNvPr id="1051" name="Google Shape;1051;p26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4570325" y="2631750"/>
              <a:ext cx="2293575" cy="582700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26"/>
          <p:cNvGrpSpPr/>
          <p:nvPr/>
        </p:nvGrpSpPr>
        <p:grpSpPr>
          <a:xfrm flipH="1">
            <a:off x="-613275" y="3559275"/>
            <a:ext cx="9800100" cy="1657575"/>
            <a:chOff x="-613275" y="3559275"/>
            <a:chExt cx="9800100" cy="1657575"/>
          </a:xfrm>
        </p:grpSpPr>
        <p:sp>
          <p:nvSpPr>
            <p:cNvPr id="1071" name="Google Shape;1071;p26"/>
            <p:cNvSpPr/>
            <p:nvPr/>
          </p:nvSpPr>
          <p:spPr>
            <a:xfrm>
              <a:off x="8699600" y="3962263"/>
              <a:ext cx="444400" cy="1230850"/>
            </a:xfrm>
            <a:custGeom>
              <a:rect b="b" l="l" r="r" t="t"/>
              <a:pathLst>
                <a:path extrusionOk="0" h="49234" w="17776">
                  <a:moveTo>
                    <a:pt x="1" y="15017"/>
                  </a:moveTo>
                  <a:lnTo>
                    <a:pt x="1" y="49234"/>
                  </a:lnTo>
                  <a:lnTo>
                    <a:pt x="5487" y="49234"/>
                  </a:lnTo>
                  <a:lnTo>
                    <a:pt x="5487" y="15017"/>
                  </a:lnTo>
                  <a:cubicBezTo>
                    <a:pt x="5487" y="7665"/>
                    <a:pt x="10785" y="1537"/>
                    <a:pt x="17776" y="251"/>
                  </a:cubicBezTo>
                  <a:lnTo>
                    <a:pt x="17776" y="251"/>
                  </a:lnTo>
                  <a:cubicBezTo>
                    <a:pt x="16882" y="79"/>
                    <a:pt x="15957" y="1"/>
                    <a:pt x="15033" y="1"/>
                  </a:cubicBezTo>
                  <a:lnTo>
                    <a:pt x="15033" y="1"/>
                  </a:lnTo>
                  <a:cubicBezTo>
                    <a:pt x="6725" y="1"/>
                    <a:pt x="1" y="6725"/>
                    <a:pt x="1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7566750" y="3962263"/>
              <a:ext cx="444000" cy="1230850"/>
            </a:xfrm>
            <a:custGeom>
              <a:rect b="b" l="l" r="r" t="t"/>
              <a:pathLst>
                <a:path extrusionOk="0" h="49234" w="1776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69" y="1537"/>
                    <a:pt x="17759" y="251"/>
                  </a:cubicBezTo>
                  <a:lnTo>
                    <a:pt x="17759" y="251"/>
                  </a:lnTo>
                  <a:cubicBezTo>
                    <a:pt x="16866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6433500" y="3962263"/>
              <a:ext cx="444000" cy="1230850"/>
            </a:xfrm>
            <a:custGeom>
              <a:rect b="b" l="l" r="r" t="t"/>
              <a:pathLst>
                <a:path extrusionOk="0" h="49234" w="1776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59" y="251"/>
                  </a:cubicBezTo>
                  <a:lnTo>
                    <a:pt x="17759" y="251"/>
                  </a:lnTo>
                  <a:cubicBezTo>
                    <a:pt x="16881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5300250" y="3962263"/>
              <a:ext cx="444375" cy="1230850"/>
            </a:xfrm>
            <a:custGeom>
              <a:rect b="b" l="l" r="r" t="t"/>
              <a:pathLst>
                <a:path extrusionOk="0" h="49234" w="17775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75" y="251"/>
                  </a:cubicBezTo>
                  <a:lnTo>
                    <a:pt x="17775" y="251"/>
                  </a:lnTo>
                  <a:cubicBezTo>
                    <a:pt x="16881" y="79"/>
                    <a:pt x="15957" y="1"/>
                    <a:pt x="15032" y="1"/>
                  </a:cubicBezTo>
                  <a:lnTo>
                    <a:pt x="15032" y="1"/>
                  </a:lnTo>
                  <a:cubicBezTo>
                    <a:pt x="6724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5" name="Google Shape;1075;p26"/>
            <p:cNvGrpSpPr/>
            <p:nvPr/>
          </p:nvGrpSpPr>
          <p:grpSpPr>
            <a:xfrm>
              <a:off x="-613275" y="3559275"/>
              <a:ext cx="9800100" cy="1657575"/>
              <a:chOff x="-613275" y="3443675"/>
              <a:chExt cx="9800100" cy="1657575"/>
            </a:xfrm>
          </p:grpSpPr>
          <p:sp>
            <p:nvSpPr>
              <p:cNvPr id="1076" name="Google Shape;1076;p26"/>
              <p:cNvSpPr/>
              <p:nvPr/>
            </p:nvSpPr>
            <p:spPr>
              <a:xfrm>
                <a:off x="3962175" y="3443675"/>
                <a:ext cx="5224650" cy="1657575"/>
              </a:xfrm>
              <a:custGeom>
                <a:rect b="b" l="l" r="r" t="t"/>
                <a:pathLst>
                  <a:path extrusionOk="0" h="66303" w="208986">
                    <a:moveTo>
                      <a:pt x="0" y="0"/>
                    </a:moveTo>
                    <a:lnTo>
                      <a:pt x="0" y="1207"/>
                    </a:lnTo>
                    <a:lnTo>
                      <a:pt x="5486" y="1207"/>
                    </a:lnTo>
                    <a:lnTo>
                      <a:pt x="5486" y="5439"/>
                    </a:lnTo>
                    <a:lnTo>
                      <a:pt x="0" y="5439"/>
                    </a:lnTo>
                    <a:lnTo>
                      <a:pt x="0" y="66303"/>
                    </a:lnTo>
                    <a:lnTo>
                      <a:pt x="8104" y="66303"/>
                    </a:lnTo>
                    <a:lnTo>
                      <a:pt x="8104" y="32086"/>
                    </a:lnTo>
                    <a:cubicBezTo>
                      <a:pt x="8104" y="23794"/>
                      <a:pt x="14828" y="17070"/>
                      <a:pt x="23120" y="17070"/>
                    </a:cubicBezTo>
                    <a:lnTo>
                      <a:pt x="23120" y="17070"/>
                    </a:lnTo>
                    <a:cubicBezTo>
                      <a:pt x="31411" y="17070"/>
                      <a:pt x="38136" y="23794"/>
                      <a:pt x="38136" y="32086"/>
                    </a:cubicBezTo>
                    <a:lnTo>
                      <a:pt x="38136" y="32086"/>
                    </a:lnTo>
                    <a:lnTo>
                      <a:pt x="38136" y="66303"/>
                    </a:lnTo>
                    <a:lnTo>
                      <a:pt x="53434" y="66303"/>
                    </a:lnTo>
                    <a:lnTo>
                      <a:pt x="53434" y="32086"/>
                    </a:lnTo>
                    <a:cubicBezTo>
                      <a:pt x="53434" y="23794"/>
                      <a:pt x="60158" y="17070"/>
                      <a:pt x="68450" y="17070"/>
                    </a:cubicBezTo>
                    <a:lnTo>
                      <a:pt x="68450" y="17070"/>
                    </a:lnTo>
                    <a:cubicBezTo>
                      <a:pt x="76741" y="17070"/>
                      <a:pt x="83466" y="23794"/>
                      <a:pt x="83466" y="32086"/>
                    </a:cubicBezTo>
                    <a:lnTo>
                      <a:pt x="83466" y="32086"/>
                    </a:lnTo>
                    <a:lnTo>
                      <a:pt x="83466" y="66303"/>
                    </a:lnTo>
                    <a:lnTo>
                      <a:pt x="98764" y="66303"/>
                    </a:lnTo>
                    <a:lnTo>
                      <a:pt x="98764" y="32086"/>
                    </a:lnTo>
                    <a:cubicBezTo>
                      <a:pt x="98764" y="23794"/>
                      <a:pt x="105488" y="17070"/>
                      <a:pt x="113780" y="17070"/>
                    </a:cubicBezTo>
                    <a:lnTo>
                      <a:pt x="113780" y="17070"/>
                    </a:lnTo>
                    <a:cubicBezTo>
                      <a:pt x="122072" y="17070"/>
                      <a:pt x="128796" y="23794"/>
                      <a:pt x="128796" y="32086"/>
                    </a:cubicBezTo>
                    <a:lnTo>
                      <a:pt x="128796" y="32086"/>
                    </a:lnTo>
                    <a:lnTo>
                      <a:pt x="128796" y="66303"/>
                    </a:lnTo>
                    <a:lnTo>
                      <a:pt x="144094" y="66303"/>
                    </a:lnTo>
                    <a:lnTo>
                      <a:pt x="144094" y="32086"/>
                    </a:lnTo>
                    <a:cubicBezTo>
                      <a:pt x="144094" y="23794"/>
                      <a:pt x="150818" y="17070"/>
                      <a:pt x="159110" y="17070"/>
                    </a:cubicBezTo>
                    <a:lnTo>
                      <a:pt x="159110" y="17070"/>
                    </a:lnTo>
                    <a:cubicBezTo>
                      <a:pt x="167402" y="17070"/>
                      <a:pt x="174126" y="23794"/>
                      <a:pt x="174126" y="32086"/>
                    </a:cubicBezTo>
                    <a:lnTo>
                      <a:pt x="174126" y="32086"/>
                    </a:lnTo>
                    <a:lnTo>
                      <a:pt x="174126" y="66303"/>
                    </a:lnTo>
                    <a:lnTo>
                      <a:pt x="189424" y="66303"/>
                    </a:lnTo>
                    <a:lnTo>
                      <a:pt x="189424" y="32086"/>
                    </a:lnTo>
                    <a:cubicBezTo>
                      <a:pt x="189424" y="23794"/>
                      <a:pt x="196148" y="17070"/>
                      <a:pt x="204440" y="17070"/>
                    </a:cubicBezTo>
                    <a:lnTo>
                      <a:pt x="204440" y="17070"/>
                    </a:lnTo>
                    <a:cubicBezTo>
                      <a:pt x="205976" y="17070"/>
                      <a:pt x="207591" y="17305"/>
                      <a:pt x="208986" y="17728"/>
                    </a:cubicBezTo>
                    <a:lnTo>
                      <a:pt x="208986" y="17728"/>
                    </a:lnTo>
                    <a:lnTo>
                      <a:pt x="208986" y="5439"/>
                    </a:lnTo>
                    <a:lnTo>
                      <a:pt x="205083" y="5439"/>
                    </a:lnTo>
                    <a:lnTo>
                      <a:pt x="205083" y="1207"/>
                    </a:lnTo>
                    <a:lnTo>
                      <a:pt x="208986" y="1207"/>
                    </a:lnTo>
                    <a:lnTo>
                      <a:pt x="208986" y="0"/>
                    </a:lnTo>
                    <a:close/>
                    <a:moveTo>
                      <a:pt x="189832" y="1207"/>
                    </a:moveTo>
                    <a:lnTo>
                      <a:pt x="203766" y="1207"/>
                    </a:lnTo>
                    <a:lnTo>
                      <a:pt x="203766" y="5439"/>
                    </a:lnTo>
                    <a:lnTo>
                      <a:pt x="189832" y="5439"/>
                    </a:lnTo>
                    <a:close/>
                    <a:moveTo>
                      <a:pt x="174581" y="1207"/>
                    </a:moveTo>
                    <a:lnTo>
                      <a:pt x="188515" y="1207"/>
                    </a:lnTo>
                    <a:lnTo>
                      <a:pt x="188515" y="5439"/>
                    </a:lnTo>
                    <a:lnTo>
                      <a:pt x="174581" y="5439"/>
                    </a:lnTo>
                    <a:close/>
                    <a:moveTo>
                      <a:pt x="159314" y="1207"/>
                    </a:moveTo>
                    <a:lnTo>
                      <a:pt x="173264" y="1207"/>
                    </a:lnTo>
                    <a:lnTo>
                      <a:pt x="173264" y="5439"/>
                    </a:lnTo>
                    <a:lnTo>
                      <a:pt x="159314" y="5439"/>
                    </a:lnTo>
                    <a:close/>
                    <a:moveTo>
                      <a:pt x="144063" y="1207"/>
                    </a:moveTo>
                    <a:lnTo>
                      <a:pt x="158013" y="1207"/>
                    </a:lnTo>
                    <a:lnTo>
                      <a:pt x="158013" y="5439"/>
                    </a:lnTo>
                    <a:lnTo>
                      <a:pt x="144063" y="5439"/>
                    </a:lnTo>
                    <a:close/>
                    <a:moveTo>
                      <a:pt x="128812" y="1207"/>
                    </a:moveTo>
                    <a:lnTo>
                      <a:pt x="142762" y="1207"/>
                    </a:lnTo>
                    <a:lnTo>
                      <a:pt x="142762" y="5439"/>
                    </a:lnTo>
                    <a:lnTo>
                      <a:pt x="128812" y="5439"/>
                    </a:lnTo>
                    <a:close/>
                    <a:moveTo>
                      <a:pt x="113560" y="1207"/>
                    </a:moveTo>
                    <a:lnTo>
                      <a:pt x="127511" y="1207"/>
                    </a:lnTo>
                    <a:lnTo>
                      <a:pt x="127511" y="5439"/>
                    </a:lnTo>
                    <a:lnTo>
                      <a:pt x="113560" y="5439"/>
                    </a:lnTo>
                    <a:close/>
                    <a:moveTo>
                      <a:pt x="98309" y="1207"/>
                    </a:moveTo>
                    <a:lnTo>
                      <a:pt x="112259" y="1207"/>
                    </a:lnTo>
                    <a:lnTo>
                      <a:pt x="112259" y="5439"/>
                    </a:lnTo>
                    <a:lnTo>
                      <a:pt x="98309" y="5439"/>
                    </a:lnTo>
                    <a:close/>
                    <a:moveTo>
                      <a:pt x="83058" y="1207"/>
                    </a:moveTo>
                    <a:lnTo>
                      <a:pt x="97008" y="1207"/>
                    </a:lnTo>
                    <a:lnTo>
                      <a:pt x="97008" y="5439"/>
                    </a:lnTo>
                    <a:lnTo>
                      <a:pt x="83058" y="5439"/>
                    </a:lnTo>
                    <a:close/>
                    <a:moveTo>
                      <a:pt x="67807" y="1207"/>
                    </a:moveTo>
                    <a:lnTo>
                      <a:pt x="81757" y="1207"/>
                    </a:lnTo>
                    <a:lnTo>
                      <a:pt x="81757" y="5439"/>
                    </a:lnTo>
                    <a:lnTo>
                      <a:pt x="67807" y="5439"/>
                    </a:lnTo>
                    <a:close/>
                    <a:moveTo>
                      <a:pt x="52556" y="1207"/>
                    </a:moveTo>
                    <a:lnTo>
                      <a:pt x="66490" y="1207"/>
                    </a:lnTo>
                    <a:lnTo>
                      <a:pt x="66490" y="5439"/>
                    </a:lnTo>
                    <a:lnTo>
                      <a:pt x="52556" y="5439"/>
                    </a:lnTo>
                    <a:close/>
                    <a:moveTo>
                      <a:pt x="37305" y="1207"/>
                    </a:moveTo>
                    <a:lnTo>
                      <a:pt x="51239" y="1207"/>
                    </a:lnTo>
                    <a:lnTo>
                      <a:pt x="51239" y="5439"/>
                    </a:lnTo>
                    <a:lnTo>
                      <a:pt x="37305" y="5439"/>
                    </a:lnTo>
                    <a:close/>
                    <a:moveTo>
                      <a:pt x="22038" y="1207"/>
                    </a:moveTo>
                    <a:lnTo>
                      <a:pt x="35988" y="1207"/>
                    </a:lnTo>
                    <a:lnTo>
                      <a:pt x="35988" y="5439"/>
                    </a:lnTo>
                    <a:lnTo>
                      <a:pt x="22038" y="5439"/>
                    </a:lnTo>
                    <a:close/>
                    <a:moveTo>
                      <a:pt x="6787" y="1207"/>
                    </a:moveTo>
                    <a:lnTo>
                      <a:pt x="20737" y="1207"/>
                    </a:lnTo>
                    <a:lnTo>
                      <a:pt x="20737" y="5439"/>
                    </a:lnTo>
                    <a:lnTo>
                      <a:pt x="6787" y="54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7" name="Google Shape;1077;p26"/>
              <p:cNvGrpSpPr/>
              <p:nvPr/>
            </p:nvGrpSpPr>
            <p:grpSpPr>
              <a:xfrm>
                <a:off x="-613275" y="3443675"/>
                <a:ext cx="5224650" cy="1657575"/>
                <a:chOff x="1161525" y="3805200"/>
                <a:chExt cx="5224650" cy="1657575"/>
              </a:xfrm>
            </p:grpSpPr>
            <p:sp>
              <p:nvSpPr>
                <p:cNvPr id="1078" name="Google Shape;1078;p26"/>
                <p:cNvSpPr/>
                <p:nvPr/>
              </p:nvSpPr>
              <p:spPr>
                <a:xfrm>
                  <a:off x="5896325" y="4231925"/>
                  <a:ext cx="444400" cy="1230850"/>
                </a:xfrm>
                <a:custGeom>
                  <a:rect b="b" l="l" r="r" t="t"/>
                  <a:pathLst>
                    <a:path extrusionOk="0" h="49234" w="17776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85" y="1537"/>
                        <a:pt x="17776" y="251"/>
                      </a:cubicBezTo>
                      <a:lnTo>
                        <a:pt x="17776" y="251"/>
                      </a:lnTo>
                      <a:cubicBezTo>
                        <a:pt x="16882" y="79"/>
                        <a:pt x="15957" y="1"/>
                        <a:pt x="15033" y="1"/>
                      </a:cubicBezTo>
                      <a:lnTo>
                        <a:pt x="15033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26"/>
                <p:cNvSpPr/>
                <p:nvPr/>
              </p:nvSpPr>
              <p:spPr>
                <a:xfrm>
                  <a:off x="4763475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69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66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26"/>
                <p:cNvSpPr/>
                <p:nvPr/>
              </p:nvSpPr>
              <p:spPr>
                <a:xfrm>
                  <a:off x="3630225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81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26"/>
                <p:cNvSpPr/>
                <p:nvPr/>
              </p:nvSpPr>
              <p:spPr>
                <a:xfrm>
                  <a:off x="2496975" y="4231925"/>
                  <a:ext cx="444375" cy="1230850"/>
                </a:xfrm>
                <a:custGeom>
                  <a:rect b="b" l="l" r="r" t="t"/>
                  <a:pathLst>
                    <a:path extrusionOk="0" h="49234" w="17775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75" y="251"/>
                      </a:cubicBezTo>
                      <a:lnTo>
                        <a:pt x="17775" y="251"/>
                      </a:lnTo>
                      <a:cubicBezTo>
                        <a:pt x="16881" y="79"/>
                        <a:pt x="15957" y="1"/>
                        <a:pt x="15032" y="1"/>
                      </a:cubicBezTo>
                      <a:lnTo>
                        <a:pt x="15032" y="1"/>
                      </a:lnTo>
                      <a:cubicBezTo>
                        <a:pt x="6724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6"/>
                <p:cNvSpPr/>
                <p:nvPr/>
              </p:nvSpPr>
              <p:spPr>
                <a:xfrm>
                  <a:off x="1364100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69" y="1537"/>
                        <a:pt x="17760" y="251"/>
                      </a:cubicBezTo>
                      <a:lnTo>
                        <a:pt x="17760" y="251"/>
                      </a:lnTo>
                      <a:cubicBezTo>
                        <a:pt x="16866" y="79"/>
                        <a:pt x="15957" y="1"/>
                        <a:pt x="15017" y="1"/>
                      </a:cubicBezTo>
                      <a:lnTo>
                        <a:pt x="15017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6"/>
                <p:cNvSpPr/>
                <p:nvPr/>
              </p:nvSpPr>
              <p:spPr>
                <a:xfrm>
                  <a:off x="1161525" y="3805200"/>
                  <a:ext cx="5224650" cy="1657575"/>
                </a:xfrm>
                <a:custGeom>
                  <a:rect b="b" l="l" r="r" t="t"/>
                  <a:pathLst>
                    <a:path extrusionOk="0" h="66303" w="208986">
                      <a:moveTo>
                        <a:pt x="0" y="0"/>
                      </a:moveTo>
                      <a:lnTo>
                        <a:pt x="0" y="1207"/>
                      </a:lnTo>
                      <a:lnTo>
                        <a:pt x="5486" y="1207"/>
                      </a:lnTo>
                      <a:lnTo>
                        <a:pt x="5486" y="5439"/>
                      </a:lnTo>
                      <a:lnTo>
                        <a:pt x="0" y="5439"/>
                      </a:lnTo>
                      <a:lnTo>
                        <a:pt x="0" y="66303"/>
                      </a:lnTo>
                      <a:lnTo>
                        <a:pt x="8104" y="66303"/>
                      </a:lnTo>
                      <a:lnTo>
                        <a:pt x="8104" y="32086"/>
                      </a:lnTo>
                      <a:cubicBezTo>
                        <a:pt x="8104" y="23794"/>
                        <a:pt x="14828" y="17070"/>
                        <a:pt x="23120" y="17070"/>
                      </a:cubicBezTo>
                      <a:lnTo>
                        <a:pt x="23120" y="17070"/>
                      </a:lnTo>
                      <a:cubicBezTo>
                        <a:pt x="31411" y="17070"/>
                        <a:pt x="38136" y="23794"/>
                        <a:pt x="38136" y="32086"/>
                      </a:cubicBezTo>
                      <a:lnTo>
                        <a:pt x="38136" y="32086"/>
                      </a:lnTo>
                      <a:lnTo>
                        <a:pt x="38136" y="66303"/>
                      </a:lnTo>
                      <a:lnTo>
                        <a:pt x="53434" y="66303"/>
                      </a:lnTo>
                      <a:lnTo>
                        <a:pt x="53434" y="32086"/>
                      </a:lnTo>
                      <a:cubicBezTo>
                        <a:pt x="53434" y="23794"/>
                        <a:pt x="60158" y="17070"/>
                        <a:pt x="68450" y="17070"/>
                      </a:cubicBezTo>
                      <a:lnTo>
                        <a:pt x="68450" y="17070"/>
                      </a:lnTo>
                      <a:cubicBezTo>
                        <a:pt x="76741" y="17070"/>
                        <a:pt x="83466" y="23794"/>
                        <a:pt x="83466" y="32086"/>
                      </a:cubicBezTo>
                      <a:lnTo>
                        <a:pt x="83466" y="32086"/>
                      </a:lnTo>
                      <a:lnTo>
                        <a:pt x="83466" y="66303"/>
                      </a:lnTo>
                      <a:lnTo>
                        <a:pt x="98764" y="66303"/>
                      </a:lnTo>
                      <a:lnTo>
                        <a:pt x="98764" y="32086"/>
                      </a:lnTo>
                      <a:cubicBezTo>
                        <a:pt x="98764" y="23794"/>
                        <a:pt x="105488" y="17070"/>
                        <a:pt x="113780" y="17070"/>
                      </a:cubicBezTo>
                      <a:lnTo>
                        <a:pt x="113780" y="17070"/>
                      </a:lnTo>
                      <a:cubicBezTo>
                        <a:pt x="122072" y="17070"/>
                        <a:pt x="128796" y="23794"/>
                        <a:pt x="128796" y="32086"/>
                      </a:cubicBezTo>
                      <a:lnTo>
                        <a:pt x="128796" y="32086"/>
                      </a:lnTo>
                      <a:lnTo>
                        <a:pt x="128796" y="66303"/>
                      </a:lnTo>
                      <a:lnTo>
                        <a:pt x="144094" y="66303"/>
                      </a:lnTo>
                      <a:lnTo>
                        <a:pt x="144094" y="32086"/>
                      </a:lnTo>
                      <a:cubicBezTo>
                        <a:pt x="144094" y="23794"/>
                        <a:pt x="150818" y="17070"/>
                        <a:pt x="159110" y="17070"/>
                      </a:cubicBezTo>
                      <a:lnTo>
                        <a:pt x="159110" y="17070"/>
                      </a:lnTo>
                      <a:cubicBezTo>
                        <a:pt x="167402" y="17070"/>
                        <a:pt x="174126" y="23794"/>
                        <a:pt x="174126" y="32086"/>
                      </a:cubicBezTo>
                      <a:lnTo>
                        <a:pt x="174126" y="32086"/>
                      </a:lnTo>
                      <a:lnTo>
                        <a:pt x="174126" y="66303"/>
                      </a:lnTo>
                      <a:lnTo>
                        <a:pt x="189424" y="66303"/>
                      </a:lnTo>
                      <a:lnTo>
                        <a:pt x="189424" y="32086"/>
                      </a:lnTo>
                      <a:cubicBezTo>
                        <a:pt x="189424" y="23794"/>
                        <a:pt x="196148" y="17070"/>
                        <a:pt x="204440" y="17070"/>
                      </a:cubicBezTo>
                      <a:lnTo>
                        <a:pt x="204440" y="17070"/>
                      </a:lnTo>
                      <a:cubicBezTo>
                        <a:pt x="205976" y="17070"/>
                        <a:pt x="207591" y="17305"/>
                        <a:pt x="208986" y="17728"/>
                      </a:cubicBezTo>
                      <a:lnTo>
                        <a:pt x="208986" y="17728"/>
                      </a:lnTo>
                      <a:lnTo>
                        <a:pt x="208986" y="5439"/>
                      </a:lnTo>
                      <a:lnTo>
                        <a:pt x="205083" y="5439"/>
                      </a:lnTo>
                      <a:lnTo>
                        <a:pt x="205083" y="1207"/>
                      </a:lnTo>
                      <a:lnTo>
                        <a:pt x="208986" y="1207"/>
                      </a:lnTo>
                      <a:lnTo>
                        <a:pt x="208986" y="0"/>
                      </a:lnTo>
                      <a:close/>
                      <a:moveTo>
                        <a:pt x="189832" y="1207"/>
                      </a:moveTo>
                      <a:lnTo>
                        <a:pt x="203766" y="1207"/>
                      </a:lnTo>
                      <a:lnTo>
                        <a:pt x="203766" y="5439"/>
                      </a:lnTo>
                      <a:lnTo>
                        <a:pt x="189832" y="5439"/>
                      </a:lnTo>
                      <a:close/>
                      <a:moveTo>
                        <a:pt x="174581" y="1207"/>
                      </a:moveTo>
                      <a:lnTo>
                        <a:pt x="188515" y="1207"/>
                      </a:lnTo>
                      <a:lnTo>
                        <a:pt x="188515" y="5439"/>
                      </a:lnTo>
                      <a:lnTo>
                        <a:pt x="174581" y="5439"/>
                      </a:lnTo>
                      <a:close/>
                      <a:moveTo>
                        <a:pt x="159314" y="1207"/>
                      </a:moveTo>
                      <a:lnTo>
                        <a:pt x="173264" y="1207"/>
                      </a:lnTo>
                      <a:lnTo>
                        <a:pt x="173264" y="5439"/>
                      </a:lnTo>
                      <a:lnTo>
                        <a:pt x="159314" y="5439"/>
                      </a:lnTo>
                      <a:close/>
                      <a:moveTo>
                        <a:pt x="144063" y="1207"/>
                      </a:moveTo>
                      <a:lnTo>
                        <a:pt x="158013" y="1207"/>
                      </a:lnTo>
                      <a:lnTo>
                        <a:pt x="158013" y="5439"/>
                      </a:lnTo>
                      <a:lnTo>
                        <a:pt x="144063" y="5439"/>
                      </a:lnTo>
                      <a:close/>
                      <a:moveTo>
                        <a:pt x="128812" y="1207"/>
                      </a:moveTo>
                      <a:lnTo>
                        <a:pt x="142762" y="1207"/>
                      </a:lnTo>
                      <a:lnTo>
                        <a:pt x="142762" y="5439"/>
                      </a:lnTo>
                      <a:lnTo>
                        <a:pt x="128812" y="5439"/>
                      </a:lnTo>
                      <a:close/>
                      <a:moveTo>
                        <a:pt x="113560" y="1207"/>
                      </a:moveTo>
                      <a:lnTo>
                        <a:pt x="127511" y="1207"/>
                      </a:lnTo>
                      <a:lnTo>
                        <a:pt x="127511" y="5439"/>
                      </a:lnTo>
                      <a:lnTo>
                        <a:pt x="113560" y="5439"/>
                      </a:lnTo>
                      <a:close/>
                      <a:moveTo>
                        <a:pt x="98309" y="1207"/>
                      </a:moveTo>
                      <a:lnTo>
                        <a:pt x="112259" y="1207"/>
                      </a:lnTo>
                      <a:lnTo>
                        <a:pt x="112259" y="5439"/>
                      </a:lnTo>
                      <a:lnTo>
                        <a:pt x="98309" y="5439"/>
                      </a:lnTo>
                      <a:close/>
                      <a:moveTo>
                        <a:pt x="83058" y="1207"/>
                      </a:moveTo>
                      <a:lnTo>
                        <a:pt x="97008" y="1207"/>
                      </a:lnTo>
                      <a:lnTo>
                        <a:pt x="97008" y="5439"/>
                      </a:lnTo>
                      <a:lnTo>
                        <a:pt x="83058" y="5439"/>
                      </a:lnTo>
                      <a:close/>
                      <a:moveTo>
                        <a:pt x="67807" y="1207"/>
                      </a:moveTo>
                      <a:lnTo>
                        <a:pt x="81757" y="1207"/>
                      </a:lnTo>
                      <a:lnTo>
                        <a:pt x="81757" y="5439"/>
                      </a:lnTo>
                      <a:lnTo>
                        <a:pt x="67807" y="5439"/>
                      </a:lnTo>
                      <a:close/>
                      <a:moveTo>
                        <a:pt x="52556" y="1207"/>
                      </a:moveTo>
                      <a:lnTo>
                        <a:pt x="66490" y="1207"/>
                      </a:lnTo>
                      <a:lnTo>
                        <a:pt x="66490" y="5439"/>
                      </a:lnTo>
                      <a:lnTo>
                        <a:pt x="52556" y="5439"/>
                      </a:lnTo>
                      <a:close/>
                      <a:moveTo>
                        <a:pt x="37305" y="1207"/>
                      </a:moveTo>
                      <a:lnTo>
                        <a:pt x="51239" y="1207"/>
                      </a:lnTo>
                      <a:lnTo>
                        <a:pt x="51239" y="5439"/>
                      </a:lnTo>
                      <a:lnTo>
                        <a:pt x="37305" y="5439"/>
                      </a:lnTo>
                      <a:close/>
                      <a:moveTo>
                        <a:pt x="22038" y="1207"/>
                      </a:moveTo>
                      <a:lnTo>
                        <a:pt x="35988" y="1207"/>
                      </a:lnTo>
                      <a:lnTo>
                        <a:pt x="35988" y="5439"/>
                      </a:lnTo>
                      <a:lnTo>
                        <a:pt x="22038" y="5439"/>
                      </a:lnTo>
                      <a:close/>
                      <a:moveTo>
                        <a:pt x="6787" y="1207"/>
                      </a:moveTo>
                      <a:lnTo>
                        <a:pt x="20737" y="1207"/>
                      </a:lnTo>
                      <a:lnTo>
                        <a:pt x="20737" y="5439"/>
                      </a:lnTo>
                      <a:lnTo>
                        <a:pt x="6787" y="54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84" name="Google Shape;1084;p26"/>
          <p:cNvSpPr/>
          <p:nvPr/>
        </p:nvSpPr>
        <p:spPr>
          <a:xfrm>
            <a:off x="-799400" y="4052725"/>
            <a:ext cx="12354226" cy="1111684"/>
          </a:xfrm>
          <a:custGeom>
            <a:rect b="b" l="l" r="r" t="t"/>
            <a:pathLst>
              <a:path extrusionOk="0" h="25674" w="285317">
                <a:moveTo>
                  <a:pt x="17986" y="1"/>
                </a:moveTo>
                <a:cubicBezTo>
                  <a:pt x="17752" y="1"/>
                  <a:pt x="17518" y="144"/>
                  <a:pt x="17439" y="429"/>
                </a:cubicBezTo>
                <a:lnTo>
                  <a:pt x="15498" y="6797"/>
                </a:lnTo>
                <a:cubicBezTo>
                  <a:pt x="13376" y="6866"/>
                  <a:pt x="11321" y="7003"/>
                  <a:pt x="9358" y="7208"/>
                </a:cubicBezTo>
                <a:lnTo>
                  <a:pt x="7578" y="1342"/>
                </a:lnTo>
                <a:cubicBezTo>
                  <a:pt x="7498" y="1057"/>
                  <a:pt x="7264" y="914"/>
                  <a:pt x="7030" y="914"/>
                </a:cubicBezTo>
                <a:cubicBezTo>
                  <a:pt x="6796" y="914"/>
                  <a:pt x="6562" y="1057"/>
                  <a:pt x="6482" y="1342"/>
                </a:cubicBezTo>
                <a:lnTo>
                  <a:pt x="4497" y="7893"/>
                </a:lnTo>
                <a:cubicBezTo>
                  <a:pt x="2922" y="8167"/>
                  <a:pt x="1438" y="8486"/>
                  <a:pt x="0" y="8897"/>
                </a:cubicBezTo>
                <a:lnTo>
                  <a:pt x="0" y="25674"/>
                </a:lnTo>
                <a:lnTo>
                  <a:pt x="285316" y="25674"/>
                </a:lnTo>
                <a:lnTo>
                  <a:pt x="285316" y="13531"/>
                </a:lnTo>
                <a:cubicBezTo>
                  <a:pt x="284038" y="13622"/>
                  <a:pt x="282691" y="13713"/>
                  <a:pt x="281208" y="13850"/>
                </a:cubicBezTo>
                <a:lnTo>
                  <a:pt x="279222" y="7277"/>
                </a:lnTo>
                <a:cubicBezTo>
                  <a:pt x="279165" y="7083"/>
                  <a:pt x="278999" y="6986"/>
                  <a:pt x="278834" y="6986"/>
                </a:cubicBezTo>
                <a:cubicBezTo>
                  <a:pt x="278668" y="6986"/>
                  <a:pt x="278503" y="7083"/>
                  <a:pt x="278446" y="7277"/>
                </a:cubicBezTo>
                <a:lnTo>
                  <a:pt x="276300" y="14330"/>
                </a:lnTo>
                <a:cubicBezTo>
                  <a:pt x="275045" y="14467"/>
                  <a:pt x="273721" y="14603"/>
                  <a:pt x="272306" y="14763"/>
                </a:cubicBezTo>
                <a:lnTo>
                  <a:pt x="270457" y="8646"/>
                </a:lnTo>
                <a:cubicBezTo>
                  <a:pt x="270400" y="8452"/>
                  <a:pt x="270235" y="8355"/>
                  <a:pt x="270069" y="8355"/>
                </a:cubicBezTo>
                <a:cubicBezTo>
                  <a:pt x="269904" y="8355"/>
                  <a:pt x="269738" y="8452"/>
                  <a:pt x="269681" y="8646"/>
                </a:cubicBezTo>
                <a:lnTo>
                  <a:pt x="267650" y="15334"/>
                </a:lnTo>
                <a:cubicBezTo>
                  <a:pt x="266485" y="15471"/>
                  <a:pt x="265276" y="15608"/>
                  <a:pt x="264020" y="15768"/>
                </a:cubicBezTo>
                <a:cubicBezTo>
                  <a:pt x="261030" y="16156"/>
                  <a:pt x="258314" y="16498"/>
                  <a:pt x="255803" y="16840"/>
                </a:cubicBezTo>
                <a:lnTo>
                  <a:pt x="254571" y="12755"/>
                </a:lnTo>
                <a:cubicBezTo>
                  <a:pt x="254514" y="12561"/>
                  <a:pt x="254348" y="12464"/>
                  <a:pt x="254183" y="12464"/>
                </a:cubicBezTo>
                <a:cubicBezTo>
                  <a:pt x="254017" y="12464"/>
                  <a:pt x="253852" y="12561"/>
                  <a:pt x="253795" y="12755"/>
                </a:cubicBezTo>
                <a:lnTo>
                  <a:pt x="252425" y="17297"/>
                </a:lnTo>
                <a:cubicBezTo>
                  <a:pt x="250416" y="17571"/>
                  <a:pt x="248590" y="17822"/>
                  <a:pt x="246901" y="18050"/>
                </a:cubicBezTo>
                <a:lnTo>
                  <a:pt x="245532" y="13576"/>
                </a:lnTo>
                <a:cubicBezTo>
                  <a:pt x="245475" y="13382"/>
                  <a:pt x="245309" y="13285"/>
                  <a:pt x="245144" y="13285"/>
                </a:cubicBezTo>
                <a:cubicBezTo>
                  <a:pt x="244978" y="13285"/>
                  <a:pt x="244813" y="13382"/>
                  <a:pt x="244756" y="13576"/>
                </a:cubicBezTo>
                <a:lnTo>
                  <a:pt x="243226" y="18598"/>
                </a:lnTo>
                <a:cubicBezTo>
                  <a:pt x="228390" y="20789"/>
                  <a:pt x="225719" y="21634"/>
                  <a:pt x="216452" y="21862"/>
                </a:cubicBezTo>
                <a:cubicBezTo>
                  <a:pt x="215292" y="21891"/>
                  <a:pt x="214213" y="21904"/>
                  <a:pt x="213204" y="21904"/>
                </a:cubicBezTo>
                <a:cubicBezTo>
                  <a:pt x="198249" y="21904"/>
                  <a:pt x="198516" y="18933"/>
                  <a:pt x="174226" y="18826"/>
                </a:cubicBezTo>
                <a:cubicBezTo>
                  <a:pt x="173569" y="18821"/>
                  <a:pt x="172926" y="18819"/>
                  <a:pt x="172296" y="18819"/>
                </a:cubicBezTo>
                <a:cubicBezTo>
                  <a:pt x="166993" y="18819"/>
                  <a:pt x="162591" y="18980"/>
                  <a:pt x="158225" y="19123"/>
                </a:cubicBezTo>
                <a:lnTo>
                  <a:pt x="156353" y="12937"/>
                </a:lnTo>
                <a:cubicBezTo>
                  <a:pt x="156296" y="12743"/>
                  <a:pt x="156125" y="12646"/>
                  <a:pt x="155954" y="12646"/>
                </a:cubicBezTo>
                <a:cubicBezTo>
                  <a:pt x="155783" y="12646"/>
                  <a:pt x="155612" y="12743"/>
                  <a:pt x="155554" y="12937"/>
                </a:cubicBezTo>
                <a:lnTo>
                  <a:pt x="153637" y="19260"/>
                </a:lnTo>
                <a:cubicBezTo>
                  <a:pt x="152359" y="19305"/>
                  <a:pt x="151058" y="19328"/>
                  <a:pt x="149711" y="19351"/>
                </a:cubicBezTo>
                <a:lnTo>
                  <a:pt x="147588" y="12389"/>
                </a:lnTo>
                <a:cubicBezTo>
                  <a:pt x="147531" y="12195"/>
                  <a:pt x="147360" y="12098"/>
                  <a:pt x="147189" y="12098"/>
                </a:cubicBezTo>
                <a:cubicBezTo>
                  <a:pt x="147018" y="12098"/>
                  <a:pt x="146847" y="12195"/>
                  <a:pt x="146790" y="12389"/>
                </a:cubicBezTo>
                <a:lnTo>
                  <a:pt x="144644" y="19420"/>
                </a:lnTo>
                <a:cubicBezTo>
                  <a:pt x="143206" y="19420"/>
                  <a:pt x="141700" y="19397"/>
                  <a:pt x="140125" y="19374"/>
                </a:cubicBezTo>
                <a:lnTo>
                  <a:pt x="138002" y="12389"/>
                </a:lnTo>
                <a:cubicBezTo>
                  <a:pt x="137945" y="12195"/>
                  <a:pt x="137774" y="12098"/>
                  <a:pt x="137602" y="12098"/>
                </a:cubicBezTo>
                <a:cubicBezTo>
                  <a:pt x="137431" y="12098"/>
                  <a:pt x="137260" y="12195"/>
                  <a:pt x="137203" y="12389"/>
                </a:cubicBezTo>
                <a:lnTo>
                  <a:pt x="135103" y="19260"/>
                </a:lnTo>
                <a:cubicBezTo>
                  <a:pt x="134464" y="19237"/>
                  <a:pt x="133825" y="19214"/>
                  <a:pt x="133140" y="19191"/>
                </a:cubicBezTo>
                <a:cubicBezTo>
                  <a:pt x="131382" y="19123"/>
                  <a:pt x="129671" y="19054"/>
                  <a:pt x="128027" y="18963"/>
                </a:cubicBezTo>
                <a:lnTo>
                  <a:pt x="125950" y="12115"/>
                </a:lnTo>
                <a:cubicBezTo>
                  <a:pt x="125893" y="11921"/>
                  <a:pt x="125722" y="11824"/>
                  <a:pt x="125551" y="11824"/>
                </a:cubicBezTo>
                <a:cubicBezTo>
                  <a:pt x="125379" y="11824"/>
                  <a:pt x="125208" y="11921"/>
                  <a:pt x="125151" y="12115"/>
                </a:cubicBezTo>
                <a:lnTo>
                  <a:pt x="123165" y="18666"/>
                </a:lnTo>
                <a:cubicBezTo>
                  <a:pt x="121362" y="18552"/>
                  <a:pt x="119650" y="18415"/>
                  <a:pt x="118007" y="18278"/>
                </a:cubicBezTo>
                <a:lnTo>
                  <a:pt x="115542" y="10198"/>
                </a:lnTo>
                <a:cubicBezTo>
                  <a:pt x="115485" y="10004"/>
                  <a:pt x="115313" y="9907"/>
                  <a:pt x="115142" y="9907"/>
                </a:cubicBezTo>
                <a:cubicBezTo>
                  <a:pt x="114971" y="9907"/>
                  <a:pt x="114800" y="10004"/>
                  <a:pt x="114743" y="10198"/>
                </a:cubicBezTo>
                <a:lnTo>
                  <a:pt x="112437" y="17776"/>
                </a:lnTo>
                <a:cubicBezTo>
                  <a:pt x="110360" y="17571"/>
                  <a:pt x="108375" y="17365"/>
                  <a:pt x="106457" y="17160"/>
                </a:cubicBezTo>
                <a:lnTo>
                  <a:pt x="104517" y="10814"/>
                </a:lnTo>
                <a:cubicBezTo>
                  <a:pt x="104460" y="10609"/>
                  <a:pt x="104289" y="10506"/>
                  <a:pt x="104118" y="10506"/>
                </a:cubicBezTo>
                <a:cubicBezTo>
                  <a:pt x="103946" y="10506"/>
                  <a:pt x="103775" y="10609"/>
                  <a:pt x="103718" y="10814"/>
                </a:cubicBezTo>
                <a:lnTo>
                  <a:pt x="101938" y="16658"/>
                </a:lnTo>
                <a:cubicBezTo>
                  <a:pt x="83449" y="14558"/>
                  <a:pt x="72288" y="12321"/>
                  <a:pt x="63272" y="10495"/>
                </a:cubicBezTo>
                <a:lnTo>
                  <a:pt x="61902" y="6044"/>
                </a:lnTo>
                <a:cubicBezTo>
                  <a:pt x="61822" y="5759"/>
                  <a:pt x="61588" y="5616"/>
                  <a:pt x="61354" y="5616"/>
                </a:cubicBezTo>
                <a:cubicBezTo>
                  <a:pt x="61120" y="5616"/>
                  <a:pt x="60887" y="5759"/>
                  <a:pt x="60807" y="6044"/>
                </a:cubicBezTo>
                <a:lnTo>
                  <a:pt x="59665" y="9764"/>
                </a:lnTo>
                <a:cubicBezTo>
                  <a:pt x="57999" y="9422"/>
                  <a:pt x="56379" y="9125"/>
                  <a:pt x="54781" y="8829"/>
                </a:cubicBezTo>
                <a:lnTo>
                  <a:pt x="53137" y="3442"/>
                </a:lnTo>
                <a:cubicBezTo>
                  <a:pt x="53057" y="3157"/>
                  <a:pt x="52823" y="3014"/>
                  <a:pt x="52590" y="3014"/>
                </a:cubicBezTo>
                <a:cubicBezTo>
                  <a:pt x="52356" y="3014"/>
                  <a:pt x="52122" y="3157"/>
                  <a:pt x="52042" y="3442"/>
                </a:cubicBezTo>
                <a:lnTo>
                  <a:pt x="50604" y="8121"/>
                </a:lnTo>
                <a:cubicBezTo>
                  <a:pt x="48915" y="7847"/>
                  <a:pt x="47203" y="7619"/>
                  <a:pt x="45400" y="7413"/>
                </a:cubicBezTo>
                <a:lnTo>
                  <a:pt x="43551" y="1342"/>
                </a:lnTo>
                <a:cubicBezTo>
                  <a:pt x="43471" y="1057"/>
                  <a:pt x="43237" y="914"/>
                  <a:pt x="43003" y="914"/>
                </a:cubicBezTo>
                <a:cubicBezTo>
                  <a:pt x="42769" y="914"/>
                  <a:pt x="42535" y="1057"/>
                  <a:pt x="42455" y="1342"/>
                </a:cubicBezTo>
                <a:lnTo>
                  <a:pt x="40720" y="7003"/>
                </a:lnTo>
                <a:cubicBezTo>
                  <a:pt x="37844" y="6797"/>
                  <a:pt x="34717" y="6660"/>
                  <a:pt x="31202" y="6637"/>
                </a:cubicBezTo>
                <a:cubicBezTo>
                  <a:pt x="29633" y="6628"/>
                  <a:pt x="28099" y="6622"/>
                  <a:pt x="26598" y="6622"/>
                </a:cubicBezTo>
                <a:cubicBezTo>
                  <a:pt x="24476" y="6622"/>
                  <a:pt x="22421" y="6634"/>
                  <a:pt x="20429" y="6660"/>
                </a:cubicBezTo>
                <a:lnTo>
                  <a:pt x="18534" y="429"/>
                </a:lnTo>
                <a:cubicBezTo>
                  <a:pt x="18454" y="144"/>
                  <a:pt x="18220" y="1"/>
                  <a:pt x="17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973825" y="872975"/>
            <a:ext cx="39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973825" y="1648025"/>
            <a:ext cx="39519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Chivo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065975" y="1928650"/>
            <a:ext cx="31248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4953225" y="1928657"/>
            <a:ext cx="31248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1067750" y="1508250"/>
            <a:ext cx="3124800" cy="45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3" type="title"/>
          </p:nvPr>
        </p:nvSpPr>
        <p:spPr>
          <a:xfrm>
            <a:off x="4955001" y="1508250"/>
            <a:ext cx="3124800" cy="45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-8925" y="2583375"/>
            <a:ext cx="3232757" cy="2560198"/>
          </a:xfrm>
          <a:custGeom>
            <a:rect b="b" l="l" r="r" t="t"/>
            <a:pathLst>
              <a:path extrusionOk="0" h="125239" w="158139">
                <a:moveTo>
                  <a:pt x="0" y="125239"/>
                </a:moveTo>
                <a:lnTo>
                  <a:pt x="158138" y="12523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8925" y="2583375"/>
            <a:ext cx="1526503" cy="1923517"/>
          </a:xfrm>
          <a:custGeom>
            <a:rect b="b" l="l" r="r" t="t"/>
            <a:pathLst>
              <a:path extrusionOk="0" h="94094" w="74673">
                <a:moveTo>
                  <a:pt x="0" y="1"/>
                </a:moveTo>
                <a:cubicBezTo>
                  <a:pt x="0" y="1"/>
                  <a:pt x="784" y="10565"/>
                  <a:pt x="8104" y="15785"/>
                </a:cubicBezTo>
                <a:cubicBezTo>
                  <a:pt x="15408" y="21004"/>
                  <a:pt x="1301" y="24672"/>
                  <a:pt x="8104" y="33027"/>
                </a:cubicBezTo>
                <a:cubicBezTo>
                  <a:pt x="14891" y="41381"/>
                  <a:pt x="32650" y="37494"/>
                  <a:pt x="36317" y="43623"/>
                </a:cubicBezTo>
                <a:cubicBezTo>
                  <a:pt x="39970" y="49751"/>
                  <a:pt x="27132" y="74046"/>
                  <a:pt x="33810" y="83843"/>
                </a:cubicBezTo>
                <a:cubicBezTo>
                  <a:pt x="40487" y="93639"/>
                  <a:pt x="46662" y="94094"/>
                  <a:pt x="46662" y="94094"/>
                </a:cubicBezTo>
                <a:lnTo>
                  <a:pt x="74672" y="59156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1632625" y="4098938"/>
            <a:ext cx="724950" cy="1019250"/>
            <a:chOff x="6522575" y="4082000"/>
            <a:chExt cx="724950" cy="1019250"/>
          </a:xfrm>
        </p:grpSpPr>
        <p:sp>
          <p:nvSpPr>
            <p:cNvPr id="30" name="Google Shape;30;p5"/>
            <p:cNvSpPr/>
            <p:nvPr/>
          </p:nvSpPr>
          <p:spPr>
            <a:xfrm>
              <a:off x="6714575" y="4259900"/>
              <a:ext cx="340550" cy="244950"/>
            </a:xfrm>
            <a:custGeom>
              <a:rect b="b" l="l" r="r" t="t"/>
              <a:pathLst>
                <a:path extrusionOk="0" h="9798" w="13622">
                  <a:moveTo>
                    <a:pt x="6819" y="1"/>
                  </a:moveTo>
                  <a:cubicBezTo>
                    <a:pt x="6819" y="1"/>
                    <a:pt x="4624" y="7666"/>
                    <a:pt x="0" y="7666"/>
                  </a:cubicBezTo>
                  <a:cubicBezTo>
                    <a:pt x="0" y="7666"/>
                    <a:pt x="2728" y="9797"/>
                    <a:pt x="6819" y="9797"/>
                  </a:cubicBezTo>
                  <a:cubicBezTo>
                    <a:pt x="10910" y="9797"/>
                    <a:pt x="13621" y="7666"/>
                    <a:pt x="13621" y="7666"/>
                  </a:cubicBezTo>
                  <a:cubicBezTo>
                    <a:pt x="8998" y="7666"/>
                    <a:pt x="6819" y="1"/>
                    <a:pt x="6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6522575" y="4082000"/>
              <a:ext cx="724950" cy="1019250"/>
              <a:chOff x="6522575" y="4082000"/>
              <a:chExt cx="724950" cy="1019250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6765900" y="4082000"/>
                <a:ext cx="238275" cy="272775"/>
              </a:xfrm>
              <a:custGeom>
                <a:rect b="b" l="l" r="r" t="t"/>
                <a:pathLst>
                  <a:path extrusionOk="0" h="10911" w="9531">
                    <a:moveTo>
                      <a:pt x="4766" y="1"/>
                    </a:moveTo>
                    <a:cubicBezTo>
                      <a:pt x="4766" y="1"/>
                      <a:pt x="3527" y="9829"/>
                      <a:pt x="1" y="9829"/>
                    </a:cubicBezTo>
                    <a:cubicBezTo>
                      <a:pt x="1" y="9829"/>
                      <a:pt x="1835" y="10910"/>
                      <a:pt x="4766" y="10910"/>
                    </a:cubicBezTo>
                    <a:cubicBezTo>
                      <a:pt x="7681" y="10910"/>
                      <a:pt x="9531" y="9829"/>
                      <a:pt x="9531" y="9829"/>
                    </a:cubicBezTo>
                    <a:cubicBezTo>
                      <a:pt x="5988" y="9829"/>
                      <a:pt x="4766" y="1"/>
                      <a:pt x="47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6680875" y="4339450"/>
                <a:ext cx="408350" cy="293525"/>
              </a:xfrm>
              <a:custGeom>
                <a:rect b="b" l="l" r="r" t="t"/>
                <a:pathLst>
                  <a:path extrusionOk="0" h="11741" w="16334">
                    <a:moveTo>
                      <a:pt x="8167" y="1"/>
                    </a:moveTo>
                    <a:cubicBezTo>
                      <a:pt x="8167" y="1"/>
                      <a:pt x="5549" y="9186"/>
                      <a:pt x="0" y="9186"/>
                    </a:cubicBezTo>
                    <a:cubicBezTo>
                      <a:pt x="0" y="9186"/>
                      <a:pt x="3261" y="11741"/>
                      <a:pt x="8167" y="11741"/>
                    </a:cubicBezTo>
                    <a:cubicBezTo>
                      <a:pt x="13073" y="11741"/>
                      <a:pt x="16333" y="9186"/>
                      <a:pt x="16333" y="9186"/>
                    </a:cubicBezTo>
                    <a:cubicBezTo>
                      <a:pt x="10784" y="9186"/>
                      <a:pt x="8167" y="1"/>
                      <a:pt x="8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605250" y="4450350"/>
                <a:ext cx="559600" cy="402075"/>
              </a:xfrm>
              <a:custGeom>
                <a:rect b="b" l="l" r="r" t="t"/>
                <a:pathLst>
                  <a:path extrusionOk="0" h="16083" w="22384">
                    <a:moveTo>
                      <a:pt x="11192" y="1"/>
                    </a:moveTo>
                    <a:cubicBezTo>
                      <a:pt x="11192" y="1"/>
                      <a:pt x="7602" y="12587"/>
                      <a:pt x="0" y="12587"/>
                    </a:cubicBezTo>
                    <a:cubicBezTo>
                      <a:pt x="0" y="12587"/>
                      <a:pt x="4467" y="16083"/>
                      <a:pt x="11192" y="16083"/>
                    </a:cubicBezTo>
                    <a:cubicBezTo>
                      <a:pt x="17916" y="16083"/>
                      <a:pt x="22383" y="12587"/>
                      <a:pt x="22383" y="12587"/>
                    </a:cubicBezTo>
                    <a:cubicBezTo>
                      <a:pt x="14781" y="12587"/>
                      <a:pt x="11192" y="1"/>
                      <a:pt x="111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6522575" y="4580450"/>
                <a:ext cx="724950" cy="520800"/>
              </a:xfrm>
              <a:custGeom>
                <a:rect b="b" l="l" r="r" t="t"/>
                <a:pathLst>
                  <a:path extrusionOk="0" h="20832" w="28998">
                    <a:moveTo>
                      <a:pt x="14499" y="1"/>
                    </a:moveTo>
                    <a:cubicBezTo>
                      <a:pt x="14499" y="1"/>
                      <a:pt x="9843" y="16302"/>
                      <a:pt x="0" y="16302"/>
                    </a:cubicBezTo>
                    <a:cubicBezTo>
                      <a:pt x="0" y="16302"/>
                      <a:pt x="5784" y="20832"/>
                      <a:pt x="14499" y="20832"/>
                    </a:cubicBezTo>
                    <a:cubicBezTo>
                      <a:pt x="23198" y="20832"/>
                      <a:pt x="28998" y="16302"/>
                      <a:pt x="28998" y="16302"/>
                    </a:cubicBezTo>
                    <a:cubicBezTo>
                      <a:pt x="19138" y="16302"/>
                      <a:pt x="14499" y="1"/>
                      <a:pt x="14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" name="Google Shape;36;p5"/>
          <p:cNvGrpSpPr/>
          <p:nvPr/>
        </p:nvGrpSpPr>
        <p:grpSpPr>
          <a:xfrm>
            <a:off x="3681375" y="4641375"/>
            <a:ext cx="389150" cy="536075"/>
            <a:chOff x="5354825" y="4565175"/>
            <a:chExt cx="389150" cy="536075"/>
          </a:xfrm>
        </p:grpSpPr>
        <p:sp>
          <p:nvSpPr>
            <p:cNvPr id="37" name="Google Shape;37;p5"/>
            <p:cNvSpPr/>
            <p:nvPr/>
          </p:nvSpPr>
          <p:spPr>
            <a:xfrm>
              <a:off x="5466500" y="4565175"/>
              <a:ext cx="165775" cy="189675"/>
            </a:xfrm>
            <a:custGeom>
              <a:rect b="b" l="l" r="r" t="t"/>
              <a:pathLst>
                <a:path extrusionOk="0" h="7587" w="6631">
                  <a:moveTo>
                    <a:pt x="3324" y="0"/>
                  </a:moveTo>
                  <a:cubicBezTo>
                    <a:pt x="3324" y="0"/>
                    <a:pt x="2462" y="6850"/>
                    <a:pt x="1" y="6850"/>
                  </a:cubicBezTo>
                  <a:cubicBezTo>
                    <a:pt x="1" y="6850"/>
                    <a:pt x="1286" y="7587"/>
                    <a:pt x="3324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24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" name="Google Shape;38;p5"/>
            <p:cNvGrpSpPr/>
            <p:nvPr/>
          </p:nvGrpSpPr>
          <p:grpSpPr>
            <a:xfrm>
              <a:off x="5354825" y="4689000"/>
              <a:ext cx="389150" cy="412250"/>
              <a:chOff x="5354825" y="4689000"/>
              <a:chExt cx="389150" cy="412250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5430850" y="4689000"/>
                <a:ext cx="237100" cy="170475"/>
              </a:xfrm>
              <a:custGeom>
                <a:rect b="b" l="l" r="r" t="t"/>
                <a:pathLst>
                  <a:path extrusionOk="0" h="6819" w="9484">
                    <a:moveTo>
                      <a:pt x="4750" y="0"/>
                    </a:moveTo>
                    <a:cubicBezTo>
                      <a:pt x="4750" y="0"/>
                      <a:pt x="3229" y="5330"/>
                      <a:pt x="0" y="5330"/>
                    </a:cubicBezTo>
                    <a:cubicBezTo>
                      <a:pt x="0" y="5330"/>
                      <a:pt x="1897" y="6819"/>
                      <a:pt x="4750" y="6819"/>
                    </a:cubicBezTo>
                    <a:cubicBezTo>
                      <a:pt x="7587" y="6819"/>
                      <a:pt x="9483" y="5330"/>
                      <a:pt x="9483" y="5330"/>
                    </a:cubicBezTo>
                    <a:cubicBezTo>
                      <a:pt x="6270" y="5330"/>
                      <a:pt x="4750" y="0"/>
                      <a:pt x="4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5407325" y="4744250"/>
                <a:ext cx="284125" cy="204175"/>
              </a:xfrm>
              <a:custGeom>
                <a:rect b="b" l="l" r="r" t="t"/>
                <a:pathLst>
                  <a:path extrusionOk="0" h="8167" w="11365">
                    <a:moveTo>
                      <a:pt x="5691" y="0"/>
                    </a:moveTo>
                    <a:cubicBezTo>
                      <a:pt x="5691" y="0"/>
                      <a:pt x="3857" y="6396"/>
                      <a:pt x="1" y="6396"/>
                    </a:cubicBezTo>
                    <a:cubicBezTo>
                      <a:pt x="1" y="6396"/>
                      <a:pt x="2274" y="8167"/>
                      <a:pt x="5691" y="8167"/>
                    </a:cubicBezTo>
                    <a:cubicBezTo>
                      <a:pt x="9092" y="8167"/>
                      <a:pt x="11365" y="6396"/>
                      <a:pt x="11365" y="6396"/>
                    </a:cubicBezTo>
                    <a:cubicBezTo>
                      <a:pt x="7509" y="6396"/>
                      <a:pt x="5691" y="0"/>
                      <a:pt x="56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5354825" y="4821450"/>
                <a:ext cx="389150" cy="279800"/>
              </a:xfrm>
              <a:custGeom>
                <a:rect b="b" l="l" r="r" t="t"/>
                <a:pathLst>
                  <a:path extrusionOk="0" h="11192" w="15566">
                    <a:moveTo>
                      <a:pt x="7791" y="0"/>
                    </a:moveTo>
                    <a:cubicBezTo>
                      <a:pt x="7791" y="0"/>
                      <a:pt x="5283" y="8762"/>
                      <a:pt x="1" y="8762"/>
                    </a:cubicBezTo>
                    <a:cubicBezTo>
                      <a:pt x="1" y="8762"/>
                      <a:pt x="3104" y="11192"/>
                      <a:pt x="7791" y="11192"/>
                    </a:cubicBezTo>
                    <a:cubicBezTo>
                      <a:pt x="12462" y="11192"/>
                      <a:pt x="15565" y="8762"/>
                      <a:pt x="15565" y="8762"/>
                    </a:cubicBezTo>
                    <a:cubicBezTo>
                      <a:pt x="10283" y="8762"/>
                      <a:pt x="7791" y="0"/>
                      <a:pt x="77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" name="Google Shape;42;p5"/>
          <p:cNvSpPr/>
          <p:nvPr/>
        </p:nvSpPr>
        <p:spPr>
          <a:xfrm>
            <a:off x="-8925" y="123275"/>
            <a:ext cx="3504800" cy="490625"/>
          </a:xfrm>
          <a:custGeom>
            <a:rect b="b" l="l" r="r" t="t"/>
            <a:pathLst>
              <a:path extrusionOk="0" h="19625" w="140192">
                <a:moveTo>
                  <a:pt x="45832" y="2399"/>
                </a:moveTo>
                <a:cubicBezTo>
                  <a:pt x="38057" y="7775"/>
                  <a:pt x="0" y="2399"/>
                  <a:pt x="0" y="2399"/>
                </a:cubicBezTo>
                <a:lnTo>
                  <a:pt x="0" y="2399"/>
                </a:lnTo>
                <a:lnTo>
                  <a:pt x="0" y="19625"/>
                </a:lnTo>
                <a:cubicBezTo>
                  <a:pt x="0" y="19625"/>
                  <a:pt x="58293" y="7242"/>
                  <a:pt x="63418" y="4781"/>
                </a:cubicBezTo>
                <a:lnTo>
                  <a:pt x="63418" y="4781"/>
                </a:lnTo>
                <a:cubicBezTo>
                  <a:pt x="68528" y="2336"/>
                  <a:pt x="140191" y="2399"/>
                  <a:pt x="140191" y="2399"/>
                </a:cubicBezTo>
                <a:lnTo>
                  <a:pt x="140191" y="2399"/>
                </a:lnTo>
                <a:cubicBezTo>
                  <a:pt x="140191" y="2399"/>
                  <a:pt x="101711" y="0"/>
                  <a:pt x="73763" y="0"/>
                </a:cubicBezTo>
                <a:lnTo>
                  <a:pt x="73763" y="0"/>
                </a:lnTo>
                <a:cubicBezTo>
                  <a:pt x="59782" y="0"/>
                  <a:pt x="48434" y="596"/>
                  <a:pt x="45832" y="2399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5" name="Google Shape;45;p6"/>
          <p:cNvGrpSpPr/>
          <p:nvPr/>
        </p:nvGrpSpPr>
        <p:grpSpPr>
          <a:xfrm>
            <a:off x="-613275" y="4743925"/>
            <a:ext cx="9800100" cy="1657575"/>
            <a:chOff x="-613275" y="3559275"/>
            <a:chExt cx="9800100" cy="1657575"/>
          </a:xfrm>
        </p:grpSpPr>
        <p:sp>
          <p:nvSpPr>
            <p:cNvPr id="46" name="Google Shape;46;p6"/>
            <p:cNvSpPr/>
            <p:nvPr/>
          </p:nvSpPr>
          <p:spPr>
            <a:xfrm>
              <a:off x="8699600" y="3962263"/>
              <a:ext cx="444400" cy="1230850"/>
            </a:xfrm>
            <a:custGeom>
              <a:rect b="b" l="l" r="r" t="t"/>
              <a:pathLst>
                <a:path extrusionOk="0" h="49234" w="17776">
                  <a:moveTo>
                    <a:pt x="1" y="15017"/>
                  </a:moveTo>
                  <a:lnTo>
                    <a:pt x="1" y="49234"/>
                  </a:lnTo>
                  <a:lnTo>
                    <a:pt x="5487" y="49234"/>
                  </a:lnTo>
                  <a:lnTo>
                    <a:pt x="5487" y="15017"/>
                  </a:lnTo>
                  <a:cubicBezTo>
                    <a:pt x="5487" y="7665"/>
                    <a:pt x="10785" y="1537"/>
                    <a:pt x="17776" y="251"/>
                  </a:cubicBezTo>
                  <a:lnTo>
                    <a:pt x="17776" y="251"/>
                  </a:lnTo>
                  <a:cubicBezTo>
                    <a:pt x="16882" y="79"/>
                    <a:pt x="15957" y="1"/>
                    <a:pt x="15033" y="1"/>
                  </a:cubicBezTo>
                  <a:lnTo>
                    <a:pt x="15033" y="1"/>
                  </a:lnTo>
                  <a:cubicBezTo>
                    <a:pt x="6725" y="1"/>
                    <a:pt x="1" y="6725"/>
                    <a:pt x="1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7566750" y="3962263"/>
              <a:ext cx="444000" cy="1230850"/>
            </a:xfrm>
            <a:custGeom>
              <a:rect b="b" l="l" r="r" t="t"/>
              <a:pathLst>
                <a:path extrusionOk="0" h="49234" w="1776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69" y="1537"/>
                    <a:pt x="17759" y="251"/>
                  </a:cubicBezTo>
                  <a:lnTo>
                    <a:pt x="17759" y="251"/>
                  </a:lnTo>
                  <a:cubicBezTo>
                    <a:pt x="16866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6433500" y="3962263"/>
              <a:ext cx="444000" cy="1230850"/>
            </a:xfrm>
            <a:custGeom>
              <a:rect b="b" l="l" r="r" t="t"/>
              <a:pathLst>
                <a:path extrusionOk="0" h="49234" w="1776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59" y="251"/>
                  </a:cubicBezTo>
                  <a:lnTo>
                    <a:pt x="17759" y="251"/>
                  </a:lnTo>
                  <a:cubicBezTo>
                    <a:pt x="16881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5300250" y="3962263"/>
              <a:ext cx="444375" cy="1230850"/>
            </a:xfrm>
            <a:custGeom>
              <a:rect b="b" l="l" r="r" t="t"/>
              <a:pathLst>
                <a:path extrusionOk="0" h="49234" w="17775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75" y="251"/>
                  </a:cubicBezTo>
                  <a:lnTo>
                    <a:pt x="17775" y="251"/>
                  </a:lnTo>
                  <a:cubicBezTo>
                    <a:pt x="16881" y="79"/>
                    <a:pt x="15957" y="1"/>
                    <a:pt x="15032" y="1"/>
                  </a:cubicBezTo>
                  <a:lnTo>
                    <a:pt x="15032" y="1"/>
                  </a:lnTo>
                  <a:cubicBezTo>
                    <a:pt x="6724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6"/>
            <p:cNvGrpSpPr/>
            <p:nvPr/>
          </p:nvGrpSpPr>
          <p:grpSpPr>
            <a:xfrm>
              <a:off x="-613275" y="3559275"/>
              <a:ext cx="9800100" cy="1657575"/>
              <a:chOff x="-613275" y="3443675"/>
              <a:chExt cx="9800100" cy="1657575"/>
            </a:xfrm>
          </p:grpSpPr>
          <p:sp>
            <p:nvSpPr>
              <p:cNvPr id="51" name="Google Shape;51;p6"/>
              <p:cNvSpPr/>
              <p:nvPr/>
            </p:nvSpPr>
            <p:spPr>
              <a:xfrm>
                <a:off x="3962175" y="3443675"/>
                <a:ext cx="5224650" cy="1657575"/>
              </a:xfrm>
              <a:custGeom>
                <a:rect b="b" l="l" r="r" t="t"/>
                <a:pathLst>
                  <a:path extrusionOk="0" h="66303" w="208986">
                    <a:moveTo>
                      <a:pt x="0" y="0"/>
                    </a:moveTo>
                    <a:lnTo>
                      <a:pt x="0" y="1207"/>
                    </a:lnTo>
                    <a:lnTo>
                      <a:pt x="5486" y="1207"/>
                    </a:lnTo>
                    <a:lnTo>
                      <a:pt x="5486" y="5439"/>
                    </a:lnTo>
                    <a:lnTo>
                      <a:pt x="0" y="5439"/>
                    </a:lnTo>
                    <a:lnTo>
                      <a:pt x="0" y="66303"/>
                    </a:lnTo>
                    <a:lnTo>
                      <a:pt x="8104" y="66303"/>
                    </a:lnTo>
                    <a:lnTo>
                      <a:pt x="8104" y="32086"/>
                    </a:lnTo>
                    <a:cubicBezTo>
                      <a:pt x="8104" y="23794"/>
                      <a:pt x="14828" y="17070"/>
                      <a:pt x="23120" y="17070"/>
                    </a:cubicBezTo>
                    <a:lnTo>
                      <a:pt x="23120" y="17070"/>
                    </a:lnTo>
                    <a:cubicBezTo>
                      <a:pt x="31411" y="17070"/>
                      <a:pt x="38136" y="23794"/>
                      <a:pt x="38136" y="32086"/>
                    </a:cubicBezTo>
                    <a:lnTo>
                      <a:pt x="38136" y="32086"/>
                    </a:lnTo>
                    <a:lnTo>
                      <a:pt x="38136" y="66303"/>
                    </a:lnTo>
                    <a:lnTo>
                      <a:pt x="53434" y="66303"/>
                    </a:lnTo>
                    <a:lnTo>
                      <a:pt x="53434" y="32086"/>
                    </a:lnTo>
                    <a:cubicBezTo>
                      <a:pt x="53434" y="23794"/>
                      <a:pt x="60158" y="17070"/>
                      <a:pt x="68450" y="17070"/>
                    </a:cubicBezTo>
                    <a:lnTo>
                      <a:pt x="68450" y="17070"/>
                    </a:lnTo>
                    <a:cubicBezTo>
                      <a:pt x="76741" y="17070"/>
                      <a:pt x="83466" y="23794"/>
                      <a:pt x="83466" y="32086"/>
                    </a:cubicBezTo>
                    <a:lnTo>
                      <a:pt x="83466" y="32086"/>
                    </a:lnTo>
                    <a:lnTo>
                      <a:pt x="83466" y="66303"/>
                    </a:lnTo>
                    <a:lnTo>
                      <a:pt x="98764" y="66303"/>
                    </a:lnTo>
                    <a:lnTo>
                      <a:pt x="98764" y="32086"/>
                    </a:lnTo>
                    <a:cubicBezTo>
                      <a:pt x="98764" y="23794"/>
                      <a:pt x="105488" y="17070"/>
                      <a:pt x="113780" y="17070"/>
                    </a:cubicBezTo>
                    <a:lnTo>
                      <a:pt x="113780" y="17070"/>
                    </a:lnTo>
                    <a:cubicBezTo>
                      <a:pt x="122072" y="17070"/>
                      <a:pt x="128796" y="23794"/>
                      <a:pt x="128796" y="32086"/>
                    </a:cubicBezTo>
                    <a:lnTo>
                      <a:pt x="128796" y="32086"/>
                    </a:lnTo>
                    <a:lnTo>
                      <a:pt x="128796" y="66303"/>
                    </a:lnTo>
                    <a:lnTo>
                      <a:pt x="144094" y="66303"/>
                    </a:lnTo>
                    <a:lnTo>
                      <a:pt x="144094" y="32086"/>
                    </a:lnTo>
                    <a:cubicBezTo>
                      <a:pt x="144094" y="23794"/>
                      <a:pt x="150818" y="17070"/>
                      <a:pt x="159110" y="17070"/>
                    </a:cubicBezTo>
                    <a:lnTo>
                      <a:pt x="159110" y="17070"/>
                    </a:lnTo>
                    <a:cubicBezTo>
                      <a:pt x="167402" y="17070"/>
                      <a:pt x="174126" y="23794"/>
                      <a:pt x="174126" y="32086"/>
                    </a:cubicBezTo>
                    <a:lnTo>
                      <a:pt x="174126" y="32086"/>
                    </a:lnTo>
                    <a:lnTo>
                      <a:pt x="174126" y="66303"/>
                    </a:lnTo>
                    <a:lnTo>
                      <a:pt x="189424" y="66303"/>
                    </a:lnTo>
                    <a:lnTo>
                      <a:pt x="189424" y="32086"/>
                    </a:lnTo>
                    <a:cubicBezTo>
                      <a:pt x="189424" y="23794"/>
                      <a:pt x="196148" y="17070"/>
                      <a:pt x="204440" y="17070"/>
                    </a:cubicBezTo>
                    <a:lnTo>
                      <a:pt x="204440" y="17070"/>
                    </a:lnTo>
                    <a:cubicBezTo>
                      <a:pt x="205976" y="17070"/>
                      <a:pt x="207591" y="17305"/>
                      <a:pt x="208986" y="17728"/>
                    </a:cubicBezTo>
                    <a:lnTo>
                      <a:pt x="208986" y="17728"/>
                    </a:lnTo>
                    <a:lnTo>
                      <a:pt x="208986" y="5439"/>
                    </a:lnTo>
                    <a:lnTo>
                      <a:pt x="205083" y="5439"/>
                    </a:lnTo>
                    <a:lnTo>
                      <a:pt x="205083" y="1207"/>
                    </a:lnTo>
                    <a:lnTo>
                      <a:pt x="208986" y="1207"/>
                    </a:lnTo>
                    <a:lnTo>
                      <a:pt x="208986" y="0"/>
                    </a:lnTo>
                    <a:close/>
                    <a:moveTo>
                      <a:pt x="189832" y="1207"/>
                    </a:moveTo>
                    <a:lnTo>
                      <a:pt x="203766" y="1207"/>
                    </a:lnTo>
                    <a:lnTo>
                      <a:pt x="203766" y="5439"/>
                    </a:lnTo>
                    <a:lnTo>
                      <a:pt x="189832" y="5439"/>
                    </a:lnTo>
                    <a:close/>
                    <a:moveTo>
                      <a:pt x="174581" y="1207"/>
                    </a:moveTo>
                    <a:lnTo>
                      <a:pt x="188515" y="1207"/>
                    </a:lnTo>
                    <a:lnTo>
                      <a:pt x="188515" y="5439"/>
                    </a:lnTo>
                    <a:lnTo>
                      <a:pt x="174581" y="5439"/>
                    </a:lnTo>
                    <a:close/>
                    <a:moveTo>
                      <a:pt x="159314" y="1207"/>
                    </a:moveTo>
                    <a:lnTo>
                      <a:pt x="173264" y="1207"/>
                    </a:lnTo>
                    <a:lnTo>
                      <a:pt x="173264" y="5439"/>
                    </a:lnTo>
                    <a:lnTo>
                      <a:pt x="159314" y="5439"/>
                    </a:lnTo>
                    <a:close/>
                    <a:moveTo>
                      <a:pt x="144063" y="1207"/>
                    </a:moveTo>
                    <a:lnTo>
                      <a:pt x="158013" y="1207"/>
                    </a:lnTo>
                    <a:lnTo>
                      <a:pt x="158013" y="5439"/>
                    </a:lnTo>
                    <a:lnTo>
                      <a:pt x="144063" y="5439"/>
                    </a:lnTo>
                    <a:close/>
                    <a:moveTo>
                      <a:pt x="128812" y="1207"/>
                    </a:moveTo>
                    <a:lnTo>
                      <a:pt x="142762" y="1207"/>
                    </a:lnTo>
                    <a:lnTo>
                      <a:pt x="142762" y="5439"/>
                    </a:lnTo>
                    <a:lnTo>
                      <a:pt x="128812" y="5439"/>
                    </a:lnTo>
                    <a:close/>
                    <a:moveTo>
                      <a:pt x="113560" y="1207"/>
                    </a:moveTo>
                    <a:lnTo>
                      <a:pt x="127511" y="1207"/>
                    </a:lnTo>
                    <a:lnTo>
                      <a:pt x="127511" y="5439"/>
                    </a:lnTo>
                    <a:lnTo>
                      <a:pt x="113560" y="5439"/>
                    </a:lnTo>
                    <a:close/>
                    <a:moveTo>
                      <a:pt x="98309" y="1207"/>
                    </a:moveTo>
                    <a:lnTo>
                      <a:pt x="112259" y="1207"/>
                    </a:lnTo>
                    <a:lnTo>
                      <a:pt x="112259" y="5439"/>
                    </a:lnTo>
                    <a:lnTo>
                      <a:pt x="98309" y="5439"/>
                    </a:lnTo>
                    <a:close/>
                    <a:moveTo>
                      <a:pt x="83058" y="1207"/>
                    </a:moveTo>
                    <a:lnTo>
                      <a:pt x="97008" y="1207"/>
                    </a:lnTo>
                    <a:lnTo>
                      <a:pt x="97008" y="5439"/>
                    </a:lnTo>
                    <a:lnTo>
                      <a:pt x="83058" y="5439"/>
                    </a:lnTo>
                    <a:close/>
                    <a:moveTo>
                      <a:pt x="67807" y="1207"/>
                    </a:moveTo>
                    <a:lnTo>
                      <a:pt x="81757" y="1207"/>
                    </a:lnTo>
                    <a:lnTo>
                      <a:pt x="81757" y="5439"/>
                    </a:lnTo>
                    <a:lnTo>
                      <a:pt x="67807" y="5439"/>
                    </a:lnTo>
                    <a:close/>
                    <a:moveTo>
                      <a:pt x="52556" y="1207"/>
                    </a:moveTo>
                    <a:lnTo>
                      <a:pt x="66490" y="1207"/>
                    </a:lnTo>
                    <a:lnTo>
                      <a:pt x="66490" y="5439"/>
                    </a:lnTo>
                    <a:lnTo>
                      <a:pt x="52556" y="5439"/>
                    </a:lnTo>
                    <a:close/>
                    <a:moveTo>
                      <a:pt x="37305" y="1207"/>
                    </a:moveTo>
                    <a:lnTo>
                      <a:pt x="51239" y="1207"/>
                    </a:lnTo>
                    <a:lnTo>
                      <a:pt x="51239" y="5439"/>
                    </a:lnTo>
                    <a:lnTo>
                      <a:pt x="37305" y="5439"/>
                    </a:lnTo>
                    <a:close/>
                    <a:moveTo>
                      <a:pt x="22038" y="1207"/>
                    </a:moveTo>
                    <a:lnTo>
                      <a:pt x="35988" y="1207"/>
                    </a:lnTo>
                    <a:lnTo>
                      <a:pt x="35988" y="5439"/>
                    </a:lnTo>
                    <a:lnTo>
                      <a:pt x="22038" y="5439"/>
                    </a:lnTo>
                    <a:close/>
                    <a:moveTo>
                      <a:pt x="6787" y="1207"/>
                    </a:moveTo>
                    <a:lnTo>
                      <a:pt x="20737" y="1207"/>
                    </a:lnTo>
                    <a:lnTo>
                      <a:pt x="20737" y="5439"/>
                    </a:lnTo>
                    <a:lnTo>
                      <a:pt x="6787" y="54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" name="Google Shape;52;p6"/>
              <p:cNvGrpSpPr/>
              <p:nvPr/>
            </p:nvGrpSpPr>
            <p:grpSpPr>
              <a:xfrm>
                <a:off x="-613275" y="3443675"/>
                <a:ext cx="5224650" cy="1657575"/>
                <a:chOff x="1161525" y="3805200"/>
                <a:chExt cx="5224650" cy="1657575"/>
              </a:xfrm>
            </p:grpSpPr>
            <p:sp>
              <p:nvSpPr>
                <p:cNvPr id="53" name="Google Shape;53;p6"/>
                <p:cNvSpPr/>
                <p:nvPr/>
              </p:nvSpPr>
              <p:spPr>
                <a:xfrm>
                  <a:off x="5896325" y="4231925"/>
                  <a:ext cx="444400" cy="1230850"/>
                </a:xfrm>
                <a:custGeom>
                  <a:rect b="b" l="l" r="r" t="t"/>
                  <a:pathLst>
                    <a:path extrusionOk="0" h="49234" w="17776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85" y="1537"/>
                        <a:pt x="17776" y="251"/>
                      </a:cubicBezTo>
                      <a:lnTo>
                        <a:pt x="17776" y="251"/>
                      </a:lnTo>
                      <a:cubicBezTo>
                        <a:pt x="16882" y="79"/>
                        <a:pt x="15957" y="1"/>
                        <a:pt x="15033" y="1"/>
                      </a:cubicBezTo>
                      <a:lnTo>
                        <a:pt x="15033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" name="Google Shape;54;p6"/>
                <p:cNvSpPr/>
                <p:nvPr/>
              </p:nvSpPr>
              <p:spPr>
                <a:xfrm>
                  <a:off x="4763475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69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66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" name="Google Shape;55;p6"/>
                <p:cNvSpPr/>
                <p:nvPr/>
              </p:nvSpPr>
              <p:spPr>
                <a:xfrm>
                  <a:off x="3630225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81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" name="Google Shape;56;p6"/>
                <p:cNvSpPr/>
                <p:nvPr/>
              </p:nvSpPr>
              <p:spPr>
                <a:xfrm>
                  <a:off x="2496975" y="4231925"/>
                  <a:ext cx="444375" cy="1230850"/>
                </a:xfrm>
                <a:custGeom>
                  <a:rect b="b" l="l" r="r" t="t"/>
                  <a:pathLst>
                    <a:path extrusionOk="0" h="49234" w="17775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75" y="251"/>
                      </a:cubicBezTo>
                      <a:lnTo>
                        <a:pt x="17775" y="251"/>
                      </a:lnTo>
                      <a:cubicBezTo>
                        <a:pt x="16881" y="79"/>
                        <a:pt x="15957" y="1"/>
                        <a:pt x="15032" y="1"/>
                      </a:cubicBezTo>
                      <a:lnTo>
                        <a:pt x="15032" y="1"/>
                      </a:lnTo>
                      <a:cubicBezTo>
                        <a:pt x="6724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" name="Google Shape;57;p6"/>
                <p:cNvSpPr/>
                <p:nvPr/>
              </p:nvSpPr>
              <p:spPr>
                <a:xfrm>
                  <a:off x="1364100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69" y="1537"/>
                        <a:pt x="17760" y="251"/>
                      </a:cubicBezTo>
                      <a:lnTo>
                        <a:pt x="17760" y="251"/>
                      </a:lnTo>
                      <a:cubicBezTo>
                        <a:pt x="16866" y="79"/>
                        <a:pt x="15957" y="1"/>
                        <a:pt x="15017" y="1"/>
                      </a:cubicBezTo>
                      <a:lnTo>
                        <a:pt x="15017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6"/>
                <p:cNvSpPr/>
                <p:nvPr/>
              </p:nvSpPr>
              <p:spPr>
                <a:xfrm>
                  <a:off x="1161525" y="3805200"/>
                  <a:ext cx="5224650" cy="1657575"/>
                </a:xfrm>
                <a:custGeom>
                  <a:rect b="b" l="l" r="r" t="t"/>
                  <a:pathLst>
                    <a:path extrusionOk="0" h="66303" w="208986">
                      <a:moveTo>
                        <a:pt x="0" y="0"/>
                      </a:moveTo>
                      <a:lnTo>
                        <a:pt x="0" y="1207"/>
                      </a:lnTo>
                      <a:lnTo>
                        <a:pt x="5486" y="1207"/>
                      </a:lnTo>
                      <a:lnTo>
                        <a:pt x="5486" y="5439"/>
                      </a:lnTo>
                      <a:lnTo>
                        <a:pt x="0" y="5439"/>
                      </a:lnTo>
                      <a:lnTo>
                        <a:pt x="0" y="66303"/>
                      </a:lnTo>
                      <a:lnTo>
                        <a:pt x="8104" y="66303"/>
                      </a:lnTo>
                      <a:lnTo>
                        <a:pt x="8104" y="32086"/>
                      </a:lnTo>
                      <a:cubicBezTo>
                        <a:pt x="8104" y="23794"/>
                        <a:pt x="14828" y="17070"/>
                        <a:pt x="23120" y="17070"/>
                      </a:cubicBezTo>
                      <a:lnTo>
                        <a:pt x="23120" y="17070"/>
                      </a:lnTo>
                      <a:cubicBezTo>
                        <a:pt x="31411" y="17070"/>
                        <a:pt x="38136" y="23794"/>
                        <a:pt x="38136" y="32086"/>
                      </a:cubicBezTo>
                      <a:lnTo>
                        <a:pt x="38136" y="32086"/>
                      </a:lnTo>
                      <a:lnTo>
                        <a:pt x="38136" y="66303"/>
                      </a:lnTo>
                      <a:lnTo>
                        <a:pt x="53434" y="66303"/>
                      </a:lnTo>
                      <a:lnTo>
                        <a:pt x="53434" y="32086"/>
                      </a:lnTo>
                      <a:cubicBezTo>
                        <a:pt x="53434" y="23794"/>
                        <a:pt x="60158" y="17070"/>
                        <a:pt x="68450" y="17070"/>
                      </a:cubicBezTo>
                      <a:lnTo>
                        <a:pt x="68450" y="17070"/>
                      </a:lnTo>
                      <a:cubicBezTo>
                        <a:pt x="76741" y="17070"/>
                        <a:pt x="83466" y="23794"/>
                        <a:pt x="83466" y="32086"/>
                      </a:cubicBezTo>
                      <a:lnTo>
                        <a:pt x="83466" y="32086"/>
                      </a:lnTo>
                      <a:lnTo>
                        <a:pt x="83466" y="66303"/>
                      </a:lnTo>
                      <a:lnTo>
                        <a:pt x="98764" y="66303"/>
                      </a:lnTo>
                      <a:lnTo>
                        <a:pt x="98764" y="32086"/>
                      </a:lnTo>
                      <a:cubicBezTo>
                        <a:pt x="98764" y="23794"/>
                        <a:pt x="105488" y="17070"/>
                        <a:pt x="113780" y="17070"/>
                      </a:cubicBezTo>
                      <a:lnTo>
                        <a:pt x="113780" y="17070"/>
                      </a:lnTo>
                      <a:cubicBezTo>
                        <a:pt x="122072" y="17070"/>
                        <a:pt x="128796" y="23794"/>
                        <a:pt x="128796" y="32086"/>
                      </a:cubicBezTo>
                      <a:lnTo>
                        <a:pt x="128796" y="32086"/>
                      </a:lnTo>
                      <a:lnTo>
                        <a:pt x="128796" y="66303"/>
                      </a:lnTo>
                      <a:lnTo>
                        <a:pt x="144094" y="66303"/>
                      </a:lnTo>
                      <a:lnTo>
                        <a:pt x="144094" y="32086"/>
                      </a:lnTo>
                      <a:cubicBezTo>
                        <a:pt x="144094" y="23794"/>
                        <a:pt x="150818" y="17070"/>
                        <a:pt x="159110" y="17070"/>
                      </a:cubicBezTo>
                      <a:lnTo>
                        <a:pt x="159110" y="17070"/>
                      </a:lnTo>
                      <a:cubicBezTo>
                        <a:pt x="167402" y="17070"/>
                        <a:pt x="174126" y="23794"/>
                        <a:pt x="174126" y="32086"/>
                      </a:cubicBezTo>
                      <a:lnTo>
                        <a:pt x="174126" y="32086"/>
                      </a:lnTo>
                      <a:lnTo>
                        <a:pt x="174126" y="66303"/>
                      </a:lnTo>
                      <a:lnTo>
                        <a:pt x="189424" y="66303"/>
                      </a:lnTo>
                      <a:lnTo>
                        <a:pt x="189424" y="32086"/>
                      </a:lnTo>
                      <a:cubicBezTo>
                        <a:pt x="189424" y="23794"/>
                        <a:pt x="196148" y="17070"/>
                        <a:pt x="204440" y="17070"/>
                      </a:cubicBezTo>
                      <a:lnTo>
                        <a:pt x="204440" y="17070"/>
                      </a:lnTo>
                      <a:cubicBezTo>
                        <a:pt x="205976" y="17070"/>
                        <a:pt x="207591" y="17305"/>
                        <a:pt x="208986" y="17728"/>
                      </a:cubicBezTo>
                      <a:lnTo>
                        <a:pt x="208986" y="17728"/>
                      </a:lnTo>
                      <a:lnTo>
                        <a:pt x="208986" y="5439"/>
                      </a:lnTo>
                      <a:lnTo>
                        <a:pt x="205083" y="5439"/>
                      </a:lnTo>
                      <a:lnTo>
                        <a:pt x="205083" y="1207"/>
                      </a:lnTo>
                      <a:lnTo>
                        <a:pt x="208986" y="1207"/>
                      </a:lnTo>
                      <a:lnTo>
                        <a:pt x="208986" y="0"/>
                      </a:lnTo>
                      <a:close/>
                      <a:moveTo>
                        <a:pt x="189832" y="1207"/>
                      </a:moveTo>
                      <a:lnTo>
                        <a:pt x="203766" y="1207"/>
                      </a:lnTo>
                      <a:lnTo>
                        <a:pt x="203766" y="5439"/>
                      </a:lnTo>
                      <a:lnTo>
                        <a:pt x="189832" y="5439"/>
                      </a:lnTo>
                      <a:close/>
                      <a:moveTo>
                        <a:pt x="174581" y="1207"/>
                      </a:moveTo>
                      <a:lnTo>
                        <a:pt x="188515" y="1207"/>
                      </a:lnTo>
                      <a:lnTo>
                        <a:pt x="188515" y="5439"/>
                      </a:lnTo>
                      <a:lnTo>
                        <a:pt x="174581" y="5439"/>
                      </a:lnTo>
                      <a:close/>
                      <a:moveTo>
                        <a:pt x="159314" y="1207"/>
                      </a:moveTo>
                      <a:lnTo>
                        <a:pt x="173264" y="1207"/>
                      </a:lnTo>
                      <a:lnTo>
                        <a:pt x="173264" y="5439"/>
                      </a:lnTo>
                      <a:lnTo>
                        <a:pt x="159314" y="5439"/>
                      </a:lnTo>
                      <a:close/>
                      <a:moveTo>
                        <a:pt x="144063" y="1207"/>
                      </a:moveTo>
                      <a:lnTo>
                        <a:pt x="158013" y="1207"/>
                      </a:lnTo>
                      <a:lnTo>
                        <a:pt x="158013" y="5439"/>
                      </a:lnTo>
                      <a:lnTo>
                        <a:pt x="144063" y="5439"/>
                      </a:lnTo>
                      <a:close/>
                      <a:moveTo>
                        <a:pt x="128812" y="1207"/>
                      </a:moveTo>
                      <a:lnTo>
                        <a:pt x="142762" y="1207"/>
                      </a:lnTo>
                      <a:lnTo>
                        <a:pt x="142762" y="5439"/>
                      </a:lnTo>
                      <a:lnTo>
                        <a:pt x="128812" y="5439"/>
                      </a:lnTo>
                      <a:close/>
                      <a:moveTo>
                        <a:pt x="113560" y="1207"/>
                      </a:moveTo>
                      <a:lnTo>
                        <a:pt x="127511" y="1207"/>
                      </a:lnTo>
                      <a:lnTo>
                        <a:pt x="127511" y="5439"/>
                      </a:lnTo>
                      <a:lnTo>
                        <a:pt x="113560" y="5439"/>
                      </a:lnTo>
                      <a:close/>
                      <a:moveTo>
                        <a:pt x="98309" y="1207"/>
                      </a:moveTo>
                      <a:lnTo>
                        <a:pt x="112259" y="1207"/>
                      </a:lnTo>
                      <a:lnTo>
                        <a:pt x="112259" y="5439"/>
                      </a:lnTo>
                      <a:lnTo>
                        <a:pt x="98309" y="5439"/>
                      </a:lnTo>
                      <a:close/>
                      <a:moveTo>
                        <a:pt x="83058" y="1207"/>
                      </a:moveTo>
                      <a:lnTo>
                        <a:pt x="97008" y="1207"/>
                      </a:lnTo>
                      <a:lnTo>
                        <a:pt x="97008" y="5439"/>
                      </a:lnTo>
                      <a:lnTo>
                        <a:pt x="83058" y="5439"/>
                      </a:lnTo>
                      <a:close/>
                      <a:moveTo>
                        <a:pt x="67807" y="1207"/>
                      </a:moveTo>
                      <a:lnTo>
                        <a:pt x="81757" y="1207"/>
                      </a:lnTo>
                      <a:lnTo>
                        <a:pt x="81757" y="5439"/>
                      </a:lnTo>
                      <a:lnTo>
                        <a:pt x="67807" y="5439"/>
                      </a:lnTo>
                      <a:close/>
                      <a:moveTo>
                        <a:pt x="52556" y="1207"/>
                      </a:moveTo>
                      <a:lnTo>
                        <a:pt x="66490" y="1207"/>
                      </a:lnTo>
                      <a:lnTo>
                        <a:pt x="66490" y="5439"/>
                      </a:lnTo>
                      <a:lnTo>
                        <a:pt x="52556" y="5439"/>
                      </a:lnTo>
                      <a:close/>
                      <a:moveTo>
                        <a:pt x="37305" y="1207"/>
                      </a:moveTo>
                      <a:lnTo>
                        <a:pt x="51239" y="1207"/>
                      </a:lnTo>
                      <a:lnTo>
                        <a:pt x="51239" y="5439"/>
                      </a:lnTo>
                      <a:lnTo>
                        <a:pt x="37305" y="5439"/>
                      </a:lnTo>
                      <a:close/>
                      <a:moveTo>
                        <a:pt x="22038" y="1207"/>
                      </a:moveTo>
                      <a:lnTo>
                        <a:pt x="35988" y="1207"/>
                      </a:lnTo>
                      <a:lnTo>
                        <a:pt x="35988" y="5439"/>
                      </a:lnTo>
                      <a:lnTo>
                        <a:pt x="22038" y="5439"/>
                      </a:lnTo>
                      <a:close/>
                      <a:moveTo>
                        <a:pt x="6787" y="1207"/>
                      </a:moveTo>
                      <a:lnTo>
                        <a:pt x="20737" y="1207"/>
                      </a:lnTo>
                      <a:lnTo>
                        <a:pt x="20737" y="5439"/>
                      </a:lnTo>
                      <a:lnTo>
                        <a:pt x="6787" y="54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9" name="Google Shape;59;p6"/>
          <p:cNvSpPr/>
          <p:nvPr/>
        </p:nvSpPr>
        <p:spPr>
          <a:xfrm flipH="1" rot="-2231248">
            <a:off x="371793" y="36408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flipH="1" rot="-2231248">
            <a:off x="7192518" y="44511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>
            <p:ph idx="2" type="pic"/>
          </p:nvPr>
        </p:nvSpPr>
        <p:spPr>
          <a:xfrm>
            <a:off x="5351775" y="1550550"/>
            <a:ext cx="2367900" cy="13482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7"/>
          <p:cNvSpPr txBox="1"/>
          <p:nvPr>
            <p:ph idx="1" type="subTitle"/>
          </p:nvPr>
        </p:nvSpPr>
        <p:spPr>
          <a:xfrm>
            <a:off x="1804075" y="2267574"/>
            <a:ext cx="29220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1804050" y="1559750"/>
            <a:ext cx="2922000" cy="59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5" name="Google Shape;65;p7"/>
          <p:cNvSpPr/>
          <p:nvPr/>
        </p:nvSpPr>
        <p:spPr>
          <a:xfrm>
            <a:off x="4305025" y="3983225"/>
            <a:ext cx="4881800" cy="1188925"/>
          </a:xfrm>
          <a:custGeom>
            <a:rect b="b" l="l" r="r" t="t"/>
            <a:pathLst>
              <a:path extrusionOk="0" h="47557" w="195272">
                <a:moveTo>
                  <a:pt x="169456" y="6161"/>
                </a:moveTo>
                <a:cubicBezTo>
                  <a:pt x="153343" y="18559"/>
                  <a:pt x="158233" y="14907"/>
                  <a:pt x="149001" y="12290"/>
                </a:cubicBezTo>
                <a:lnTo>
                  <a:pt x="149001" y="12290"/>
                </a:lnTo>
                <a:cubicBezTo>
                  <a:pt x="139753" y="9688"/>
                  <a:pt x="141070" y="6020"/>
                  <a:pt x="130489" y="13340"/>
                </a:cubicBezTo>
                <a:lnTo>
                  <a:pt x="130489" y="13340"/>
                </a:lnTo>
                <a:cubicBezTo>
                  <a:pt x="125160" y="17023"/>
                  <a:pt x="118279" y="16318"/>
                  <a:pt x="111147" y="15628"/>
                </a:cubicBezTo>
                <a:lnTo>
                  <a:pt x="111147" y="15628"/>
                </a:lnTo>
                <a:cubicBezTo>
                  <a:pt x="104125" y="14938"/>
                  <a:pt x="96868" y="14233"/>
                  <a:pt x="90645" y="17760"/>
                </a:cubicBezTo>
                <a:lnTo>
                  <a:pt x="90645" y="17760"/>
                </a:lnTo>
                <a:cubicBezTo>
                  <a:pt x="78106" y="24829"/>
                  <a:pt x="65990" y="32980"/>
                  <a:pt x="62416" y="32494"/>
                </a:cubicBezTo>
                <a:lnTo>
                  <a:pt x="62416" y="32494"/>
                </a:lnTo>
                <a:cubicBezTo>
                  <a:pt x="29515" y="28058"/>
                  <a:pt x="1" y="47557"/>
                  <a:pt x="1" y="47557"/>
                </a:cubicBezTo>
                <a:lnTo>
                  <a:pt x="1" y="47557"/>
                </a:lnTo>
                <a:lnTo>
                  <a:pt x="195271" y="47557"/>
                </a:lnTo>
                <a:lnTo>
                  <a:pt x="195271" y="3935"/>
                </a:lnTo>
                <a:cubicBezTo>
                  <a:pt x="195271" y="3935"/>
                  <a:pt x="191525" y="1"/>
                  <a:pt x="184817" y="1"/>
                </a:cubicBezTo>
                <a:lnTo>
                  <a:pt x="184817" y="1"/>
                </a:lnTo>
                <a:cubicBezTo>
                  <a:pt x="180726" y="1"/>
                  <a:pt x="175553" y="1459"/>
                  <a:pt x="169456" y="61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5606725" y="4608575"/>
            <a:ext cx="389150" cy="536075"/>
            <a:chOff x="5354825" y="4565175"/>
            <a:chExt cx="389150" cy="536075"/>
          </a:xfrm>
        </p:grpSpPr>
        <p:sp>
          <p:nvSpPr>
            <p:cNvPr id="67" name="Google Shape;67;p7"/>
            <p:cNvSpPr/>
            <p:nvPr/>
          </p:nvSpPr>
          <p:spPr>
            <a:xfrm>
              <a:off x="5466500" y="4565175"/>
              <a:ext cx="165775" cy="189675"/>
            </a:xfrm>
            <a:custGeom>
              <a:rect b="b" l="l" r="r" t="t"/>
              <a:pathLst>
                <a:path extrusionOk="0" h="7587" w="6631">
                  <a:moveTo>
                    <a:pt x="3324" y="0"/>
                  </a:moveTo>
                  <a:cubicBezTo>
                    <a:pt x="3324" y="0"/>
                    <a:pt x="2462" y="6850"/>
                    <a:pt x="1" y="6850"/>
                  </a:cubicBezTo>
                  <a:cubicBezTo>
                    <a:pt x="1" y="6850"/>
                    <a:pt x="1286" y="7587"/>
                    <a:pt x="3324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24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" name="Google Shape;68;p7"/>
            <p:cNvGrpSpPr/>
            <p:nvPr/>
          </p:nvGrpSpPr>
          <p:grpSpPr>
            <a:xfrm>
              <a:off x="5354825" y="4689000"/>
              <a:ext cx="389150" cy="412250"/>
              <a:chOff x="5354825" y="4689000"/>
              <a:chExt cx="389150" cy="412250"/>
            </a:xfrm>
          </p:grpSpPr>
          <p:sp>
            <p:nvSpPr>
              <p:cNvPr id="69" name="Google Shape;69;p7"/>
              <p:cNvSpPr/>
              <p:nvPr/>
            </p:nvSpPr>
            <p:spPr>
              <a:xfrm>
                <a:off x="5430850" y="4689000"/>
                <a:ext cx="237100" cy="170475"/>
              </a:xfrm>
              <a:custGeom>
                <a:rect b="b" l="l" r="r" t="t"/>
                <a:pathLst>
                  <a:path extrusionOk="0" h="6819" w="9484">
                    <a:moveTo>
                      <a:pt x="4750" y="0"/>
                    </a:moveTo>
                    <a:cubicBezTo>
                      <a:pt x="4750" y="0"/>
                      <a:pt x="3229" y="5330"/>
                      <a:pt x="0" y="5330"/>
                    </a:cubicBezTo>
                    <a:cubicBezTo>
                      <a:pt x="0" y="5330"/>
                      <a:pt x="1897" y="6819"/>
                      <a:pt x="4750" y="6819"/>
                    </a:cubicBezTo>
                    <a:cubicBezTo>
                      <a:pt x="7587" y="6819"/>
                      <a:pt x="9483" y="5330"/>
                      <a:pt x="9483" y="5330"/>
                    </a:cubicBezTo>
                    <a:cubicBezTo>
                      <a:pt x="6270" y="5330"/>
                      <a:pt x="4750" y="0"/>
                      <a:pt x="4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>
                <a:off x="5407325" y="4744250"/>
                <a:ext cx="284125" cy="204175"/>
              </a:xfrm>
              <a:custGeom>
                <a:rect b="b" l="l" r="r" t="t"/>
                <a:pathLst>
                  <a:path extrusionOk="0" h="8167" w="11365">
                    <a:moveTo>
                      <a:pt x="5691" y="0"/>
                    </a:moveTo>
                    <a:cubicBezTo>
                      <a:pt x="5691" y="0"/>
                      <a:pt x="3857" y="6396"/>
                      <a:pt x="1" y="6396"/>
                    </a:cubicBezTo>
                    <a:cubicBezTo>
                      <a:pt x="1" y="6396"/>
                      <a:pt x="2274" y="8167"/>
                      <a:pt x="5691" y="8167"/>
                    </a:cubicBezTo>
                    <a:cubicBezTo>
                      <a:pt x="9092" y="8167"/>
                      <a:pt x="11365" y="6396"/>
                      <a:pt x="11365" y="6396"/>
                    </a:cubicBezTo>
                    <a:cubicBezTo>
                      <a:pt x="7509" y="6396"/>
                      <a:pt x="5691" y="0"/>
                      <a:pt x="56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>
                <a:off x="5354825" y="4821450"/>
                <a:ext cx="389150" cy="279800"/>
              </a:xfrm>
              <a:custGeom>
                <a:rect b="b" l="l" r="r" t="t"/>
                <a:pathLst>
                  <a:path extrusionOk="0" h="11192" w="15566">
                    <a:moveTo>
                      <a:pt x="7791" y="0"/>
                    </a:moveTo>
                    <a:cubicBezTo>
                      <a:pt x="7791" y="0"/>
                      <a:pt x="5283" y="8762"/>
                      <a:pt x="1" y="8762"/>
                    </a:cubicBezTo>
                    <a:cubicBezTo>
                      <a:pt x="1" y="8762"/>
                      <a:pt x="3104" y="11192"/>
                      <a:pt x="7791" y="11192"/>
                    </a:cubicBezTo>
                    <a:cubicBezTo>
                      <a:pt x="12462" y="11192"/>
                      <a:pt x="15565" y="8762"/>
                      <a:pt x="15565" y="8762"/>
                    </a:cubicBezTo>
                    <a:cubicBezTo>
                      <a:pt x="10283" y="8762"/>
                      <a:pt x="7791" y="0"/>
                      <a:pt x="77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" name="Google Shape;72;p7"/>
          <p:cNvGrpSpPr/>
          <p:nvPr/>
        </p:nvGrpSpPr>
        <p:grpSpPr>
          <a:xfrm>
            <a:off x="6656300" y="4608575"/>
            <a:ext cx="389125" cy="536075"/>
            <a:chOff x="7974400" y="4565175"/>
            <a:chExt cx="389125" cy="536075"/>
          </a:xfrm>
        </p:grpSpPr>
        <p:sp>
          <p:nvSpPr>
            <p:cNvPr id="73" name="Google Shape;73;p7"/>
            <p:cNvSpPr/>
            <p:nvPr/>
          </p:nvSpPr>
          <p:spPr>
            <a:xfrm>
              <a:off x="8086075" y="4565175"/>
              <a:ext cx="165775" cy="189675"/>
            </a:xfrm>
            <a:custGeom>
              <a:rect b="b" l="l" r="r" t="t"/>
              <a:pathLst>
                <a:path extrusionOk="0" h="7587" w="6631">
                  <a:moveTo>
                    <a:pt x="3308" y="0"/>
                  </a:moveTo>
                  <a:cubicBezTo>
                    <a:pt x="3308" y="0"/>
                    <a:pt x="2461" y="6850"/>
                    <a:pt x="1" y="6850"/>
                  </a:cubicBezTo>
                  <a:cubicBezTo>
                    <a:pt x="1" y="6850"/>
                    <a:pt x="1286" y="7587"/>
                    <a:pt x="3308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08" y="0"/>
                    <a:pt x="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8050425" y="4689000"/>
              <a:ext cx="237100" cy="170475"/>
            </a:xfrm>
            <a:custGeom>
              <a:rect b="b" l="l" r="r" t="t"/>
              <a:pathLst>
                <a:path extrusionOk="0" h="6819" w="9484">
                  <a:moveTo>
                    <a:pt x="4734" y="0"/>
                  </a:moveTo>
                  <a:cubicBezTo>
                    <a:pt x="4734" y="0"/>
                    <a:pt x="3213" y="5330"/>
                    <a:pt x="0" y="5330"/>
                  </a:cubicBezTo>
                  <a:cubicBezTo>
                    <a:pt x="0" y="5330"/>
                    <a:pt x="1897" y="6819"/>
                    <a:pt x="4734" y="6819"/>
                  </a:cubicBezTo>
                  <a:cubicBezTo>
                    <a:pt x="7587" y="6819"/>
                    <a:pt x="9483" y="5330"/>
                    <a:pt x="9483" y="5330"/>
                  </a:cubicBezTo>
                  <a:cubicBezTo>
                    <a:pt x="6254" y="5330"/>
                    <a:pt x="4734" y="0"/>
                    <a:pt x="4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8026900" y="4744250"/>
              <a:ext cx="284125" cy="204175"/>
            </a:xfrm>
            <a:custGeom>
              <a:rect b="b" l="l" r="r" t="t"/>
              <a:pathLst>
                <a:path extrusionOk="0" h="8167" w="11365">
                  <a:moveTo>
                    <a:pt x="5675" y="0"/>
                  </a:moveTo>
                  <a:cubicBezTo>
                    <a:pt x="5675" y="0"/>
                    <a:pt x="3857" y="6396"/>
                    <a:pt x="1" y="6396"/>
                  </a:cubicBezTo>
                  <a:cubicBezTo>
                    <a:pt x="1" y="6396"/>
                    <a:pt x="2274" y="8167"/>
                    <a:pt x="5675" y="8167"/>
                  </a:cubicBezTo>
                  <a:cubicBezTo>
                    <a:pt x="9092" y="8167"/>
                    <a:pt x="11365" y="6396"/>
                    <a:pt x="11365" y="6396"/>
                  </a:cubicBezTo>
                  <a:cubicBezTo>
                    <a:pt x="7509" y="6396"/>
                    <a:pt x="5675" y="0"/>
                    <a:pt x="5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974400" y="4821450"/>
              <a:ext cx="389125" cy="279800"/>
            </a:xfrm>
            <a:custGeom>
              <a:rect b="b" l="l" r="r" t="t"/>
              <a:pathLst>
                <a:path extrusionOk="0" h="11192" w="15565">
                  <a:moveTo>
                    <a:pt x="7775" y="0"/>
                  </a:moveTo>
                  <a:cubicBezTo>
                    <a:pt x="7775" y="0"/>
                    <a:pt x="5283" y="8762"/>
                    <a:pt x="0" y="8762"/>
                  </a:cubicBezTo>
                  <a:cubicBezTo>
                    <a:pt x="0" y="8762"/>
                    <a:pt x="3104" y="11192"/>
                    <a:pt x="7775" y="11192"/>
                  </a:cubicBezTo>
                  <a:cubicBezTo>
                    <a:pt x="12461" y="11192"/>
                    <a:pt x="15565" y="8762"/>
                    <a:pt x="15565" y="8762"/>
                  </a:cubicBezTo>
                  <a:cubicBezTo>
                    <a:pt x="10283" y="8762"/>
                    <a:pt x="7775" y="0"/>
                    <a:pt x="7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7"/>
          <p:cNvGrpSpPr/>
          <p:nvPr/>
        </p:nvGrpSpPr>
        <p:grpSpPr>
          <a:xfrm>
            <a:off x="6885600" y="4401750"/>
            <a:ext cx="559600" cy="770400"/>
            <a:chOff x="7524150" y="4330850"/>
            <a:chExt cx="559600" cy="770400"/>
          </a:xfrm>
        </p:grpSpPr>
        <p:sp>
          <p:nvSpPr>
            <p:cNvPr id="78" name="Google Shape;78;p7"/>
            <p:cNvSpPr/>
            <p:nvPr/>
          </p:nvSpPr>
          <p:spPr>
            <a:xfrm>
              <a:off x="7684825" y="4330850"/>
              <a:ext cx="238275" cy="272750"/>
            </a:xfrm>
            <a:custGeom>
              <a:rect b="b" l="l" r="r" t="t"/>
              <a:pathLst>
                <a:path extrusionOk="0" h="10910" w="9531">
                  <a:moveTo>
                    <a:pt x="4765" y="0"/>
                  </a:moveTo>
                  <a:cubicBezTo>
                    <a:pt x="4765" y="0"/>
                    <a:pt x="3527" y="9843"/>
                    <a:pt x="0" y="9843"/>
                  </a:cubicBezTo>
                  <a:cubicBezTo>
                    <a:pt x="0" y="9843"/>
                    <a:pt x="1850" y="10909"/>
                    <a:pt x="4765" y="10909"/>
                  </a:cubicBezTo>
                  <a:cubicBezTo>
                    <a:pt x="7680" y="10909"/>
                    <a:pt x="9530" y="9843"/>
                    <a:pt x="9530" y="9843"/>
                  </a:cubicBezTo>
                  <a:cubicBezTo>
                    <a:pt x="5988" y="9843"/>
                    <a:pt x="4765" y="0"/>
                    <a:pt x="4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7633475" y="4508750"/>
              <a:ext cx="340950" cy="244925"/>
            </a:xfrm>
            <a:custGeom>
              <a:rect b="b" l="l" r="r" t="t"/>
              <a:pathLst>
                <a:path extrusionOk="0" h="9797" w="13638">
                  <a:moveTo>
                    <a:pt x="6819" y="0"/>
                  </a:moveTo>
                  <a:cubicBezTo>
                    <a:pt x="6819" y="0"/>
                    <a:pt x="4640" y="7665"/>
                    <a:pt x="1" y="7665"/>
                  </a:cubicBezTo>
                  <a:cubicBezTo>
                    <a:pt x="1" y="7665"/>
                    <a:pt x="2728" y="9797"/>
                    <a:pt x="6819" y="9797"/>
                  </a:cubicBezTo>
                  <a:cubicBezTo>
                    <a:pt x="10910" y="9797"/>
                    <a:pt x="13637" y="7665"/>
                    <a:pt x="13637" y="7665"/>
                  </a:cubicBezTo>
                  <a:cubicBezTo>
                    <a:pt x="8998" y="7665"/>
                    <a:pt x="6819" y="0"/>
                    <a:pt x="6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7599775" y="4588300"/>
              <a:ext cx="408350" cy="293525"/>
            </a:xfrm>
            <a:custGeom>
              <a:rect b="b" l="l" r="r" t="t"/>
              <a:pathLst>
                <a:path extrusionOk="0" h="11741" w="16334">
                  <a:moveTo>
                    <a:pt x="8167" y="0"/>
                  </a:moveTo>
                  <a:cubicBezTo>
                    <a:pt x="8167" y="0"/>
                    <a:pt x="5549" y="9185"/>
                    <a:pt x="1" y="9185"/>
                  </a:cubicBezTo>
                  <a:cubicBezTo>
                    <a:pt x="1" y="9185"/>
                    <a:pt x="3261" y="11740"/>
                    <a:pt x="8167" y="11740"/>
                  </a:cubicBezTo>
                  <a:cubicBezTo>
                    <a:pt x="13073" y="11740"/>
                    <a:pt x="16333" y="9185"/>
                    <a:pt x="16333" y="9185"/>
                  </a:cubicBezTo>
                  <a:cubicBezTo>
                    <a:pt x="10785" y="9185"/>
                    <a:pt x="8167" y="0"/>
                    <a:pt x="8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7524150" y="4699175"/>
              <a:ext cx="559600" cy="402075"/>
            </a:xfrm>
            <a:custGeom>
              <a:rect b="b" l="l" r="r" t="t"/>
              <a:pathLst>
                <a:path extrusionOk="0" h="16083" w="22384">
                  <a:moveTo>
                    <a:pt x="11192" y="1"/>
                  </a:moveTo>
                  <a:cubicBezTo>
                    <a:pt x="11192" y="1"/>
                    <a:pt x="7603" y="12587"/>
                    <a:pt x="1" y="12587"/>
                  </a:cubicBezTo>
                  <a:cubicBezTo>
                    <a:pt x="1" y="12587"/>
                    <a:pt x="4468" y="16083"/>
                    <a:pt x="11192" y="16083"/>
                  </a:cubicBezTo>
                  <a:cubicBezTo>
                    <a:pt x="17916" y="16083"/>
                    <a:pt x="22384" y="12587"/>
                    <a:pt x="22384" y="12587"/>
                  </a:cubicBezTo>
                  <a:cubicBezTo>
                    <a:pt x="14781" y="12587"/>
                    <a:pt x="11192" y="1"/>
                    <a:pt x="11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7"/>
          <p:cNvSpPr/>
          <p:nvPr/>
        </p:nvSpPr>
        <p:spPr>
          <a:xfrm flipH="1" rot="-2231248">
            <a:off x="4643318" y="44468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1328550" y="744050"/>
            <a:ext cx="6486900" cy="23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8"/>
          <p:cNvSpPr/>
          <p:nvPr/>
        </p:nvSpPr>
        <p:spPr>
          <a:xfrm>
            <a:off x="-229425" y="3690700"/>
            <a:ext cx="9418794" cy="1506218"/>
          </a:xfrm>
          <a:custGeom>
            <a:rect b="b" l="l" r="r" t="t"/>
            <a:pathLst>
              <a:path extrusionOk="0" h="46413" w="331356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 rot="10800000">
            <a:off x="-202688" y="3315506"/>
            <a:ext cx="10068013" cy="554316"/>
          </a:xfrm>
          <a:custGeom>
            <a:rect b="b" l="l" r="r" t="t"/>
            <a:pathLst>
              <a:path extrusionOk="0" h="9206" w="272532">
                <a:moveTo>
                  <a:pt x="4097" y="301"/>
                </a:moveTo>
                <a:cubicBezTo>
                  <a:pt x="5109" y="165"/>
                  <a:pt x="6122" y="92"/>
                  <a:pt x="7481" y="55"/>
                </a:cubicBezTo>
                <a:cubicBezTo>
                  <a:pt x="9771" y="0"/>
                  <a:pt x="12791" y="55"/>
                  <a:pt x="15035" y="64"/>
                </a:cubicBezTo>
                <a:cubicBezTo>
                  <a:pt x="21156" y="82"/>
                  <a:pt x="27277" y="92"/>
                  <a:pt x="33399" y="128"/>
                </a:cubicBezTo>
                <a:cubicBezTo>
                  <a:pt x="51954" y="219"/>
                  <a:pt x="70519" y="265"/>
                  <a:pt x="89084" y="283"/>
                </a:cubicBezTo>
                <a:cubicBezTo>
                  <a:pt x="111033" y="311"/>
                  <a:pt x="132945" y="402"/>
                  <a:pt x="154886" y="484"/>
                </a:cubicBezTo>
                <a:cubicBezTo>
                  <a:pt x="172191" y="548"/>
                  <a:pt x="189515" y="511"/>
                  <a:pt x="206821" y="612"/>
                </a:cubicBezTo>
                <a:cubicBezTo>
                  <a:pt x="221399" y="694"/>
                  <a:pt x="235913" y="958"/>
                  <a:pt x="250473" y="1095"/>
                </a:cubicBezTo>
                <a:cubicBezTo>
                  <a:pt x="256768" y="1150"/>
                  <a:pt x="263190" y="1168"/>
                  <a:pt x="269421" y="1314"/>
                </a:cubicBezTo>
                <a:cubicBezTo>
                  <a:pt x="272532" y="1387"/>
                  <a:pt x="270069" y="3358"/>
                  <a:pt x="269831" y="3613"/>
                </a:cubicBezTo>
                <a:cubicBezTo>
                  <a:pt x="269257" y="4261"/>
                  <a:pt x="268509" y="4899"/>
                  <a:pt x="267669" y="5538"/>
                </a:cubicBezTo>
                <a:cubicBezTo>
                  <a:pt x="267268" y="5848"/>
                  <a:pt x="267514" y="5994"/>
                  <a:pt x="267879" y="6277"/>
                </a:cubicBezTo>
                <a:cubicBezTo>
                  <a:pt x="268290" y="6605"/>
                  <a:pt x="267423" y="6888"/>
                  <a:pt x="266337" y="7180"/>
                </a:cubicBezTo>
                <a:cubicBezTo>
                  <a:pt x="264440" y="7673"/>
                  <a:pt x="262050" y="8229"/>
                  <a:pt x="258136" y="8329"/>
                </a:cubicBezTo>
                <a:cubicBezTo>
                  <a:pt x="256987" y="8366"/>
                  <a:pt x="255801" y="8348"/>
                  <a:pt x="254651" y="8375"/>
                </a:cubicBezTo>
                <a:cubicBezTo>
                  <a:pt x="250500" y="8475"/>
                  <a:pt x="247526" y="9068"/>
                  <a:pt x="243366" y="9141"/>
                </a:cubicBezTo>
                <a:cubicBezTo>
                  <a:pt x="241460" y="9178"/>
                  <a:pt x="239544" y="9096"/>
                  <a:pt x="237628" y="9077"/>
                </a:cubicBezTo>
                <a:cubicBezTo>
                  <a:pt x="234673" y="9050"/>
                  <a:pt x="231744" y="9169"/>
                  <a:pt x="228779" y="9178"/>
                </a:cubicBezTo>
                <a:cubicBezTo>
                  <a:pt x="223260" y="9205"/>
                  <a:pt x="218024" y="8877"/>
                  <a:pt x="212769" y="8630"/>
                </a:cubicBezTo>
                <a:cubicBezTo>
                  <a:pt x="208883" y="8457"/>
                  <a:pt x="204632" y="8311"/>
                  <a:pt x="200526" y="8411"/>
                </a:cubicBezTo>
                <a:cubicBezTo>
                  <a:pt x="196604" y="8503"/>
                  <a:pt x="193812" y="8621"/>
                  <a:pt x="189962" y="8329"/>
                </a:cubicBezTo>
                <a:cubicBezTo>
                  <a:pt x="189086" y="8256"/>
                  <a:pt x="188256" y="8174"/>
                  <a:pt x="187308" y="8129"/>
                </a:cubicBezTo>
                <a:cubicBezTo>
                  <a:pt x="183868" y="7964"/>
                  <a:pt x="180447" y="8275"/>
                  <a:pt x="177209" y="7983"/>
                </a:cubicBezTo>
                <a:cubicBezTo>
                  <a:pt x="174317" y="7727"/>
                  <a:pt x="171115" y="7572"/>
                  <a:pt x="168086" y="7335"/>
                </a:cubicBezTo>
                <a:cubicBezTo>
                  <a:pt x="167092" y="7253"/>
                  <a:pt x="166097" y="7171"/>
                  <a:pt x="164975" y="7134"/>
                </a:cubicBezTo>
                <a:cubicBezTo>
                  <a:pt x="164099" y="7116"/>
                  <a:pt x="163205" y="7134"/>
                  <a:pt x="162321" y="7143"/>
                </a:cubicBezTo>
                <a:cubicBezTo>
                  <a:pt x="159447" y="7180"/>
                  <a:pt x="156537" y="7171"/>
                  <a:pt x="153700" y="7098"/>
                </a:cubicBezTo>
                <a:cubicBezTo>
                  <a:pt x="150114" y="7007"/>
                  <a:pt x="146611" y="6806"/>
                  <a:pt x="142944" y="6788"/>
                </a:cubicBezTo>
                <a:cubicBezTo>
                  <a:pt x="139824" y="6779"/>
                  <a:pt x="137352" y="7007"/>
                  <a:pt x="134350" y="7098"/>
                </a:cubicBezTo>
                <a:cubicBezTo>
                  <a:pt x="131969" y="7180"/>
                  <a:pt x="129889" y="7089"/>
                  <a:pt x="127581" y="7125"/>
                </a:cubicBezTo>
                <a:cubicBezTo>
                  <a:pt x="123339" y="7189"/>
                  <a:pt x="119891" y="7609"/>
                  <a:pt x="115722" y="7709"/>
                </a:cubicBezTo>
                <a:cubicBezTo>
                  <a:pt x="111872" y="7800"/>
                  <a:pt x="109071" y="7590"/>
                  <a:pt x="105623" y="8010"/>
                </a:cubicBezTo>
                <a:cubicBezTo>
                  <a:pt x="104811" y="8101"/>
                  <a:pt x="104072" y="8220"/>
                  <a:pt x="103069" y="8266"/>
                </a:cubicBezTo>
                <a:cubicBezTo>
                  <a:pt x="102184" y="8311"/>
                  <a:pt x="101244" y="8284"/>
                  <a:pt x="100323" y="8284"/>
                </a:cubicBezTo>
                <a:cubicBezTo>
                  <a:pt x="97248" y="8266"/>
                  <a:pt x="94356" y="8466"/>
                  <a:pt x="91465" y="8612"/>
                </a:cubicBezTo>
                <a:cubicBezTo>
                  <a:pt x="89001" y="8740"/>
                  <a:pt x="87898" y="8640"/>
                  <a:pt x="85644" y="8585"/>
                </a:cubicBezTo>
                <a:cubicBezTo>
                  <a:pt x="83500" y="8530"/>
                  <a:pt x="81484" y="8749"/>
                  <a:pt x="79341" y="8676"/>
                </a:cubicBezTo>
                <a:cubicBezTo>
                  <a:pt x="78592" y="8649"/>
                  <a:pt x="77927" y="8594"/>
                  <a:pt x="77279" y="8539"/>
                </a:cubicBezTo>
                <a:cubicBezTo>
                  <a:pt x="73913" y="8238"/>
                  <a:pt x="70939" y="8101"/>
                  <a:pt x="67061" y="8074"/>
                </a:cubicBezTo>
                <a:cubicBezTo>
                  <a:pt x="63075" y="8047"/>
                  <a:pt x="58632" y="8056"/>
                  <a:pt x="54782" y="7891"/>
                </a:cubicBezTo>
                <a:cubicBezTo>
                  <a:pt x="53259" y="7828"/>
                  <a:pt x="51808" y="7727"/>
                  <a:pt x="50267" y="7673"/>
                </a:cubicBezTo>
                <a:cubicBezTo>
                  <a:pt x="46170" y="7527"/>
                  <a:pt x="42540" y="7709"/>
                  <a:pt x="38580" y="7791"/>
                </a:cubicBezTo>
                <a:cubicBezTo>
                  <a:pt x="34284" y="7882"/>
                  <a:pt x="29731" y="7837"/>
                  <a:pt x="25380" y="7837"/>
                </a:cubicBezTo>
                <a:cubicBezTo>
                  <a:pt x="15527" y="7837"/>
                  <a:pt x="8813" y="8722"/>
                  <a:pt x="0" y="9178"/>
                </a:cubicBezTo>
                <a:cubicBezTo>
                  <a:pt x="0" y="9178"/>
                  <a:pt x="2318" y="557"/>
                  <a:pt x="4097" y="30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1594975" y="3842975"/>
            <a:ext cx="5604629" cy="1353867"/>
          </a:xfrm>
          <a:custGeom>
            <a:rect b="b" l="l" r="r" t="t"/>
            <a:pathLst>
              <a:path extrusionOk="0" h="46413" w="177685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8"/>
          <p:cNvGrpSpPr/>
          <p:nvPr/>
        </p:nvGrpSpPr>
        <p:grpSpPr>
          <a:xfrm>
            <a:off x="949150" y="2906783"/>
            <a:ext cx="2419653" cy="867343"/>
            <a:chOff x="3962175" y="2481867"/>
            <a:chExt cx="3075700" cy="1102508"/>
          </a:xfrm>
        </p:grpSpPr>
        <p:sp>
          <p:nvSpPr>
            <p:cNvPr id="89" name="Google Shape;89;p8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4046546" y="2481867"/>
              <a:ext cx="2817428" cy="732629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 flipH="1" rot="10800000">
            <a:off x="949150" y="3935082"/>
            <a:ext cx="2419653" cy="280557"/>
            <a:chOff x="3962175" y="3227750"/>
            <a:chExt cx="3075700" cy="356625"/>
          </a:xfrm>
        </p:grpSpPr>
        <p:sp>
          <p:nvSpPr>
            <p:cNvPr id="109" name="Google Shape;109;p8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rgbClr val="274E13">
                <a:alpha val="25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32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8"/>
          <p:cNvGrpSpPr/>
          <p:nvPr/>
        </p:nvGrpSpPr>
        <p:grpSpPr>
          <a:xfrm>
            <a:off x="-15825" y="3767425"/>
            <a:ext cx="9144000" cy="135700"/>
            <a:chOff x="96675" y="2823075"/>
            <a:chExt cx="9144000" cy="135700"/>
          </a:xfrm>
        </p:grpSpPr>
        <p:grpSp>
          <p:nvGrpSpPr>
            <p:cNvPr id="128" name="Google Shape;128;p8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129" name="Google Shape;129;p8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130" name="Google Shape;130;p8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" name="Google Shape;131;p8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132" name="Google Shape;132;p8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8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8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" name="Google Shape;135;p8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6" name="Google Shape;136;p8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7" name="Google Shape;137;p8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8" name="Google Shape;138;p8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9" name="Google Shape;139;p8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0" name="Google Shape;140;p8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41" name="Google Shape;141;p8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142" name="Google Shape;142;p8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8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8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8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8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8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8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8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0" name="Google Shape;150;p8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151" name="Google Shape;151;p8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9" name="Google Shape;159;p8"/>
          <p:cNvGrpSpPr/>
          <p:nvPr/>
        </p:nvGrpSpPr>
        <p:grpSpPr>
          <a:xfrm flipH="1" rot="10800000">
            <a:off x="-15825" y="3806083"/>
            <a:ext cx="9144000" cy="135700"/>
            <a:chOff x="96675" y="2823075"/>
            <a:chExt cx="9144000" cy="135700"/>
          </a:xfrm>
        </p:grpSpPr>
        <p:grpSp>
          <p:nvGrpSpPr>
            <p:cNvPr id="160" name="Google Shape;160;p8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161" name="Google Shape;161;p8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162" name="Google Shape;162;p8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rgbClr val="38761D">
                    <a:alpha val="3213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3" name="Google Shape;163;p8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164" name="Google Shape;164;p8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3213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Google Shape;165;p8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3213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" name="Google Shape;166;p8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3213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Google Shape;167;p8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3213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Google Shape;168;p8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3213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" name="Google Shape;169;p8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3213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" name="Google Shape;170;p8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3213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Google Shape;171;p8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3213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" name="Google Shape;172;p8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32139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73" name="Google Shape;173;p8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174" name="Google Shape;174;p8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3213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3213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3213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" name="Google Shape;177;p8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3213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8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3213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3213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3213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3213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2" name="Google Shape;182;p8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183" name="Google Shape;183;p8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321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321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321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321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8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321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8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321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321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3213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1" name="Google Shape;191;p8"/>
          <p:cNvSpPr/>
          <p:nvPr/>
        </p:nvSpPr>
        <p:spPr>
          <a:xfrm flipH="1">
            <a:off x="-405925" y="4613500"/>
            <a:ext cx="4040700" cy="576350"/>
          </a:xfrm>
          <a:custGeom>
            <a:rect b="b" l="l" r="r" t="t"/>
            <a:pathLst>
              <a:path extrusionOk="0" h="23054" w="161628">
                <a:moveTo>
                  <a:pt x="1" y="23053"/>
                </a:moveTo>
                <a:cubicBezTo>
                  <a:pt x="1" y="23053"/>
                  <a:pt x="8476" y="16056"/>
                  <a:pt x="24687" y="13830"/>
                </a:cubicBezTo>
                <a:cubicBezTo>
                  <a:pt x="40898" y="11595"/>
                  <a:pt x="49993" y="5839"/>
                  <a:pt x="59864" y="4698"/>
                </a:cubicBezTo>
                <a:cubicBezTo>
                  <a:pt x="69735" y="3558"/>
                  <a:pt x="134962" y="0"/>
                  <a:pt x="161628" y="1670"/>
                </a:cubicBezTo>
                <a:lnTo>
                  <a:pt x="161628" y="230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 flipH="1">
            <a:off x="-405925" y="4686025"/>
            <a:ext cx="3418975" cy="503825"/>
          </a:xfrm>
          <a:custGeom>
            <a:rect b="b" l="l" r="r" t="t"/>
            <a:pathLst>
              <a:path extrusionOk="0" h="20153" w="136759">
                <a:moveTo>
                  <a:pt x="0" y="20152"/>
                </a:moveTo>
                <a:cubicBezTo>
                  <a:pt x="0" y="20152"/>
                  <a:pt x="7171" y="14040"/>
                  <a:pt x="20882" y="12088"/>
                </a:cubicBezTo>
                <a:cubicBezTo>
                  <a:pt x="34603" y="10136"/>
                  <a:pt x="42293" y="5100"/>
                  <a:pt x="50650" y="4106"/>
                </a:cubicBezTo>
                <a:cubicBezTo>
                  <a:pt x="59006" y="3111"/>
                  <a:pt x="114198" y="0"/>
                  <a:pt x="136759" y="1460"/>
                </a:cubicBezTo>
                <a:lnTo>
                  <a:pt x="136759" y="2015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8"/>
          <p:cNvGrpSpPr/>
          <p:nvPr/>
        </p:nvGrpSpPr>
        <p:grpSpPr>
          <a:xfrm>
            <a:off x="-406625" y="3364043"/>
            <a:ext cx="1798152" cy="1952415"/>
            <a:chOff x="-2377825" y="2323013"/>
            <a:chExt cx="1980125" cy="2150000"/>
          </a:xfrm>
        </p:grpSpPr>
        <p:sp>
          <p:nvSpPr>
            <p:cNvPr id="194" name="Google Shape;194;p8"/>
            <p:cNvSpPr/>
            <p:nvPr/>
          </p:nvSpPr>
          <p:spPr>
            <a:xfrm>
              <a:off x="-1290850" y="3173013"/>
              <a:ext cx="881050" cy="1037275"/>
            </a:xfrm>
            <a:custGeom>
              <a:rect b="b" l="l" r="r" t="t"/>
              <a:pathLst>
                <a:path extrusionOk="0" h="41491" w="35242">
                  <a:moveTo>
                    <a:pt x="35242" y="0"/>
                  </a:moveTo>
                  <a:cubicBezTo>
                    <a:pt x="35242" y="0"/>
                    <a:pt x="33517" y="8129"/>
                    <a:pt x="26630" y="14715"/>
                  </a:cubicBezTo>
                  <a:cubicBezTo>
                    <a:pt x="26101" y="15217"/>
                    <a:pt x="25663" y="15801"/>
                    <a:pt x="25353" y="16430"/>
                  </a:cubicBezTo>
                  <a:cubicBezTo>
                    <a:pt x="23674" y="19915"/>
                    <a:pt x="17699" y="32012"/>
                    <a:pt x="11413" y="41490"/>
                  </a:cubicBezTo>
                  <a:lnTo>
                    <a:pt x="1" y="41490"/>
                  </a:lnTo>
                  <a:cubicBezTo>
                    <a:pt x="1" y="41490"/>
                    <a:pt x="11577" y="27049"/>
                    <a:pt x="20727" y="12854"/>
                  </a:cubicBezTo>
                  <a:cubicBezTo>
                    <a:pt x="21256" y="12042"/>
                    <a:pt x="21986" y="11331"/>
                    <a:pt x="22862" y="10774"/>
                  </a:cubicBezTo>
                  <a:cubicBezTo>
                    <a:pt x="25289" y="9251"/>
                    <a:pt x="30662" y="5538"/>
                    <a:pt x="35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-2168450" y="2842538"/>
              <a:ext cx="735775" cy="1144925"/>
            </a:xfrm>
            <a:custGeom>
              <a:rect b="b" l="l" r="r" t="t"/>
              <a:pathLst>
                <a:path extrusionOk="0" h="45797" w="29431">
                  <a:moveTo>
                    <a:pt x="29430" y="1"/>
                  </a:moveTo>
                  <a:cubicBezTo>
                    <a:pt x="29430" y="1"/>
                    <a:pt x="28801" y="8293"/>
                    <a:pt x="22844" y="15728"/>
                  </a:cubicBezTo>
                  <a:cubicBezTo>
                    <a:pt x="22388" y="16303"/>
                    <a:pt x="22032" y="16932"/>
                    <a:pt x="21813" y="17598"/>
                  </a:cubicBezTo>
                  <a:cubicBezTo>
                    <a:pt x="20609" y="21275"/>
                    <a:pt x="16284" y="34056"/>
                    <a:pt x="11313" y="44282"/>
                  </a:cubicBezTo>
                  <a:lnTo>
                    <a:pt x="0" y="45796"/>
                  </a:lnTo>
                  <a:cubicBezTo>
                    <a:pt x="0" y="45796"/>
                    <a:pt x="9561" y="29959"/>
                    <a:pt x="16750" y="14670"/>
                  </a:cubicBezTo>
                  <a:cubicBezTo>
                    <a:pt x="17160" y="13794"/>
                    <a:pt x="17790" y="12991"/>
                    <a:pt x="18593" y="12325"/>
                  </a:cubicBezTo>
                  <a:cubicBezTo>
                    <a:pt x="20800" y="10492"/>
                    <a:pt x="25626" y="6104"/>
                    <a:pt x="29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-1204875" y="3847163"/>
              <a:ext cx="807175" cy="369950"/>
            </a:xfrm>
            <a:custGeom>
              <a:rect b="b" l="l" r="r" t="t"/>
              <a:pathLst>
                <a:path extrusionOk="0" h="14798" w="32287">
                  <a:moveTo>
                    <a:pt x="32286" y="1"/>
                  </a:moveTo>
                  <a:cubicBezTo>
                    <a:pt x="32286" y="1"/>
                    <a:pt x="15482" y="3358"/>
                    <a:pt x="9461" y="6733"/>
                  </a:cubicBezTo>
                  <a:cubicBezTo>
                    <a:pt x="3440" y="10109"/>
                    <a:pt x="1" y="14798"/>
                    <a:pt x="1" y="14798"/>
                  </a:cubicBezTo>
                  <a:lnTo>
                    <a:pt x="15172" y="14798"/>
                  </a:lnTo>
                  <a:cubicBezTo>
                    <a:pt x="15172" y="14798"/>
                    <a:pt x="19067" y="6733"/>
                    <a:pt x="32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-1766825" y="3496863"/>
              <a:ext cx="594375" cy="805550"/>
            </a:xfrm>
            <a:custGeom>
              <a:rect b="b" l="l" r="r" t="t"/>
              <a:pathLst>
                <a:path extrusionOk="0" h="32222" w="23775">
                  <a:moveTo>
                    <a:pt x="1" y="32222"/>
                  </a:moveTo>
                  <a:cubicBezTo>
                    <a:pt x="1" y="32222"/>
                    <a:pt x="15983" y="29558"/>
                    <a:pt x="23774" y="1"/>
                  </a:cubicBezTo>
                  <a:cubicBezTo>
                    <a:pt x="23774" y="1"/>
                    <a:pt x="1150" y="14232"/>
                    <a:pt x="1" y="322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-1935825" y="2842538"/>
              <a:ext cx="349425" cy="1400350"/>
            </a:xfrm>
            <a:custGeom>
              <a:rect b="b" l="l" r="r" t="t"/>
              <a:pathLst>
                <a:path extrusionOk="0" h="56014" w="13977">
                  <a:moveTo>
                    <a:pt x="876" y="56014"/>
                  </a:moveTo>
                  <a:cubicBezTo>
                    <a:pt x="9096" y="39119"/>
                    <a:pt x="11970" y="24805"/>
                    <a:pt x="12937" y="15774"/>
                  </a:cubicBezTo>
                  <a:cubicBezTo>
                    <a:pt x="13977" y="5967"/>
                    <a:pt x="13083" y="247"/>
                    <a:pt x="13046" y="1"/>
                  </a:cubicBezTo>
                  <a:lnTo>
                    <a:pt x="12079" y="156"/>
                  </a:lnTo>
                  <a:cubicBezTo>
                    <a:pt x="12088" y="220"/>
                    <a:pt x="13000" y="6022"/>
                    <a:pt x="11960" y="15719"/>
                  </a:cubicBezTo>
                  <a:cubicBezTo>
                    <a:pt x="11003" y="24659"/>
                    <a:pt x="8156" y="38836"/>
                    <a:pt x="1" y="555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700225" y="2323013"/>
              <a:ext cx="64325" cy="104025"/>
            </a:xfrm>
            <a:custGeom>
              <a:rect b="b" l="l" r="r" t="t"/>
              <a:pathLst>
                <a:path extrusionOk="0" h="4161" w="2573">
                  <a:moveTo>
                    <a:pt x="1496" y="4096"/>
                  </a:moveTo>
                  <a:lnTo>
                    <a:pt x="1496" y="4096"/>
                  </a:lnTo>
                  <a:cubicBezTo>
                    <a:pt x="867" y="4160"/>
                    <a:pt x="311" y="3713"/>
                    <a:pt x="247" y="3084"/>
                  </a:cubicBezTo>
                  <a:lnTo>
                    <a:pt x="64" y="1314"/>
                  </a:lnTo>
                  <a:cubicBezTo>
                    <a:pt x="0" y="684"/>
                    <a:pt x="447" y="128"/>
                    <a:pt x="1077" y="64"/>
                  </a:cubicBezTo>
                  <a:cubicBezTo>
                    <a:pt x="1697" y="0"/>
                    <a:pt x="2254" y="456"/>
                    <a:pt x="2318" y="1077"/>
                  </a:cubicBezTo>
                  <a:lnTo>
                    <a:pt x="2509" y="2856"/>
                  </a:lnTo>
                  <a:cubicBezTo>
                    <a:pt x="2573" y="3476"/>
                    <a:pt x="2117" y="4032"/>
                    <a:pt x="1496" y="40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-1778000" y="2389838"/>
              <a:ext cx="277125" cy="525950"/>
            </a:xfrm>
            <a:custGeom>
              <a:rect b="b" l="l" r="r" t="t"/>
              <a:pathLst>
                <a:path extrusionOk="0" h="21038" w="11085">
                  <a:moveTo>
                    <a:pt x="6605" y="20772"/>
                  </a:moveTo>
                  <a:lnTo>
                    <a:pt x="6605" y="20772"/>
                  </a:lnTo>
                  <a:cubicBezTo>
                    <a:pt x="4005" y="21037"/>
                    <a:pt x="1688" y="19149"/>
                    <a:pt x="1424" y="16558"/>
                  </a:cubicBezTo>
                  <a:lnTo>
                    <a:pt x="274" y="5456"/>
                  </a:lnTo>
                  <a:cubicBezTo>
                    <a:pt x="1" y="2856"/>
                    <a:pt x="1889" y="538"/>
                    <a:pt x="4480" y="274"/>
                  </a:cubicBezTo>
                  <a:lnTo>
                    <a:pt x="4480" y="274"/>
                  </a:lnTo>
                  <a:cubicBezTo>
                    <a:pt x="7080" y="0"/>
                    <a:pt x="9397" y="1889"/>
                    <a:pt x="9671" y="4479"/>
                  </a:cubicBezTo>
                  <a:lnTo>
                    <a:pt x="10811" y="15591"/>
                  </a:lnTo>
                  <a:cubicBezTo>
                    <a:pt x="11085" y="18182"/>
                    <a:pt x="9196" y="20499"/>
                    <a:pt x="6605" y="20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-1813125" y="2385963"/>
              <a:ext cx="277125" cy="525925"/>
            </a:xfrm>
            <a:custGeom>
              <a:rect b="b" l="l" r="r" t="t"/>
              <a:pathLst>
                <a:path extrusionOk="0" h="21037" w="11085">
                  <a:moveTo>
                    <a:pt x="6605" y="20772"/>
                  </a:moveTo>
                  <a:lnTo>
                    <a:pt x="6605" y="20772"/>
                  </a:lnTo>
                  <a:cubicBezTo>
                    <a:pt x="4005" y="21037"/>
                    <a:pt x="1688" y="19158"/>
                    <a:pt x="1415" y="16558"/>
                  </a:cubicBezTo>
                  <a:lnTo>
                    <a:pt x="274" y="5455"/>
                  </a:lnTo>
                  <a:cubicBezTo>
                    <a:pt x="1" y="2865"/>
                    <a:pt x="1889" y="538"/>
                    <a:pt x="4480" y="274"/>
                  </a:cubicBezTo>
                  <a:lnTo>
                    <a:pt x="4480" y="274"/>
                  </a:lnTo>
                  <a:cubicBezTo>
                    <a:pt x="7080" y="0"/>
                    <a:pt x="9397" y="1888"/>
                    <a:pt x="9662" y="4488"/>
                  </a:cubicBezTo>
                  <a:lnTo>
                    <a:pt x="10811" y="15591"/>
                  </a:lnTo>
                  <a:cubicBezTo>
                    <a:pt x="11085" y="18182"/>
                    <a:pt x="9196" y="20508"/>
                    <a:pt x="6605" y="20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-2089075" y="3326263"/>
              <a:ext cx="531175" cy="998050"/>
            </a:xfrm>
            <a:custGeom>
              <a:rect b="b" l="l" r="r" t="t"/>
              <a:pathLst>
                <a:path extrusionOk="0" h="39922" w="21247">
                  <a:moveTo>
                    <a:pt x="10884" y="39922"/>
                  </a:moveTo>
                  <a:cubicBezTo>
                    <a:pt x="10884" y="39922"/>
                    <a:pt x="21247" y="27469"/>
                    <a:pt x="7837" y="1"/>
                  </a:cubicBezTo>
                  <a:cubicBezTo>
                    <a:pt x="7837" y="1"/>
                    <a:pt x="0" y="25553"/>
                    <a:pt x="10884" y="39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-1698850" y="3137213"/>
              <a:ext cx="374275" cy="1031100"/>
            </a:xfrm>
            <a:custGeom>
              <a:rect b="b" l="l" r="r" t="t"/>
              <a:pathLst>
                <a:path extrusionOk="0" h="41244" w="14971">
                  <a:moveTo>
                    <a:pt x="967" y="41244"/>
                  </a:moveTo>
                  <a:cubicBezTo>
                    <a:pt x="3604" y="13976"/>
                    <a:pt x="14852" y="766"/>
                    <a:pt x="14970" y="639"/>
                  </a:cubicBezTo>
                  <a:lnTo>
                    <a:pt x="14232" y="0"/>
                  </a:lnTo>
                  <a:cubicBezTo>
                    <a:pt x="14113" y="137"/>
                    <a:pt x="11294" y="3412"/>
                    <a:pt x="8110" y="10145"/>
                  </a:cubicBezTo>
                  <a:cubicBezTo>
                    <a:pt x="5173" y="16348"/>
                    <a:pt x="1387" y="26748"/>
                    <a:pt x="0" y="411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-1136450" y="2680613"/>
              <a:ext cx="87150" cy="103575"/>
            </a:xfrm>
            <a:custGeom>
              <a:rect b="b" l="l" r="r" t="t"/>
              <a:pathLst>
                <a:path extrusionOk="0" h="4143" w="3486">
                  <a:moveTo>
                    <a:pt x="730" y="3823"/>
                  </a:moveTo>
                  <a:lnTo>
                    <a:pt x="730" y="3823"/>
                  </a:lnTo>
                  <a:cubicBezTo>
                    <a:pt x="1278" y="4142"/>
                    <a:pt x="1971" y="3951"/>
                    <a:pt x="2281" y="3412"/>
                  </a:cubicBezTo>
                  <a:lnTo>
                    <a:pt x="3175" y="1862"/>
                  </a:lnTo>
                  <a:cubicBezTo>
                    <a:pt x="3486" y="1323"/>
                    <a:pt x="3303" y="630"/>
                    <a:pt x="2756" y="311"/>
                  </a:cubicBezTo>
                  <a:cubicBezTo>
                    <a:pt x="2217" y="1"/>
                    <a:pt x="1524" y="183"/>
                    <a:pt x="1205" y="730"/>
                  </a:cubicBezTo>
                  <a:lnTo>
                    <a:pt x="320" y="2272"/>
                  </a:lnTo>
                  <a:cubicBezTo>
                    <a:pt x="1" y="2819"/>
                    <a:pt x="192" y="3513"/>
                    <a:pt x="730" y="3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-1437050" y="2718463"/>
              <a:ext cx="409200" cy="511600"/>
            </a:xfrm>
            <a:custGeom>
              <a:rect b="b" l="l" r="r" t="t"/>
              <a:pathLst>
                <a:path extrusionOk="0" h="20464" w="16368">
                  <a:moveTo>
                    <a:pt x="3030" y="19159"/>
                  </a:moveTo>
                  <a:lnTo>
                    <a:pt x="3030" y="19159"/>
                  </a:lnTo>
                  <a:cubicBezTo>
                    <a:pt x="5292" y="20463"/>
                    <a:pt x="8175" y="19688"/>
                    <a:pt x="9479" y="17425"/>
                  </a:cubicBezTo>
                  <a:lnTo>
                    <a:pt x="15063" y="7755"/>
                  </a:lnTo>
                  <a:cubicBezTo>
                    <a:pt x="16367" y="5502"/>
                    <a:pt x="15592" y="2610"/>
                    <a:pt x="13338" y="1305"/>
                  </a:cubicBezTo>
                  <a:lnTo>
                    <a:pt x="13338" y="1305"/>
                  </a:lnTo>
                  <a:cubicBezTo>
                    <a:pt x="11076" y="1"/>
                    <a:pt x="8193" y="776"/>
                    <a:pt x="6889" y="3039"/>
                  </a:cubicBezTo>
                  <a:lnTo>
                    <a:pt x="1306" y="12700"/>
                  </a:lnTo>
                  <a:cubicBezTo>
                    <a:pt x="1" y="14962"/>
                    <a:pt x="776" y="17854"/>
                    <a:pt x="3030" y="191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-1464400" y="2681988"/>
              <a:ext cx="409175" cy="511575"/>
            </a:xfrm>
            <a:custGeom>
              <a:rect b="b" l="l" r="r" t="t"/>
              <a:pathLst>
                <a:path extrusionOk="0" h="20463" w="16367">
                  <a:moveTo>
                    <a:pt x="3029" y="19158"/>
                  </a:moveTo>
                  <a:lnTo>
                    <a:pt x="3029" y="19158"/>
                  </a:lnTo>
                  <a:cubicBezTo>
                    <a:pt x="5291" y="20462"/>
                    <a:pt x="8183" y="19687"/>
                    <a:pt x="9479" y="17425"/>
                  </a:cubicBezTo>
                  <a:lnTo>
                    <a:pt x="15062" y="7764"/>
                  </a:lnTo>
                  <a:cubicBezTo>
                    <a:pt x="16366" y="5501"/>
                    <a:pt x="15591" y="2609"/>
                    <a:pt x="13338" y="1305"/>
                  </a:cubicBezTo>
                  <a:lnTo>
                    <a:pt x="13338" y="1305"/>
                  </a:lnTo>
                  <a:cubicBezTo>
                    <a:pt x="11075" y="0"/>
                    <a:pt x="8192" y="776"/>
                    <a:pt x="6888" y="3038"/>
                  </a:cubicBezTo>
                  <a:lnTo>
                    <a:pt x="1305" y="12708"/>
                  </a:lnTo>
                  <a:cubicBezTo>
                    <a:pt x="0" y="14961"/>
                    <a:pt x="776" y="17853"/>
                    <a:pt x="3029" y="191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-1591450" y="3526738"/>
              <a:ext cx="565175" cy="946275"/>
            </a:xfrm>
            <a:custGeom>
              <a:rect b="b" l="l" r="r" t="t"/>
              <a:pathLst>
                <a:path extrusionOk="0" h="37851" w="22607">
                  <a:moveTo>
                    <a:pt x="931" y="37851"/>
                  </a:moveTo>
                  <a:cubicBezTo>
                    <a:pt x="8850" y="11623"/>
                    <a:pt x="22470" y="876"/>
                    <a:pt x="22607" y="767"/>
                  </a:cubicBezTo>
                  <a:lnTo>
                    <a:pt x="22014" y="1"/>
                  </a:lnTo>
                  <a:cubicBezTo>
                    <a:pt x="21868" y="110"/>
                    <a:pt x="18465" y="2765"/>
                    <a:pt x="14022" y="8749"/>
                  </a:cubicBezTo>
                  <a:cubicBezTo>
                    <a:pt x="9936" y="14250"/>
                    <a:pt x="4188" y="23720"/>
                    <a:pt x="1" y="37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-762875" y="3130138"/>
              <a:ext cx="92850" cy="96950"/>
            </a:xfrm>
            <a:custGeom>
              <a:rect b="b" l="l" r="r" t="t"/>
              <a:pathLst>
                <a:path extrusionOk="0" h="3878" w="3714">
                  <a:moveTo>
                    <a:pt x="521" y="3467"/>
                  </a:moveTo>
                  <a:lnTo>
                    <a:pt x="521" y="3467"/>
                  </a:lnTo>
                  <a:cubicBezTo>
                    <a:pt x="995" y="3877"/>
                    <a:pt x="1707" y="3832"/>
                    <a:pt x="2126" y="3357"/>
                  </a:cubicBezTo>
                  <a:lnTo>
                    <a:pt x="3303" y="2016"/>
                  </a:lnTo>
                  <a:cubicBezTo>
                    <a:pt x="3714" y="1551"/>
                    <a:pt x="3668" y="830"/>
                    <a:pt x="3194" y="420"/>
                  </a:cubicBezTo>
                  <a:cubicBezTo>
                    <a:pt x="2728" y="0"/>
                    <a:pt x="2008" y="46"/>
                    <a:pt x="1597" y="520"/>
                  </a:cubicBezTo>
                  <a:lnTo>
                    <a:pt x="420" y="1861"/>
                  </a:lnTo>
                  <a:cubicBezTo>
                    <a:pt x="1" y="2336"/>
                    <a:pt x="46" y="3047"/>
                    <a:pt x="521" y="3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-1124575" y="3151788"/>
              <a:ext cx="447700" cy="473275"/>
            </a:xfrm>
            <a:custGeom>
              <a:rect b="b" l="l" r="r" t="t"/>
              <a:pathLst>
                <a:path extrusionOk="0" h="18931" w="17908">
                  <a:moveTo>
                    <a:pt x="2153" y="17206"/>
                  </a:moveTo>
                  <a:lnTo>
                    <a:pt x="2153" y="17206"/>
                  </a:lnTo>
                  <a:cubicBezTo>
                    <a:pt x="4114" y="18930"/>
                    <a:pt x="7097" y="18739"/>
                    <a:pt x="8822" y="16778"/>
                  </a:cubicBezTo>
                  <a:lnTo>
                    <a:pt x="16184" y="8394"/>
                  </a:lnTo>
                  <a:cubicBezTo>
                    <a:pt x="17908" y="6432"/>
                    <a:pt x="17716" y="3449"/>
                    <a:pt x="15755" y="1725"/>
                  </a:cubicBezTo>
                  <a:lnTo>
                    <a:pt x="15755" y="1725"/>
                  </a:lnTo>
                  <a:cubicBezTo>
                    <a:pt x="13794" y="1"/>
                    <a:pt x="10810" y="202"/>
                    <a:pt x="9086" y="2154"/>
                  </a:cubicBezTo>
                  <a:lnTo>
                    <a:pt x="1724" y="10547"/>
                  </a:lnTo>
                  <a:cubicBezTo>
                    <a:pt x="0" y="12508"/>
                    <a:pt x="192" y="15491"/>
                    <a:pt x="2153" y="17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-1144200" y="3110738"/>
              <a:ext cx="447725" cy="473275"/>
            </a:xfrm>
            <a:custGeom>
              <a:rect b="b" l="l" r="r" t="t"/>
              <a:pathLst>
                <a:path extrusionOk="0" h="18931" w="17909">
                  <a:moveTo>
                    <a:pt x="2153" y="17206"/>
                  </a:moveTo>
                  <a:lnTo>
                    <a:pt x="2153" y="17206"/>
                  </a:lnTo>
                  <a:cubicBezTo>
                    <a:pt x="4115" y="18930"/>
                    <a:pt x="7098" y="18739"/>
                    <a:pt x="8813" y="16777"/>
                  </a:cubicBezTo>
                  <a:lnTo>
                    <a:pt x="16184" y="8394"/>
                  </a:lnTo>
                  <a:cubicBezTo>
                    <a:pt x="17908" y="6432"/>
                    <a:pt x="17708" y="3449"/>
                    <a:pt x="15755" y="1725"/>
                  </a:cubicBezTo>
                  <a:lnTo>
                    <a:pt x="15755" y="1725"/>
                  </a:lnTo>
                  <a:cubicBezTo>
                    <a:pt x="13794" y="1"/>
                    <a:pt x="10811" y="192"/>
                    <a:pt x="9087" y="2154"/>
                  </a:cubicBezTo>
                  <a:lnTo>
                    <a:pt x="1716" y="10547"/>
                  </a:lnTo>
                  <a:cubicBezTo>
                    <a:pt x="0" y="12508"/>
                    <a:pt x="192" y="15491"/>
                    <a:pt x="2153" y="172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-2377825" y="3001288"/>
              <a:ext cx="685375" cy="564700"/>
            </a:xfrm>
            <a:custGeom>
              <a:rect b="b" l="l" r="r" t="t"/>
              <a:pathLst>
                <a:path extrusionOk="0" h="22588" w="27415">
                  <a:moveTo>
                    <a:pt x="27415" y="0"/>
                  </a:moveTo>
                  <a:cubicBezTo>
                    <a:pt x="27415" y="0"/>
                    <a:pt x="12034" y="7554"/>
                    <a:pt x="7080" y="12361"/>
                  </a:cubicBezTo>
                  <a:cubicBezTo>
                    <a:pt x="2126" y="17169"/>
                    <a:pt x="1" y="22588"/>
                    <a:pt x="1" y="22588"/>
                  </a:cubicBezTo>
                  <a:lnTo>
                    <a:pt x="14661" y="18692"/>
                  </a:lnTo>
                  <a:cubicBezTo>
                    <a:pt x="14661" y="18692"/>
                    <a:pt x="16358" y="9898"/>
                    <a:pt x="27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-702900" y="4070213"/>
              <a:ext cx="161050" cy="146900"/>
            </a:xfrm>
            <a:custGeom>
              <a:rect b="b" l="l" r="r" t="t"/>
              <a:pathLst>
                <a:path extrusionOk="0" h="5876" w="6442">
                  <a:moveTo>
                    <a:pt x="1" y="5876"/>
                  </a:moveTo>
                  <a:cubicBezTo>
                    <a:pt x="1" y="5876"/>
                    <a:pt x="4617" y="4015"/>
                    <a:pt x="6323" y="1"/>
                  </a:cubicBezTo>
                  <a:cubicBezTo>
                    <a:pt x="6323" y="1"/>
                    <a:pt x="6442" y="3969"/>
                    <a:pt x="4745" y="5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-1483575" y="4070213"/>
              <a:ext cx="161275" cy="146900"/>
            </a:xfrm>
            <a:custGeom>
              <a:rect b="b" l="l" r="r" t="t"/>
              <a:pathLst>
                <a:path extrusionOk="0" h="5876" w="6451">
                  <a:moveTo>
                    <a:pt x="1" y="5876"/>
                  </a:moveTo>
                  <a:cubicBezTo>
                    <a:pt x="1" y="5876"/>
                    <a:pt x="4626" y="4015"/>
                    <a:pt x="6332" y="1"/>
                  </a:cubicBezTo>
                  <a:cubicBezTo>
                    <a:pt x="6332" y="1"/>
                    <a:pt x="6451" y="3969"/>
                    <a:pt x="4745" y="5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8"/>
          <p:cNvGrpSpPr/>
          <p:nvPr/>
        </p:nvGrpSpPr>
        <p:grpSpPr>
          <a:xfrm>
            <a:off x="5327375" y="2844138"/>
            <a:ext cx="4040700" cy="2352775"/>
            <a:chOff x="2429600" y="2087525"/>
            <a:chExt cx="4040700" cy="2352775"/>
          </a:xfrm>
        </p:grpSpPr>
        <p:sp>
          <p:nvSpPr>
            <p:cNvPr id="215" name="Google Shape;215;p8"/>
            <p:cNvSpPr/>
            <p:nvPr/>
          </p:nvSpPr>
          <p:spPr>
            <a:xfrm>
              <a:off x="5384900" y="2583125"/>
              <a:ext cx="20775" cy="20550"/>
            </a:xfrm>
            <a:custGeom>
              <a:rect b="b" l="l" r="r" t="t"/>
              <a:pathLst>
                <a:path extrusionOk="0" h="822" w="831">
                  <a:moveTo>
                    <a:pt x="411" y="0"/>
                  </a:moveTo>
                  <a:cubicBezTo>
                    <a:pt x="192" y="0"/>
                    <a:pt x="1" y="183"/>
                    <a:pt x="1" y="411"/>
                  </a:cubicBezTo>
                  <a:cubicBezTo>
                    <a:pt x="1" y="639"/>
                    <a:pt x="192" y="821"/>
                    <a:pt x="411" y="821"/>
                  </a:cubicBezTo>
                  <a:cubicBezTo>
                    <a:pt x="639" y="821"/>
                    <a:pt x="831" y="639"/>
                    <a:pt x="831" y="411"/>
                  </a:cubicBezTo>
                  <a:cubicBezTo>
                    <a:pt x="831" y="183"/>
                    <a:pt x="639" y="0"/>
                    <a:pt x="411" y="0"/>
                  </a:cubicBezTo>
                  <a:close/>
                </a:path>
              </a:pathLst>
            </a:custGeom>
            <a:solidFill>
              <a:srgbClr val="DFAD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5721750" y="2629875"/>
              <a:ext cx="20550" cy="20550"/>
            </a:xfrm>
            <a:custGeom>
              <a:rect b="b" l="l" r="r" t="t"/>
              <a:pathLst>
                <a:path extrusionOk="0" h="822" w="822">
                  <a:moveTo>
                    <a:pt x="411" y="1"/>
                  </a:moveTo>
                  <a:cubicBezTo>
                    <a:pt x="183" y="1"/>
                    <a:pt x="1" y="183"/>
                    <a:pt x="1" y="411"/>
                  </a:cubicBezTo>
                  <a:cubicBezTo>
                    <a:pt x="1" y="639"/>
                    <a:pt x="183" y="822"/>
                    <a:pt x="411" y="822"/>
                  </a:cubicBezTo>
                  <a:cubicBezTo>
                    <a:pt x="630" y="822"/>
                    <a:pt x="822" y="639"/>
                    <a:pt x="822" y="411"/>
                  </a:cubicBezTo>
                  <a:cubicBezTo>
                    <a:pt x="822" y="183"/>
                    <a:pt x="630" y="1"/>
                    <a:pt x="411" y="1"/>
                  </a:cubicBezTo>
                  <a:close/>
                </a:path>
              </a:pathLst>
            </a:custGeom>
            <a:solidFill>
              <a:srgbClr val="DFAD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5722000" y="2939125"/>
              <a:ext cx="86225" cy="188875"/>
            </a:xfrm>
            <a:custGeom>
              <a:rect b="b" l="l" r="r" t="t"/>
              <a:pathLst>
                <a:path extrusionOk="0" h="7555" w="3449">
                  <a:moveTo>
                    <a:pt x="3448" y="7554"/>
                  </a:moveTo>
                  <a:lnTo>
                    <a:pt x="1870" y="1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344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794050" y="2939125"/>
              <a:ext cx="86250" cy="188875"/>
            </a:xfrm>
            <a:custGeom>
              <a:rect b="b" l="l" r="r" t="t"/>
              <a:pathLst>
                <a:path extrusionOk="0" h="7555" w="3450">
                  <a:moveTo>
                    <a:pt x="3449" y="7554"/>
                  </a:moveTo>
                  <a:lnTo>
                    <a:pt x="1862" y="1"/>
                  </a:lnTo>
                  <a:lnTo>
                    <a:pt x="1" y="7554"/>
                  </a:lnTo>
                  <a:close/>
                </a:path>
              </a:pathLst>
            </a:custGeom>
            <a:solidFill>
              <a:srgbClr val="344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5815050" y="3152600"/>
              <a:ext cx="86225" cy="188875"/>
            </a:xfrm>
            <a:custGeom>
              <a:rect b="b" l="l" r="r" t="t"/>
              <a:pathLst>
                <a:path extrusionOk="0" h="7555" w="3449">
                  <a:moveTo>
                    <a:pt x="3449" y="1"/>
                  </a:moveTo>
                  <a:lnTo>
                    <a:pt x="1870" y="7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4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5887100" y="3152600"/>
              <a:ext cx="86250" cy="188875"/>
            </a:xfrm>
            <a:custGeom>
              <a:rect b="b" l="l" r="r" t="t"/>
              <a:pathLst>
                <a:path extrusionOk="0" h="7555" w="3450">
                  <a:moveTo>
                    <a:pt x="3449" y="1"/>
                  </a:moveTo>
                  <a:lnTo>
                    <a:pt x="1862" y="75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44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429600" y="3863950"/>
              <a:ext cx="4040700" cy="576350"/>
            </a:xfrm>
            <a:custGeom>
              <a:rect b="b" l="l" r="r" t="t"/>
              <a:pathLst>
                <a:path extrusionOk="0" h="23054" w="161628">
                  <a:moveTo>
                    <a:pt x="1" y="23053"/>
                  </a:moveTo>
                  <a:cubicBezTo>
                    <a:pt x="1" y="23053"/>
                    <a:pt x="8476" y="16056"/>
                    <a:pt x="24687" y="13830"/>
                  </a:cubicBezTo>
                  <a:cubicBezTo>
                    <a:pt x="40898" y="11595"/>
                    <a:pt x="49993" y="5839"/>
                    <a:pt x="59864" y="4698"/>
                  </a:cubicBezTo>
                  <a:cubicBezTo>
                    <a:pt x="69735" y="3558"/>
                    <a:pt x="134962" y="0"/>
                    <a:pt x="161628" y="1670"/>
                  </a:cubicBezTo>
                  <a:lnTo>
                    <a:pt x="161628" y="230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051325" y="3936475"/>
              <a:ext cx="3418975" cy="503825"/>
            </a:xfrm>
            <a:custGeom>
              <a:rect b="b" l="l" r="r" t="t"/>
              <a:pathLst>
                <a:path extrusionOk="0" h="20153" w="136759">
                  <a:moveTo>
                    <a:pt x="0" y="20152"/>
                  </a:moveTo>
                  <a:cubicBezTo>
                    <a:pt x="0" y="20152"/>
                    <a:pt x="7171" y="14040"/>
                    <a:pt x="20882" y="12088"/>
                  </a:cubicBezTo>
                  <a:cubicBezTo>
                    <a:pt x="34603" y="10136"/>
                    <a:pt x="42293" y="5100"/>
                    <a:pt x="50650" y="4106"/>
                  </a:cubicBezTo>
                  <a:cubicBezTo>
                    <a:pt x="59006" y="3111"/>
                    <a:pt x="114198" y="0"/>
                    <a:pt x="136759" y="1460"/>
                  </a:cubicBezTo>
                  <a:lnTo>
                    <a:pt x="136759" y="201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277025" y="2087525"/>
              <a:ext cx="270750" cy="329125"/>
            </a:xfrm>
            <a:custGeom>
              <a:rect b="b" l="l" r="r" t="t"/>
              <a:pathLst>
                <a:path extrusionOk="0" h="13165" w="10830">
                  <a:moveTo>
                    <a:pt x="8959" y="13028"/>
                  </a:moveTo>
                  <a:cubicBezTo>
                    <a:pt x="8868" y="13119"/>
                    <a:pt x="8804" y="13165"/>
                    <a:pt x="8804" y="13165"/>
                  </a:cubicBezTo>
                  <a:lnTo>
                    <a:pt x="7025" y="12572"/>
                  </a:lnTo>
                  <a:lnTo>
                    <a:pt x="6606" y="12426"/>
                  </a:lnTo>
                  <a:lnTo>
                    <a:pt x="6377" y="12353"/>
                  </a:lnTo>
                  <a:lnTo>
                    <a:pt x="6368" y="12353"/>
                  </a:lnTo>
                  <a:lnTo>
                    <a:pt x="5958" y="12207"/>
                  </a:lnTo>
                  <a:lnTo>
                    <a:pt x="3285" y="8786"/>
                  </a:lnTo>
                  <a:cubicBezTo>
                    <a:pt x="3285" y="8786"/>
                    <a:pt x="2044" y="6150"/>
                    <a:pt x="1962" y="5812"/>
                  </a:cubicBezTo>
                  <a:cubicBezTo>
                    <a:pt x="1889" y="5484"/>
                    <a:pt x="1086" y="3860"/>
                    <a:pt x="995" y="3632"/>
                  </a:cubicBezTo>
                  <a:cubicBezTo>
                    <a:pt x="904" y="3395"/>
                    <a:pt x="1168" y="3303"/>
                    <a:pt x="1168" y="3303"/>
                  </a:cubicBezTo>
                  <a:cubicBezTo>
                    <a:pt x="1168" y="3303"/>
                    <a:pt x="648" y="2291"/>
                    <a:pt x="484" y="1871"/>
                  </a:cubicBezTo>
                  <a:cubicBezTo>
                    <a:pt x="320" y="1442"/>
                    <a:pt x="621" y="1515"/>
                    <a:pt x="621" y="1515"/>
                  </a:cubicBezTo>
                  <a:cubicBezTo>
                    <a:pt x="621" y="1515"/>
                    <a:pt x="1" y="421"/>
                    <a:pt x="338" y="129"/>
                  </a:cubicBezTo>
                  <a:cubicBezTo>
                    <a:pt x="475" y="10"/>
                    <a:pt x="712" y="37"/>
                    <a:pt x="931" y="110"/>
                  </a:cubicBezTo>
                  <a:cubicBezTo>
                    <a:pt x="1269" y="220"/>
                    <a:pt x="1579" y="411"/>
                    <a:pt x="1579" y="411"/>
                  </a:cubicBezTo>
                  <a:cubicBezTo>
                    <a:pt x="1515" y="284"/>
                    <a:pt x="1542" y="183"/>
                    <a:pt x="1561" y="129"/>
                  </a:cubicBezTo>
                  <a:cubicBezTo>
                    <a:pt x="1570" y="101"/>
                    <a:pt x="1579" y="92"/>
                    <a:pt x="1579" y="92"/>
                  </a:cubicBezTo>
                  <a:cubicBezTo>
                    <a:pt x="1670" y="1"/>
                    <a:pt x="1862" y="37"/>
                    <a:pt x="2117" y="165"/>
                  </a:cubicBezTo>
                  <a:cubicBezTo>
                    <a:pt x="2126" y="165"/>
                    <a:pt x="2126" y="174"/>
                    <a:pt x="2145" y="174"/>
                  </a:cubicBezTo>
                  <a:cubicBezTo>
                    <a:pt x="2254" y="238"/>
                    <a:pt x="2391" y="320"/>
                    <a:pt x="2528" y="411"/>
                  </a:cubicBezTo>
                  <a:cubicBezTo>
                    <a:pt x="3741" y="1214"/>
                    <a:pt x="5666" y="3103"/>
                    <a:pt x="6049" y="3495"/>
                  </a:cubicBezTo>
                  <a:cubicBezTo>
                    <a:pt x="6569" y="4024"/>
                    <a:pt x="8211" y="6487"/>
                    <a:pt x="8804" y="5894"/>
                  </a:cubicBezTo>
                  <a:cubicBezTo>
                    <a:pt x="8813" y="5885"/>
                    <a:pt x="8813" y="5885"/>
                    <a:pt x="8813" y="5876"/>
                  </a:cubicBezTo>
                  <a:cubicBezTo>
                    <a:pt x="9388" y="5265"/>
                    <a:pt x="8804" y="3623"/>
                    <a:pt x="8804" y="2957"/>
                  </a:cubicBezTo>
                  <a:cubicBezTo>
                    <a:pt x="8804" y="2291"/>
                    <a:pt x="9662" y="2090"/>
                    <a:pt x="9662" y="2090"/>
                  </a:cubicBezTo>
                  <a:lnTo>
                    <a:pt x="9744" y="2309"/>
                  </a:lnTo>
                  <a:lnTo>
                    <a:pt x="10328" y="3714"/>
                  </a:lnTo>
                  <a:cubicBezTo>
                    <a:pt x="10437" y="3978"/>
                    <a:pt x="10474" y="4279"/>
                    <a:pt x="10419" y="4571"/>
                  </a:cubicBezTo>
                  <a:cubicBezTo>
                    <a:pt x="10291" y="5237"/>
                    <a:pt x="10118" y="6697"/>
                    <a:pt x="10446" y="8695"/>
                  </a:cubicBezTo>
                  <a:cubicBezTo>
                    <a:pt x="10829" y="11030"/>
                    <a:pt x="9434" y="12581"/>
                    <a:pt x="8959" y="13028"/>
                  </a:cubicBezTo>
                  <a:close/>
                </a:path>
              </a:pathLst>
            </a:custGeom>
            <a:solidFill>
              <a:srgbClr val="0034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298000" y="2392700"/>
              <a:ext cx="634750" cy="511575"/>
            </a:xfrm>
            <a:custGeom>
              <a:rect b="b" l="l" r="r" t="t"/>
              <a:pathLst>
                <a:path extrusionOk="0" h="20463" w="25390">
                  <a:moveTo>
                    <a:pt x="21704" y="20444"/>
                  </a:moveTo>
                  <a:lnTo>
                    <a:pt x="21704" y="20444"/>
                  </a:lnTo>
                  <a:cubicBezTo>
                    <a:pt x="21585" y="20453"/>
                    <a:pt x="21476" y="20462"/>
                    <a:pt x="21366" y="20462"/>
                  </a:cubicBezTo>
                  <a:cubicBezTo>
                    <a:pt x="20299" y="20462"/>
                    <a:pt x="17325" y="19267"/>
                    <a:pt x="15336" y="18410"/>
                  </a:cubicBezTo>
                  <a:cubicBezTo>
                    <a:pt x="15272" y="18382"/>
                    <a:pt x="15209" y="18355"/>
                    <a:pt x="15145" y="18327"/>
                  </a:cubicBezTo>
                  <a:lnTo>
                    <a:pt x="15145" y="18327"/>
                  </a:lnTo>
                  <a:lnTo>
                    <a:pt x="15136" y="18318"/>
                  </a:lnTo>
                  <a:cubicBezTo>
                    <a:pt x="14141" y="17890"/>
                    <a:pt x="13448" y="17570"/>
                    <a:pt x="13448" y="17570"/>
                  </a:cubicBezTo>
                  <a:cubicBezTo>
                    <a:pt x="10638" y="16485"/>
                    <a:pt x="8412" y="15481"/>
                    <a:pt x="6642" y="14569"/>
                  </a:cubicBezTo>
                  <a:cubicBezTo>
                    <a:pt x="795" y="11568"/>
                    <a:pt x="1" y="9652"/>
                    <a:pt x="1" y="9652"/>
                  </a:cubicBezTo>
                  <a:cubicBezTo>
                    <a:pt x="1" y="4497"/>
                    <a:pt x="5119" y="0"/>
                    <a:pt x="5119" y="0"/>
                  </a:cubicBezTo>
                  <a:lnTo>
                    <a:pt x="5529" y="146"/>
                  </a:lnTo>
                  <a:lnTo>
                    <a:pt x="5538" y="146"/>
                  </a:lnTo>
                  <a:lnTo>
                    <a:pt x="5767" y="219"/>
                  </a:lnTo>
                  <a:lnTo>
                    <a:pt x="6186" y="365"/>
                  </a:lnTo>
                  <a:lnTo>
                    <a:pt x="7965" y="958"/>
                  </a:lnTo>
                  <a:cubicBezTo>
                    <a:pt x="7108" y="6295"/>
                    <a:pt x="6651" y="7116"/>
                    <a:pt x="6651" y="7116"/>
                  </a:cubicBezTo>
                  <a:cubicBezTo>
                    <a:pt x="6651" y="7116"/>
                    <a:pt x="9525" y="7991"/>
                    <a:pt x="12964" y="9250"/>
                  </a:cubicBezTo>
                  <a:cubicBezTo>
                    <a:pt x="13813" y="9570"/>
                    <a:pt x="14698" y="9907"/>
                    <a:pt x="15583" y="10254"/>
                  </a:cubicBezTo>
                  <a:cubicBezTo>
                    <a:pt x="15592" y="10254"/>
                    <a:pt x="15592" y="10263"/>
                    <a:pt x="15601" y="10263"/>
                  </a:cubicBezTo>
                  <a:cubicBezTo>
                    <a:pt x="16349" y="10564"/>
                    <a:pt x="17106" y="10874"/>
                    <a:pt x="17836" y="11194"/>
                  </a:cubicBezTo>
                  <a:lnTo>
                    <a:pt x="17836" y="11194"/>
                  </a:lnTo>
                  <a:cubicBezTo>
                    <a:pt x="19113" y="11759"/>
                    <a:pt x="20326" y="12334"/>
                    <a:pt x="21366" y="12918"/>
                  </a:cubicBezTo>
                  <a:cubicBezTo>
                    <a:pt x="21366" y="12918"/>
                    <a:pt x="21366" y="12918"/>
                    <a:pt x="21366" y="12927"/>
                  </a:cubicBezTo>
                  <a:cubicBezTo>
                    <a:pt x="21795" y="13164"/>
                    <a:pt x="22187" y="13401"/>
                    <a:pt x="22552" y="13638"/>
                  </a:cubicBezTo>
                  <a:cubicBezTo>
                    <a:pt x="23683" y="14386"/>
                    <a:pt x="24450" y="15125"/>
                    <a:pt x="24614" y="15791"/>
                  </a:cubicBezTo>
                  <a:cubicBezTo>
                    <a:pt x="25389" y="19030"/>
                    <a:pt x="23337" y="20289"/>
                    <a:pt x="21704" y="20444"/>
                  </a:cubicBezTo>
                  <a:close/>
                </a:path>
              </a:pathLst>
            </a:custGeom>
            <a:solidFill>
              <a:srgbClr val="0034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291175" y="2087775"/>
              <a:ext cx="272550" cy="328875"/>
            </a:xfrm>
            <a:custGeom>
              <a:rect b="b" l="l" r="r" t="t"/>
              <a:pathLst>
                <a:path extrusionOk="0" h="13155" w="10902">
                  <a:moveTo>
                    <a:pt x="8804" y="13155"/>
                  </a:moveTo>
                  <a:lnTo>
                    <a:pt x="8393" y="13018"/>
                  </a:lnTo>
                  <a:lnTo>
                    <a:pt x="6550" y="12398"/>
                  </a:lnTo>
                  <a:lnTo>
                    <a:pt x="6277" y="12306"/>
                  </a:lnTo>
                  <a:lnTo>
                    <a:pt x="5957" y="12197"/>
                  </a:lnTo>
                  <a:lnTo>
                    <a:pt x="5957" y="12197"/>
                  </a:lnTo>
                  <a:lnTo>
                    <a:pt x="3284" y="8776"/>
                  </a:lnTo>
                  <a:cubicBezTo>
                    <a:pt x="3284" y="8776"/>
                    <a:pt x="2035" y="6140"/>
                    <a:pt x="1962" y="5802"/>
                  </a:cubicBezTo>
                  <a:cubicBezTo>
                    <a:pt x="1889" y="5474"/>
                    <a:pt x="1086" y="3850"/>
                    <a:pt x="995" y="3622"/>
                  </a:cubicBezTo>
                  <a:cubicBezTo>
                    <a:pt x="903" y="3385"/>
                    <a:pt x="1168" y="3293"/>
                    <a:pt x="1168" y="3293"/>
                  </a:cubicBezTo>
                  <a:cubicBezTo>
                    <a:pt x="1168" y="3293"/>
                    <a:pt x="648" y="2281"/>
                    <a:pt x="484" y="1861"/>
                  </a:cubicBezTo>
                  <a:cubicBezTo>
                    <a:pt x="320" y="1432"/>
                    <a:pt x="612" y="1505"/>
                    <a:pt x="612" y="1505"/>
                  </a:cubicBezTo>
                  <a:cubicBezTo>
                    <a:pt x="612" y="1505"/>
                    <a:pt x="0" y="411"/>
                    <a:pt x="338" y="119"/>
                  </a:cubicBezTo>
                  <a:cubicBezTo>
                    <a:pt x="347" y="119"/>
                    <a:pt x="356" y="100"/>
                    <a:pt x="365" y="100"/>
                  </a:cubicBezTo>
                  <a:cubicBezTo>
                    <a:pt x="520" y="0"/>
                    <a:pt x="767" y="37"/>
                    <a:pt x="995" y="119"/>
                  </a:cubicBezTo>
                  <a:cubicBezTo>
                    <a:pt x="1277" y="219"/>
                    <a:pt x="1533" y="374"/>
                    <a:pt x="1569" y="401"/>
                  </a:cubicBezTo>
                  <a:cubicBezTo>
                    <a:pt x="1579" y="401"/>
                    <a:pt x="1579" y="401"/>
                    <a:pt x="1579" y="401"/>
                  </a:cubicBezTo>
                  <a:cubicBezTo>
                    <a:pt x="1579" y="401"/>
                    <a:pt x="1569" y="392"/>
                    <a:pt x="1569" y="383"/>
                  </a:cubicBezTo>
                  <a:cubicBezTo>
                    <a:pt x="1524" y="292"/>
                    <a:pt x="1533" y="210"/>
                    <a:pt x="1551" y="155"/>
                  </a:cubicBezTo>
                  <a:cubicBezTo>
                    <a:pt x="1560" y="100"/>
                    <a:pt x="1579" y="82"/>
                    <a:pt x="1579" y="82"/>
                  </a:cubicBezTo>
                  <a:cubicBezTo>
                    <a:pt x="1652" y="0"/>
                    <a:pt x="1797" y="9"/>
                    <a:pt x="1980" y="100"/>
                  </a:cubicBezTo>
                  <a:cubicBezTo>
                    <a:pt x="3038" y="529"/>
                    <a:pt x="5593" y="3029"/>
                    <a:pt x="6049" y="3485"/>
                  </a:cubicBezTo>
                  <a:cubicBezTo>
                    <a:pt x="6450" y="3895"/>
                    <a:pt x="7517" y="5446"/>
                    <a:pt x="8247" y="5866"/>
                  </a:cubicBezTo>
                  <a:cubicBezTo>
                    <a:pt x="8475" y="5994"/>
                    <a:pt x="8667" y="6021"/>
                    <a:pt x="8804" y="5884"/>
                  </a:cubicBezTo>
                  <a:cubicBezTo>
                    <a:pt x="9397" y="5282"/>
                    <a:pt x="8804" y="3613"/>
                    <a:pt x="8804" y="2947"/>
                  </a:cubicBezTo>
                  <a:cubicBezTo>
                    <a:pt x="8804" y="2636"/>
                    <a:pt x="8986" y="2427"/>
                    <a:pt x="9178" y="2299"/>
                  </a:cubicBezTo>
                  <a:cubicBezTo>
                    <a:pt x="9406" y="2135"/>
                    <a:pt x="9652" y="2080"/>
                    <a:pt x="9652" y="2080"/>
                  </a:cubicBezTo>
                  <a:lnTo>
                    <a:pt x="10327" y="3704"/>
                  </a:lnTo>
                  <a:cubicBezTo>
                    <a:pt x="10437" y="3968"/>
                    <a:pt x="10473" y="4269"/>
                    <a:pt x="10418" y="4561"/>
                  </a:cubicBezTo>
                  <a:cubicBezTo>
                    <a:pt x="10291" y="5227"/>
                    <a:pt x="10117" y="6687"/>
                    <a:pt x="10446" y="8685"/>
                  </a:cubicBezTo>
                  <a:cubicBezTo>
                    <a:pt x="10902" y="11485"/>
                    <a:pt x="8804" y="13155"/>
                    <a:pt x="8804" y="13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311925" y="2392700"/>
              <a:ext cx="636325" cy="511575"/>
            </a:xfrm>
            <a:custGeom>
              <a:rect b="b" l="l" r="r" t="t"/>
              <a:pathLst>
                <a:path extrusionOk="0" h="20463" w="25453">
                  <a:moveTo>
                    <a:pt x="5127" y="0"/>
                  </a:moveTo>
                  <a:cubicBezTo>
                    <a:pt x="5127" y="0"/>
                    <a:pt x="0" y="4497"/>
                    <a:pt x="0" y="9652"/>
                  </a:cubicBezTo>
                  <a:cubicBezTo>
                    <a:pt x="0" y="9652"/>
                    <a:pt x="1360" y="12899"/>
                    <a:pt x="13447" y="17570"/>
                  </a:cubicBezTo>
                  <a:cubicBezTo>
                    <a:pt x="13447" y="17570"/>
                    <a:pt x="19715" y="20462"/>
                    <a:pt x="21375" y="20462"/>
                  </a:cubicBezTo>
                  <a:cubicBezTo>
                    <a:pt x="23044" y="20462"/>
                    <a:pt x="25453" y="19258"/>
                    <a:pt x="24623" y="15791"/>
                  </a:cubicBezTo>
                  <a:cubicBezTo>
                    <a:pt x="23783" y="12325"/>
                    <a:pt x="6660" y="7116"/>
                    <a:pt x="6660" y="7116"/>
                  </a:cubicBezTo>
                  <a:cubicBezTo>
                    <a:pt x="6660" y="7116"/>
                    <a:pt x="7116" y="6295"/>
                    <a:pt x="7974" y="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4947925" y="3644775"/>
              <a:ext cx="1189850" cy="430600"/>
            </a:xfrm>
            <a:custGeom>
              <a:rect b="b" l="l" r="r" t="t"/>
              <a:pathLst>
                <a:path extrusionOk="0" h="17224" w="47594">
                  <a:moveTo>
                    <a:pt x="47594" y="17224"/>
                  </a:moveTo>
                  <a:cubicBezTo>
                    <a:pt x="47594" y="17224"/>
                    <a:pt x="47183" y="17178"/>
                    <a:pt x="46554" y="17124"/>
                  </a:cubicBezTo>
                  <a:cubicBezTo>
                    <a:pt x="44647" y="16950"/>
                    <a:pt x="40733" y="16613"/>
                    <a:pt x="39940" y="16786"/>
                  </a:cubicBezTo>
                  <a:cubicBezTo>
                    <a:pt x="38891" y="17023"/>
                    <a:pt x="30872" y="17224"/>
                    <a:pt x="30872" y="17224"/>
                  </a:cubicBezTo>
                  <a:lnTo>
                    <a:pt x="6514" y="16868"/>
                  </a:lnTo>
                  <a:lnTo>
                    <a:pt x="5283" y="16850"/>
                  </a:lnTo>
                  <a:cubicBezTo>
                    <a:pt x="5283" y="16850"/>
                    <a:pt x="2628" y="16923"/>
                    <a:pt x="849" y="15126"/>
                  </a:cubicBezTo>
                  <a:lnTo>
                    <a:pt x="1" y="11349"/>
                  </a:lnTo>
                  <a:cubicBezTo>
                    <a:pt x="1" y="11349"/>
                    <a:pt x="1342" y="7216"/>
                    <a:pt x="8731" y="5009"/>
                  </a:cubicBezTo>
                  <a:cubicBezTo>
                    <a:pt x="16120" y="2810"/>
                    <a:pt x="22889" y="2135"/>
                    <a:pt x="22889" y="2135"/>
                  </a:cubicBezTo>
                  <a:lnTo>
                    <a:pt x="44611" y="0"/>
                  </a:lnTo>
                  <a:cubicBezTo>
                    <a:pt x="44611" y="0"/>
                    <a:pt x="44611" y="10"/>
                    <a:pt x="44620" y="28"/>
                  </a:cubicBezTo>
                  <a:cubicBezTo>
                    <a:pt x="44620" y="55"/>
                    <a:pt x="44638" y="101"/>
                    <a:pt x="44638" y="174"/>
                  </a:cubicBezTo>
                  <a:cubicBezTo>
                    <a:pt x="44820" y="1506"/>
                    <a:pt x="45687" y="10035"/>
                    <a:pt x="38781" y="11386"/>
                  </a:cubicBezTo>
                  <a:cubicBezTo>
                    <a:pt x="38781" y="11386"/>
                    <a:pt x="38790" y="13922"/>
                    <a:pt x="40296" y="13922"/>
                  </a:cubicBezTo>
                  <a:cubicBezTo>
                    <a:pt x="41810" y="13922"/>
                    <a:pt x="43297" y="13356"/>
                    <a:pt x="44775" y="14852"/>
                  </a:cubicBezTo>
                  <a:cubicBezTo>
                    <a:pt x="46244" y="16348"/>
                    <a:pt x="46116" y="16120"/>
                    <a:pt x="46116" y="16120"/>
                  </a:cubicBezTo>
                  <a:cubicBezTo>
                    <a:pt x="46116" y="16120"/>
                    <a:pt x="47019" y="15938"/>
                    <a:pt x="47430" y="16357"/>
                  </a:cubicBezTo>
                  <a:lnTo>
                    <a:pt x="47585" y="171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520150" y="2686200"/>
              <a:ext cx="543050" cy="1045275"/>
            </a:xfrm>
            <a:custGeom>
              <a:rect b="b" l="l" r="r" t="t"/>
              <a:pathLst>
                <a:path extrusionOk="0" h="41811" w="21722">
                  <a:moveTo>
                    <a:pt x="21722" y="38343"/>
                  </a:moveTo>
                  <a:lnTo>
                    <a:pt x="21028" y="39502"/>
                  </a:lnTo>
                  <a:lnTo>
                    <a:pt x="19742" y="38809"/>
                  </a:lnTo>
                  <a:lnTo>
                    <a:pt x="18401" y="39502"/>
                  </a:lnTo>
                  <a:lnTo>
                    <a:pt x="16166" y="41190"/>
                  </a:lnTo>
                  <a:lnTo>
                    <a:pt x="14195" y="41810"/>
                  </a:lnTo>
                  <a:lnTo>
                    <a:pt x="12006" y="40478"/>
                  </a:lnTo>
                  <a:lnTo>
                    <a:pt x="9643" y="41810"/>
                  </a:lnTo>
                  <a:lnTo>
                    <a:pt x="8494" y="40743"/>
                  </a:lnTo>
                  <a:lnTo>
                    <a:pt x="7052" y="41810"/>
                  </a:lnTo>
                  <a:lnTo>
                    <a:pt x="4544" y="40387"/>
                  </a:lnTo>
                  <a:cubicBezTo>
                    <a:pt x="4544" y="40387"/>
                    <a:pt x="3741" y="41783"/>
                    <a:pt x="411" y="40624"/>
                  </a:cubicBezTo>
                  <a:cubicBezTo>
                    <a:pt x="283" y="40578"/>
                    <a:pt x="137" y="40533"/>
                    <a:pt x="0" y="40478"/>
                  </a:cubicBezTo>
                  <a:cubicBezTo>
                    <a:pt x="0" y="40478"/>
                    <a:pt x="4379" y="35497"/>
                    <a:pt x="3504" y="27314"/>
                  </a:cubicBezTo>
                  <a:lnTo>
                    <a:pt x="3485" y="27132"/>
                  </a:lnTo>
                  <a:lnTo>
                    <a:pt x="3440" y="26685"/>
                  </a:lnTo>
                  <a:lnTo>
                    <a:pt x="3212" y="24577"/>
                  </a:lnTo>
                  <a:lnTo>
                    <a:pt x="3157" y="24012"/>
                  </a:lnTo>
                  <a:lnTo>
                    <a:pt x="3029" y="22881"/>
                  </a:lnTo>
                  <a:lnTo>
                    <a:pt x="2792" y="20554"/>
                  </a:lnTo>
                  <a:cubicBezTo>
                    <a:pt x="2792" y="20554"/>
                    <a:pt x="0" y="16020"/>
                    <a:pt x="794" y="14150"/>
                  </a:cubicBezTo>
                  <a:lnTo>
                    <a:pt x="5565" y="7837"/>
                  </a:lnTo>
                  <a:cubicBezTo>
                    <a:pt x="5620" y="7764"/>
                    <a:pt x="5666" y="7691"/>
                    <a:pt x="5720" y="7627"/>
                  </a:cubicBezTo>
                  <a:lnTo>
                    <a:pt x="6313" y="6843"/>
                  </a:lnTo>
                  <a:lnTo>
                    <a:pt x="6395" y="6733"/>
                  </a:lnTo>
                  <a:cubicBezTo>
                    <a:pt x="6423" y="6697"/>
                    <a:pt x="6441" y="6679"/>
                    <a:pt x="6441" y="6670"/>
                  </a:cubicBezTo>
                  <a:lnTo>
                    <a:pt x="6450" y="6670"/>
                  </a:lnTo>
                  <a:lnTo>
                    <a:pt x="6587" y="6487"/>
                  </a:lnTo>
                  <a:lnTo>
                    <a:pt x="7052" y="5876"/>
                  </a:lnTo>
                  <a:lnTo>
                    <a:pt x="10601" y="2227"/>
                  </a:lnTo>
                  <a:cubicBezTo>
                    <a:pt x="10601" y="2227"/>
                    <a:pt x="10638" y="2199"/>
                    <a:pt x="10720" y="2145"/>
                  </a:cubicBezTo>
                  <a:cubicBezTo>
                    <a:pt x="10984" y="1990"/>
                    <a:pt x="11641" y="1588"/>
                    <a:pt x="12480" y="1187"/>
                  </a:cubicBezTo>
                  <a:cubicBezTo>
                    <a:pt x="12581" y="1132"/>
                    <a:pt x="12672" y="1086"/>
                    <a:pt x="12781" y="1041"/>
                  </a:cubicBezTo>
                  <a:cubicBezTo>
                    <a:pt x="13885" y="530"/>
                    <a:pt x="15217" y="37"/>
                    <a:pt x="16357" y="10"/>
                  </a:cubicBezTo>
                  <a:cubicBezTo>
                    <a:pt x="16403" y="1"/>
                    <a:pt x="16440" y="1"/>
                    <a:pt x="16467" y="1"/>
                  </a:cubicBezTo>
                  <a:lnTo>
                    <a:pt x="17434" y="1515"/>
                  </a:lnTo>
                  <a:cubicBezTo>
                    <a:pt x="17434" y="1515"/>
                    <a:pt x="20326" y="4717"/>
                    <a:pt x="19797" y="8275"/>
                  </a:cubicBezTo>
                  <a:cubicBezTo>
                    <a:pt x="19423" y="10848"/>
                    <a:pt x="17553" y="18283"/>
                    <a:pt x="16832" y="22488"/>
                  </a:cubicBezTo>
                  <a:cubicBezTo>
                    <a:pt x="16549" y="24094"/>
                    <a:pt x="16440" y="25234"/>
                    <a:pt x="16649" y="25444"/>
                  </a:cubicBezTo>
                  <a:cubicBezTo>
                    <a:pt x="16732" y="25526"/>
                    <a:pt x="16859" y="25699"/>
                    <a:pt x="17023" y="25955"/>
                  </a:cubicBezTo>
                  <a:cubicBezTo>
                    <a:pt x="18301" y="27925"/>
                    <a:pt x="21722" y="34631"/>
                    <a:pt x="21722" y="383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520150" y="3299250"/>
              <a:ext cx="367900" cy="402575"/>
            </a:xfrm>
            <a:custGeom>
              <a:rect b="b" l="l" r="r" t="t"/>
              <a:pathLst>
                <a:path extrusionOk="0" h="16103" w="14716">
                  <a:moveTo>
                    <a:pt x="14715" y="2190"/>
                  </a:moveTo>
                  <a:cubicBezTo>
                    <a:pt x="14715" y="2190"/>
                    <a:pt x="14715" y="2190"/>
                    <a:pt x="14706" y="2199"/>
                  </a:cubicBezTo>
                  <a:cubicBezTo>
                    <a:pt x="14369" y="2300"/>
                    <a:pt x="9041" y="3987"/>
                    <a:pt x="6359" y="3987"/>
                  </a:cubicBezTo>
                  <a:cubicBezTo>
                    <a:pt x="3595" y="3987"/>
                    <a:pt x="3960" y="8494"/>
                    <a:pt x="3960" y="8494"/>
                  </a:cubicBezTo>
                  <a:cubicBezTo>
                    <a:pt x="3960" y="8494"/>
                    <a:pt x="3467" y="14788"/>
                    <a:pt x="411" y="16102"/>
                  </a:cubicBezTo>
                  <a:cubicBezTo>
                    <a:pt x="283" y="16056"/>
                    <a:pt x="137" y="16011"/>
                    <a:pt x="0" y="15956"/>
                  </a:cubicBezTo>
                  <a:cubicBezTo>
                    <a:pt x="0" y="15956"/>
                    <a:pt x="4379" y="10975"/>
                    <a:pt x="3504" y="2792"/>
                  </a:cubicBezTo>
                  <a:lnTo>
                    <a:pt x="3485" y="2610"/>
                  </a:lnTo>
                  <a:cubicBezTo>
                    <a:pt x="3403" y="2564"/>
                    <a:pt x="3312" y="2509"/>
                    <a:pt x="3239" y="2455"/>
                  </a:cubicBezTo>
                  <a:cubicBezTo>
                    <a:pt x="2655" y="1998"/>
                    <a:pt x="2965" y="1333"/>
                    <a:pt x="2929" y="584"/>
                  </a:cubicBezTo>
                  <a:cubicBezTo>
                    <a:pt x="2920" y="393"/>
                    <a:pt x="2911" y="192"/>
                    <a:pt x="2892" y="1"/>
                  </a:cubicBezTo>
                  <a:lnTo>
                    <a:pt x="3212" y="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026850" y="3645450"/>
              <a:ext cx="1110700" cy="439975"/>
            </a:xfrm>
            <a:custGeom>
              <a:rect b="b" l="l" r="r" t="t"/>
              <a:pathLst>
                <a:path extrusionOk="0" h="17599" w="44428">
                  <a:moveTo>
                    <a:pt x="44428" y="17133"/>
                  </a:moveTo>
                  <a:cubicBezTo>
                    <a:pt x="44054" y="17115"/>
                    <a:pt x="43707" y="17097"/>
                    <a:pt x="43397" y="17097"/>
                  </a:cubicBezTo>
                  <a:cubicBezTo>
                    <a:pt x="42776" y="17078"/>
                    <a:pt x="42302" y="17088"/>
                    <a:pt x="42074" y="17142"/>
                  </a:cubicBezTo>
                  <a:cubicBezTo>
                    <a:pt x="40961" y="17379"/>
                    <a:pt x="32523" y="17598"/>
                    <a:pt x="32523" y="17598"/>
                  </a:cubicBezTo>
                  <a:lnTo>
                    <a:pt x="5574" y="17206"/>
                  </a:lnTo>
                  <a:cubicBezTo>
                    <a:pt x="5574" y="17206"/>
                    <a:pt x="4561" y="17233"/>
                    <a:pt x="3357" y="16841"/>
                  </a:cubicBezTo>
                  <a:cubicBezTo>
                    <a:pt x="2545" y="16586"/>
                    <a:pt x="1651" y="16139"/>
                    <a:pt x="903" y="15382"/>
                  </a:cubicBezTo>
                  <a:lnTo>
                    <a:pt x="0" y="11413"/>
                  </a:lnTo>
                  <a:cubicBezTo>
                    <a:pt x="0" y="11413"/>
                    <a:pt x="1414" y="7053"/>
                    <a:pt x="9205" y="4735"/>
                  </a:cubicBezTo>
                  <a:cubicBezTo>
                    <a:pt x="16987" y="2418"/>
                    <a:pt x="24111" y="1707"/>
                    <a:pt x="24111" y="1707"/>
                  </a:cubicBezTo>
                  <a:lnTo>
                    <a:pt x="41463" y="1"/>
                  </a:lnTo>
                  <a:cubicBezTo>
                    <a:pt x="41463" y="28"/>
                    <a:pt x="41481" y="74"/>
                    <a:pt x="41481" y="147"/>
                  </a:cubicBezTo>
                  <a:cubicBezTo>
                    <a:pt x="41663" y="1479"/>
                    <a:pt x="42530" y="10008"/>
                    <a:pt x="35624" y="11359"/>
                  </a:cubicBezTo>
                  <a:cubicBezTo>
                    <a:pt x="35624" y="11359"/>
                    <a:pt x="35633" y="13895"/>
                    <a:pt x="37139" y="13895"/>
                  </a:cubicBezTo>
                  <a:cubicBezTo>
                    <a:pt x="38653" y="13895"/>
                    <a:pt x="40140" y="13329"/>
                    <a:pt x="41618" y="14825"/>
                  </a:cubicBezTo>
                  <a:cubicBezTo>
                    <a:pt x="43087" y="16321"/>
                    <a:pt x="42959" y="16093"/>
                    <a:pt x="42959" y="16093"/>
                  </a:cubicBezTo>
                  <a:cubicBezTo>
                    <a:pt x="42959" y="16093"/>
                    <a:pt x="43862" y="15911"/>
                    <a:pt x="44273" y="16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586525" y="3238125"/>
              <a:ext cx="373375" cy="139375"/>
            </a:xfrm>
            <a:custGeom>
              <a:rect b="b" l="l" r="r" t="t"/>
              <a:pathLst>
                <a:path extrusionOk="0" h="5575" w="14935">
                  <a:moveTo>
                    <a:pt x="14368" y="3878"/>
                  </a:moveTo>
                  <a:cubicBezTo>
                    <a:pt x="14350" y="3905"/>
                    <a:pt x="14323" y="3923"/>
                    <a:pt x="14295" y="3951"/>
                  </a:cubicBezTo>
                  <a:cubicBezTo>
                    <a:pt x="13903" y="4343"/>
                    <a:pt x="13319" y="4453"/>
                    <a:pt x="12772" y="4535"/>
                  </a:cubicBezTo>
                  <a:cubicBezTo>
                    <a:pt x="12535" y="4571"/>
                    <a:pt x="12298" y="4608"/>
                    <a:pt x="12060" y="4635"/>
                  </a:cubicBezTo>
                  <a:cubicBezTo>
                    <a:pt x="12060" y="4635"/>
                    <a:pt x="12060" y="4635"/>
                    <a:pt x="12051" y="4644"/>
                  </a:cubicBezTo>
                  <a:cubicBezTo>
                    <a:pt x="9479" y="5000"/>
                    <a:pt x="6906" y="5283"/>
                    <a:pt x="4315" y="5456"/>
                  </a:cubicBezTo>
                  <a:cubicBezTo>
                    <a:pt x="3366" y="5520"/>
                    <a:pt x="2399" y="5575"/>
                    <a:pt x="1487" y="5310"/>
                  </a:cubicBezTo>
                  <a:cubicBezTo>
                    <a:pt x="1259" y="5255"/>
                    <a:pt x="1031" y="5173"/>
                    <a:pt x="830" y="5055"/>
                  </a:cubicBezTo>
                  <a:cubicBezTo>
                    <a:pt x="748" y="5009"/>
                    <a:pt x="657" y="4954"/>
                    <a:pt x="584" y="4900"/>
                  </a:cubicBezTo>
                  <a:cubicBezTo>
                    <a:pt x="0" y="4443"/>
                    <a:pt x="310" y="3778"/>
                    <a:pt x="274" y="3029"/>
                  </a:cubicBezTo>
                  <a:cubicBezTo>
                    <a:pt x="265" y="2838"/>
                    <a:pt x="256" y="2637"/>
                    <a:pt x="237" y="2446"/>
                  </a:cubicBezTo>
                  <a:cubicBezTo>
                    <a:pt x="219" y="1889"/>
                    <a:pt x="228" y="1333"/>
                    <a:pt x="374" y="804"/>
                  </a:cubicBezTo>
                  <a:cubicBezTo>
                    <a:pt x="4598" y="1597"/>
                    <a:pt x="8475" y="1333"/>
                    <a:pt x="12635" y="238"/>
                  </a:cubicBezTo>
                  <a:cubicBezTo>
                    <a:pt x="13091" y="119"/>
                    <a:pt x="13629" y="1"/>
                    <a:pt x="14022" y="274"/>
                  </a:cubicBezTo>
                  <a:cubicBezTo>
                    <a:pt x="14077" y="311"/>
                    <a:pt x="14131" y="357"/>
                    <a:pt x="14177" y="411"/>
                  </a:cubicBezTo>
                  <a:cubicBezTo>
                    <a:pt x="14396" y="648"/>
                    <a:pt x="14487" y="1004"/>
                    <a:pt x="14569" y="1333"/>
                  </a:cubicBezTo>
                  <a:cubicBezTo>
                    <a:pt x="14770" y="2190"/>
                    <a:pt x="14934" y="3221"/>
                    <a:pt x="14368" y="38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460400" y="3286250"/>
              <a:ext cx="161275" cy="252275"/>
            </a:xfrm>
            <a:custGeom>
              <a:rect b="b" l="l" r="r" t="t"/>
              <a:pathLst>
                <a:path extrusionOk="0" h="10091" w="6451">
                  <a:moveTo>
                    <a:pt x="5656" y="3203"/>
                  </a:moveTo>
                  <a:cubicBezTo>
                    <a:pt x="5492" y="3978"/>
                    <a:pt x="5766" y="4763"/>
                    <a:pt x="5821" y="5556"/>
                  </a:cubicBezTo>
                  <a:cubicBezTo>
                    <a:pt x="5894" y="6742"/>
                    <a:pt x="5447" y="7956"/>
                    <a:pt x="4607" y="8795"/>
                  </a:cubicBezTo>
                  <a:cubicBezTo>
                    <a:pt x="3905" y="9506"/>
                    <a:pt x="2947" y="9944"/>
                    <a:pt x="1953" y="10008"/>
                  </a:cubicBezTo>
                  <a:lnTo>
                    <a:pt x="1989" y="10008"/>
                  </a:lnTo>
                  <a:cubicBezTo>
                    <a:pt x="1907" y="10090"/>
                    <a:pt x="1779" y="10081"/>
                    <a:pt x="1679" y="10017"/>
                  </a:cubicBezTo>
                  <a:cubicBezTo>
                    <a:pt x="1588" y="10017"/>
                    <a:pt x="1506" y="10008"/>
                    <a:pt x="1423" y="9999"/>
                  </a:cubicBezTo>
                  <a:lnTo>
                    <a:pt x="1661" y="9999"/>
                  </a:lnTo>
                  <a:cubicBezTo>
                    <a:pt x="1579" y="9953"/>
                    <a:pt x="1506" y="9871"/>
                    <a:pt x="1478" y="9771"/>
                  </a:cubicBezTo>
                  <a:cubicBezTo>
                    <a:pt x="1414" y="9552"/>
                    <a:pt x="1451" y="9315"/>
                    <a:pt x="1396" y="9096"/>
                  </a:cubicBezTo>
                  <a:cubicBezTo>
                    <a:pt x="1387" y="9069"/>
                    <a:pt x="1378" y="9041"/>
                    <a:pt x="1360" y="9014"/>
                  </a:cubicBezTo>
                  <a:cubicBezTo>
                    <a:pt x="1268" y="8767"/>
                    <a:pt x="1040" y="8585"/>
                    <a:pt x="831" y="8430"/>
                  </a:cubicBezTo>
                  <a:cubicBezTo>
                    <a:pt x="584" y="8257"/>
                    <a:pt x="329" y="8074"/>
                    <a:pt x="210" y="7800"/>
                  </a:cubicBezTo>
                  <a:cubicBezTo>
                    <a:pt x="92" y="7527"/>
                    <a:pt x="0" y="7335"/>
                    <a:pt x="283" y="7253"/>
                  </a:cubicBezTo>
                  <a:cubicBezTo>
                    <a:pt x="1068" y="7417"/>
                    <a:pt x="1934" y="7253"/>
                    <a:pt x="2600" y="6797"/>
                  </a:cubicBezTo>
                  <a:cubicBezTo>
                    <a:pt x="3275" y="6341"/>
                    <a:pt x="3759" y="5602"/>
                    <a:pt x="3905" y="4790"/>
                  </a:cubicBezTo>
                  <a:cubicBezTo>
                    <a:pt x="4014" y="4170"/>
                    <a:pt x="3941" y="3522"/>
                    <a:pt x="3887" y="2892"/>
                  </a:cubicBezTo>
                  <a:cubicBezTo>
                    <a:pt x="3841" y="2254"/>
                    <a:pt x="3823" y="1597"/>
                    <a:pt x="4060" y="1004"/>
                  </a:cubicBezTo>
                  <a:cubicBezTo>
                    <a:pt x="4288" y="411"/>
                    <a:pt x="5073" y="10"/>
                    <a:pt x="5702" y="1"/>
                  </a:cubicBezTo>
                  <a:cubicBezTo>
                    <a:pt x="6277" y="156"/>
                    <a:pt x="6450" y="922"/>
                    <a:pt x="6304" y="1506"/>
                  </a:cubicBezTo>
                  <a:cubicBezTo>
                    <a:pt x="6149" y="2099"/>
                    <a:pt x="5784" y="2610"/>
                    <a:pt x="5656" y="3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592225" y="2284825"/>
              <a:ext cx="339375" cy="484425"/>
            </a:xfrm>
            <a:custGeom>
              <a:rect b="b" l="l" r="r" t="t"/>
              <a:pathLst>
                <a:path extrusionOk="0" h="19377" w="13575">
                  <a:moveTo>
                    <a:pt x="13575" y="16174"/>
                  </a:moveTo>
                  <a:cubicBezTo>
                    <a:pt x="11869" y="17342"/>
                    <a:pt x="10117" y="18373"/>
                    <a:pt x="8311" y="19377"/>
                  </a:cubicBezTo>
                  <a:cubicBezTo>
                    <a:pt x="7828" y="18108"/>
                    <a:pt x="7317" y="16804"/>
                    <a:pt x="6395" y="15828"/>
                  </a:cubicBezTo>
                  <a:cubicBezTo>
                    <a:pt x="5675" y="15062"/>
                    <a:pt x="4625" y="14532"/>
                    <a:pt x="3595" y="14578"/>
                  </a:cubicBezTo>
                  <a:cubicBezTo>
                    <a:pt x="2792" y="14870"/>
                    <a:pt x="2117" y="15043"/>
                    <a:pt x="1852" y="15062"/>
                  </a:cubicBezTo>
                  <a:cubicBezTo>
                    <a:pt x="1058" y="15107"/>
                    <a:pt x="1159" y="12252"/>
                    <a:pt x="1159" y="12252"/>
                  </a:cubicBezTo>
                  <a:lnTo>
                    <a:pt x="1150" y="11093"/>
                  </a:lnTo>
                  <a:lnTo>
                    <a:pt x="785" y="10856"/>
                  </a:lnTo>
                  <a:lnTo>
                    <a:pt x="228" y="10436"/>
                  </a:lnTo>
                  <a:cubicBezTo>
                    <a:pt x="46" y="10309"/>
                    <a:pt x="0" y="10062"/>
                    <a:pt x="110" y="9871"/>
                  </a:cubicBezTo>
                  <a:cubicBezTo>
                    <a:pt x="274" y="9597"/>
                    <a:pt x="511" y="9150"/>
                    <a:pt x="767" y="8539"/>
                  </a:cubicBezTo>
                  <a:cubicBezTo>
                    <a:pt x="840" y="8356"/>
                    <a:pt x="876" y="8165"/>
                    <a:pt x="876" y="7964"/>
                  </a:cubicBezTo>
                  <a:cubicBezTo>
                    <a:pt x="922" y="6979"/>
                    <a:pt x="237" y="5939"/>
                    <a:pt x="237" y="5939"/>
                  </a:cubicBezTo>
                  <a:cubicBezTo>
                    <a:pt x="119" y="4078"/>
                    <a:pt x="1560" y="1396"/>
                    <a:pt x="1560" y="1396"/>
                  </a:cubicBezTo>
                  <a:lnTo>
                    <a:pt x="11176" y="0"/>
                  </a:lnTo>
                  <a:cubicBezTo>
                    <a:pt x="11176" y="0"/>
                    <a:pt x="12261" y="6477"/>
                    <a:pt x="12033" y="10372"/>
                  </a:cubicBezTo>
                  <a:cubicBezTo>
                    <a:pt x="11805" y="14277"/>
                    <a:pt x="13575" y="16174"/>
                    <a:pt x="13575" y="161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5605450" y="2215475"/>
              <a:ext cx="403700" cy="473050"/>
            </a:xfrm>
            <a:custGeom>
              <a:rect b="b" l="l" r="r" t="t"/>
              <a:pathLst>
                <a:path extrusionOk="0" h="18922" w="16148">
                  <a:moveTo>
                    <a:pt x="15555" y="17434"/>
                  </a:moveTo>
                  <a:cubicBezTo>
                    <a:pt x="14807" y="18666"/>
                    <a:pt x="13192" y="18921"/>
                    <a:pt x="11997" y="18255"/>
                  </a:cubicBezTo>
                  <a:cubicBezTo>
                    <a:pt x="10692" y="17544"/>
                    <a:pt x="9661" y="16376"/>
                    <a:pt x="8977" y="15062"/>
                  </a:cubicBezTo>
                  <a:cubicBezTo>
                    <a:pt x="8156" y="13502"/>
                    <a:pt x="7791" y="11787"/>
                    <a:pt x="7682" y="10036"/>
                  </a:cubicBezTo>
                  <a:cubicBezTo>
                    <a:pt x="4963" y="9424"/>
                    <a:pt x="1761" y="7864"/>
                    <a:pt x="265" y="5456"/>
                  </a:cubicBezTo>
                  <a:cubicBezTo>
                    <a:pt x="256" y="5429"/>
                    <a:pt x="238" y="5401"/>
                    <a:pt x="219" y="5383"/>
                  </a:cubicBezTo>
                  <a:cubicBezTo>
                    <a:pt x="0" y="4945"/>
                    <a:pt x="64" y="4407"/>
                    <a:pt x="402" y="4042"/>
                  </a:cubicBezTo>
                  <a:cubicBezTo>
                    <a:pt x="1460" y="2929"/>
                    <a:pt x="3805" y="648"/>
                    <a:pt x="5775" y="229"/>
                  </a:cubicBezTo>
                  <a:cubicBezTo>
                    <a:pt x="6423" y="83"/>
                    <a:pt x="7207" y="1"/>
                    <a:pt x="8047" y="37"/>
                  </a:cubicBezTo>
                  <a:cubicBezTo>
                    <a:pt x="10628" y="147"/>
                    <a:pt x="13684" y="1351"/>
                    <a:pt x="14679" y="5429"/>
                  </a:cubicBezTo>
                  <a:cubicBezTo>
                    <a:pt x="15992" y="10829"/>
                    <a:pt x="12909" y="11970"/>
                    <a:pt x="12909" y="11970"/>
                  </a:cubicBezTo>
                  <a:cubicBezTo>
                    <a:pt x="13967" y="12408"/>
                    <a:pt x="14943" y="13119"/>
                    <a:pt x="15500" y="14132"/>
                  </a:cubicBezTo>
                  <a:cubicBezTo>
                    <a:pt x="16065" y="15135"/>
                    <a:pt x="16148" y="16440"/>
                    <a:pt x="15555" y="174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5752100" y="2446500"/>
              <a:ext cx="78475" cy="111325"/>
            </a:xfrm>
            <a:custGeom>
              <a:rect b="b" l="l" r="r" t="t"/>
              <a:pathLst>
                <a:path extrusionOk="0" h="4453" w="3139">
                  <a:moveTo>
                    <a:pt x="3093" y="1789"/>
                  </a:moveTo>
                  <a:cubicBezTo>
                    <a:pt x="3047" y="2537"/>
                    <a:pt x="2628" y="3221"/>
                    <a:pt x="2117" y="3769"/>
                  </a:cubicBezTo>
                  <a:cubicBezTo>
                    <a:pt x="1861" y="4033"/>
                    <a:pt x="1578" y="4289"/>
                    <a:pt x="1223" y="4398"/>
                  </a:cubicBezTo>
                  <a:cubicBezTo>
                    <a:pt x="1040" y="4453"/>
                    <a:pt x="840" y="4453"/>
                    <a:pt x="666" y="4407"/>
                  </a:cubicBezTo>
                  <a:cubicBezTo>
                    <a:pt x="484" y="4362"/>
                    <a:pt x="329" y="4261"/>
                    <a:pt x="228" y="4115"/>
                  </a:cubicBezTo>
                  <a:cubicBezTo>
                    <a:pt x="0" y="3796"/>
                    <a:pt x="64" y="3358"/>
                    <a:pt x="174" y="2984"/>
                  </a:cubicBezTo>
                  <a:cubicBezTo>
                    <a:pt x="456" y="1944"/>
                    <a:pt x="949" y="959"/>
                    <a:pt x="1606" y="110"/>
                  </a:cubicBezTo>
                  <a:lnTo>
                    <a:pt x="1706" y="83"/>
                  </a:lnTo>
                  <a:lnTo>
                    <a:pt x="2026" y="1"/>
                  </a:lnTo>
                  <a:cubicBezTo>
                    <a:pt x="2737" y="220"/>
                    <a:pt x="3138" y="1032"/>
                    <a:pt x="3093" y="17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5752100" y="2448575"/>
              <a:ext cx="65700" cy="108125"/>
            </a:xfrm>
            <a:custGeom>
              <a:rect b="b" l="l" r="r" t="t"/>
              <a:pathLst>
                <a:path extrusionOk="0" h="4325" w="2628">
                  <a:moveTo>
                    <a:pt x="2573" y="1706"/>
                  </a:moveTo>
                  <a:cubicBezTo>
                    <a:pt x="2527" y="2454"/>
                    <a:pt x="2108" y="3138"/>
                    <a:pt x="1597" y="3686"/>
                  </a:cubicBezTo>
                  <a:cubicBezTo>
                    <a:pt x="1341" y="3950"/>
                    <a:pt x="1059" y="4206"/>
                    <a:pt x="703" y="4315"/>
                  </a:cubicBezTo>
                  <a:cubicBezTo>
                    <a:pt x="694" y="4315"/>
                    <a:pt x="675" y="4324"/>
                    <a:pt x="666" y="4324"/>
                  </a:cubicBezTo>
                  <a:cubicBezTo>
                    <a:pt x="484" y="4279"/>
                    <a:pt x="329" y="4178"/>
                    <a:pt x="228" y="4032"/>
                  </a:cubicBezTo>
                  <a:cubicBezTo>
                    <a:pt x="0" y="3713"/>
                    <a:pt x="64" y="3275"/>
                    <a:pt x="174" y="2901"/>
                  </a:cubicBezTo>
                  <a:cubicBezTo>
                    <a:pt x="456" y="1861"/>
                    <a:pt x="949" y="876"/>
                    <a:pt x="1606" y="27"/>
                  </a:cubicBezTo>
                  <a:lnTo>
                    <a:pt x="1706" y="0"/>
                  </a:lnTo>
                  <a:cubicBezTo>
                    <a:pt x="2290" y="301"/>
                    <a:pt x="2628" y="1022"/>
                    <a:pt x="2573" y="17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5277025" y="2087525"/>
              <a:ext cx="399375" cy="763150"/>
            </a:xfrm>
            <a:custGeom>
              <a:rect b="b" l="l" r="r" t="t"/>
              <a:pathLst>
                <a:path extrusionOk="0" h="30526" w="15975">
                  <a:moveTo>
                    <a:pt x="14597" y="29677"/>
                  </a:moveTo>
                  <a:cubicBezTo>
                    <a:pt x="15236" y="30078"/>
                    <a:pt x="15719" y="30379"/>
                    <a:pt x="15975" y="30525"/>
                  </a:cubicBezTo>
                  <a:cubicBezTo>
                    <a:pt x="14980" y="30097"/>
                    <a:pt x="14278" y="29777"/>
                    <a:pt x="14278" y="29777"/>
                  </a:cubicBezTo>
                  <a:cubicBezTo>
                    <a:pt x="11477" y="28692"/>
                    <a:pt x="9251" y="27688"/>
                    <a:pt x="7481" y="26776"/>
                  </a:cubicBezTo>
                  <a:cubicBezTo>
                    <a:pt x="1634" y="23775"/>
                    <a:pt x="840" y="21859"/>
                    <a:pt x="840" y="21859"/>
                  </a:cubicBezTo>
                  <a:cubicBezTo>
                    <a:pt x="840" y="16704"/>
                    <a:pt x="5958" y="12207"/>
                    <a:pt x="5958" y="12207"/>
                  </a:cubicBezTo>
                  <a:lnTo>
                    <a:pt x="3285" y="8786"/>
                  </a:lnTo>
                  <a:cubicBezTo>
                    <a:pt x="3285" y="8786"/>
                    <a:pt x="2044" y="6150"/>
                    <a:pt x="1962" y="5812"/>
                  </a:cubicBezTo>
                  <a:cubicBezTo>
                    <a:pt x="1889" y="5484"/>
                    <a:pt x="1086" y="3860"/>
                    <a:pt x="995" y="3632"/>
                  </a:cubicBezTo>
                  <a:cubicBezTo>
                    <a:pt x="904" y="3395"/>
                    <a:pt x="1168" y="3303"/>
                    <a:pt x="1168" y="3303"/>
                  </a:cubicBezTo>
                  <a:cubicBezTo>
                    <a:pt x="1168" y="3303"/>
                    <a:pt x="648" y="2291"/>
                    <a:pt x="484" y="1871"/>
                  </a:cubicBezTo>
                  <a:cubicBezTo>
                    <a:pt x="320" y="1442"/>
                    <a:pt x="621" y="1515"/>
                    <a:pt x="621" y="1515"/>
                  </a:cubicBezTo>
                  <a:cubicBezTo>
                    <a:pt x="621" y="1515"/>
                    <a:pt x="1" y="421"/>
                    <a:pt x="338" y="129"/>
                  </a:cubicBezTo>
                  <a:cubicBezTo>
                    <a:pt x="475" y="10"/>
                    <a:pt x="712" y="37"/>
                    <a:pt x="931" y="110"/>
                  </a:cubicBezTo>
                  <a:cubicBezTo>
                    <a:pt x="1086" y="10"/>
                    <a:pt x="1333" y="47"/>
                    <a:pt x="1561" y="129"/>
                  </a:cubicBezTo>
                  <a:cubicBezTo>
                    <a:pt x="1570" y="101"/>
                    <a:pt x="1579" y="92"/>
                    <a:pt x="1579" y="92"/>
                  </a:cubicBezTo>
                  <a:cubicBezTo>
                    <a:pt x="1670" y="1"/>
                    <a:pt x="1862" y="37"/>
                    <a:pt x="2117" y="165"/>
                  </a:cubicBezTo>
                  <a:cubicBezTo>
                    <a:pt x="2126" y="110"/>
                    <a:pt x="2145" y="92"/>
                    <a:pt x="2145" y="92"/>
                  </a:cubicBezTo>
                  <a:cubicBezTo>
                    <a:pt x="2145" y="92"/>
                    <a:pt x="2145" y="120"/>
                    <a:pt x="2145" y="174"/>
                  </a:cubicBezTo>
                  <a:cubicBezTo>
                    <a:pt x="2145" y="229"/>
                    <a:pt x="2135" y="302"/>
                    <a:pt x="2135" y="393"/>
                  </a:cubicBezTo>
                  <a:lnTo>
                    <a:pt x="2135" y="411"/>
                  </a:lnTo>
                  <a:cubicBezTo>
                    <a:pt x="2126" y="1543"/>
                    <a:pt x="2300" y="5411"/>
                    <a:pt x="4754" y="7892"/>
                  </a:cubicBezTo>
                  <a:cubicBezTo>
                    <a:pt x="4754" y="7892"/>
                    <a:pt x="6496" y="11386"/>
                    <a:pt x="7728" y="12207"/>
                  </a:cubicBezTo>
                  <a:cubicBezTo>
                    <a:pt x="7728" y="12207"/>
                    <a:pt x="7363" y="12116"/>
                    <a:pt x="6843" y="12316"/>
                  </a:cubicBezTo>
                  <a:lnTo>
                    <a:pt x="6843" y="12316"/>
                  </a:lnTo>
                  <a:cubicBezTo>
                    <a:pt x="6770" y="12344"/>
                    <a:pt x="6688" y="12380"/>
                    <a:pt x="6606" y="12426"/>
                  </a:cubicBezTo>
                  <a:cubicBezTo>
                    <a:pt x="6222" y="12636"/>
                    <a:pt x="5784" y="13019"/>
                    <a:pt x="5374" y="13721"/>
                  </a:cubicBezTo>
                  <a:cubicBezTo>
                    <a:pt x="4297" y="15564"/>
                    <a:pt x="831" y="20417"/>
                    <a:pt x="2418" y="22032"/>
                  </a:cubicBezTo>
                  <a:cubicBezTo>
                    <a:pt x="3613" y="23236"/>
                    <a:pt x="11468" y="27697"/>
                    <a:pt x="14597" y="296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5676600" y="2850875"/>
              <a:ext cx="5275" cy="2525"/>
            </a:xfrm>
            <a:custGeom>
              <a:rect b="b" l="l" r="r" t="t"/>
              <a:pathLst>
                <a:path extrusionOk="0" h="101" w="211">
                  <a:moveTo>
                    <a:pt x="183" y="101"/>
                  </a:moveTo>
                  <a:cubicBezTo>
                    <a:pt x="147" y="83"/>
                    <a:pt x="92" y="55"/>
                    <a:pt x="1" y="0"/>
                  </a:cubicBezTo>
                  <a:cubicBezTo>
                    <a:pt x="101" y="37"/>
                    <a:pt x="174" y="64"/>
                    <a:pt x="192" y="83"/>
                  </a:cubicBezTo>
                  <a:cubicBezTo>
                    <a:pt x="210" y="101"/>
                    <a:pt x="201" y="101"/>
                    <a:pt x="183" y="101"/>
                  </a:cubicBezTo>
                  <a:close/>
                </a:path>
              </a:pathLst>
            </a:custGeom>
            <a:solidFill>
              <a:srgbClr val="0034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520150" y="2882125"/>
              <a:ext cx="139150" cy="317950"/>
            </a:xfrm>
            <a:custGeom>
              <a:rect b="b" l="l" r="r" t="t"/>
              <a:pathLst>
                <a:path extrusionOk="0" h="12718" w="5566">
                  <a:moveTo>
                    <a:pt x="2281" y="6605"/>
                  </a:moveTo>
                  <a:cubicBezTo>
                    <a:pt x="2537" y="8840"/>
                    <a:pt x="2792" y="12717"/>
                    <a:pt x="2792" y="12717"/>
                  </a:cubicBezTo>
                  <a:cubicBezTo>
                    <a:pt x="2792" y="12717"/>
                    <a:pt x="0" y="8183"/>
                    <a:pt x="794" y="6313"/>
                  </a:cubicBezTo>
                  <a:lnTo>
                    <a:pt x="5565" y="0"/>
                  </a:lnTo>
                  <a:cubicBezTo>
                    <a:pt x="4288" y="1752"/>
                    <a:pt x="2099" y="5018"/>
                    <a:pt x="2281" y="66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592225" y="2476625"/>
              <a:ext cx="89425" cy="85550"/>
            </a:xfrm>
            <a:custGeom>
              <a:rect b="b" l="l" r="r" t="t"/>
              <a:pathLst>
                <a:path extrusionOk="0" h="3422" w="3577">
                  <a:moveTo>
                    <a:pt x="3576" y="265"/>
                  </a:moveTo>
                  <a:cubicBezTo>
                    <a:pt x="3576" y="265"/>
                    <a:pt x="2609" y="1341"/>
                    <a:pt x="1606" y="1013"/>
                  </a:cubicBezTo>
                  <a:lnTo>
                    <a:pt x="621" y="2199"/>
                  </a:lnTo>
                  <a:lnTo>
                    <a:pt x="1150" y="3421"/>
                  </a:lnTo>
                  <a:lnTo>
                    <a:pt x="785" y="3184"/>
                  </a:lnTo>
                  <a:lnTo>
                    <a:pt x="228" y="2764"/>
                  </a:lnTo>
                  <a:cubicBezTo>
                    <a:pt x="46" y="2637"/>
                    <a:pt x="0" y="2390"/>
                    <a:pt x="110" y="2199"/>
                  </a:cubicBezTo>
                  <a:cubicBezTo>
                    <a:pt x="274" y="1916"/>
                    <a:pt x="511" y="1478"/>
                    <a:pt x="767" y="867"/>
                  </a:cubicBezTo>
                  <a:cubicBezTo>
                    <a:pt x="840" y="684"/>
                    <a:pt x="876" y="493"/>
                    <a:pt x="876" y="292"/>
                  </a:cubicBezTo>
                  <a:cubicBezTo>
                    <a:pt x="1040" y="283"/>
                    <a:pt x="1250" y="219"/>
                    <a:pt x="1478" y="0"/>
                  </a:cubicBezTo>
                  <a:cubicBezTo>
                    <a:pt x="1478" y="0"/>
                    <a:pt x="2117" y="922"/>
                    <a:pt x="3576" y="2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5855175" y="2535000"/>
              <a:ext cx="114525" cy="106750"/>
            </a:xfrm>
            <a:custGeom>
              <a:rect b="b" l="l" r="r" t="t"/>
              <a:pathLst>
                <a:path extrusionOk="0" h="4270" w="4581">
                  <a:moveTo>
                    <a:pt x="4462" y="4005"/>
                  </a:moveTo>
                  <a:cubicBezTo>
                    <a:pt x="3394" y="3960"/>
                    <a:pt x="2345" y="3531"/>
                    <a:pt x="1542" y="2810"/>
                  </a:cubicBezTo>
                  <a:cubicBezTo>
                    <a:pt x="749" y="2081"/>
                    <a:pt x="201" y="1077"/>
                    <a:pt x="37" y="1"/>
                  </a:cubicBezTo>
                  <a:cubicBezTo>
                    <a:pt x="1" y="1196"/>
                    <a:pt x="420" y="2327"/>
                    <a:pt x="1296" y="3121"/>
                  </a:cubicBezTo>
                  <a:cubicBezTo>
                    <a:pt x="2181" y="3905"/>
                    <a:pt x="3422" y="4270"/>
                    <a:pt x="4580" y="40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5605450" y="2215475"/>
              <a:ext cx="201175" cy="136875"/>
            </a:xfrm>
            <a:custGeom>
              <a:rect b="b" l="l" r="r" t="t"/>
              <a:pathLst>
                <a:path extrusionOk="0" h="5475" w="8047">
                  <a:moveTo>
                    <a:pt x="8047" y="37"/>
                  </a:moveTo>
                  <a:cubicBezTo>
                    <a:pt x="6915" y="265"/>
                    <a:pt x="5812" y="594"/>
                    <a:pt x="4772" y="1086"/>
                  </a:cubicBezTo>
                  <a:cubicBezTo>
                    <a:pt x="2865" y="1989"/>
                    <a:pt x="1186" y="3504"/>
                    <a:pt x="411" y="5474"/>
                  </a:cubicBezTo>
                  <a:lnTo>
                    <a:pt x="238" y="5328"/>
                  </a:lnTo>
                  <a:cubicBezTo>
                    <a:pt x="238" y="5347"/>
                    <a:pt x="238" y="5365"/>
                    <a:pt x="219" y="5383"/>
                  </a:cubicBezTo>
                  <a:cubicBezTo>
                    <a:pt x="0" y="4945"/>
                    <a:pt x="64" y="4407"/>
                    <a:pt x="402" y="4042"/>
                  </a:cubicBezTo>
                  <a:cubicBezTo>
                    <a:pt x="1460" y="2929"/>
                    <a:pt x="3805" y="648"/>
                    <a:pt x="5775" y="229"/>
                  </a:cubicBezTo>
                  <a:cubicBezTo>
                    <a:pt x="6423" y="83"/>
                    <a:pt x="7207" y="1"/>
                    <a:pt x="8047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5460400" y="3286250"/>
              <a:ext cx="142575" cy="225350"/>
            </a:xfrm>
            <a:custGeom>
              <a:rect b="b" l="l" r="r" t="t"/>
              <a:pathLst>
                <a:path extrusionOk="0" h="9014" w="5703">
                  <a:moveTo>
                    <a:pt x="4927" y="1953"/>
                  </a:moveTo>
                  <a:cubicBezTo>
                    <a:pt x="5319" y="3276"/>
                    <a:pt x="5255" y="6432"/>
                    <a:pt x="4151" y="7545"/>
                  </a:cubicBezTo>
                  <a:cubicBezTo>
                    <a:pt x="3686" y="8029"/>
                    <a:pt x="2527" y="8558"/>
                    <a:pt x="1360" y="9014"/>
                  </a:cubicBezTo>
                  <a:cubicBezTo>
                    <a:pt x="1268" y="8767"/>
                    <a:pt x="1040" y="8585"/>
                    <a:pt x="831" y="8430"/>
                  </a:cubicBezTo>
                  <a:cubicBezTo>
                    <a:pt x="584" y="8257"/>
                    <a:pt x="329" y="8074"/>
                    <a:pt x="210" y="7800"/>
                  </a:cubicBezTo>
                  <a:cubicBezTo>
                    <a:pt x="92" y="7527"/>
                    <a:pt x="0" y="7335"/>
                    <a:pt x="283" y="7253"/>
                  </a:cubicBezTo>
                  <a:cubicBezTo>
                    <a:pt x="1068" y="7417"/>
                    <a:pt x="1934" y="7253"/>
                    <a:pt x="2600" y="6797"/>
                  </a:cubicBezTo>
                  <a:cubicBezTo>
                    <a:pt x="3275" y="6341"/>
                    <a:pt x="3759" y="5602"/>
                    <a:pt x="3905" y="4790"/>
                  </a:cubicBezTo>
                  <a:cubicBezTo>
                    <a:pt x="4014" y="4170"/>
                    <a:pt x="3941" y="3522"/>
                    <a:pt x="3887" y="2892"/>
                  </a:cubicBezTo>
                  <a:cubicBezTo>
                    <a:pt x="3841" y="2254"/>
                    <a:pt x="3823" y="1597"/>
                    <a:pt x="4060" y="1004"/>
                  </a:cubicBezTo>
                  <a:cubicBezTo>
                    <a:pt x="4288" y="411"/>
                    <a:pt x="5073" y="10"/>
                    <a:pt x="5702" y="1"/>
                  </a:cubicBezTo>
                  <a:cubicBezTo>
                    <a:pt x="5702" y="1"/>
                    <a:pt x="4543" y="639"/>
                    <a:pt x="4927" y="1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5622100" y="3264125"/>
              <a:ext cx="278950" cy="61150"/>
            </a:xfrm>
            <a:custGeom>
              <a:rect b="b" l="l" r="r" t="t"/>
              <a:pathLst>
                <a:path extrusionOk="0" h="2446" w="11158">
                  <a:moveTo>
                    <a:pt x="602" y="475"/>
                  </a:moveTo>
                  <a:cubicBezTo>
                    <a:pt x="2655" y="968"/>
                    <a:pt x="5228" y="685"/>
                    <a:pt x="7317" y="539"/>
                  </a:cubicBezTo>
                  <a:cubicBezTo>
                    <a:pt x="8585" y="448"/>
                    <a:pt x="9889" y="1"/>
                    <a:pt x="11148" y="19"/>
                  </a:cubicBezTo>
                  <a:cubicBezTo>
                    <a:pt x="11157" y="740"/>
                    <a:pt x="9260" y="794"/>
                    <a:pt x="8713" y="1013"/>
                  </a:cubicBezTo>
                  <a:cubicBezTo>
                    <a:pt x="9123" y="1843"/>
                    <a:pt x="6769" y="1780"/>
                    <a:pt x="6341" y="1853"/>
                  </a:cubicBezTo>
                  <a:cubicBezTo>
                    <a:pt x="5766" y="1953"/>
                    <a:pt x="4169" y="2446"/>
                    <a:pt x="3677" y="2090"/>
                  </a:cubicBezTo>
                  <a:cubicBezTo>
                    <a:pt x="3467" y="1935"/>
                    <a:pt x="3604" y="1670"/>
                    <a:pt x="3412" y="1497"/>
                  </a:cubicBezTo>
                  <a:cubicBezTo>
                    <a:pt x="2865" y="1004"/>
                    <a:pt x="1496" y="1168"/>
                    <a:pt x="785" y="949"/>
                  </a:cubicBezTo>
                  <a:cubicBezTo>
                    <a:pt x="575" y="886"/>
                    <a:pt x="0" y="840"/>
                    <a:pt x="9" y="539"/>
                  </a:cubicBezTo>
                  <a:cubicBezTo>
                    <a:pt x="19" y="274"/>
                    <a:pt x="402" y="293"/>
                    <a:pt x="602" y="3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8"/>
          <p:cNvSpPr/>
          <p:nvPr/>
        </p:nvSpPr>
        <p:spPr>
          <a:xfrm>
            <a:off x="-901625" y="134301"/>
            <a:ext cx="5031414" cy="689151"/>
          </a:xfrm>
          <a:custGeom>
            <a:rect b="b" l="l" r="r" t="t"/>
            <a:pathLst>
              <a:path extrusionOk="0" h="41027" w="149622">
                <a:moveTo>
                  <a:pt x="46476" y="1"/>
                </a:moveTo>
                <a:cubicBezTo>
                  <a:pt x="29249" y="1"/>
                  <a:pt x="16839" y="157"/>
                  <a:pt x="16839" y="157"/>
                </a:cubicBezTo>
                <a:cubicBezTo>
                  <a:pt x="16839" y="157"/>
                  <a:pt x="0" y="20598"/>
                  <a:pt x="0" y="21830"/>
                </a:cubicBezTo>
                <a:cubicBezTo>
                  <a:pt x="0" y="22278"/>
                  <a:pt x="15625" y="23044"/>
                  <a:pt x="35432" y="23454"/>
                </a:cubicBezTo>
                <a:cubicBezTo>
                  <a:pt x="21450" y="29260"/>
                  <a:pt x="0" y="38314"/>
                  <a:pt x="0" y="39135"/>
                </a:cubicBezTo>
                <a:cubicBezTo>
                  <a:pt x="0" y="39762"/>
                  <a:pt x="30324" y="41027"/>
                  <a:pt x="60034" y="41027"/>
                </a:cubicBezTo>
                <a:cubicBezTo>
                  <a:pt x="88727" y="41027"/>
                  <a:pt x="116846" y="39847"/>
                  <a:pt x="116525" y="35775"/>
                </a:cubicBezTo>
                <a:cubicBezTo>
                  <a:pt x="116115" y="30586"/>
                  <a:pt x="71331" y="28962"/>
                  <a:pt x="71330" y="28961"/>
                </a:cubicBezTo>
                <a:lnTo>
                  <a:pt x="71330" y="28961"/>
                </a:lnTo>
                <a:cubicBezTo>
                  <a:pt x="71331" y="28961"/>
                  <a:pt x="78471" y="29103"/>
                  <a:pt x="88433" y="29103"/>
                </a:cubicBezTo>
                <a:cubicBezTo>
                  <a:pt x="111478" y="29103"/>
                  <a:pt x="149621" y="28347"/>
                  <a:pt x="149400" y="23342"/>
                </a:cubicBezTo>
                <a:cubicBezTo>
                  <a:pt x="149269" y="20505"/>
                  <a:pt x="134652" y="19123"/>
                  <a:pt x="116525" y="18526"/>
                </a:cubicBezTo>
                <a:cubicBezTo>
                  <a:pt x="116525" y="18489"/>
                  <a:pt x="116525" y="18470"/>
                  <a:pt x="116525" y="18451"/>
                </a:cubicBezTo>
                <a:cubicBezTo>
                  <a:pt x="116115" y="13262"/>
                  <a:pt x="71312" y="11638"/>
                  <a:pt x="71312" y="11638"/>
                </a:cubicBezTo>
                <a:lnTo>
                  <a:pt x="71312" y="11638"/>
                </a:lnTo>
                <a:cubicBezTo>
                  <a:pt x="71312" y="11638"/>
                  <a:pt x="78452" y="11779"/>
                  <a:pt x="88414" y="11779"/>
                </a:cubicBezTo>
                <a:cubicBezTo>
                  <a:pt x="111459" y="11779"/>
                  <a:pt x="149602" y="11024"/>
                  <a:pt x="149381" y="6019"/>
                </a:cubicBezTo>
                <a:cubicBezTo>
                  <a:pt x="149161" y="800"/>
                  <a:pt x="85477" y="1"/>
                  <a:pt x="46476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/>
          <p:nvPr>
            <p:ph type="title"/>
          </p:nvPr>
        </p:nvSpPr>
        <p:spPr>
          <a:xfrm>
            <a:off x="4155575" y="681200"/>
            <a:ext cx="39381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8" name="Google Shape;248;p9"/>
          <p:cNvSpPr txBox="1"/>
          <p:nvPr>
            <p:ph idx="1" type="subTitle"/>
          </p:nvPr>
        </p:nvSpPr>
        <p:spPr>
          <a:xfrm>
            <a:off x="4155575" y="1594350"/>
            <a:ext cx="3938100" cy="1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9" name="Google Shape;249;p9"/>
          <p:cNvSpPr/>
          <p:nvPr/>
        </p:nvSpPr>
        <p:spPr>
          <a:xfrm>
            <a:off x="-1713620" y="2390475"/>
            <a:ext cx="10890094" cy="1760625"/>
          </a:xfrm>
          <a:custGeom>
            <a:rect b="b" l="l" r="r" t="t"/>
            <a:pathLst>
              <a:path extrusionOk="0" h="70425" w="315838">
                <a:moveTo>
                  <a:pt x="315838" y="0"/>
                </a:moveTo>
                <a:cubicBezTo>
                  <a:pt x="315838" y="0"/>
                  <a:pt x="234128" y="29311"/>
                  <a:pt x="229081" y="29530"/>
                </a:cubicBezTo>
                <a:cubicBezTo>
                  <a:pt x="229047" y="29532"/>
                  <a:pt x="229007" y="29533"/>
                  <a:pt x="228962" y="29533"/>
                </a:cubicBezTo>
                <a:cubicBezTo>
                  <a:pt x="222386" y="29533"/>
                  <a:pt x="100622" y="13630"/>
                  <a:pt x="85661" y="12634"/>
                </a:cubicBezTo>
                <a:cubicBezTo>
                  <a:pt x="85090" y="12595"/>
                  <a:pt x="84440" y="12576"/>
                  <a:pt x="83718" y="12576"/>
                </a:cubicBezTo>
                <a:cubicBezTo>
                  <a:pt x="65374" y="12576"/>
                  <a:pt x="157" y="24546"/>
                  <a:pt x="157" y="24546"/>
                </a:cubicBezTo>
                <a:lnTo>
                  <a:pt x="0" y="70425"/>
                </a:lnTo>
                <a:lnTo>
                  <a:pt x="315838" y="70425"/>
                </a:lnTo>
                <a:lnTo>
                  <a:pt x="315838" y="0"/>
                </a:lnTo>
                <a:close/>
              </a:path>
            </a:pathLst>
          </a:custGeom>
          <a:solidFill>
            <a:srgbClr val="D9ECD3">
              <a:alpha val="70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84750" y="1740650"/>
            <a:ext cx="2666625" cy="2667025"/>
          </a:xfrm>
          <a:custGeom>
            <a:rect b="b" l="l" r="r" t="t"/>
            <a:pathLst>
              <a:path extrusionOk="0" h="106681" w="106665">
                <a:moveTo>
                  <a:pt x="53341" y="1"/>
                </a:moveTo>
                <a:cubicBezTo>
                  <a:pt x="23873" y="1"/>
                  <a:pt x="1" y="23889"/>
                  <a:pt x="1" y="53341"/>
                </a:cubicBezTo>
                <a:cubicBezTo>
                  <a:pt x="1" y="82793"/>
                  <a:pt x="23873" y="106680"/>
                  <a:pt x="53341" y="106680"/>
                </a:cubicBezTo>
                <a:cubicBezTo>
                  <a:pt x="82793" y="106680"/>
                  <a:pt x="106665" y="82793"/>
                  <a:pt x="106665" y="53341"/>
                </a:cubicBezTo>
                <a:cubicBezTo>
                  <a:pt x="106665" y="23889"/>
                  <a:pt x="82793" y="1"/>
                  <a:pt x="533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5972450" y="3196325"/>
            <a:ext cx="6828950" cy="1443150"/>
          </a:xfrm>
          <a:custGeom>
            <a:rect b="b" l="l" r="r" t="t"/>
            <a:pathLst>
              <a:path extrusionOk="0" h="57726" w="273158">
                <a:moveTo>
                  <a:pt x="119043" y="0"/>
                </a:moveTo>
                <a:cubicBezTo>
                  <a:pt x="118808" y="0"/>
                  <a:pt x="118606" y="15"/>
                  <a:pt x="118436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6" y="0"/>
                  <a:pt x="119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-1743225" y="3196325"/>
            <a:ext cx="6829325" cy="1443150"/>
          </a:xfrm>
          <a:custGeom>
            <a:rect b="b" l="l" r="r" t="t"/>
            <a:pathLst>
              <a:path extrusionOk="0" h="57726" w="273173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0" y="57726"/>
                  <a:pt x="0" y="57726"/>
                </a:cubicBezTo>
                <a:lnTo>
                  <a:pt x="273172" y="57726"/>
                </a:lnTo>
                <a:cubicBezTo>
                  <a:pt x="273172" y="57726"/>
                  <a:pt x="133756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3559000" y="3196325"/>
            <a:ext cx="6828925" cy="1443150"/>
          </a:xfrm>
          <a:custGeom>
            <a:rect b="b" l="l" r="r" t="t"/>
            <a:pathLst>
              <a:path extrusionOk="0" h="57726" w="273157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5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888100" y="3587925"/>
            <a:ext cx="5829700" cy="1231825"/>
          </a:xfrm>
          <a:custGeom>
            <a:rect b="b" l="l" r="r" t="t"/>
            <a:pathLst>
              <a:path extrusionOk="0" h="49273" w="233188">
                <a:moveTo>
                  <a:pt x="101637" y="1"/>
                </a:moveTo>
                <a:cubicBezTo>
                  <a:pt x="101435" y="1"/>
                  <a:pt x="101261" y="13"/>
                  <a:pt x="101115" y="39"/>
                </a:cubicBezTo>
                <a:cubicBezTo>
                  <a:pt x="98012" y="572"/>
                  <a:pt x="0" y="49272"/>
                  <a:pt x="0" y="49272"/>
                </a:cubicBezTo>
                <a:lnTo>
                  <a:pt x="233187" y="49272"/>
                </a:lnTo>
                <a:cubicBezTo>
                  <a:pt x="233187" y="49272"/>
                  <a:pt x="114207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2571900" y="3389250"/>
            <a:ext cx="5829700" cy="1231825"/>
          </a:xfrm>
          <a:custGeom>
            <a:rect b="b" l="l" r="r" t="t"/>
            <a:pathLst>
              <a:path extrusionOk="0" h="49273" w="233188">
                <a:moveTo>
                  <a:pt x="101637" y="1"/>
                </a:moveTo>
                <a:cubicBezTo>
                  <a:pt x="101436" y="1"/>
                  <a:pt x="101262" y="14"/>
                  <a:pt x="101116" y="39"/>
                </a:cubicBezTo>
                <a:cubicBezTo>
                  <a:pt x="98013" y="572"/>
                  <a:pt x="1" y="49272"/>
                  <a:pt x="1" y="49272"/>
                </a:cubicBezTo>
                <a:lnTo>
                  <a:pt x="233188" y="49272"/>
                </a:lnTo>
                <a:cubicBezTo>
                  <a:pt x="233188" y="49272"/>
                  <a:pt x="114208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2883050" y="3390225"/>
            <a:ext cx="2344900" cy="1076450"/>
          </a:xfrm>
          <a:custGeom>
            <a:rect b="b" l="l" r="r" t="t"/>
            <a:pathLst>
              <a:path extrusionOk="0" h="43058" w="93796">
                <a:moveTo>
                  <a:pt x="88670" y="0"/>
                </a:moveTo>
                <a:cubicBezTo>
                  <a:pt x="86256" y="423"/>
                  <a:pt x="26490" y="29938"/>
                  <a:pt x="0" y="43058"/>
                </a:cubicBezTo>
                <a:lnTo>
                  <a:pt x="0" y="43058"/>
                </a:lnTo>
                <a:lnTo>
                  <a:pt x="23324" y="34233"/>
                </a:lnTo>
                <a:lnTo>
                  <a:pt x="71601" y="32477"/>
                </a:lnTo>
                <a:cubicBezTo>
                  <a:pt x="72447" y="32462"/>
                  <a:pt x="72541" y="31129"/>
                  <a:pt x="71726" y="30957"/>
                </a:cubicBezTo>
                <a:lnTo>
                  <a:pt x="53481" y="27023"/>
                </a:lnTo>
                <a:cubicBezTo>
                  <a:pt x="52870" y="26882"/>
                  <a:pt x="52713" y="26004"/>
                  <a:pt x="53230" y="25612"/>
                </a:cubicBezTo>
                <a:lnTo>
                  <a:pt x="57917" y="22211"/>
                </a:lnTo>
                <a:cubicBezTo>
                  <a:pt x="58011" y="22148"/>
                  <a:pt x="58136" y="22101"/>
                  <a:pt x="58246" y="22085"/>
                </a:cubicBezTo>
                <a:lnTo>
                  <a:pt x="92918" y="18433"/>
                </a:lnTo>
                <a:cubicBezTo>
                  <a:pt x="93796" y="18339"/>
                  <a:pt x="93764" y="16929"/>
                  <a:pt x="92886" y="16897"/>
                </a:cubicBezTo>
                <a:lnTo>
                  <a:pt x="63905" y="15471"/>
                </a:lnTo>
                <a:cubicBezTo>
                  <a:pt x="63184" y="15439"/>
                  <a:pt x="62980" y="14374"/>
                  <a:pt x="63622" y="14013"/>
                </a:cubicBezTo>
                <a:lnTo>
                  <a:pt x="88670" y="0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3757675" y="3894300"/>
            <a:ext cx="4251675" cy="820825"/>
          </a:xfrm>
          <a:custGeom>
            <a:rect b="b" l="l" r="r" t="t"/>
            <a:pathLst>
              <a:path extrusionOk="0" h="32833" w="170067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-108000" y="3658225"/>
            <a:ext cx="5473875" cy="1056900"/>
          </a:xfrm>
          <a:custGeom>
            <a:rect b="b" l="l" r="r" t="t"/>
            <a:pathLst>
              <a:path extrusionOk="0" h="42276" w="218955">
                <a:moveTo>
                  <a:pt x="95422" y="1"/>
                </a:moveTo>
                <a:cubicBezTo>
                  <a:pt x="95236" y="1"/>
                  <a:pt x="95075" y="11"/>
                  <a:pt x="94940" y="33"/>
                </a:cubicBezTo>
                <a:cubicBezTo>
                  <a:pt x="92024" y="503"/>
                  <a:pt x="0" y="42275"/>
                  <a:pt x="0" y="42275"/>
                </a:cubicBezTo>
                <a:lnTo>
                  <a:pt x="218955" y="42275"/>
                </a:lnTo>
                <a:cubicBezTo>
                  <a:pt x="218955" y="42275"/>
                  <a:pt x="107185" y="1"/>
                  <a:pt x="954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183925" y="3659025"/>
            <a:ext cx="2202275" cy="923650"/>
          </a:xfrm>
          <a:custGeom>
            <a:rect b="b" l="l" r="r" t="t"/>
            <a:pathLst>
              <a:path extrusionOk="0" h="36946" w="88091">
                <a:moveTo>
                  <a:pt x="83263" y="1"/>
                </a:moveTo>
                <a:lnTo>
                  <a:pt x="83263" y="1"/>
                </a:lnTo>
                <a:cubicBezTo>
                  <a:pt x="81006" y="377"/>
                  <a:pt x="24891" y="25691"/>
                  <a:pt x="1" y="36945"/>
                </a:cubicBezTo>
                <a:lnTo>
                  <a:pt x="1" y="36945"/>
                </a:lnTo>
                <a:lnTo>
                  <a:pt x="21913" y="29390"/>
                </a:lnTo>
                <a:lnTo>
                  <a:pt x="67244" y="27885"/>
                </a:lnTo>
                <a:cubicBezTo>
                  <a:pt x="68027" y="27854"/>
                  <a:pt x="68121" y="26726"/>
                  <a:pt x="67353" y="26569"/>
                </a:cubicBezTo>
                <a:lnTo>
                  <a:pt x="50237" y="23199"/>
                </a:lnTo>
                <a:cubicBezTo>
                  <a:pt x="49657" y="23073"/>
                  <a:pt x="49500" y="22321"/>
                  <a:pt x="49986" y="21992"/>
                </a:cubicBezTo>
                <a:lnTo>
                  <a:pt x="54391" y="19061"/>
                </a:lnTo>
                <a:cubicBezTo>
                  <a:pt x="54485" y="19014"/>
                  <a:pt x="54594" y="18967"/>
                  <a:pt x="54704" y="18967"/>
                </a:cubicBezTo>
                <a:lnTo>
                  <a:pt x="87260" y="15832"/>
                </a:lnTo>
                <a:cubicBezTo>
                  <a:pt x="88090" y="15754"/>
                  <a:pt x="88059" y="14547"/>
                  <a:pt x="87228" y="14500"/>
                </a:cubicBezTo>
                <a:lnTo>
                  <a:pt x="60018" y="13293"/>
                </a:lnTo>
                <a:cubicBezTo>
                  <a:pt x="59344" y="13261"/>
                  <a:pt x="59140" y="12337"/>
                  <a:pt x="59751" y="12039"/>
                </a:cubicBezTo>
                <a:lnTo>
                  <a:pt x="83263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-242325" y="4534050"/>
            <a:ext cx="9418794" cy="1160325"/>
          </a:xfrm>
          <a:custGeom>
            <a:rect b="b" l="l" r="r" t="t"/>
            <a:pathLst>
              <a:path extrusionOk="0" h="46413" w="331356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582075" y="4534050"/>
            <a:ext cx="4442125" cy="1160325"/>
          </a:xfrm>
          <a:custGeom>
            <a:rect b="b" l="l" r="r" t="t"/>
            <a:pathLst>
              <a:path extrusionOk="0" h="46413" w="177685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-274550" y="4825825"/>
            <a:ext cx="9418794" cy="868550"/>
          </a:xfrm>
          <a:custGeom>
            <a:rect b="b" l="l" r="r" t="t"/>
            <a:pathLst>
              <a:path extrusionOk="0" h="34742" w="331356">
                <a:moveTo>
                  <a:pt x="121144" y="1"/>
                </a:moveTo>
                <a:cubicBezTo>
                  <a:pt x="121070" y="1"/>
                  <a:pt x="121003" y="3"/>
                  <a:pt x="120944" y="7"/>
                </a:cubicBezTo>
                <a:cubicBezTo>
                  <a:pt x="113984" y="509"/>
                  <a:pt x="581" y="5806"/>
                  <a:pt x="581" y="5806"/>
                </a:cubicBezTo>
                <a:lnTo>
                  <a:pt x="1" y="34741"/>
                </a:lnTo>
                <a:lnTo>
                  <a:pt x="331356" y="34741"/>
                </a:lnTo>
                <a:lnTo>
                  <a:pt x="331356" y="7076"/>
                </a:lnTo>
                <a:lnTo>
                  <a:pt x="292248" y="28503"/>
                </a:lnTo>
                <a:lnTo>
                  <a:pt x="233282" y="28503"/>
                </a:lnTo>
                <a:cubicBezTo>
                  <a:pt x="232365" y="28503"/>
                  <a:pt x="129671" y="1"/>
                  <a:pt x="1211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9"/>
          <p:cNvGrpSpPr/>
          <p:nvPr/>
        </p:nvGrpSpPr>
        <p:grpSpPr>
          <a:xfrm>
            <a:off x="-45125" y="4400963"/>
            <a:ext cx="9144000" cy="135700"/>
            <a:chOff x="96675" y="2823075"/>
            <a:chExt cx="9144000" cy="135700"/>
          </a:xfrm>
        </p:grpSpPr>
        <p:grpSp>
          <p:nvGrpSpPr>
            <p:cNvPr id="264" name="Google Shape;264;p9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265" name="Google Shape;265;p9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266" name="Google Shape;266;p9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7" name="Google Shape;267;p9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268" name="Google Shape;268;p9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" name="Google Shape;269;p9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" name="Google Shape;270;p9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" name="Google Shape;271;p9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" name="Google Shape;272;p9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3" name="Google Shape;273;p9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4" name="Google Shape;274;p9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" name="Google Shape;275;p9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" name="Google Shape;276;p9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77" name="Google Shape;277;p9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278" name="Google Shape;278;p9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9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9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9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9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6" name="Google Shape;286;p9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287" name="Google Shape;287;p9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9"/>
          <p:cNvGrpSpPr/>
          <p:nvPr/>
        </p:nvGrpSpPr>
        <p:grpSpPr>
          <a:xfrm>
            <a:off x="1364600" y="3586175"/>
            <a:ext cx="1589000" cy="1889925"/>
            <a:chOff x="1364600" y="3586175"/>
            <a:chExt cx="1589000" cy="1889925"/>
          </a:xfrm>
        </p:grpSpPr>
        <p:sp>
          <p:nvSpPr>
            <p:cNvPr id="296" name="Google Shape;296;p9"/>
            <p:cNvSpPr/>
            <p:nvPr/>
          </p:nvSpPr>
          <p:spPr>
            <a:xfrm>
              <a:off x="1623625" y="3849875"/>
              <a:ext cx="222200" cy="1626225"/>
            </a:xfrm>
            <a:custGeom>
              <a:rect b="b" l="l" r="r" t="t"/>
              <a:pathLst>
                <a:path extrusionOk="0" h="65049" w="8888">
                  <a:moveTo>
                    <a:pt x="0" y="0"/>
                  </a:moveTo>
                  <a:cubicBezTo>
                    <a:pt x="7336" y="26647"/>
                    <a:pt x="8887" y="65049"/>
                    <a:pt x="8887" y="65049"/>
                  </a:cubicBezTo>
                  <a:lnTo>
                    <a:pt x="8887" y="26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1845800" y="3953325"/>
              <a:ext cx="228475" cy="1522775"/>
            </a:xfrm>
            <a:custGeom>
              <a:rect b="b" l="l" r="r" t="t"/>
              <a:pathLst>
                <a:path extrusionOk="0" h="60911" w="9139">
                  <a:moveTo>
                    <a:pt x="9139" y="0"/>
                  </a:moveTo>
                  <a:lnTo>
                    <a:pt x="4233" y="15314"/>
                  </a:lnTo>
                  <a:lnTo>
                    <a:pt x="0" y="60911"/>
                  </a:lnTo>
                  <a:lnTo>
                    <a:pt x="4233" y="60911"/>
                  </a:lnTo>
                  <a:lnTo>
                    <a:pt x="9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2077000" y="4137100"/>
              <a:ext cx="148952" cy="1339000"/>
            </a:xfrm>
            <a:custGeom>
              <a:rect b="b" l="l" r="r" t="t"/>
              <a:pathLst>
                <a:path extrusionOk="0" h="53560" w="9562">
                  <a:moveTo>
                    <a:pt x="9562" y="1"/>
                  </a:moveTo>
                  <a:lnTo>
                    <a:pt x="0" y="22148"/>
                  </a:lnTo>
                  <a:cubicBezTo>
                    <a:pt x="0" y="22148"/>
                    <a:pt x="3292" y="50425"/>
                    <a:pt x="3292" y="53560"/>
                  </a:cubicBezTo>
                  <a:lnTo>
                    <a:pt x="6944" y="53560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634200" y="3632775"/>
              <a:ext cx="61150" cy="1843325"/>
            </a:xfrm>
            <a:custGeom>
              <a:rect b="b" l="l" r="r" t="t"/>
              <a:pathLst>
                <a:path extrusionOk="0" h="73733" w="2446">
                  <a:moveTo>
                    <a:pt x="0" y="1"/>
                  </a:moveTo>
                  <a:lnTo>
                    <a:pt x="0" y="73733"/>
                  </a:lnTo>
                  <a:lnTo>
                    <a:pt x="2446" y="73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558175" y="3598675"/>
              <a:ext cx="152450" cy="242600"/>
            </a:xfrm>
            <a:custGeom>
              <a:rect b="b" l="l" r="r" t="t"/>
              <a:pathLst>
                <a:path extrusionOk="0" h="9704" w="6098">
                  <a:moveTo>
                    <a:pt x="3041" y="1"/>
                  </a:moveTo>
                  <a:cubicBezTo>
                    <a:pt x="1364" y="1"/>
                    <a:pt x="1" y="3387"/>
                    <a:pt x="1" y="6067"/>
                  </a:cubicBezTo>
                  <a:cubicBezTo>
                    <a:pt x="1" y="8747"/>
                    <a:pt x="1364" y="9703"/>
                    <a:pt x="3041" y="9703"/>
                  </a:cubicBezTo>
                  <a:cubicBezTo>
                    <a:pt x="4734" y="9703"/>
                    <a:pt x="6098" y="8747"/>
                    <a:pt x="6098" y="6067"/>
                  </a:cubicBezTo>
                  <a:cubicBezTo>
                    <a:pt x="6098" y="3387"/>
                    <a:pt x="4734" y="1"/>
                    <a:pt x="3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1647525" y="3695075"/>
              <a:ext cx="134425" cy="659150"/>
            </a:xfrm>
            <a:custGeom>
              <a:rect b="b" l="l" r="r" t="t"/>
              <a:pathLst>
                <a:path extrusionOk="0" h="26366" w="5377">
                  <a:moveTo>
                    <a:pt x="5377" y="1"/>
                  </a:moveTo>
                  <a:cubicBezTo>
                    <a:pt x="5376" y="3"/>
                    <a:pt x="0" y="20393"/>
                    <a:pt x="0" y="21334"/>
                  </a:cubicBezTo>
                  <a:lnTo>
                    <a:pt x="0" y="26365"/>
                  </a:lnTo>
                  <a:lnTo>
                    <a:pt x="5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1728250" y="3586175"/>
              <a:ext cx="123450" cy="156325"/>
            </a:xfrm>
            <a:custGeom>
              <a:rect b="b" l="l" r="r" t="t"/>
              <a:pathLst>
                <a:path extrusionOk="0" h="6253" w="4938">
                  <a:moveTo>
                    <a:pt x="3451" y="1"/>
                  </a:moveTo>
                  <a:cubicBezTo>
                    <a:pt x="2420" y="1"/>
                    <a:pt x="1066" y="1679"/>
                    <a:pt x="564" y="3213"/>
                  </a:cubicBezTo>
                  <a:cubicBezTo>
                    <a:pt x="0" y="4890"/>
                    <a:pt x="658" y="5783"/>
                    <a:pt x="1709" y="6128"/>
                  </a:cubicBezTo>
                  <a:cubicBezTo>
                    <a:pt x="1953" y="6208"/>
                    <a:pt x="2199" y="6253"/>
                    <a:pt x="2438" y="6253"/>
                  </a:cubicBezTo>
                  <a:cubicBezTo>
                    <a:pt x="3227" y="6253"/>
                    <a:pt x="3952" y="5769"/>
                    <a:pt x="4373" y="4482"/>
                  </a:cubicBezTo>
                  <a:cubicBezTo>
                    <a:pt x="4938" y="2805"/>
                    <a:pt x="4781" y="391"/>
                    <a:pt x="3731" y="46"/>
                  </a:cubicBezTo>
                  <a:cubicBezTo>
                    <a:pt x="3641" y="16"/>
                    <a:pt x="3547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512325" y="3986225"/>
              <a:ext cx="141500" cy="694400"/>
            </a:xfrm>
            <a:custGeom>
              <a:rect b="b" l="l" r="r" t="t"/>
              <a:pathLst>
                <a:path extrusionOk="0" h="27776" w="5660">
                  <a:moveTo>
                    <a:pt x="1" y="1"/>
                  </a:moveTo>
                  <a:lnTo>
                    <a:pt x="5659" y="27776"/>
                  </a:lnTo>
                  <a:lnTo>
                    <a:pt x="5659" y="22494"/>
                  </a:lnTo>
                  <a:cubicBezTo>
                    <a:pt x="5659" y="21490"/>
                    <a:pt x="1" y="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438650" y="3871425"/>
              <a:ext cx="130125" cy="164725"/>
            </a:xfrm>
            <a:custGeom>
              <a:rect b="b" l="l" r="r" t="t"/>
              <a:pathLst>
                <a:path extrusionOk="0" h="6589" w="5205">
                  <a:moveTo>
                    <a:pt x="1565" y="0"/>
                  </a:moveTo>
                  <a:cubicBezTo>
                    <a:pt x="1463" y="0"/>
                    <a:pt x="1365" y="15"/>
                    <a:pt x="1270" y="47"/>
                  </a:cubicBezTo>
                  <a:cubicBezTo>
                    <a:pt x="158" y="408"/>
                    <a:pt x="1" y="2947"/>
                    <a:pt x="596" y="4718"/>
                  </a:cubicBezTo>
                  <a:cubicBezTo>
                    <a:pt x="1042" y="6079"/>
                    <a:pt x="1802" y="6588"/>
                    <a:pt x="2634" y="6588"/>
                  </a:cubicBezTo>
                  <a:cubicBezTo>
                    <a:pt x="2886" y="6588"/>
                    <a:pt x="3144" y="6542"/>
                    <a:pt x="3402" y="6458"/>
                  </a:cubicBezTo>
                  <a:cubicBezTo>
                    <a:pt x="4515" y="6082"/>
                    <a:pt x="5205" y="5157"/>
                    <a:pt x="4609" y="3386"/>
                  </a:cubicBezTo>
                  <a:cubicBezTo>
                    <a:pt x="4078" y="1765"/>
                    <a:pt x="2655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653800" y="4387100"/>
              <a:ext cx="108950" cy="132075"/>
            </a:xfrm>
            <a:custGeom>
              <a:rect b="b" l="l" r="r" t="t"/>
              <a:pathLst>
                <a:path extrusionOk="0" h="5283" w="4358">
                  <a:moveTo>
                    <a:pt x="4358" y="1"/>
                  </a:moveTo>
                  <a:cubicBezTo>
                    <a:pt x="157" y="1161"/>
                    <a:pt x="0" y="5283"/>
                    <a:pt x="0" y="5283"/>
                  </a:cubicBezTo>
                  <a:cubicBezTo>
                    <a:pt x="2586" y="4060"/>
                    <a:pt x="4357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364600" y="4260925"/>
              <a:ext cx="313500" cy="345650"/>
            </a:xfrm>
            <a:custGeom>
              <a:rect b="b" l="l" r="r" t="t"/>
              <a:pathLst>
                <a:path extrusionOk="0" h="13826" w="1254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430" y="11631"/>
                    <a:pt x="11568" y="13825"/>
                  </a:cubicBezTo>
                  <a:cubicBezTo>
                    <a:pt x="11568" y="13825"/>
                    <a:pt x="12540" y="106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2368000" y="4170400"/>
              <a:ext cx="86625" cy="1305700"/>
            </a:xfrm>
            <a:custGeom>
              <a:rect b="b" l="l" r="r" t="t"/>
              <a:pathLst>
                <a:path extrusionOk="0" h="52228" w="3465">
                  <a:moveTo>
                    <a:pt x="3339" y="1"/>
                  </a:moveTo>
                  <a:lnTo>
                    <a:pt x="0" y="52228"/>
                  </a:lnTo>
                  <a:lnTo>
                    <a:pt x="690" y="52228"/>
                  </a:lnTo>
                  <a:lnTo>
                    <a:pt x="3464" y="16"/>
                  </a:lnTo>
                  <a:lnTo>
                    <a:pt x="3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2384450" y="4072200"/>
              <a:ext cx="105050" cy="131475"/>
            </a:xfrm>
            <a:custGeom>
              <a:rect b="b" l="l" r="r" t="t"/>
              <a:pathLst>
                <a:path extrusionOk="0" h="5259" w="4202">
                  <a:moveTo>
                    <a:pt x="1188" y="0"/>
                  </a:moveTo>
                  <a:cubicBezTo>
                    <a:pt x="1103" y="0"/>
                    <a:pt x="1020" y="13"/>
                    <a:pt x="941" y="42"/>
                  </a:cubicBezTo>
                  <a:cubicBezTo>
                    <a:pt x="63" y="371"/>
                    <a:pt x="1" y="2408"/>
                    <a:pt x="502" y="3803"/>
                  </a:cubicBezTo>
                  <a:cubicBezTo>
                    <a:pt x="890" y="4861"/>
                    <a:pt x="1490" y="5258"/>
                    <a:pt x="2136" y="5258"/>
                  </a:cubicBezTo>
                  <a:cubicBezTo>
                    <a:pt x="2351" y="5258"/>
                    <a:pt x="2571" y="5214"/>
                    <a:pt x="2791" y="5136"/>
                  </a:cubicBezTo>
                  <a:cubicBezTo>
                    <a:pt x="3669" y="4822"/>
                    <a:pt x="4202" y="4054"/>
                    <a:pt x="3700" y="2659"/>
                  </a:cubicBezTo>
                  <a:cubicBezTo>
                    <a:pt x="3229" y="1375"/>
                    <a:pt x="2057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2419325" y="4072875"/>
              <a:ext cx="105450" cy="131025"/>
            </a:xfrm>
            <a:custGeom>
              <a:rect b="b" l="l" r="r" t="t"/>
              <a:pathLst>
                <a:path extrusionOk="0" h="5241" w="4218">
                  <a:moveTo>
                    <a:pt x="3047" y="0"/>
                  </a:moveTo>
                  <a:cubicBezTo>
                    <a:pt x="2177" y="0"/>
                    <a:pt x="1001" y="1353"/>
                    <a:pt x="518" y="2617"/>
                  </a:cubicBezTo>
                  <a:cubicBezTo>
                    <a:pt x="1" y="4012"/>
                    <a:pt x="518" y="4780"/>
                    <a:pt x="1396" y="5109"/>
                  </a:cubicBezTo>
                  <a:cubicBezTo>
                    <a:pt x="1621" y="5193"/>
                    <a:pt x="1848" y="5241"/>
                    <a:pt x="2069" y="5241"/>
                  </a:cubicBezTo>
                  <a:cubicBezTo>
                    <a:pt x="2709" y="5241"/>
                    <a:pt x="3304" y="4844"/>
                    <a:pt x="3700" y="3808"/>
                  </a:cubicBezTo>
                  <a:cubicBezTo>
                    <a:pt x="4217" y="2413"/>
                    <a:pt x="4186" y="375"/>
                    <a:pt x="3308" y="46"/>
                  </a:cubicBezTo>
                  <a:cubicBezTo>
                    <a:pt x="3225" y="15"/>
                    <a:pt x="3138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2411875" y="4072450"/>
              <a:ext cx="85075" cy="135600"/>
            </a:xfrm>
            <a:custGeom>
              <a:rect b="b" l="l" r="r" t="t"/>
              <a:pathLst>
                <a:path extrusionOk="0" h="5424" w="3403">
                  <a:moveTo>
                    <a:pt x="1725" y="0"/>
                  </a:moveTo>
                  <a:cubicBezTo>
                    <a:pt x="785" y="0"/>
                    <a:pt x="17" y="1881"/>
                    <a:pt x="1" y="3386"/>
                  </a:cubicBezTo>
                  <a:cubicBezTo>
                    <a:pt x="1" y="4875"/>
                    <a:pt x="753" y="5408"/>
                    <a:pt x="1694" y="5424"/>
                  </a:cubicBezTo>
                  <a:cubicBezTo>
                    <a:pt x="2634" y="5424"/>
                    <a:pt x="3387" y="4891"/>
                    <a:pt x="3402" y="3402"/>
                  </a:cubicBezTo>
                  <a:cubicBezTo>
                    <a:pt x="3402" y="1913"/>
                    <a:pt x="2666" y="16"/>
                    <a:pt x="1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2442850" y="4106150"/>
              <a:ext cx="144225" cy="283725"/>
            </a:xfrm>
            <a:custGeom>
              <a:rect b="b" l="l" r="r" t="t"/>
              <a:pathLst>
                <a:path extrusionOk="0" h="11349" w="5769">
                  <a:moveTo>
                    <a:pt x="5768" y="0"/>
                  </a:moveTo>
                  <a:lnTo>
                    <a:pt x="5768" y="0"/>
                  </a:lnTo>
                  <a:cubicBezTo>
                    <a:pt x="612" y="3903"/>
                    <a:pt x="0" y="11348"/>
                    <a:pt x="0" y="11348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2318225" y="4097125"/>
              <a:ext cx="124650" cy="292750"/>
            </a:xfrm>
            <a:custGeom>
              <a:rect b="b" l="l" r="r" t="t"/>
              <a:pathLst>
                <a:path extrusionOk="0" h="11710" w="4986">
                  <a:moveTo>
                    <a:pt x="1" y="1"/>
                  </a:moveTo>
                  <a:lnTo>
                    <a:pt x="4985" y="11709"/>
                  </a:lnTo>
                  <a:cubicBezTo>
                    <a:pt x="4985" y="11709"/>
                    <a:pt x="4876" y="42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2023700" y="3918050"/>
              <a:ext cx="103475" cy="1558050"/>
            </a:xfrm>
            <a:custGeom>
              <a:rect b="b" l="l" r="r" t="t"/>
              <a:pathLst>
                <a:path extrusionOk="0" h="62322" w="4139">
                  <a:moveTo>
                    <a:pt x="3982" y="1"/>
                  </a:moveTo>
                  <a:lnTo>
                    <a:pt x="1" y="62322"/>
                  </a:lnTo>
                  <a:lnTo>
                    <a:pt x="831" y="62322"/>
                  </a:lnTo>
                  <a:lnTo>
                    <a:pt x="4139" y="16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043300" y="3800725"/>
              <a:ext cx="125425" cy="156850"/>
            </a:xfrm>
            <a:custGeom>
              <a:rect b="b" l="l" r="r" t="t"/>
              <a:pathLst>
                <a:path extrusionOk="0" h="6274" w="5017">
                  <a:moveTo>
                    <a:pt x="1437" y="0"/>
                  </a:moveTo>
                  <a:cubicBezTo>
                    <a:pt x="1330" y="0"/>
                    <a:pt x="1227" y="17"/>
                    <a:pt x="1129" y="54"/>
                  </a:cubicBezTo>
                  <a:cubicBezTo>
                    <a:pt x="79" y="430"/>
                    <a:pt x="0" y="2860"/>
                    <a:pt x="612" y="4537"/>
                  </a:cubicBezTo>
                  <a:cubicBezTo>
                    <a:pt x="1057" y="5791"/>
                    <a:pt x="1774" y="6274"/>
                    <a:pt x="2546" y="6274"/>
                  </a:cubicBezTo>
                  <a:cubicBezTo>
                    <a:pt x="2807" y="6274"/>
                    <a:pt x="3074" y="6219"/>
                    <a:pt x="3339" y="6120"/>
                  </a:cubicBezTo>
                  <a:cubicBezTo>
                    <a:pt x="4389" y="5744"/>
                    <a:pt x="5016" y="4835"/>
                    <a:pt x="4420" y="3157"/>
                  </a:cubicBezTo>
                  <a:cubicBezTo>
                    <a:pt x="3866" y="1637"/>
                    <a:pt x="2474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084825" y="3801375"/>
              <a:ext cx="126200" cy="156500"/>
            </a:xfrm>
            <a:custGeom>
              <a:rect b="b" l="l" r="r" t="t"/>
              <a:pathLst>
                <a:path extrusionOk="0" h="6260" w="5048">
                  <a:moveTo>
                    <a:pt x="3629" y="1"/>
                  </a:moveTo>
                  <a:cubicBezTo>
                    <a:pt x="2590" y="1"/>
                    <a:pt x="1194" y="1616"/>
                    <a:pt x="628" y="3116"/>
                  </a:cubicBezTo>
                  <a:cubicBezTo>
                    <a:pt x="1" y="4793"/>
                    <a:pt x="628" y="5702"/>
                    <a:pt x="1678" y="6094"/>
                  </a:cubicBezTo>
                  <a:cubicBezTo>
                    <a:pt x="1952" y="6200"/>
                    <a:pt x="2227" y="6260"/>
                    <a:pt x="2494" y="6260"/>
                  </a:cubicBezTo>
                  <a:cubicBezTo>
                    <a:pt x="3254" y="6260"/>
                    <a:pt x="3957" y="5782"/>
                    <a:pt x="4421" y="4542"/>
                  </a:cubicBezTo>
                  <a:cubicBezTo>
                    <a:pt x="5048" y="2881"/>
                    <a:pt x="5001" y="451"/>
                    <a:pt x="3951" y="59"/>
                  </a:cubicBezTo>
                  <a:cubicBezTo>
                    <a:pt x="3849" y="20"/>
                    <a:pt x="3741" y="1"/>
                    <a:pt x="3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076200" y="3800875"/>
              <a:ext cx="101925" cy="161875"/>
            </a:xfrm>
            <a:custGeom>
              <a:rect b="b" l="l" r="r" t="t"/>
              <a:pathLst>
                <a:path extrusionOk="0" h="6475" w="4077">
                  <a:moveTo>
                    <a:pt x="2054" y="1"/>
                  </a:moveTo>
                  <a:cubicBezTo>
                    <a:pt x="941" y="1"/>
                    <a:pt x="17" y="2258"/>
                    <a:pt x="1" y="4029"/>
                  </a:cubicBezTo>
                  <a:cubicBezTo>
                    <a:pt x="1" y="5816"/>
                    <a:pt x="894" y="6459"/>
                    <a:pt x="2023" y="6474"/>
                  </a:cubicBezTo>
                  <a:cubicBezTo>
                    <a:pt x="3136" y="6474"/>
                    <a:pt x="4045" y="5847"/>
                    <a:pt x="4061" y="4061"/>
                  </a:cubicBezTo>
                  <a:cubicBezTo>
                    <a:pt x="4076" y="2274"/>
                    <a:pt x="3183" y="17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2113450" y="3841250"/>
              <a:ext cx="171650" cy="338575"/>
            </a:xfrm>
            <a:custGeom>
              <a:rect b="b" l="l" r="r" t="t"/>
              <a:pathLst>
                <a:path extrusionOk="0" h="13543" w="6866">
                  <a:moveTo>
                    <a:pt x="6865" y="0"/>
                  </a:moveTo>
                  <a:cubicBezTo>
                    <a:pt x="721" y="4656"/>
                    <a:pt x="0" y="13543"/>
                    <a:pt x="0" y="13543"/>
                  </a:cubicBezTo>
                  <a:lnTo>
                    <a:pt x="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964525" y="3830675"/>
              <a:ext cx="148950" cy="349150"/>
            </a:xfrm>
            <a:custGeom>
              <a:rect b="b" l="l" r="r" t="t"/>
              <a:pathLst>
                <a:path extrusionOk="0" h="13966" w="5958">
                  <a:moveTo>
                    <a:pt x="1" y="0"/>
                  </a:moveTo>
                  <a:lnTo>
                    <a:pt x="5957" y="13966"/>
                  </a:lnTo>
                  <a:cubicBezTo>
                    <a:pt x="5957" y="13966"/>
                    <a:pt x="5816" y="50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2640475" y="5156725"/>
              <a:ext cx="40800" cy="319375"/>
            </a:xfrm>
            <a:custGeom>
              <a:rect b="b" l="l" r="r" t="t"/>
              <a:pathLst>
                <a:path extrusionOk="0" h="12775" w="1632">
                  <a:moveTo>
                    <a:pt x="1" y="0"/>
                  </a:moveTo>
                  <a:lnTo>
                    <a:pt x="1" y="12775"/>
                  </a:lnTo>
                  <a:lnTo>
                    <a:pt x="1631" y="12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2546825" y="5002725"/>
              <a:ext cx="49800" cy="473375"/>
            </a:xfrm>
            <a:custGeom>
              <a:rect b="b" l="l" r="r" t="t"/>
              <a:pathLst>
                <a:path extrusionOk="0" h="18935" w="1992">
                  <a:moveTo>
                    <a:pt x="1991" y="0"/>
                  </a:moveTo>
                  <a:lnTo>
                    <a:pt x="1145" y="1991"/>
                  </a:lnTo>
                  <a:lnTo>
                    <a:pt x="1" y="7289"/>
                  </a:lnTo>
                  <a:lnTo>
                    <a:pt x="455" y="18935"/>
                  </a:lnTo>
                  <a:lnTo>
                    <a:pt x="1145" y="18935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2857975" y="4895350"/>
              <a:ext cx="53700" cy="580750"/>
            </a:xfrm>
            <a:custGeom>
              <a:rect b="b" l="l" r="r" t="t"/>
              <a:pathLst>
                <a:path extrusionOk="0" h="23230" w="2148">
                  <a:moveTo>
                    <a:pt x="0" y="0"/>
                  </a:moveTo>
                  <a:lnTo>
                    <a:pt x="1834" y="23230"/>
                  </a:lnTo>
                  <a:lnTo>
                    <a:pt x="2148" y="23230"/>
                  </a:lnTo>
                  <a:lnTo>
                    <a:pt x="1834" y="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911650" y="4871450"/>
              <a:ext cx="20800" cy="604650"/>
            </a:xfrm>
            <a:custGeom>
              <a:rect b="b" l="l" r="r" t="t"/>
              <a:pathLst>
                <a:path extrusionOk="0" h="24186" w="832">
                  <a:moveTo>
                    <a:pt x="831" y="0"/>
                  </a:moveTo>
                  <a:lnTo>
                    <a:pt x="455" y="329"/>
                  </a:lnTo>
                  <a:lnTo>
                    <a:pt x="1" y="24186"/>
                  </a:lnTo>
                  <a:lnTo>
                    <a:pt x="455" y="24186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923025" y="5334625"/>
              <a:ext cx="30575" cy="141475"/>
            </a:xfrm>
            <a:custGeom>
              <a:rect b="b" l="l" r="r" t="t"/>
              <a:pathLst>
                <a:path extrusionOk="0" h="5659" w="1223">
                  <a:moveTo>
                    <a:pt x="909" y="0"/>
                  </a:moveTo>
                  <a:lnTo>
                    <a:pt x="0" y="5659"/>
                  </a:lnTo>
                  <a:lnTo>
                    <a:pt x="1223" y="5659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5644250" y="3658233"/>
            <a:ext cx="2419653" cy="749430"/>
            <a:chOff x="3962175" y="2631750"/>
            <a:chExt cx="3075700" cy="952625"/>
          </a:xfrm>
        </p:grpSpPr>
        <p:sp>
          <p:nvSpPr>
            <p:cNvPr id="325" name="Google Shape;325;p9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570325" y="2631750"/>
              <a:ext cx="2293575" cy="582700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9"/>
          <p:cNvSpPr/>
          <p:nvPr/>
        </p:nvSpPr>
        <p:spPr>
          <a:xfrm>
            <a:off x="1582075" y="175050"/>
            <a:ext cx="3403700" cy="364450"/>
          </a:xfrm>
          <a:custGeom>
            <a:rect b="b" l="l" r="r" t="t"/>
            <a:pathLst>
              <a:path extrusionOk="0" h="14578" w="136148">
                <a:moveTo>
                  <a:pt x="102228" y="0"/>
                </a:moveTo>
                <a:cubicBezTo>
                  <a:pt x="82573" y="0"/>
                  <a:pt x="77181" y="2414"/>
                  <a:pt x="85034" y="3088"/>
                </a:cubicBezTo>
                <a:cubicBezTo>
                  <a:pt x="92886" y="3762"/>
                  <a:pt x="106946" y="7900"/>
                  <a:pt x="64140" y="7900"/>
                </a:cubicBezTo>
                <a:cubicBezTo>
                  <a:pt x="46663" y="7900"/>
                  <a:pt x="0" y="14577"/>
                  <a:pt x="71460" y="14577"/>
                </a:cubicBezTo>
                <a:lnTo>
                  <a:pt x="116790" y="14577"/>
                </a:lnTo>
                <a:cubicBezTo>
                  <a:pt x="136147" y="14577"/>
                  <a:pt x="125849" y="8997"/>
                  <a:pt x="112542" y="8997"/>
                </a:cubicBezTo>
                <a:cubicBezTo>
                  <a:pt x="106225" y="8997"/>
                  <a:pt x="134110" y="0"/>
                  <a:pt x="102228" y="0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9"/>
          <p:cNvSpPr/>
          <p:nvPr/>
        </p:nvSpPr>
        <p:spPr>
          <a:xfrm flipH="1" rot="-2231248">
            <a:off x="947293" y="34203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9"/>
          <p:cNvSpPr/>
          <p:nvPr/>
        </p:nvSpPr>
        <p:spPr>
          <a:xfrm flipH="1" rot="-2231248">
            <a:off x="7897843" y="34203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"/>
          <p:cNvSpPr txBox="1"/>
          <p:nvPr>
            <p:ph idx="1" type="body"/>
          </p:nvPr>
        </p:nvSpPr>
        <p:spPr>
          <a:xfrm>
            <a:off x="713250" y="3988775"/>
            <a:ext cx="7717500" cy="619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Bakbak One"/>
                <a:ea typeface="Bakbak One"/>
                <a:cs typeface="Bakbak One"/>
                <a:sym typeface="Bakbak One"/>
              </a:defRPr>
            </a:lvl1pPr>
          </a:lstStyle>
          <a:p/>
        </p:txBody>
      </p:sp>
      <p:sp>
        <p:nvSpPr>
          <p:cNvPr id="349" name="Google Shape;349;p10"/>
          <p:cNvSpPr/>
          <p:nvPr/>
        </p:nvSpPr>
        <p:spPr>
          <a:xfrm flipH="1" rot="-2231248">
            <a:off x="1704843" y="28791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0"/>
          <p:cNvSpPr/>
          <p:nvPr/>
        </p:nvSpPr>
        <p:spPr>
          <a:xfrm flipH="1" rot="-2231248">
            <a:off x="2589518" y="36408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EBEB"/>
            </a:gs>
            <a:gs pos="100000">
              <a:srgbClr val="B2D4A8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EBEB"/>
            </a:gs>
            <a:gs pos="100000">
              <a:srgbClr val="B2D4A8"/>
            </a:gs>
          </a:gsLst>
          <a:lin ang="5400012" scaled="0"/>
        </a:gra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7"/>
          <p:cNvSpPr/>
          <p:nvPr/>
        </p:nvSpPr>
        <p:spPr>
          <a:xfrm>
            <a:off x="340050" y="3140250"/>
            <a:ext cx="8867716" cy="2936625"/>
          </a:xfrm>
          <a:custGeom>
            <a:rect b="b" l="l" r="r" t="t"/>
            <a:pathLst>
              <a:path extrusionOk="0" h="117465" w="208861">
                <a:moveTo>
                  <a:pt x="183045" y="1"/>
                </a:moveTo>
                <a:cubicBezTo>
                  <a:pt x="112165" y="1"/>
                  <a:pt x="135646" y="29390"/>
                  <a:pt x="94030" y="29390"/>
                </a:cubicBezTo>
                <a:cubicBezTo>
                  <a:pt x="65942" y="29390"/>
                  <a:pt x="66005" y="6271"/>
                  <a:pt x="37023" y="6271"/>
                </a:cubicBezTo>
                <a:cubicBezTo>
                  <a:pt x="8025" y="6271"/>
                  <a:pt x="0" y="28215"/>
                  <a:pt x="0" y="28215"/>
                </a:cubicBezTo>
                <a:lnTo>
                  <a:pt x="0" y="117464"/>
                </a:lnTo>
                <a:lnTo>
                  <a:pt x="208860" y="117464"/>
                </a:lnTo>
                <a:lnTo>
                  <a:pt x="208860" y="22337"/>
                </a:lnTo>
                <a:cubicBezTo>
                  <a:pt x="208860" y="22337"/>
                  <a:pt x="208860" y="1"/>
                  <a:pt x="183045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27"/>
          <p:cNvSpPr/>
          <p:nvPr/>
        </p:nvSpPr>
        <p:spPr>
          <a:xfrm>
            <a:off x="-8925" y="2012525"/>
            <a:ext cx="3953475" cy="3130975"/>
          </a:xfrm>
          <a:custGeom>
            <a:rect b="b" l="l" r="r" t="t"/>
            <a:pathLst>
              <a:path extrusionOk="0" h="125239" w="158139">
                <a:moveTo>
                  <a:pt x="0" y="125239"/>
                </a:moveTo>
                <a:lnTo>
                  <a:pt x="158138" y="12523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27"/>
          <p:cNvSpPr/>
          <p:nvPr/>
        </p:nvSpPr>
        <p:spPr>
          <a:xfrm>
            <a:off x="-8925" y="2012525"/>
            <a:ext cx="1866825" cy="2352350"/>
          </a:xfrm>
          <a:custGeom>
            <a:rect b="b" l="l" r="r" t="t"/>
            <a:pathLst>
              <a:path extrusionOk="0" h="94094" w="74673">
                <a:moveTo>
                  <a:pt x="0" y="1"/>
                </a:moveTo>
                <a:cubicBezTo>
                  <a:pt x="0" y="1"/>
                  <a:pt x="784" y="10565"/>
                  <a:pt x="8104" y="15785"/>
                </a:cubicBezTo>
                <a:cubicBezTo>
                  <a:pt x="15408" y="21004"/>
                  <a:pt x="1301" y="24672"/>
                  <a:pt x="8104" y="33027"/>
                </a:cubicBezTo>
                <a:cubicBezTo>
                  <a:pt x="14891" y="41381"/>
                  <a:pt x="32650" y="37494"/>
                  <a:pt x="36317" y="43623"/>
                </a:cubicBezTo>
                <a:cubicBezTo>
                  <a:pt x="39970" y="49751"/>
                  <a:pt x="27132" y="74046"/>
                  <a:pt x="33810" y="83843"/>
                </a:cubicBezTo>
                <a:cubicBezTo>
                  <a:pt x="40487" y="93639"/>
                  <a:pt x="46662" y="94094"/>
                  <a:pt x="46662" y="94094"/>
                </a:cubicBezTo>
                <a:lnTo>
                  <a:pt x="74672" y="59156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2" name="Google Shape;1092;p27"/>
          <p:cNvGrpSpPr/>
          <p:nvPr/>
        </p:nvGrpSpPr>
        <p:grpSpPr>
          <a:xfrm>
            <a:off x="1941675" y="4364875"/>
            <a:ext cx="853900" cy="770400"/>
            <a:chOff x="4219225" y="4330850"/>
            <a:chExt cx="853900" cy="770400"/>
          </a:xfrm>
        </p:grpSpPr>
        <p:grpSp>
          <p:nvGrpSpPr>
            <p:cNvPr id="1093" name="Google Shape;1093;p27"/>
            <p:cNvGrpSpPr/>
            <p:nvPr/>
          </p:nvGrpSpPr>
          <p:grpSpPr>
            <a:xfrm>
              <a:off x="4295625" y="4330850"/>
              <a:ext cx="777500" cy="770400"/>
              <a:chOff x="4295625" y="4330850"/>
              <a:chExt cx="777500" cy="770400"/>
            </a:xfrm>
          </p:grpSpPr>
          <p:sp>
            <p:nvSpPr>
              <p:cNvPr id="1094" name="Google Shape;1094;p27"/>
              <p:cNvSpPr/>
              <p:nvPr/>
            </p:nvSpPr>
            <p:spPr>
              <a:xfrm>
                <a:off x="4603250" y="4588300"/>
                <a:ext cx="408325" cy="293525"/>
              </a:xfrm>
              <a:custGeom>
                <a:rect b="b" l="l" r="r" t="t"/>
                <a:pathLst>
                  <a:path extrusionOk="0" h="11741" w="16333">
                    <a:moveTo>
                      <a:pt x="8167" y="0"/>
                    </a:moveTo>
                    <a:cubicBezTo>
                      <a:pt x="8167" y="0"/>
                      <a:pt x="5549" y="9185"/>
                      <a:pt x="0" y="9185"/>
                    </a:cubicBezTo>
                    <a:cubicBezTo>
                      <a:pt x="0" y="9185"/>
                      <a:pt x="3260" y="11740"/>
                      <a:pt x="8167" y="11740"/>
                    </a:cubicBezTo>
                    <a:cubicBezTo>
                      <a:pt x="13073" y="11740"/>
                      <a:pt x="16333" y="9185"/>
                      <a:pt x="16333" y="9185"/>
                    </a:cubicBezTo>
                    <a:cubicBezTo>
                      <a:pt x="10784" y="9185"/>
                      <a:pt x="8167" y="0"/>
                      <a:pt x="8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5" name="Google Shape;1095;p27"/>
              <p:cNvGrpSpPr/>
              <p:nvPr/>
            </p:nvGrpSpPr>
            <p:grpSpPr>
              <a:xfrm>
                <a:off x="4295625" y="4330850"/>
                <a:ext cx="777500" cy="770400"/>
                <a:chOff x="4295625" y="4330850"/>
                <a:chExt cx="777500" cy="770400"/>
              </a:xfrm>
            </p:grpSpPr>
            <p:sp>
              <p:nvSpPr>
                <p:cNvPr id="1096" name="Google Shape;1096;p27"/>
                <p:cNvSpPr/>
                <p:nvPr/>
              </p:nvSpPr>
              <p:spPr>
                <a:xfrm>
                  <a:off x="4637325" y="4508750"/>
                  <a:ext cx="340550" cy="244925"/>
                </a:xfrm>
                <a:custGeom>
                  <a:rect b="b" l="l" r="r" t="t"/>
                  <a:pathLst>
                    <a:path extrusionOk="0" h="9797" w="13622">
                      <a:moveTo>
                        <a:pt x="6804" y="0"/>
                      </a:moveTo>
                      <a:cubicBezTo>
                        <a:pt x="6804" y="0"/>
                        <a:pt x="4625" y="7665"/>
                        <a:pt x="1" y="7665"/>
                      </a:cubicBezTo>
                      <a:cubicBezTo>
                        <a:pt x="1" y="7665"/>
                        <a:pt x="2713" y="9797"/>
                        <a:pt x="6804" y="9797"/>
                      </a:cubicBezTo>
                      <a:cubicBezTo>
                        <a:pt x="10895" y="9797"/>
                        <a:pt x="13622" y="7665"/>
                        <a:pt x="13622" y="7665"/>
                      </a:cubicBezTo>
                      <a:cubicBezTo>
                        <a:pt x="8998" y="7665"/>
                        <a:pt x="6804" y="0"/>
                        <a:pt x="68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27"/>
                <p:cNvSpPr/>
                <p:nvPr/>
              </p:nvSpPr>
              <p:spPr>
                <a:xfrm>
                  <a:off x="4330900" y="4565175"/>
                  <a:ext cx="166175" cy="189675"/>
                </a:xfrm>
                <a:custGeom>
                  <a:rect b="b" l="l" r="r" t="t"/>
                  <a:pathLst>
                    <a:path extrusionOk="0" h="7587" w="6647">
                      <a:moveTo>
                        <a:pt x="3323" y="0"/>
                      </a:moveTo>
                      <a:cubicBezTo>
                        <a:pt x="3323" y="0"/>
                        <a:pt x="2461" y="6850"/>
                        <a:pt x="1" y="6850"/>
                      </a:cubicBezTo>
                      <a:cubicBezTo>
                        <a:pt x="1" y="6850"/>
                        <a:pt x="1286" y="7587"/>
                        <a:pt x="3323" y="7587"/>
                      </a:cubicBezTo>
                      <a:cubicBezTo>
                        <a:pt x="5361" y="7587"/>
                        <a:pt x="6646" y="6850"/>
                        <a:pt x="6646" y="6850"/>
                      </a:cubicBezTo>
                      <a:cubicBezTo>
                        <a:pt x="4186" y="6850"/>
                        <a:pt x="3323" y="0"/>
                        <a:pt x="3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8" name="Google Shape;1098;p27"/>
                <p:cNvGrpSpPr/>
                <p:nvPr/>
              </p:nvGrpSpPr>
              <p:grpSpPr>
                <a:xfrm>
                  <a:off x="4295625" y="4330850"/>
                  <a:ext cx="777500" cy="770400"/>
                  <a:chOff x="4295625" y="4330850"/>
                  <a:chExt cx="777500" cy="770400"/>
                </a:xfrm>
              </p:grpSpPr>
              <p:sp>
                <p:nvSpPr>
                  <p:cNvPr id="1099" name="Google Shape;1099;p27"/>
                  <p:cNvSpPr/>
                  <p:nvPr/>
                </p:nvSpPr>
                <p:spPr>
                  <a:xfrm>
                    <a:off x="4688275" y="4330850"/>
                    <a:ext cx="238675" cy="272750"/>
                  </a:xfrm>
                  <a:custGeom>
                    <a:rect b="b" l="l" r="r" t="t"/>
                    <a:pathLst>
                      <a:path extrusionOk="0" h="10910" w="9547">
                        <a:moveTo>
                          <a:pt x="4766" y="0"/>
                        </a:moveTo>
                        <a:cubicBezTo>
                          <a:pt x="4766" y="0"/>
                          <a:pt x="3543" y="9843"/>
                          <a:pt x="1" y="9843"/>
                        </a:cubicBezTo>
                        <a:cubicBezTo>
                          <a:pt x="1" y="9843"/>
                          <a:pt x="1850" y="10909"/>
                          <a:pt x="4766" y="10909"/>
                        </a:cubicBezTo>
                        <a:cubicBezTo>
                          <a:pt x="7697" y="10909"/>
                          <a:pt x="9546" y="9843"/>
                          <a:pt x="9546" y="9843"/>
                        </a:cubicBezTo>
                        <a:cubicBezTo>
                          <a:pt x="6004" y="9843"/>
                          <a:pt x="4766" y="0"/>
                          <a:pt x="47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0" name="Google Shape;1100;p27"/>
                  <p:cNvSpPr/>
                  <p:nvPr/>
                </p:nvSpPr>
                <p:spPr>
                  <a:xfrm>
                    <a:off x="4513550" y="4699175"/>
                    <a:ext cx="559575" cy="402075"/>
                  </a:xfrm>
                  <a:custGeom>
                    <a:rect b="b" l="l" r="r" t="t"/>
                    <a:pathLst>
                      <a:path extrusionOk="0" h="16083" w="22383">
                        <a:moveTo>
                          <a:pt x="11192" y="1"/>
                        </a:moveTo>
                        <a:cubicBezTo>
                          <a:pt x="11192" y="1"/>
                          <a:pt x="7618" y="12587"/>
                          <a:pt x="0" y="12587"/>
                        </a:cubicBezTo>
                        <a:cubicBezTo>
                          <a:pt x="0" y="12587"/>
                          <a:pt x="4483" y="16083"/>
                          <a:pt x="11192" y="16083"/>
                        </a:cubicBezTo>
                        <a:cubicBezTo>
                          <a:pt x="17916" y="16083"/>
                          <a:pt x="22383" y="12587"/>
                          <a:pt x="22383" y="12587"/>
                        </a:cubicBezTo>
                        <a:cubicBezTo>
                          <a:pt x="14781" y="12587"/>
                          <a:pt x="11192" y="1"/>
                          <a:pt x="111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1" name="Google Shape;1101;p27"/>
                  <p:cNvSpPr/>
                  <p:nvPr/>
                </p:nvSpPr>
                <p:spPr>
                  <a:xfrm>
                    <a:off x="4295625" y="4689000"/>
                    <a:ext cx="237100" cy="170475"/>
                  </a:xfrm>
                  <a:custGeom>
                    <a:rect b="b" l="l" r="r" t="t"/>
                    <a:pathLst>
                      <a:path extrusionOk="0" h="6819" w="9484">
                        <a:moveTo>
                          <a:pt x="4734" y="0"/>
                        </a:moveTo>
                        <a:cubicBezTo>
                          <a:pt x="4734" y="0"/>
                          <a:pt x="3214" y="5330"/>
                          <a:pt x="1" y="5330"/>
                        </a:cubicBezTo>
                        <a:cubicBezTo>
                          <a:pt x="1" y="5330"/>
                          <a:pt x="1882" y="6819"/>
                          <a:pt x="4734" y="6819"/>
                        </a:cubicBezTo>
                        <a:cubicBezTo>
                          <a:pt x="7587" y="6819"/>
                          <a:pt x="9484" y="5330"/>
                          <a:pt x="9484" y="5330"/>
                        </a:cubicBezTo>
                        <a:cubicBezTo>
                          <a:pt x="6255" y="5330"/>
                          <a:pt x="4734" y="0"/>
                          <a:pt x="47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102" name="Google Shape;1102;p27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103" name="Google Shape;1103;p27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rect b="b" l="l" r="r" t="t"/>
                <a:pathLst>
                  <a:path extrusionOk="0" h="8167" w="11381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7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rect b="b" l="l" r="r" t="t"/>
                <a:pathLst>
                  <a:path extrusionOk="0" h="11192" w="15581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5" name="Google Shape;1105;p27"/>
          <p:cNvSpPr txBox="1"/>
          <p:nvPr>
            <p:ph type="ctrTitle"/>
          </p:nvPr>
        </p:nvSpPr>
        <p:spPr>
          <a:xfrm>
            <a:off x="1143975" y="682250"/>
            <a:ext cx="6676800" cy="2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IRS Migration</a:t>
            </a:r>
            <a:endParaRPr sz="7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t</a:t>
            </a:r>
            <a:r>
              <a:rPr lang="en" sz="7100"/>
              <a:t>o AWS</a:t>
            </a:r>
            <a:endParaRPr sz="7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500">
              <a:solidFill>
                <a:schemeClr val="accent2"/>
              </a:solidFill>
            </a:endParaRPr>
          </a:p>
        </p:txBody>
      </p:sp>
      <p:grpSp>
        <p:nvGrpSpPr>
          <p:cNvPr id="1106" name="Google Shape;1106;p27"/>
          <p:cNvGrpSpPr/>
          <p:nvPr/>
        </p:nvGrpSpPr>
        <p:grpSpPr>
          <a:xfrm>
            <a:off x="4527625" y="753150"/>
            <a:ext cx="4656075" cy="4419000"/>
            <a:chOff x="4527625" y="682250"/>
            <a:chExt cx="4656075" cy="4419000"/>
          </a:xfrm>
        </p:grpSpPr>
        <p:sp>
          <p:nvSpPr>
            <p:cNvPr id="1107" name="Google Shape;1107;p27"/>
            <p:cNvSpPr/>
            <p:nvPr/>
          </p:nvSpPr>
          <p:spPr>
            <a:xfrm>
              <a:off x="4527625" y="682250"/>
              <a:ext cx="4656075" cy="4419000"/>
            </a:xfrm>
            <a:custGeom>
              <a:rect b="b" l="l" r="r" t="t"/>
              <a:pathLst>
                <a:path extrusionOk="0" h="176760" w="186243">
                  <a:moveTo>
                    <a:pt x="135238" y="1442"/>
                  </a:moveTo>
                  <a:lnTo>
                    <a:pt x="0" y="176760"/>
                  </a:lnTo>
                  <a:lnTo>
                    <a:pt x="186242" y="176760"/>
                  </a:lnTo>
                  <a:lnTo>
                    <a:pt x="186242" y="59359"/>
                  </a:lnTo>
                  <a:lnTo>
                    <a:pt x="141100" y="1427"/>
                  </a:lnTo>
                  <a:cubicBezTo>
                    <a:pt x="140348" y="471"/>
                    <a:pt x="139266" y="0"/>
                    <a:pt x="138169" y="0"/>
                  </a:cubicBezTo>
                  <a:lnTo>
                    <a:pt x="138169" y="0"/>
                  </a:lnTo>
                  <a:cubicBezTo>
                    <a:pt x="137072" y="0"/>
                    <a:pt x="135975" y="486"/>
                    <a:pt x="135238" y="14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7564125" y="695575"/>
              <a:ext cx="1619575" cy="4405675"/>
            </a:xfrm>
            <a:custGeom>
              <a:rect b="b" l="l" r="r" t="t"/>
              <a:pathLst>
                <a:path extrusionOk="0" h="176227" w="64783">
                  <a:moveTo>
                    <a:pt x="21600" y="3417"/>
                  </a:moveTo>
                  <a:cubicBezTo>
                    <a:pt x="18935" y="0"/>
                    <a:pt x="13465" y="3198"/>
                    <a:pt x="15267" y="7148"/>
                  </a:cubicBezTo>
                  <a:cubicBezTo>
                    <a:pt x="15299" y="7226"/>
                    <a:pt x="15346" y="7289"/>
                    <a:pt x="15377" y="7367"/>
                  </a:cubicBezTo>
                  <a:cubicBezTo>
                    <a:pt x="17258" y="10894"/>
                    <a:pt x="21176" y="11286"/>
                    <a:pt x="21176" y="14029"/>
                  </a:cubicBezTo>
                  <a:cubicBezTo>
                    <a:pt x="21176" y="23042"/>
                    <a:pt x="1975" y="29437"/>
                    <a:pt x="1975" y="46678"/>
                  </a:cubicBezTo>
                  <a:cubicBezTo>
                    <a:pt x="1975" y="63920"/>
                    <a:pt x="41553" y="65488"/>
                    <a:pt x="41553" y="83513"/>
                  </a:cubicBezTo>
                  <a:cubicBezTo>
                    <a:pt x="41553" y="101539"/>
                    <a:pt x="0" y="98796"/>
                    <a:pt x="0" y="125442"/>
                  </a:cubicBezTo>
                  <a:cubicBezTo>
                    <a:pt x="0" y="152088"/>
                    <a:pt x="64782" y="176227"/>
                    <a:pt x="64782" y="176227"/>
                  </a:cubicBezTo>
                  <a:lnTo>
                    <a:pt x="64782" y="58826"/>
                  </a:ln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9" name="Google Shape;1109;p27"/>
          <p:cNvSpPr/>
          <p:nvPr/>
        </p:nvSpPr>
        <p:spPr>
          <a:xfrm>
            <a:off x="340050" y="442800"/>
            <a:ext cx="1149750" cy="1149725"/>
          </a:xfrm>
          <a:custGeom>
            <a:rect b="b" l="l" r="r" t="t"/>
            <a:pathLst>
              <a:path extrusionOk="0" h="45989" w="4599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0" name="Google Shape;1110;p27"/>
          <p:cNvGrpSpPr/>
          <p:nvPr/>
        </p:nvGrpSpPr>
        <p:grpSpPr>
          <a:xfrm>
            <a:off x="533175" y="2631750"/>
            <a:ext cx="3075700" cy="952625"/>
            <a:chOff x="3962175" y="2631750"/>
            <a:chExt cx="3075700" cy="952625"/>
          </a:xfrm>
        </p:grpSpPr>
        <p:sp>
          <p:nvSpPr>
            <p:cNvPr id="1111" name="Google Shape;1111;p27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7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4570325" y="2631750"/>
              <a:ext cx="2293575" cy="582700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27"/>
          <p:cNvSpPr/>
          <p:nvPr/>
        </p:nvSpPr>
        <p:spPr>
          <a:xfrm>
            <a:off x="4305025" y="3983225"/>
            <a:ext cx="4881800" cy="1188925"/>
          </a:xfrm>
          <a:custGeom>
            <a:rect b="b" l="l" r="r" t="t"/>
            <a:pathLst>
              <a:path extrusionOk="0" h="47557" w="195272">
                <a:moveTo>
                  <a:pt x="169456" y="6161"/>
                </a:moveTo>
                <a:cubicBezTo>
                  <a:pt x="153343" y="18559"/>
                  <a:pt x="158233" y="14907"/>
                  <a:pt x="149001" y="12290"/>
                </a:cubicBezTo>
                <a:lnTo>
                  <a:pt x="149001" y="12290"/>
                </a:lnTo>
                <a:cubicBezTo>
                  <a:pt x="139753" y="9688"/>
                  <a:pt x="141070" y="6020"/>
                  <a:pt x="130489" y="13340"/>
                </a:cubicBezTo>
                <a:lnTo>
                  <a:pt x="130489" y="13340"/>
                </a:lnTo>
                <a:cubicBezTo>
                  <a:pt x="125160" y="17023"/>
                  <a:pt x="118279" y="16318"/>
                  <a:pt x="111147" y="15628"/>
                </a:cubicBezTo>
                <a:lnTo>
                  <a:pt x="111147" y="15628"/>
                </a:lnTo>
                <a:cubicBezTo>
                  <a:pt x="104125" y="14938"/>
                  <a:pt x="96868" y="14233"/>
                  <a:pt x="90645" y="17760"/>
                </a:cubicBezTo>
                <a:lnTo>
                  <a:pt x="90645" y="17760"/>
                </a:lnTo>
                <a:cubicBezTo>
                  <a:pt x="78106" y="24829"/>
                  <a:pt x="65990" y="32980"/>
                  <a:pt x="62416" y="32494"/>
                </a:cubicBezTo>
                <a:lnTo>
                  <a:pt x="62416" y="32494"/>
                </a:lnTo>
                <a:cubicBezTo>
                  <a:pt x="29515" y="28058"/>
                  <a:pt x="1" y="47557"/>
                  <a:pt x="1" y="47557"/>
                </a:cubicBezTo>
                <a:lnTo>
                  <a:pt x="1" y="47557"/>
                </a:lnTo>
                <a:lnTo>
                  <a:pt x="195271" y="47557"/>
                </a:lnTo>
                <a:lnTo>
                  <a:pt x="195271" y="3935"/>
                </a:lnTo>
                <a:cubicBezTo>
                  <a:pt x="195271" y="3935"/>
                  <a:pt x="191525" y="1"/>
                  <a:pt x="184817" y="1"/>
                </a:cubicBezTo>
                <a:lnTo>
                  <a:pt x="184817" y="1"/>
                </a:lnTo>
                <a:cubicBezTo>
                  <a:pt x="180726" y="1"/>
                  <a:pt x="175553" y="1459"/>
                  <a:pt x="169456" y="61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1" name="Google Shape;1131;p27"/>
          <p:cNvGrpSpPr/>
          <p:nvPr/>
        </p:nvGrpSpPr>
        <p:grpSpPr>
          <a:xfrm>
            <a:off x="7524150" y="4407050"/>
            <a:ext cx="559600" cy="770400"/>
            <a:chOff x="7524150" y="4330850"/>
            <a:chExt cx="559600" cy="770400"/>
          </a:xfrm>
        </p:grpSpPr>
        <p:sp>
          <p:nvSpPr>
            <p:cNvPr id="1132" name="Google Shape;1132;p27"/>
            <p:cNvSpPr/>
            <p:nvPr/>
          </p:nvSpPr>
          <p:spPr>
            <a:xfrm>
              <a:off x="7684825" y="4330850"/>
              <a:ext cx="238275" cy="272750"/>
            </a:xfrm>
            <a:custGeom>
              <a:rect b="b" l="l" r="r" t="t"/>
              <a:pathLst>
                <a:path extrusionOk="0" h="10910" w="9531">
                  <a:moveTo>
                    <a:pt x="4765" y="0"/>
                  </a:moveTo>
                  <a:cubicBezTo>
                    <a:pt x="4765" y="0"/>
                    <a:pt x="3527" y="9843"/>
                    <a:pt x="0" y="9843"/>
                  </a:cubicBezTo>
                  <a:cubicBezTo>
                    <a:pt x="0" y="9843"/>
                    <a:pt x="1850" y="10909"/>
                    <a:pt x="4765" y="10909"/>
                  </a:cubicBezTo>
                  <a:cubicBezTo>
                    <a:pt x="7680" y="10909"/>
                    <a:pt x="9530" y="9843"/>
                    <a:pt x="9530" y="9843"/>
                  </a:cubicBezTo>
                  <a:cubicBezTo>
                    <a:pt x="5988" y="9843"/>
                    <a:pt x="4765" y="0"/>
                    <a:pt x="4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7633475" y="4508750"/>
              <a:ext cx="340950" cy="244925"/>
            </a:xfrm>
            <a:custGeom>
              <a:rect b="b" l="l" r="r" t="t"/>
              <a:pathLst>
                <a:path extrusionOk="0" h="9797" w="13638">
                  <a:moveTo>
                    <a:pt x="6819" y="0"/>
                  </a:moveTo>
                  <a:cubicBezTo>
                    <a:pt x="6819" y="0"/>
                    <a:pt x="4640" y="7665"/>
                    <a:pt x="1" y="7665"/>
                  </a:cubicBezTo>
                  <a:cubicBezTo>
                    <a:pt x="1" y="7665"/>
                    <a:pt x="2728" y="9797"/>
                    <a:pt x="6819" y="9797"/>
                  </a:cubicBezTo>
                  <a:cubicBezTo>
                    <a:pt x="10910" y="9797"/>
                    <a:pt x="13637" y="7665"/>
                    <a:pt x="13637" y="7665"/>
                  </a:cubicBezTo>
                  <a:cubicBezTo>
                    <a:pt x="8998" y="7665"/>
                    <a:pt x="6819" y="0"/>
                    <a:pt x="6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7599775" y="4588300"/>
              <a:ext cx="408350" cy="293525"/>
            </a:xfrm>
            <a:custGeom>
              <a:rect b="b" l="l" r="r" t="t"/>
              <a:pathLst>
                <a:path extrusionOk="0" h="11741" w="16334">
                  <a:moveTo>
                    <a:pt x="8167" y="0"/>
                  </a:moveTo>
                  <a:cubicBezTo>
                    <a:pt x="8167" y="0"/>
                    <a:pt x="5549" y="9185"/>
                    <a:pt x="1" y="9185"/>
                  </a:cubicBezTo>
                  <a:cubicBezTo>
                    <a:pt x="1" y="9185"/>
                    <a:pt x="3261" y="11740"/>
                    <a:pt x="8167" y="11740"/>
                  </a:cubicBezTo>
                  <a:cubicBezTo>
                    <a:pt x="13073" y="11740"/>
                    <a:pt x="16333" y="9185"/>
                    <a:pt x="16333" y="9185"/>
                  </a:cubicBezTo>
                  <a:cubicBezTo>
                    <a:pt x="10785" y="9185"/>
                    <a:pt x="8167" y="0"/>
                    <a:pt x="8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7524150" y="4699175"/>
              <a:ext cx="559600" cy="402075"/>
            </a:xfrm>
            <a:custGeom>
              <a:rect b="b" l="l" r="r" t="t"/>
              <a:pathLst>
                <a:path extrusionOk="0" h="16083" w="22384">
                  <a:moveTo>
                    <a:pt x="11192" y="1"/>
                  </a:moveTo>
                  <a:cubicBezTo>
                    <a:pt x="11192" y="1"/>
                    <a:pt x="7603" y="12587"/>
                    <a:pt x="1" y="12587"/>
                  </a:cubicBezTo>
                  <a:cubicBezTo>
                    <a:pt x="1" y="12587"/>
                    <a:pt x="4468" y="16083"/>
                    <a:pt x="11192" y="16083"/>
                  </a:cubicBezTo>
                  <a:cubicBezTo>
                    <a:pt x="17916" y="16083"/>
                    <a:pt x="22384" y="12587"/>
                    <a:pt x="22384" y="12587"/>
                  </a:cubicBezTo>
                  <a:cubicBezTo>
                    <a:pt x="14781" y="12587"/>
                    <a:pt x="11192" y="1"/>
                    <a:pt x="11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6" name="Google Shape;1136;p27"/>
          <p:cNvGrpSpPr/>
          <p:nvPr/>
        </p:nvGrpSpPr>
        <p:grpSpPr>
          <a:xfrm>
            <a:off x="5354825" y="4641375"/>
            <a:ext cx="389150" cy="536075"/>
            <a:chOff x="5354825" y="4565175"/>
            <a:chExt cx="389150" cy="536075"/>
          </a:xfrm>
        </p:grpSpPr>
        <p:sp>
          <p:nvSpPr>
            <p:cNvPr id="1137" name="Google Shape;1137;p27"/>
            <p:cNvSpPr/>
            <p:nvPr/>
          </p:nvSpPr>
          <p:spPr>
            <a:xfrm>
              <a:off x="5466500" y="4565175"/>
              <a:ext cx="165775" cy="189675"/>
            </a:xfrm>
            <a:custGeom>
              <a:rect b="b" l="l" r="r" t="t"/>
              <a:pathLst>
                <a:path extrusionOk="0" h="7587" w="6631">
                  <a:moveTo>
                    <a:pt x="3324" y="0"/>
                  </a:moveTo>
                  <a:cubicBezTo>
                    <a:pt x="3324" y="0"/>
                    <a:pt x="2462" y="6850"/>
                    <a:pt x="1" y="6850"/>
                  </a:cubicBezTo>
                  <a:cubicBezTo>
                    <a:pt x="1" y="6850"/>
                    <a:pt x="1286" y="7587"/>
                    <a:pt x="3324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24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8" name="Google Shape;1138;p27"/>
            <p:cNvGrpSpPr/>
            <p:nvPr/>
          </p:nvGrpSpPr>
          <p:grpSpPr>
            <a:xfrm>
              <a:off x="5354825" y="4689000"/>
              <a:ext cx="389150" cy="412250"/>
              <a:chOff x="5354825" y="4689000"/>
              <a:chExt cx="389150" cy="412250"/>
            </a:xfrm>
          </p:grpSpPr>
          <p:sp>
            <p:nvSpPr>
              <p:cNvPr id="1139" name="Google Shape;1139;p27"/>
              <p:cNvSpPr/>
              <p:nvPr/>
            </p:nvSpPr>
            <p:spPr>
              <a:xfrm>
                <a:off x="5430850" y="4689000"/>
                <a:ext cx="237100" cy="170475"/>
              </a:xfrm>
              <a:custGeom>
                <a:rect b="b" l="l" r="r" t="t"/>
                <a:pathLst>
                  <a:path extrusionOk="0" h="6819" w="9484">
                    <a:moveTo>
                      <a:pt x="4750" y="0"/>
                    </a:moveTo>
                    <a:cubicBezTo>
                      <a:pt x="4750" y="0"/>
                      <a:pt x="3229" y="5330"/>
                      <a:pt x="0" y="5330"/>
                    </a:cubicBezTo>
                    <a:cubicBezTo>
                      <a:pt x="0" y="5330"/>
                      <a:pt x="1897" y="6819"/>
                      <a:pt x="4750" y="6819"/>
                    </a:cubicBezTo>
                    <a:cubicBezTo>
                      <a:pt x="7587" y="6819"/>
                      <a:pt x="9483" y="5330"/>
                      <a:pt x="9483" y="5330"/>
                    </a:cubicBezTo>
                    <a:cubicBezTo>
                      <a:pt x="6270" y="5330"/>
                      <a:pt x="4750" y="0"/>
                      <a:pt x="4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27"/>
              <p:cNvSpPr/>
              <p:nvPr/>
            </p:nvSpPr>
            <p:spPr>
              <a:xfrm>
                <a:off x="5407325" y="4744250"/>
                <a:ext cx="284125" cy="204175"/>
              </a:xfrm>
              <a:custGeom>
                <a:rect b="b" l="l" r="r" t="t"/>
                <a:pathLst>
                  <a:path extrusionOk="0" h="8167" w="11365">
                    <a:moveTo>
                      <a:pt x="5691" y="0"/>
                    </a:moveTo>
                    <a:cubicBezTo>
                      <a:pt x="5691" y="0"/>
                      <a:pt x="3857" y="6396"/>
                      <a:pt x="1" y="6396"/>
                    </a:cubicBezTo>
                    <a:cubicBezTo>
                      <a:pt x="1" y="6396"/>
                      <a:pt x="2274" y="8167"/>
                      <a:pt x="5691" y="8167"/>
                    </a:cubicBezTo>
                    <a:cubicBezTo>
                      <a:pt x="9092" y="8167"/>
                      <a:pt x="11365" y="6396"/>
                      <a:pt x="11365" y="6396"/>
                    </a:cubicBezTo>
                    <a:cubicBezTo>
                      <a:pt x="7509" y="6396"/>
                      <a:pt x="5691" y="0"/>
                      <a:pt x="56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27"/>
              <p:cNvSpPr/>
              <p:nvPr/>
            </p:nvSpPr>
            <p:spPr>
              <a:xfrm>
                <a:off x="5354825" y="4821450"/>
                <a:ext cx="389150" cy="279800"/>
              </a:xfrm>
              <a:custGeom>
                <a:rect b="b" l="l" r="r" t="t"/>
                <a:pathLst>
                  <a:path extrusionOk="0" h="11192" w="15566">
                    <a:moveTo>
                      <a:pt x="7791" y="0"/>
                    </a:moveTo>
                    <a:cubicBezTo>
                      <a:pt x="7791" y="0"/>
                      <a:pt x="5283" y="8762"/>
                      <a:pt x="1" y="8762"/>
                    </a:cubicBezTo>
                    <a:cubicBezTo>
                      <a:pt x="1" y="8762"/>
                      <a:pt x="3104" y="11192"/>
                      <a:pt x="7791" y="11192"/>
                    </a:cubicBezTo>
                    <a:cubicBezTo>
                      <a:pt x="12462" y="11192"/>
                      <a:pt x="15565" y="8762"/>
                      <a:pt x="15565" y="8762"/>
                    </a:cubicBezTo>
                    <a:cubicBezTo>
                      <a:pt x="10283" y="8762"/>
                      <a:pt x="7791" y="0"/>
                      <a:pt x="77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42" name="Google Shape;1142;p27"/>
          <p:cNvGrpSpPr/>
          <p:nvPr/>
        </p:nvGrpSpPr>
        <p:grpSpPr>
          <a:xfrm>
            <a:off x="4219225" y="4407050"/>
            <a:ext cx="853900" cy="770400"/>
            <a:chOff x="4219225" y="4330850"/>
            <a:chExt cx="853900" cy="770400"/>
          </a:xfrm>
        </p:grpSpPr>
        <p:grpSp>
          <p:nvGrpSpPr>
            <p:cNvPr id="1143" name="Google Shape;1143;p27"/>
            <p:cNvGrpSpPr/>
            <p:nvPr/>
          </p:nvGrpSpPr>
          <p:grpSpPr>
            <a:xfrm>
              <a:off x="4295625" y="4330850"/>
              <a:ext cx="777500" cy="770400"/>
              <a:chOff x="4295625" y="4330850"/>
              <a:chExt cx="777500" cy="770400"/>
            </a:xfrm>
          </p:grpSpPr>
          <p:sp>
            <p:nvSpPr>
              <p:cNvPr id="1144" name="Google Shape;1144;p27"/>
              <p:cNvSpPr/>
              <p:nvPr/>
            </p:nvSpPr>
            <p:spPr>
              <a:xfrm>
                <a:off x="4603250" y="4588300"/>
                <a:ext cx="408325" cy="293525"/>
              </a:xfrm>
              <a:custGeom>
                <a:rect b="b" l="l" r="r" t="t"/>
                <a:pathLst>
                  <a:path extrusionOk="0" h="11741" w="16333">
                    <a:moveTo>
                      <a:pt x="8167" y="0"/>
                    </a:moveTo>
                    <a:cubicBezTo>
                      <a:pt x="8167" y="0"/>
                      <a:pt x="5549" y="9185"/>
                      <a:pt x="0" y="9185"/>
                    </a:cubicBezTo>
                    <a:cubicBezTo>
                      <a:pt x="0" y="9185"/>
                      <a:pt x="3260" y="11740"/>
                      <a:pt x="8167" y="11740"/>
                    </a:cubicBezTo>
                    <a:cubicBezTo>
                      <a:pt x="13073" y="11740"/>
                      <a:pt x="16333" y="9185"/>
                      <a:pt x="16333" y="9185"/>
                    </a:cubicBezTo>
                    <a:cubicBezTo>
                      <a:pt x="10784" y="9185"/>
                      <a:pt x="8167" y="0"/>
                      <a:pt x="8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5" name="Google Shape;1145;p27"/>
              <p:cNvGrpSpPr/>
              <p:nvPr/>
            </p:nvGrpSpPr>
            <p:grpSpPr>
              <a:xfrm>
                <a:off x="4295625" y="4330850"/>
                <a:ext cx="777500" cy="770400"/>
                <a:chOff x="4295625" y="4330850"/>
                <a:chExt cx="777500" cy="770400"/>
              </a:xfrm>
            </p:grpSpPr>
            <p:sp>
              <p:nvSpPr>
                <p:cNvPr id="1146" name="Google Shape;1146;p27"/>
                <p:cNvSpPr/>
                <p:nvPr/>
              </p:nvSpPr>
              <p:spPr>
                <a:xfrm>
                  <a:off x="4637325" y="4508750"/>
                  <a:ext cx="340550" cy="244925"/>
                </a:xfrm>
                <a:custGeom>
                  <a:rect b="b" l="l" r="r" t="t"/>
                  <a:pathLst>
                    <a:path extrusionOk="0" h="9797" w="13622">
                      <a:moveTo>
                        <a:pt x="6804" y="0"/>
                      </a:moveTo>
                      <a:cubicBezTo>
                        <a:pt x="6804" y="0"/>
                        <a:pt x="4625" y="7665"/>
                        <a:pt x="1" y="7665"/>
                      </a:cubicBezTo>
                      <a:cubicBezTo>
                        <a:pt x="1" y="7665"/>
                        <a:pt x="2713" y="9797"/>
                        <a:pt x="6804" y="9797"/>
                      </a:cubicBezTo>
                      <a:cubicBezTo>
                        <a:pt x="10895" y="9797"/>
                        <a:pt x="13622" y="7665"/>
                        <a:pt x="13622" y="7665"/>
                      </a:cubicBezTo>
                      <a:cubicBezTo>
                        <a:pt x="8998" y="7665"/>
                        <a:pt x="6804" y="0"/>
                        <a:pt x="68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27"/>
                <p:cNvSpPr/>
                <p:nvPr/>
              </p:nvSpPr>
              <p:spPr>
                <a:xfrm>
                  <a:off x="4330900" y="4565175"/>
                  <a:ext cx="166175" cy="189675"/>
                </a:xfrm>
                <a:custGeom>
                  <a:rect b="b" l="l" r="r" t="t"/>
                  <a:pathLst>
                    <a:path extrusionOk="0" h="7587" w="6647">
                      <a:moveTo>
                        <a:pt x="3323" y="0"/>
                      </a:moveTo>
                      <a:cubicBezTo>
                        <a:pt x="3323" y="0"/>
                        <a:pt x="2461" y="6850"/>
                        <a:pt x="1" y="6850"/>
                      </a:cubicBezTo>
                      <a:cubicBezTo>
                        <a:pt x="1" y="6850"/>
                        <a:pt x="1286" y="7587"/>
                        <a:pt x="3323" y="7587"/>
                      </a:cubicBezTo>
                      <a:cubicBezTo>
                        <a:pt x="5361" y="7587"/>
                        <a:pt x="6646" y="6850"/>
                        <a:pt x="6646" y="6850"/>
                      </a:cubicBezTo>
                      <a:cubicBezTo>
                        <a:pt x="4186" y="6850"/>
                        <a:pt x="3323" y="0"/>
                        <a:pt x="3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48" name="Google Shape;1148;p27"/>
                <p:cNvGrpSpPr/>
                <p:nvPr/>
              </p:nvGrpSpPr>
              <p:grpSpPr>
                <a:xfrm>
                  <a:off x="4295625" y="4330850"/>
                  <a:ext cx="777500" cy="770400"/>
                  <a:chOff x="4295625" y="4330850"/>
                  <a:chExt cx="777500" cy="770400"/>
                </a:xfrm>
              </p:grpSpPr>
              <p:sp>
                <p:nvSpPr>
                  <p:cNvPr id="1149" name="Google Shape;1149;p27"/>
                  <p:cNvSpPr/>
                  <p:nvPr/>
                </p:nvSpPr>
                <p:spPr>
                  <a:xfrm>
                    <a:off x="4688275" y="4330850"/>
                    <a:ext cx="238675" cy="272750"/>
                  </a:xfrm>
                  <a:custGeom>
                    <a:rect b="b" l="l" r="r" t="t"/>
                    <a:pathLst>
                      <a:path extrusionOk="0" h="10910" w="9547">
                        <a:moveTo>
                          <a:pt x="4766" y="0"/>
                        </a:moveTo>
                        <a:cubicBezTo>
                          <a:pt x="4766" y="0"/>
                          <a:pt x="3543" y="9843"/>
                          <a:pt x="1" y="9843"/>
                        </a:cubicBezTo>
                        <a:cubicBezTo>
                          <a:pt x="1" y="9843"/>
                          <a:pt x="1850" y="10909"/>
                          <a:pt x="4766" y="10909"/>
                        </a:cubicBezTo>
                        <a:cubicBezTo>
                          <a:pt x="7697" y="10909"/>
                          <a:pt x="9546" y="9843"/>
                          <a:pt x="9546" y="9843"/>
                        </a:cubicBezTo>
                        <a:cubicBezTo>
                          <a:pt x="6004" y="9843"/>
                          <a:pt x="4766" y="0"/>
                          <a:pt x="47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0" name="Google Shape;1150;p27"/>
                  <p:cNvSpPr/>
                  <p:nvPr/>
                </p:nvSpPr>
                <p:spPr>
                  <a:xfrm>
                    <a:off x="4513550" y="4699175"/>
                    <a:ext cx="559575" cy="402075"/>
                  </a:xfrm>
                  <a:custGeom>
                    <a:rect b="b" l="l" r="r" t="t"/>
                    <a:pathLst>
                      <a:path extrusionOk="0" h="16083" w="22383">
                        <a:moveTo>
                          <a:pt x="11192" y="1"/>
                        </a:moveTo>
                        <a:cubicBezTo>
                          <a:pt x="11192" y="1"/>
                          <a:pt x="7618" y="12587"/>
                          <a:pt x="0" y="12587"/>
                        </a:cubicBezTo>
                        <a:cubicBezTo>
                          <a:pt x="0" y="12587"/>
                          <a:pt x="4483" y="16083"/>
                          <a:pt x="11192" y="16083"/>
                        </a:cubicBezTo>
                        <a:cubicBezTo>
                          <a:pt x="17916" y="16083"/>
                          <a:pt x="22383" y="12587"/>
                          <a:pt x="22383" y="12587"/>
                        </a:cubicBezTo>
                        <a:cubicBezTo>
                          <a:pt x="14781" y="12587"/>
                          <a:pt x="11192" y="1"/>
                          <a:pt x="111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1" name="Google Shape;1151;p27"/>
                  <p:cNvSpPr/>
                  <p:nvPr/>
                </p:nvSpPr>
                <p:spPr>
                  <a:xfrm>
                    <a:off x="4295625" y="4689000"/>
                    <a:ext cx="237100" cy="170475"/>
                  </a:xfrm>
                  <a:custGeom>
                    <a:rect b="b" l="l" r="r" t="t"/>
                    <a:pathLst>
                      <a:path extrusionOk="0" h="6819" w="9484">
                        <a:moveTo>
                          <a:pt x="4734" y="0"/>
                        </a:moveTo>
                        <a:cubicBezTo>
                          <a:pt x="4734" y="0"/>
                          <a:pt x="3214" y="5330"/>
                          <a:pt x="1" y="5330"/>
                        </a:cubicBezTo>
                        <a:cubicBezTo>
                          <a:pt x="1" y="5330"/>
                          <a:pt x="1882" y="6819"/>
                          <a:pt x="4734" y="6819"/>
                        </a:cubicBezTo>
                        <a:cubicBezTo>
                          <a:pt x="7587" y="6819"/>
                          <a:pt x="9484" y="5330"/>
                          <a:pt x="9484" y="5330"/>
                        </a:cubicBezTo>
                        <a:cubicBezTo>
                          <a:pt x="6255" y="5330"/>
                          <a:pt x="4734" y="0"/>
                          <a:pt x="47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152" name="Google Shape;1152;p27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153" name="Google Shape;1153;p27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rect b="b" l="l" r="r" t="t"/>
                <a:pathLst>
                  <a:path extrusionOk="0" h="8167" w="11381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rect b="b" l="l" r="r" t="t"/>
                <a:pathLst>
                  <a:path extrusionOk="0" h="11192" w="15581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5" name="Google Shape;1155;p27"/>
          <p:cNvGrpSpPr/>
          <p:nvPr/>
        </p:nvGrpSpPr>
        <p:grpSpPr>
          <a:xfrm>
            <a:off x="7974400" y="4641375"/>
            <a:ext cx="389125" cy="536075"/>
            <a:chOff x="7974400" y="4565175"/>
            <a:chExt cx="389125" cy="536075"/>
          </a:xfrm>
        </p:grpSpPr>
        <p:sp>
          <p:nvSpPr>
            <p:cNvPr id="1156" name="Google Shape;1156;p27"/>
            <p:cNvSpPr/>
            <p:nvPr/>
          </p:nvSpPr>
          <p:spPr>
            <a:xfrm>
              <a:off x="8086075" y="4565175"/>
              <a:ext cx="165775" cy="189675"/>
            </a:xfrm>
            <a:custGeom>
              <a:rect b="b" l="l" r="r" t="t"/>
              <a:pathLst>
                <a:path extrusionOk="0" h="7587" w="6631">
                  <a:moveTo>
                    <a:pt x="3308" y="0"/>
                  </a:moveTo>
                  <a:cubicBezTo>
                    <a:pt x="3308" y="0"/>
                    <a:pt x="2461" y="6850"/>
                    <a:pt x="1" y="6850"/>
                  </a:cubicBezTo>
                  <a:cubicBezTo>
                    <a:pt x="1" y="6850"/>
                    <a:pt x="1286" y="7587"/>
                    <a:pt x="3308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08" y="0"/>
                    <a:pt x="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8050425" y="4689000"/>
              <a:ext cx="237100" cy="170475"/>
            </a:xfrm>
            <a:custGeom>
              <a:rect b="b" l="l" r="r" t="t"/>
              <a:pathLst>
                <a:path extrusionOk="0" h="6819" w="9484">
                  <a:moveTo>
                    <a:pt x="4734" y="0"/>
                  </a:moveTo>
                  <a:cubicBezTo>
                    <a:pt x="4734" y="0"/>
                    <a:pt x="3213" y="5330"/>
                    <a:pt x="0" y="5330"/>
                  </a:cubicBezTo>
                  <a:cubicBezTo>
                    <a:pt x="0" y="5330"/>
                    <a:pt x="1897" y="6819"/>
                    <a:pt x="4734" y="6819"/>
                  </a:cubicBezTo>
                  <a:cubicBezTo>
                    <a:pt x="7587" y="6819"/>
                    <a:pt x="9483" y="5330"/>
                    <a:pt x="9483" y="5330"/>
                  </a:cubicBezTo>
                  <a:cubicBezTo>
                    <a:pt x="6254" y="5330"/>
                    <a:pt x="4734" y="0"/>
                    <a:pt x="4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8026900" y="4744250"/>
              <a:ext cx="284125" cy="204175"/>
            </a:xfrm>
            <a:custGeom>
              <a:rect b="b" l="l" r="r" t="t"/>
              <a:pathLst>
                <a:path extrusionOk="0" h="8167" w="11365">
                  <a:moveTo>
                    <a:pt x="5675" y="0"/>
                  </a:moveTo>
                  <a:cubicBezTo>
                    <a:pt x="5675" y="0"/>
                    <a:pt x="3857" y="6396"/>
                    <a:pt x="1" y="6396"/>
                  </a:cubicBezTo>
                  <a:cubicBezTo>
                    <a:pt x="1" y="6396"/>
                    <a:pt x="2274" y="8167"/>
                    <a:pt x="5675" y="8167"/>
                  </a:cubicBezTo>
                  <a:cubicBezTo>
                    <a:pt x="9092" y="8167"/>
                    <a:pt x="11365" y="6396"/>
                    <a:pt x="11365" y="6396"/>
                  </a:cubicBezTo>
                  <a:cubicBezTo>
                    <a:pt x="7509" y="6396"/>
                    <a:pt x="5675" y="0"/>
                    <a:pt x="5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7974400" y="4821450"/>
              <a:ext cx="389125" cy="279800"/>
            </a:xfrm>
            <a:custGeom>
              <a:rect b="b" l="l" r="r" t="t"/>
              <a:pathLst>
                <a:path extrusionOk="0" h="11192" w="15565">
                  <a:moveTo>
                    <a:pt x="7775" y="0"/>
                  </a:moveTo>
                  <a:cubicBezTo>
                    <a:pt x="7775" y="0"/>
                    <a:pt x="5283" y="8762"/>
                    <a:pt x="0" y="8762"/>
                  </a:cubicBezTo>
                  <a:cubicBezTo>
                    <a:pt x="0" y="8762"/>
                    <a:pt x="3104" y="11192"/>
                    <a:pt x="7775" y="11192"/>
                  </a:cubicBezTo>
                  <a:cubicBezTo>
                    <a:pt x="12461" y="11192"/>
                    <a:pt x="15565" y="8762"/>
                    <a:pt x="15565" y="8762"/>
                  </a:cubicBezTo>
                  <a:cubicBezTo>
                    <a:pt x="10283" y="8762"/>
                    <a:pt x="7775" y="0"/>
                    <a:pt x="7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7"/>
          <p:cNvGrpSpPr/>
          <p:nvPr/>
        </p:nvGrpSpPr>
        <p:grpSpPr>
          <a:xfrm>
            <a:off x="6522575" y="4158200"/>
            <a:ext cx="724950" cy="1019250"/>
            <a:chOff x="6522575" y="4082000"/>
            <a:chExt cx="724950" cy="1019250"/>
          </a:xfrm>
        </p:grpSpPr>
        <p:sp>
          <p:nvSpPr>
            <p:cNvPr id="1161" name="Google Shape;1161;p27"/>
            <p:cNvSpPr/>
            <p:nvPr/>
          </p:nvSpPr>
          <p:spPr>
            <a:xfrm>
              <a:off x="6714575" y="4259900"/>
              <a:ext cx="340550" cy="244950"/>
            </a:xfrm>
            <a:custGeom>
              <a:rect b="b" l="l" r="r" t="t"/>
              <a:pathLst>
                <a:path extrusionOk="0" h="9798" w="13622">
                  <a:moveTo>
                    <a:pt x="6819" y="1"/>
                  </a:moveTo>
                  <a:cubicBezTo>
                    <a:pt x="6819" y="1"/>
                    <a:pt x="4624" y="7666"/>
                    <a:pt x="0" y="7666"/>
                  </a:cubicBezTo>
                  <a:cubicBezTo>
                    <a:pt x="0" y="7666"/>
                    <a:pt x="2728" y="9797"/>
                    <a:pt x="6819" y="9797"/>
                  </a:cubicBezTo>
                  <a:cubicBezTo>
                    <a:pt x="10910" y="9797"/>
                    <a:pt x="13621" y="7666"/>
                    <a:pt x="13621" y="7666"/>
                  </a:cubicBezTo>
                  <a:cubicBezTo>
                    <a:pt x="8998" y="7666"/>
                    <a:pt x="6819" y="1"/>
                    <a:pt x="6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2" name="Google Shape;1162;p27"/>
            <p:cNvGrpSpPr/>
            <p:nvPr/>
          </p:nvGrpSpPr>
          <p:grpSpPr>
            <a:xfrm>
              <a:off x="6522575" y="4082000"/>
              <a:ext cx="724950" cy="1019250"/>
              <a:chOff x="6522575" y="4082000"/>
              <a:chExt cx="724950" cy="1019250"/>
            </a:xfrm>
          </p:grpSpPr>
          <p:sp>
            <p:nvSpPr>
              <p:cNvPr id="1163" name="Google Shape;1163;p27"/>
              <p:cNvSpPr/>
              <p:nvPr/>
            </p:nvSpPr>
            <p:spPr>
              <a:xfrm>
                <a:off x="6765900" y="4082000"/>
                <a:ext cx="238275" cy="272775"/>
              </a:xfrm>
              <a:custGeom>
                <a:rect b="b" l="l" r="r" t="t"/>
                <a:pathLst>
                  <a:path extrusionOk="0" h="10911" w="9531">
                    <a:moveTo>
                      <a:pt x="4766" y="1"/>
                    </a:moveTo>
                    <a:cubicBezTo>
                      <a:pt x="4766" y="1"/>
                      <a:pt x="3527" y="9829"/>
                      <a:pt x="1" y="9829"/>
                    </a:cubicBezTo>
                    <a:cubicBezTo>
                      <a:pt x="1" y="9829"/>
                      <a:pt x="1835" y="10910"/>
                      <a:pt x="4766" y="10910"/>
                    </a:cubicBezTo>
                    <a:cubicBezTo>
                      <a:pt x="7681" y="10910"/>
                      <a:pt x="9531" y="9829"/>
                      <a:pt x="9531" y="9829"/>
                    </a:cubicBezTo>
                    <a:cubicBezTo>
                      <a:pt x="5988" y="9829"/>
                      <a:pt x="4766" y="1"/>
                      <a:pt x="47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>
                <a:off x="6680875" y="4339450"/>
                <a:ext cx="408350" cy="293525"/>
              </a:xfrm>
              <a:custGeom>
                <a:rect b="b" l="l" r="r" t="t"/>
                <a:pathLst>
                  <a:path extrusionOk="0" h="11741" w="16334">
                    <a:moveTo>
                      <a:pt x="8167" y="1"/>
                    </a:moveTo>
                    <a:cubicBezTo>
                      <a:pt x="8167" y="1"/>
                      <a:pt x="5549" y="9186"/>
                      <a:pt x="0" y="9186"/>
                    </a:cubicBezTo>
                    <a:cubicBezTo>
                      <a:pt x="0" y="9186"/>
                      <a:pt x="3261" y="11741"/>
                      <a:pt x="8167" y="11741"/>
                    </a:cubicBezTo>
                    <a:cubicBezTo>
                      <a:pt x="13073" y="11741"/>
                      <a:pt x="16333" y="9186"/>
                      <a:pt x="16333" y="9186"/>
                    </a:cubicBezTo>
                    <a:cubicBezTo>
                      <a:pt x="10784" y="9186"/>
                      <a:pt x="8167" y="1"/>
                      <a:pt x="8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7"/>
              <p:cNvSpPr/>
              <p:nvPr/>
            </p:nvSpPr>
            <p:spPr>
              <a:xfrm>
                <a:off x="6605250" y="4450350"/>
                <a:ext cx="559600" cy="402075"/>
              </a:xfrm>
              <a:custGeom>
                <a:rect b="b" l="l" r="r" t="t"/>
                <a:pathLst>
                  <a:path extrusionOk="0" h="16083" w="22384">
                    <a:moveTo>
                      <a:pt x="11192" y="1"/>
                    </a:moveTo>
                    <a:cubicBezTo>
                      <a:pt x="11192" y="1"/>
                      <a:pt x="7602" y="12587"/>
                      <a:pt x="0" y="12587"/>
                    </a:cubicBezTo>
                    <a:cubicBezTo>
                      <a:pt x="0" y="12587"/>
                      <a:pt x="4467" y="16083"/>
                      <a:pt x="11192" y="16083"/>
                    </a:cubicBezTo>
                    <a:cubicBezTo>
                      <a:pt x="17916" y="16083"/>
                      <a:pt x="22383" y="12587"/>
                      <a:pt x="22383" y="12587"/>
                    </a:cubicBezTo>
                    <a:cubicBezTo>
                      <a:pt x="14781" y="12587"/>
                      <a:pt x="11192" y="1"/>
                      <a:pt x="111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6522575" y="4580450"/>
                <a:ext cx="724950" cy="520800"/>
              </a:xfrm>
              <a:custGeom>
                <a:rect b="b" l="l" r="r" t="t"/>
                <a:pathLst>
                  <a:path extrusionOk="0" h="20832" w="28998">
                    <a:moveTo>
                      <a:pt x="14499" y="1"/>
                    </a:moveTo>
                    <a:cubicBezTo>
                      <a:pt x="14499" y="1"/>
                      <a:pt x="9843" y="16302"/>
                      <a:pt x="0" y="16302"/>
                    </a:cubicBezTo>
                    <a:cubicBezTo>
                      <a:pt x="0" y="16302"/>
                      <a:pt x="5784" y="20832"/>
                      <a:pt x="14499" y="20832"/>
                    </a:cubicBezTo>
                    <a:cubicBezTo>
                      <a:pt x="23198" y="20832"/>
                      <a:pt x="28998" y="16302"/>
                      <a:pt x="28998" y="16302"/>
                    </a:cubicBezTo>
                    <a:cubicBezTo>
                      <a:pt x="19138" y="16302"/>
                      <a:pt x="14499" y="1"/>
                      <a:pt x="14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7" name="Google Shape;1167;p27"/>
          <p:cNvSpPr/>
          <p:nvPr/>
        </p:nvSpPr>
        <p:spPr>
          <a:xfrm>
            <a:off x="-8925" y="695575"/>
            <a:ext cx="3504800" cy="490625"/>
          </a:xfrm>
          <a:custGeom>
            <a:rect b="b" l="l" r="r" t="t"/>
            <a:pathLst>
              <a:path extrusionOk="0" h="19625" w="140192">
                <a:moveTo>
                  <a:pt x="45832" y="2399"/>
                </a:moveTo>
                <a:cubicBezTo>
                  <a:pt x="38057" y="7775"/>
                  <a:pt x="0" y="2399"/>
                  <a:pt x="0" y="2399"/>
                </a:cubicBezTo>
                <a:lnTo>
                  <a:pt x="0" y="2399"/>
                </a:lnTo>
                <a:lnTo>
                  <a:pt x="0" y="19625"/>
                </a:lnTo>
                <a:cubicBezTo>
                  <a:pt x="0" y="19625"/>
                  <a:pt x="58293" y="7242"/>
                  <a:pt x="63418" y="4781"/>
                </a:cubicBezTo>
                <a:lnTo>
                  <a:pt x="63418" y="4781"/>
                </a:lnTo>
                <a:cubicBezTo>
                  <a:pt x="68528" y="2336"/>
                  <a:pt x="140191" y="2399"/>
                  <a:pt x="140191" y="2399"/>
                </a:cubicBezTo>
                <a:lnTo>
                  <a:pt x="140191" y="2399"/>
                </a:lnTo>
                <a:cubicBezTo>
                  <a:pt x="140191" y="2399"/>
                  <a:pt x="101711" y="0"/>
                  <a:pt x="73763" y="0"/>
                </a:cubicBezTo>
                <a:lnTo>
                  <a:pt x="73763" y="0"/>
                </a:lnTo>
                <a:cubicBezTo>
                  <a:pt x="59782" y="0"/>
                  <a:pt x="48434" y="596"/>
                  <a:pt x="45832" y="2399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27"/>
          <p:cNvSpPr/>
          <p:nvPr/>
        </p:nvSpPr>
        <p:spPr>
          <a:xfrm>
            <a:off x="5614225" y="1592525"/>
            <a:ext cx="3572600" cy="500050"/>
          </a:xfrm>
          <a:custGeom>
            <a:rect b="b" l="l" r="r" t="t"/>
            <a:pathLst>
              <a:path extrusionOk="0" h="20002" w="142904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27"/>
          <p:cNvSpPr/>
          <p:nvPr/>
        </p:nvSpPr>
        <p:spPr>
          <a:xfrm>
            <a:off x="6525300" y="4845350"/>
            <a:ext cx="25" cy="25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7"/>
          <p:cNvSpPr/>
          <p:nvPr/>
        </p:nvSpPr>
        <p:spPr>
          <a:xfrm>
            <a:off x="6525300" y="4846125"/>
            <a:ext cx="825" cy="4725"/>
          </a:xfrm>
          <a:custGeom>
            <a:rect b="b" l="l" r="r" t="t"/>
            <a:pathLst>
              <a:path extrusionOk="0" h="189" w="33">
                <a:moveTo>
                  <a:pt x="32" y="189"/>
                </a:moveTo>
                <a:lnTo>
                  <a:pt x="32" y="189"/>
                </a:lnTo>
                <a:cubicBezTo>
                  <a:pt x="16" y="126"/>
                  <a:pt x="1" y="63"/>
                  <a:pt x="1" y="1"/>
                </a:cubicBezTo>
                <a:cubicBezTo>
                  <a:pt x="1" y="63"/>
                  <a:pt x="16" y="126"/>
                  <a:pt x="32" y="1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7"/>
          <p:cNvSpPr/>
          <p:nvPr/>
        </p:nvSpPr>
        <p:spPr>
          <a:xfrm>
            <a:off x="6531575" y="4866125"/>
            <a:ext cx="25" cy="400"/>
          </a:xfrm>
          <a:custGeom>
            <a:rect b="b" l="l" r="r" t="t"/>
            <a:pathLst>
              <a:path extrusionOk="0" h="16" w="1">
                <a:moveTo>
                  <a:pt x="1" y="16"/>
                </a:moveTo>
                <a:cubicBezTo>
                  <a:pt x="1" y="16"/>
                  <a:pt x="1" y="0"/>
                  <a:pt x="1" y="0"/>
                </a:cubicBezTo>
                <a:cubicBezTo>
                  <a:pt x="1" y="0"/>
                  <a:pt x="1" y="16"/>
                  <a:pt x="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7"/>
          <p:cNvSpPr/>
          <p:nvPr/>
        </p:nvSpPr>
        <p:spPr>
          <a:xfrm>
            <a:off x="6530800" y="4864550"/>
            <a:ext cx="400" cy="800"/>
          </a:xfrm>
          <a:custGeom>
            <a:rect b="b" l="l" r="r" t="t"/>
            <a:pathLst>
              <a:path extrusionOk="0" h="32" w="16">
                <a:moveTo>
                  <a:pt x="16" y="32"/>
                </a:moveTo>
                <a:cubicBezTo>
                  <a:pt x="0" y="16"/>
                  <a:pt x="0" y="16"/>
                  <a:pt x="0" y="0"/>
                </a:cubicBezTo>
                <a:cubicBezTo>
                  <a:pt x="0" y="16"/>
                  <a:pt x="0" y="16"/>
                  <a:pt x="16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7"/>
          <p:cNvSpPr/>
          <p:nvPr/>
        </p:nvSpPr>
        <p:spPr>
          <a:xfrm>
            <a:off x="6527650" y="4856700"/>
            <a:ext cx="2775" cy="7475"/>
          </a:xfrm>
          <a:custGeom>
            <a:rect b="b" l="l" r="r" t="t"/>
            <a:pathLst>
              <a:path extrusionOk="0" h="299" w="111">
                <a:moveTo>
                  <a:pt x="1" y="1"/>
                </a:moveTo>
                <a:cubicBezTo>
                  <a:pt x="32" y="111"/>
                  <a:pt x="63" y="205"/>
                  <a:pt x="111" y="299"/>
                </a:cubicBezTo>
                <a:cubicBezTo>
                  <a:pt x="63" y="205"/>
                  <a:pt x="32" y="11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4" name="Google Shape;1174;p27"/>
          <p:cNvGrpSpPr/>
          <p:nvPr/>
        </p:nvGrpSpPr>
        <p:grpSpPr>
          <a:xfrm>
            <a:off x="-613275" y="3559275"/>
            <a:ext cx="9800100" cy="1657575"/>
            <a:chOff x="-613275" y="3559275"/>
            <a:chExt cx="9800100" cy="1657575"/>
          </a:xfrm>
        </p:grpSpPr>
        <p:sp>
          <p:nvSpPr>
            <p:cNvPr id="1175" name="Google Shape;1175;p27"/>
            <p:cNvSpPr/>
            <p:nvPr/>
          </p:nvSpPr>
          <p:spPr>
            <a:xfrm>
              <a:off x="8699600" y="3962263"/>
              <a:ext cx="444400" cy="1230850"/>
            </a:xfrm>
            <a:custGeom>
              <a:rect b="b" l="l" r="r" t="t"/>
              <a:pathLst>
                <a:path extrusionOk="0" h="49234" w="17776">
                  <a:moveTo>
                    <a:pt x="1" y="15017"/>
                  </a:moveTo>
                  <a:lnTo>
                    <a:pt x="1" y="49234"/>
                  </a:lnTo>
                  <a:lnTo>
                    <a:pt x="5487" y="49234"/>
                  </a:lnTo>
                  <a:lnTo>
                    <a:pt x="5487" y="15017"/>
                  </a:lnTo>
                  <a:cubicBezTo>
                    <a:pt x="5487" y="7665"/>
                    <a:pt x="10785" y="1537"/>
                    <a:pt x="17776" y="251"/>
                  </a:cubicBezTo>
                  <a:lnTo>
                    <a:pt x="17776" y="251"/>
                  </a:lnTo>
                  <a:cubicBezTo>
                    <a:pt x="16882" y="79"/>
                    <a:pt x="15957" y="1"/>
                    <a:pt x="15033" y="1"/>
                  </a:cubicBezTo>
                  <a:lnTo>
                    <a:pt x="15033" y="1"/>
                  </a:lnTo>
                  <a:cubicBezTo>
                    <a:pt x="6725" y="1"/>
                    <a:pt x="1" y="6725"/>
                    <a:pt x="1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7566750" y="3962263"/>
              <a:ext cx="444000" cy="1230850"/>
            </a:xfrm>
            <a:custGeom>
              <a:rect b="b" l="l" r="r" t="t"/>
              <a:pathLst>
                <a:path extrusionOk="0" h="49234" w="1776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69" y="1537"/>
                    <a:pt x="17759" y="251"/>
                  </a:cubicBezTo>
                  <a:lnTo>
                    <a:pt x="17759" y="251"/>
                  </a:lnTo>
                  <a:cubicBezTo>
                    <a:pt x="16866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6433500" y="3962263"/>
              <a:ext cx="444000" cy="1230850"/>
            </a:xfrm>
            <a:custGeom>
              <a:rect b="b" l="l" r="r" t="t"/>
              <a:pathLst>
                <a:path extrusionOk="0" h="49234" w="1776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59" y="251"/>
                  </a:cubicBezTo>
                  <a:lnTo>
                    <a:pt x="17759" y="251"/>
                  </a:lnTo>
                  <a:cubicBezTo>
                    <a:pt x="16881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5300250" y="3962263"/>
              <a:ext cx="444375" cy="1230850"/>
            </a:xfrm>
            <a:custGeom>
              <a:rect b="b" l="l" r="r" t="t"/>
              <a:pathLst>
                <a:path extrusionOk="0" h="49234" w="17775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75" y="251"/>
                  </a:cubicBezTo>
                  <a:lnTo>
                    <a:pt x="17775" y="251"/>
                  </a:lnTo>
                  <a:cubicBezTo>
                    <a:pt x="16881" y="79"/>
                    <a:pt x="15957" y="1"/>
                    <a:pt x="15032" y="1"/>
                  </a:cubicBezTo>
                  <a:lnTo>
                    <a:pt x="15032" y="1"/>
                  </a:lnTo>
                  <a:cubicBezTo>
                    <a:pt x="6724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9" name="Google Shape;1179;p27"/>
            <p:cNvGrpSpPr/>
            <p:nvPr/>
          </p:nvGrpSpPr>
          <p:grpSpPr>
            <a:xfrm>
              <a:off x="-613275" y="3559275"/>
              <a:ext cx="9800100" cy="1657575"/>
              <a:chOff x="-613275" y="3443675"/>
              <a:chExt cx="9800100" cy="1657575"/>
            </a:xfrm>
          </p:grpSpPr>
          <p:sp>
            <p:nvSpPr>
              <p:cNvPr id="1180" name="Google Shape;1180;p27"/>
              <p:cNvSpPr/>
              <p:nvPr/>
            </p:nvSpPr>
            <p:spPr>
              <a:xfrm>
                <a:off x="3962175" y="3443675"/>
                <a:ext cx="5224650" cy="1657575"/>
              </a:xfrm>
              <a:custGeom>
                <a:rect b="b" l="l" r="r" t="t"/>
                <a:pathLst>
                  <a:path extrusionOk="0" h="66303" w="208986">
                    <a:moveTo>
                      <a:pt x="0" y="0"/>
                    </a:moveTo>
                    <a:lnTo>
                      <a:pt x="0" y="1207"/>
                    </a:lnTo>
                    <a:lnTo>
                      <a:pt x="5486" y="1207"/>
                    </a:lnTo>
                    <a:lnTo>
                      <a:pt x="5486" y="5439"/>
                    </a:lnTo>
                    <a:lnTo>
                      <a:pt x="0" y="5439"/>
                    </a:lnTo>
                    <a:lnTo>
                      <a:pt x="0" y="66303"/>
                    </a:lnTo>
                    <a:lnTo>
                      <a:pt x="8104" y="66303"/>
                    </a:lnTo>
                    <a:lnTo>
                      <a:pt x="8104" y="32086"/>
                    </a:lnTo>
                    <a:cubicBezTo>
                      <a:pt x="8104" y="23794"/>
                      <a:pt x="14828" y="17070"/>
                      <a:pt x="23120" y="17070"/>
                    </a:cubicBezTo>
                    <a:lnTo>
                      <a:pt x="23120" y="17070"/>
                    </a:lnTo>
                    <a:cubicBezTo>
                      <a:pt x="31411" y="17070"/>
                      <a:pt x="38136" y="23794"/>
                      <a:pt x="38136" y="32086"/>
                    </a:cubicBezTo>
                    <a:lnTo>
                      <a:pt x="38136" y="32086"/>
                    </a:lnTo>
                    <a:lnTo>
                      <a:pt x="38136" y="66303"/>
                    </a:lnTo>
                    <a:lnTo>
                      <a:pt x="53434" y="66303"/>
                    </a:lnTo>
                    <a:lnTo>
                      <a:pt x="53434" y="32086"/>
                    </a:lnTo>
                    <a:cubicBezTo>
                      <a:pt x="53434" y="23794"/>
                      <a:pt x="60158" y="17070"/>
                      <a:pt x="68450" y="17070"/>
                    </a:cubicBezTo>
                    <a:lnTo>
                      <a:pt x="68450" y="17070"/>
                    </a:lnTo>
                    <a:cubicBezTo>
                      <a:pt x="76741" y="17070"/>
                      <a:pt x="83466" y="23794"/>
                      <a:pt x="83466" y="32086"/>
                    </a:cubicBezTo>
                    <a:lnTo>
                      <a:pt x="83466" y="32086"/>
                    </a:lnTo>
                    <a:lnTo>
                      <a:pt x="83466" y="66303"/>
                    </a:lnTo>
                    <a:lnTo>
                      <a:pt x="98764" y="66303"/>
                    </a:lnTo>
                    <a:lnTo>
                      <a:pt x="98764" y="32086"/>
                    </a:lnTo>
                    <a:cubicBezTo>
                      <a:pt x="98764" y="23794"/>
                      <a:pt x="105488" y="17070"/>
                      <a:pt x="113780" y="17070"/>
                    </a:cubicBezTo>
                    <a:lnTo>
                      <a:pt x="113780" y="17070"/>
                    </a:lnTo>
                    <a:cubicBezTo>
                      <a:pt x="122072" y="17070"/>
                      <a:pt x="128796" y="23794"/>
                      <a:pt x="128796" y="32086"/>
                    </a:cubicBezTo>
                    <a:lnTo>
                      <a:pt x="128796" y="32086"/>
                    </a:lnTo>
                    <a:lnTo>
                      <a:pt x="128796" y="66303"/>
                    </a:lnTo>
                    <a:lnTo>
                      <a:pt x="144094" y="66303"/>
                    </a:lnTo>
                    <a:lnTo>
                      <a:pt x="144094" y="32086"/>
                    </a:lnTo>
                    <a:cubicBezTo>
                      <a:pt x="144094" y="23794"/>
                      <a:pt x="150818" y="17070"/>
                      <a:pt x="159110" y="17070"/>
                    </a:cubicBezTo>
                    <a:lnTo>
                      <a:pt x="159110" y="17070"/>
                    </a:lnTo>
                    <a:cubicBezTo>
                      <a:pt x="167402" y="17070"/>
                      <a:pt x="174126" y="23794"/>
                      <a:pt x="174126" y="32086"/>
                    </a:cubicBezTo>
                    <a:lnTo>
                      <a:pt x="174126" y="32086"/>
                    </a:lnTo>
                    <a:lnTo>
                      <a:pt x="174126" y="66303"/>
                    </a:lnTo>
                    <a:lnTo>
                      <a:pt x="189424" y="66303"/>
                    </a:lnTo>
                    <a:lnTo>
                      <a:pt x="189424" y="32086"/>
                    </a:lnTo>
                    <a:cubicBezTo>
                      <a:pt x="189424" y="23794"/>
                      <a:pt x="196148" y="17070"/>
                      <a:pt x="204440" y="17070"/>
                    </a:cubicBezTo>
                    <a:lnTo>
                      <a:pt x="204440" y="17070"/>
                    </a:lnTo>
                    <a:cubicBezTo>
                      <a:pt x="205976" y="17070"/>
                      <a:pt x="207591" y="17305"/>
                      <a:pt x="208986" y="17728"/>
                    </a:cubicBezTo>
                    <a:lnTo>
                      <a:pt x="208986" y="17728"/>
                    </a:lnTo>
                    <a:lnTo>
                      <a:pt x="208986" y="5439"/>
                    </a:lnTo>
                    <a:lnTo>
                      <a:pt x="205083" y="5439"/>
                    </a:lnTo>
                    <a:lnTo>
                      <a:pt x="205083" y="1207"/>
                    </a:lnTo>
                    <a:lnTo>
                      <a:pt x="208986" y="1207"/>
                    </a:lnTo>
                    <a:lnTo>
                      <a:pt x="208986" y="0"/>
                    </a:lnTo>
                    <a:close/>
                    <a:moveTo>
                      <a:pt x="189832" y="1207"/>
                    </a:moveTo>
                    <a:lnTo>
                      <a:pt x="203766" y="1207"/>
                    </a:lnTo>
                    <a:lnTo>
                      <a:pt x="203766" y="5439"/>
                    </a:lnTo>
                    <a:lnTo>
                      <a:pt x="189832" y="5439"/>
                    </a:lnTo>
                    <a:close/>
                    <a:moveTo>
                      <a:pt x="174581" y="1207"/>
                    </a:moveTo>
                    <a:lnTo>
                      <a:pt x="188515" y="1207"/>
                    </a:lnTo>
                    <a:lnTo>
                      <a:pt x="188515" y="5439"/>
                    </a:lnTo>
                    <a:lnTo>
                      <a:pt x="174581" y="5439"/>
                    </a:lnTo>
                    <a:close/>
                    <a:moveTo>
                      <a:pt x="159314" y="1207"/>
                    </a:moveTo>
                    <a:lnTo>
                      <a:pt x="173264" y="1207"/>
                    </a:lnTo>
                    <a:lnTo>
                      <a:pt x="173264" y="5439"/>
                    </a:lnTo>
                    <a:lnTo>
                      <a:pt x="159314" y="5439"/>
                    </a:lnTo>
                    <a:close/>
                    <a:moveTo>
                      <a:pt x="144063" y="1207"/>
                    </a:moveTo>
                    <a:lnTo>
                      <a:pt x="158013" y="1207"/>
                    </a:lnTo>
                    <a:lnTo>
                      <a:pt x="158013" y="5439"/>
                    </a:lnTo>
                    <a:lnTo>
                      <a:pt x="144063" y="5439"/>
                    </a:lnTo>
                    <a:close/>
                    <a:moveTo>
                      <a:pt x="128812" y="1207"/>
                    </a:moveTo>
                    <a:lnTo>
                      <a:pt x="142762" y="1207"/>
                    </a:lnTo>
                    <a:lnTo>
                      <a:pt x="142762" y="5439"/>
                    </a:lnTo>
                    <a:lnTo>
                      <a:pt x="128812" y="5439"/>
                    </a:lnTo>
                    <a:close/>
                    <a:moveTo>
                      <a:pt x="113560" y="1207"/>
                    </a:moveTo>
                    <a:lnTo>
                      <a:pt x="127511" y="1207"/>
                    </a:lnTo>
                    <a:lnTo>
                      <a:pt x="127511" y="5439"/>
                    </a:lnTo>
                    <a:lnTo>
                      <a:pt x="113560" y="5439"/>
                    </a:lnTo>
                    <a:close/>
                    <a:moveTo>
                      <a:pt x="98309" y="1207"/>
                    </a:moveTo>
                    <a:lnTo>
                      <a:pt x="112259" y="1207"/>
                    </a:lnTo>
                    <a:lnTo>
                      <a:pt x="112259" y="5439"/>
                    </a:lnTo>
                    <a:lnTo>
                      <a:pt x="98309" y="5439"/>
                    </a:lnTo>
                    <a:close/>
                    <a:moveTo>
                      <a:pt x="83058" y="1207"/>
                    </a:moveTo>
                    <a:lnTo>
                      <a:pt x="97008" y="1207"/>
                    </a:lnTo>
                    <a:lnTo>
                      <a:pt x="97008" y="5439"/>
                    </a:lnTo>
                    <a:lnTo>
                      <a:pt x="83058" y="5439"/>
                    </a:lnTo>
                    <a:close/>
                    <a:moveTo>
                      <a:pt x="67807" y="1207"/>
                    </a:moveTo>
                    <a:lnTo>
                      <a:pt x="81757" y="1207"/>
                    </a:lnTo>
                    <a:lnTo>
                      <a:pt x="81757" y="5439"/>
                    </a:lnTo>
                    <a:lnTo>
                      <a:pt x="67807" y="5439"/>
                    </a:lnTo>
                    <a:close/>
                    <a:moveTo>
                      <a:pt x="52556" y="1207"/>
                    </a:moveTo>
                    <a:lnTo>
                      <a:pt x="66490" y="1207"/>
                    </a:lnTo>
                    <a:lnTo>
                      <a:pt x="66490" y="5439"/>
                    </a:lnTo>
                    <a:lnTo>
                      <a:pt x="52556" y="5439"/>
                    </a:lnTo>
                    <a:close/>
                    <a:moveTo>
                      <a:pt x="37305" y="1207"/>
                    </a:moveTo>
                    <a:lnTo>
                      <a:pt x="51239" y="1207"/>
                    </a:lnTo>
                    <a:lnTo>
                      <a:pt x="51239" y="5439"/>
                    </a:lnTo>
                    <a:lnTo>
                      <a:pt x="37305" y="5439"/>
                    </a:lnTo>
                    <a:close/>
                    <a:moveTo>
                      <a:pt x="22038" y="1207"/>
                    </a:moveTo>
                    <a:lnTo>
                      <a:pt x="35988" y="1207"/>
                    </a:lnTo>
                    <a:lnTo>
                      <a:pt x="35988" y="5439"/>
                    </a:lnTo>
                    <a:lnTo>
                      <a:pt x="22038" y="5439"/>
                    </a:lnTo>
                    <a:close/>
                    <a:moveTo>
                      <a:pt x="6787" y="1207"/>
                    </a:moveTo>
                    <a:lnTo>
                      <a:pt x="20737" y="1207"/>
                    </a:lnTo>
                    <a:lnTo>
                      <a:pt x="20737" y="5439"/>
                    </a:lnTo>
                    <a:lnTo>
                      <a:pt x="6787" y="54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1" name="Google Shape;1181;p27"/>
              <p:cNvGrpSpPr/>
              <p:nvPr/>
            </p:nvGrpSpPr>
            <p:grpSpPr>
              <a:xfrm>
                <a:off x="-613275" y="3443675"/>
                <a:ext cx="5224650" cy="1657575"/>
                <a:chOff x="1161525" y="3805200"/>
                <a:chExt cx="5224650" cy="1657575"/>
              </a:xfrm>
            </p:grpSpPr>
            <p:sp>
              <p:nvSpPr>
                <p:cNvPr id="1182" name="Google Shape;1182;p27"/>
                <p:cNvSpPr/>
                <p:nvPr/>
              </p:nvSpPr>
              <p:spPr>
                <a:xfrm>
                  <a:off x="5896325" y="4231925"/>
                  <a:ext cx="444400" cy="1230850"/>
                </a:xfrm>
                <a:custGeom>
                  <a:rect b="b" l="l" r="r" t="t"/>
                  <a:pathLst>
                    <a:path extrusionOk="0" h="49234" w="17776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85" y="1537"/>
                        <a:pt x="17776" y="251"/>
                      </a:cubicBezTo>
                      <a:lnTo>
                        <a:pt x="17776" y="251"/>
                      </a:lnTo>
                      <a:cubicBezTo>
                        <a:pt x="16882" y="79"/>
                        <a:pt x="15957" y="1"/>
                        <a:pt x="15033" y="1"/>
                      </a:cubicBezTo>
                      <a:lnTo>
                        <a:pt x="15033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27"/>
                <p:cNvSpPr/>
                <p:nvPr/>
              </p:nvSpPr>
              <p:spPr>
                <a:xfrm>
                  <a:off x="4763475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69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66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630225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81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2496975" y="4231925"/>
                  <a:ext cx="444375" cy="1230850"/>
                </a:xfrm>
                <a:custGeom>
                  <a:rect b="b" l="l" r="r" t="t"/>
                  <a:pathLst>
                    <a:path extrusionOk="0" h="49234" w="17775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75" y="251"/>
                      </a:cubicBezTo>
                      <a:lnTo>
                        <a:pt x="17775" y="251"/>
                      </a:lnTo>
                      <a:cubicBezTo>
                        <a:pt x="16881" y="79"/>
                        <a:pt x="15957" y="1"/>
                        <a:pt x="15032" y="1"/>
                      </a:cubicBezTo>
                      <a:lnTo>
                        <a:pt x="15032" y="1"/>
                      </a:lnTo>
                      <a:cubicBezTo>
                        <a:pt x="6724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1364100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69" y="1537"/>
                        <a:pt x="17760" y="251"/>
                      </a:cubicBezTo>
                      <a:lnTo>
                        <a:pt x="17760" y="251"/>
                      </a:lnTo>
                      <a:cubicBezTo>
                        <a:pt x="16866" y="79"/>
                        <a:pt x="15957" y="1"/>
                        <a:pt x="15017" y="1"/>
                      </a:cubicBezTo>
                      <a:lnTo>
                        <a:pt x="15017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1161525" y="3805200"/>
                  <a:ext cx="5224650" cy="1657575"/>
                </a:xfrm>
                <a:custGeom>
                  <a:rect b="b" l="l" r="r" t="t"/>
                  <a:pathLst>
                    <a:path extrusionOk="0" h="66303" w="208986">
                      <a:moveTo>
                        <a:pt x="0" y="0"/>
                      </a:moveTo>
                      <a:lnTo>
                        <a:pt x="0" y="1207"/>
                      </a:lnTo>
                      <a:lnTo>
                        <a:pt x="5486" y="1207"/>
                      </a:lnTo>
                      <a:lnTo>
                        <a:pt x="5486" y="5439"/>
                      </a:lnTo>
                      <a:lnTo>
                        <a:pt x="0" y="5439"/>
                      </a:lnTo>
                      <a:lnTo>
                        <a:pt x="0" y="66303"/>
                      </a:lnTo>
                      <a:lnTo>
                        <a:pt x="8104" y="66303"/>
                      </a:lnTo>
                      <a:lnTo>
                        <a:pt x="8104" y="32086"/>
                      </a:lnTo>
                      <a:cubicBezTo>
                        <a:pt x="8104" y="23794"/>
                        <a:pt x="14828" y="17070"/>
                        <a:pt x="23120" y="17070"/>
                      </a:cubicBezTo>
                      <a:lnTo>
                        <a:pt x="23120" y="17070"/>
                      </a:lnTo>
                      <a:cubicBezTo>
                        <a:pt x="31411" y="17070"/>
                        <a:pt x="38136" y="23794"/>
                        <a:pt x="38136" y="32086"/>
                      </a:cubicBezTo>
                      <a:lnTo>
                        <a:pt x="38136" y="32086"/>
                      </a:lnTo>
                      <a:lnTo>
                        <a:pt x="38136" y="66303"/>
                      </a:lnTo>
                      <a:lnTo>
                        <a:pt x="53434" y="66303"/>
                      </a:lnTo>
                      <a:lnTo>
                        <a:pt x="53434" y="32086"/>
                      </a:lnTo>
                      <a:cubicBezTo>
                        <a:pt x="53434" y="23794"/>
                        <a:pt x="60158" y="17070"/>
                        <a:pt x="68450" y="17070"/>
                      </a:cubicBezTo>
                      <a:lnTo>
                        <a:pt x="68450" y="17070"/>
                      </a:lnTo>
                      <a:cubicBezTo>
                        <a:pt x="76741" y="17070"/>
                        <a:pt x="83466" y="23794"/>
                        <a:pt x="83466" y="32086"/>
                      </a:cubicBezTo>
                      <a:lnTo>
                        <a:pt x="83466" y="32086"/>
                      </a:lnTo>
                      <a:lnTo>
                        <a:pt x="83466" y="66303"/>
                      </a:lnTo>
                      <a:lnTo>
                        <a:pt x="98764" y="66303"/>
                      </a:lnTo>
                      <a:lnTo>
                        <a:pt x="98764" y="32086"/>
                      </a:lnTo>
                      <a:cubicBezTo>
                        <a:pt x="98764" y="23794"/>
                        <a:pt x="105488" y="17070"/>
                        <a:pt x="113780" y="17070"/>
                      </a:cubicBezTo>
                      <a:lnTo>
                        <a:pt x="113780" y="17070"/>
                      </a:lnTo>
                      <a:cubicBezTo>
                        <a:pt x="122072" y="17070"/>
                        <a:pt x="128796" y="23794"/>
                        <a:pt x="128796" y="32086"/>
                      </a:cubicBezTo>
                      <a:lnTo>
                        <a:pt x="128796" y="32086"/>
                      </a:lnTo>
                      <a:lnTo>
                        <a:pt x="128796" y="66303"/>
                      </a:lnTo>
                      <a:lnTo>
                        <a:pt x="144094" y="66303"/>
                      </a:lnTo>
                      <a:lnTo>
                        <a:pt x="144094" y="32086"/>
                      </a:lnTo>
                      <a:cubicBezTo>
                        <a:pt x="144094" y="23794"/>
                        <a:pt x="150818" y="17070"/>
                        <a:pt x="159110" y="17070"/>
                      </a:cubicBezTo>
                      <a:lnTo>
                        <a:pt x="159110" y="17070"/>
                      </a:lnTo>
                      <a:cubicBezTo>
                        <a:pt x="167402" y="17070"/>
                        <a:pt x="174126" y="23794"/>
                        <a:pt x="174126" y="32086"/>
                      </a:cubicBezTo>
                      <a:lnTo>
                        <a:pt x="174126" y="32086"/>
                      </a:lnTo>
                      <a:lnTo>
                        <a:pt x="174126" y="66303"/>
                      </a:lnTo>
                      <a:lnTo>
                        <a:pt x="189424" y="66303"/>
                      </a:lnTo>
                      <a:lnTo>
                        <a:pt x="189424" y="32086"/>
                      </a:lnTo>
                      <a:cubicBezTo>
                        <a:pt x="189424" y="23794"/>
                        <a:pt x="196148" y="17070"/>
                        <a:pt x="204440" y="17070"/>
                      </a:cubicBezTo>
                      <a:lnTo>
                        <a:pt x="204440" y="17070"/>
                      </a:lnTo>
                      <a:cubicBezTo>
                        <a:pt x="205976" y="17070"/>
                        <a:pt x="207591" y="17305"/>
                        <a:pt x="208986" y="17728"/>
                      </a:cubicBezTo>
                      <a:lnTo>
                        <a:pt x="208986" y="17728"/>
                      </a:lnTo>
                      <a:lnTo>
                        <a:pt x="208986" y="5439"/>
                      </a:lnTo>
                      <a:lnTo>
                        <a:pt x="205083" y="5439"/>
                      </a:lnTo>
                      <a:lnTo>
                        <a:pt x="205083" y="1207"/>
                      </a:lnTo>
                      <a:lnTo>
                        <a:pt x="208986" y="1207"/>
                      </a:lnTo>
                      <a:lnTo>
                        <a:pt x="208986" y="0"/>
                      </a:lnTo>
                      <a:close/>
                      <a:moveTo>
                        <a:pt x="189832" y="1207"/>
                      </a:moveTo>
                      <a:lnTo>
                        <a:pt x="203766" y="1207"/>
                      </a:lnTo>
                      <a:lnTo>
                        <a:pt x="203766" y="5439"/>
                      </a:lnTo>
                      <a:lnTo>
                        <a:pt x="189832" y="5439"/>
                      </a:lnTo>
                      <a:close/>
                      <a:moveTo>
                        <a:pt x="174581" y="1207"/>
                      </a:moveTo>
                      <a:lnTo>
                        <a:pt x="188515" y="1207"/>
                      </a:lnTo>
                      <a:lnTo>
                        <a:pt x="188515" y="5439"/>
                      </a:lnTo>
                      <a:lnTo>
                        <a:pt x="174581" y="5439"/>
                      </a:lnTo>
                      <a:close/>
                      <a:moveTo>
                        <a:pt x="159314" y="1207"/>
                      </a:moveTo>
                      <a:lnTo>
                        <a:pt x="173264" y="1207"/>
                      </a:lnTo>
                      <a:lnTo>
                        <a:pt x="173264" y="5439"/>
                      </a:lnTo>
                      <a:lnTo>
                        <a:pt x="159314" y="5439"/>
                      </a:lnTo>
                      <a:close/>
                      <a:moveTo>
                        <a:pt x="144063" y="1207"/>
                      </a:moveTo>
                      <a:lnTo>
                        <a:pt x="158013" y="1207"/>
                      </a:lnTo>
                      <a:lnTo>
                        <a:pt x="158013" y="5439"/>
                      </a:lnTo>
                      <a:lnTo>
                        <a:pt x="144063" y="5439"/>
                      </a:lnTo>
                      <a:close/>
                      <a:moveTo>
                        <a:pt x="128812" y="1207"/>
                      </a:moveTo>
                      <a:lnTo>
                        <a:pt x="142762" y="1207"/>
                      </a:lnTo>
                      <a:lnTo>
                        <a:pt x="142762" y="5439"/>
                      </a:lnTo>
                      <a:lnTo>
                        <a:pt x="128812" y="5439"/>
                      </a:lnTo>
                      <a:close/>
                      <a:moveTo>
                        <a:pt x="113560" y="1207"/>
                      </a:moveTo>
                      <a:lnTo>
                        <a:pt x="127511" y="1207"/>
                      </a:lnTo>
                      <a:lnTo>
                        <a:pt x="127511" y="5439"/>
                      </a:lnTo>
                      <a:lnTo>
                        <a:pt x="113560" y="5439"/>
                      </a:lnTo>
                      <a:close/>
                      <a:moveTo>
                        <a:pt x="98309" y="1207"/>
                      </a:moveTo>
                      <a:lnTo>
                        <a:pt x="112259" y="1207"/>
                      </a:lnTo>
                      <a:lnTo>
                        <a:pt x="112259" y="5439"/>
                      </a:lnTo>
                      <a:lnTo>
                        <a:pt x="98309" y="5439"/>
                      </a:lnTo>
                      <a:close/>
                      <a:moveTo>
                        <a:pt x="83058" y="1207"/>
                      </a:moveTo>
                      <a:lnTo>
                        <a:pt x="97008" y="1207"/>
                      </a:lnTo>
                      <a:lnTo>
                        <a:pt x="97008" y="5439"/>
                      </a:lnTo>
                      <a:lnTo>
                        <a:pt x="83058" y="5439"/>
                      </a:lnTo>
                      <a:close/>
                      <a:moveTo>
                        <a:pt x="67807" y="1207"/>
                      </a:moveTo>
                      <a:lnTo>
                        <a:pt x="81757" y="1207"/>
                      </a:lnTo>
                      <a:lnTo>
                        <a:pt x="81757" y="5439"/>
                      </a:lnTo>
                      <a:lnTo>
                        <a:pt x="67807" y="5439"/>
                      </a:lnTo>
                      <a:close/>
                      <a:moveTo>
                        <a:pt x="52556" y="1207"/>
                      </a:moveTo>
                      <a:lnTo>
                        <a:pt x="66490" y="1207"/>
                      </a:lnTo>
                      <a:lnTo>
                        <a:pt x="66490" y="5439"/>
                      </a:lnTo>
                      <a:lnTo>
                        <a:pt x="52556" y="5439"/>
                      </a:lnTo>
                      <a:close/>
                      <a:moveTo>
                        <a:pt x="37305" y="1207"/>
                      </a:moveTo>
                      <a:lnTo>
                        <a:pt x="51239" y="1207"/>
                      </a:lnTo>
                      <a:lnTo>
                        <a:pt x="51239" y="5439"/>
                      </a:lnTo>
                      <a:lnTo>
                        <a:pt x="37305" y="5439"/>
                      </a:lnTo>
                      <a:close/>
                      <a:moveTo>
                        <a:pt x="22038" y="1207"/>
                      </a:moveTo>
                      <a:lnTo>
                        <a:pt x="35988" y="1207"/>
                      </a:lnTo>
                      <a:lnTo>
                        <a:pt x="35988" y="5439"/>
                      </a:lnTo>
                      <a:lnTo>
                        <a:pt x="22038" y="5439"/>
                      </a:lnTo>
                      <a:close/>
                      <a:moveTo>
                        <a:pt x="6787" y="1207"/>
                      </a:moveTo>
                      <a:lnTo>
                        <a:pt x="20737" y="1207"/>
                      </a:lnTo>
                      <a:lnTo>
                        <a:pt x="20737" y="5439"/>
                      </a:lnTo>
                      <a:lnTo>
                        <a:pt x="6787" y="54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188" name="Google Shape;1188;p27"/>
          <p:cNvSpPr txBox="1"/>
          <p:nvPr/>
        </p:nvSpPr>
        <p:spPr>
          <a:xfrm>
            <a:off x="2847525" y="2580528"/>
            <a:ext cx="32697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                            -TEAM ARYAN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36"/>
          <p:cNvSpPr txBox="1"/>
          <p:nvPr>
            <p:ph type="title"/>
          </p:nvPr>
        </p:nvSpPr>
        <p:spPr>
          <a:xfrm>
            <a:off x="1328550" y="744050"/>
            <a:ext cx="6486900" cy="23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PROCESS OF MIGRATING </a:t>
            </a:r>
            <a:r>
              <a:rPr lang="en" sz="4300"/>
              <a:t>EXISTING</a:t>
            </a:r>
            <a:r>
              <a:rPr lang="en" sz="4300"/>
              <a:t> IRS TO AWS</a:t>
            </a:r>
            <a:endParaRPr i="1" sz="4300">
              <a:solidFill>
                <a:schemeClr val="accent2"/>
              </a:solidFill>
            </a:endParaRPr>
          </a:p>
        </p:txBody>
      </p:sp>
      <p:grpSp>
        <p:nvGrpSpPr>
          <p:cNvPr id="1480" name="Google Shape;1480;p36"/>
          <p:cNvGrpSpPr/>
          <p:nvPr/>
        </p:nvGrpSpPr>
        <p:grpSpPr>
          <a:xfrm>
            <a:off x="6931148" y="2805430"/>
            <a:ext cx="942352" cy="795360"/>
            <a:chOff x="6931148" y="2805430"/>
            <a:chExt cx="942352" cy="795360"/>
          </a:xfrm>
        </p:grpSpPr>
        <p:sp>
          <p:nvSpPr>
            <p:cNvPr id="1481" name="Google Shape;1481;p36"/>
            <p:cNvSpPr/>
            <p:nvPr/>
          </p:nvSpPr>
          <p:spPr>
            <a:xfrm>
              <a:off x="6931148" y="2805430"/>
              <a:ext cx="358509" cy="795360"/>
            </a:xfrm>
            <a:custGeom>
              <a:rect b="b" l="l" r="r" t="t"/>
              <a:pathLst>
                <a:path extrusionOk="0" h="16193" w="7299">
                  <a:moveTo>
                    <a:pt x="7298" y="16193"/>
                  </a:moveTo>
                  <a:lnTo>
                    <a:pt x="7298" y="0"/>
                  </a:lnTo>
                  <a:lnTo>
                    <a:pt x="6833" y="593"/>
                  </a:lnTo>
                  <a:lnTo>
                    <a:pt x="6833" y="1031"/>
                  </a:lnTo>
                  <a:cubicBezTo>
                    <a:pt x="6833" y="1031"/>
                    <a:pt x="6322" y="922"/>
                    <a:pt x="6158" y="1131"/>
                  </a:cubicBezTo>
                  <a:cubicBezTo>
                    <a:pt x="6158" y="1131"/>
                    <a:pt x="5957" y="1460"/>
                    <a:pt x="6322" y="1597"/>
                  </a:cubicBezTo>
                  <a:lnTo>
                    <a:pt x="6322" y="1925"/>
                  </a:lnTo>
                  <a:lnTo>
                    <a:pt x="5893" y="1925"/>
                  </a:lnTo>
                  <a:lnTo>
                    <a:pt x="5893" y="1432"/>
                  </a:lnTo>
                  <a:lnTo>
                    <a:pt x="5537" y="1706"/>
                  </a:lnTo>
                  <a:lnTo>
                    <a:pt x="5537" y="2080"/>
                  </a:lnTo>
                  <a:cubicBezTo>
                    <a:pt x="5537" y="2080"/>
                    <a:pt x="5090" y="2190"/>
                    <a:pt x="5163" y="2527"/>
                  </a:cubicBezTo>
                  <a:lnTo>
                    <a:pt x="4945" y="2509"/>
                  </a:lnTo>
                  <a:lnTo>
                    <a:pt x="4945" y="2299"/>
                  </a:lnTo>
                  <a:lnTo>
                    <a:pt x="4534" y="2454"/>
                  </a:lnTo>
                  <a:cubicBezTo>
                    <a:pt x="4534" y="2454"/>
                    <a:pt x="4425" y="3631"/>
                    <a:pt x="5191" y="3768"/>
                  </a:cubicBezTo>
                  <a:lnTo>
                    <a:pt x="5191" y="4598"/>
                  </a:lnTo>
                  <a:lnTo>
                    <a:pt x="4935" y="4598"/>
                  </a:lnTo>
                  <a:cubicBezTo>
                    <a:pt x="4935" y="4598"/>
                    <a:pt x="4981" y="4242"/>
                    <a:pt x="4589" y="4169"/>
                  </a:cubicBezTo>
                  <a:lnTo>
                    <a:pt x="4570" y="4023"/>
                  </a:lnTo>
                  <a:cubicBezTo>
                    <a:pt x="4570" y="4023"/>
                    <a:pt x="4744" y="4023"/>
                    <a:pt x="4726" y="3886"/>
                  </a:cubicBezTo>
                  <a:cubicBezTo>
                    <a:pt x="4726" y="3886"/>
                    <a:pt x="4744" y="3686"/>
                    <a:pt x="4452" y="3731"/>
                  </a:cubicBezTo>
                  <a:cubicBezTo>
                    <a:pt x="4452" y="3731"/>
                    <a:pt x="4114" y="3740"/>
                    <a:pt x="4078" y="4096"/>
                  </a:cubicBezTo>
                  <a:cubicBezTo>
                    <a:pt x="4078" y="4096"/>
                    <a:pt x="4069" y="4333"/>
                    <a:pt x="4160" y="4388"/>
                  </a:cubicBezTo>
                  <a:lnTo>
                    <a:pt x="4187" y="4525"/>
                  </a:lnTo>
                  <a:lnTo>
                    <a:pt x="3905" y="4534"/>
                  </a:lnTo>
                  <a:cubicBezTo>
                    <a:pt x="3905" y="4534"/>
                    <a:pt x="3813" y="5747"/>
                    <a:pt x="4516" y="6112"/>
                  </a:cubicBezTo>
                  <a:lnTo>
                    <a:pt x="4516" y="6815"/>
                  </a:lnTo>
                  <a:lnTo>
                    <a:pt x="4370" y="6815"/>
                  </a:lnTo>
                  <a:cubicBezTo>
                    <a:pt x="4370" y="6815"/>
                    <a:pt x="4206" y="6359"/>
                    <a:pt x="3905" y="6350"/>
                  </a:cubicBezTo>
                  <a:lnTo>
                    <a:pt x="3731" y="6331"/>
                  </a:lnTo>
                  <a:lnTo>
                    <a:pt x="3731" y="6140"/>
                  </a:lnTo>
                  <a:cubicBezTo>
                    <a:pt x="3731" y="6140"/>
                    <a:pt x="3941" y="6122"/>
                    <a:pt x="3932" y="5976"/>
                  </a:cubicBezTo>
                  <a:cubicBezTo>
                    <a:pt x="3932" y="5976"/>
                    <a:pt x="3886" y="5720"/>
                    <a:pt x="3567" y="5757"/>
                  </a:cubicBezTo>
                  <a:cubicBezTo>
                    <a:pt x="3567" y="5757"/>
                    <a:pt x="3074" y="5820"/>
                    <a:pt x="3093" y="6596"/>
                  </a:cubicBezTo>
                  <a:lnTo>
                    <a:pt x="3138" y="6888"/>
                  </a:lnTo>
                  <a:lnTo>
                    <a:pt x="2956" y="7070"/>
                  </a:lnTo>
                  <a:lnTo>
                    <a:pt x="2956" y="7271"/>
                  </a:lnTo>
                  <a:lnTo>
                    <a:pt x="3375" y="7271"/>
                  </a:lnTo>
                  <a:lnTo>
                    <a:pt x="3375" y="8201"/>
                  </a:lnTo>
                  <a:lnTo>
                    <a:pt x="3485" y="8201"/>
                  </a:lnTo>
                  <a:lnTo>
                    <a:pt x="3476" y="8384"/>
                  </a:lnTo>
                  <a:lnTo>
                    <a:pt x="3676" y="8384"/>
                  </a:lnTo>
                  <a:lnTo>
                    <a:pt x="3667" y="8557"/>
                  </a:lnTo>
                  <a:lnTo>
                    <a:pt x="4114" y="8539"/>
                  </a:lnTo>
                  <a:lnTo>
                    <a:pt x="4114" y="8950"/>
                  </a:lnTo>
                  <a:lnTo>
                    <a:pt x="3576" y="8950"/>
                  </a:lnTo>
                  <a:lnTo>
                    <a:pt x="3576" y="9862"/>
                  </a:lnTo>
                  <a:lnTo>
                    <a:pt x="3330" y="9862"/>
                  </a:lnTo>
                  <a:cubicBezTo>
                    <a:pt x="3330" y="9862"/>
                    <a:pt x="3357" y="9150"/>
                    <a:pt x="3166" y="9123"/>
                  </a:cubicBezTo>
                  <a:cubicBezTo>
                    <a:pt x="3166" y="9123"/>
                    <a:pt x="2892" y="9059"/>
                    <a:pt x="2956" y="8867"/>
                  </a:cubicBezTo>
                  <a:lnTo>
                    <a:pt x="3321" y="8831"/>
                  </a:lnTo>
                  <a:cubicBezTo>
                    <a:pt x="3321" y="8831"/>
                    <a:pt x="3275" y="8439"/>
                    <a:pt x="2755" y="8448"/>
                  </a:cubicBezTo>
                  <a:cubicBezTo>
                    <a:pt x="2755" y="8448"/>
                    <a:pt x="2043" y="8521"/>
                    <a:pt x="1870" y="9223"/>
                  </a:cubicBezTo>
                  <a:lnTo>
                    <a:pt x="1870" y="9980"/>
                  </a:lnTo>
                  <a:lnTo>
                    <a:pt x="1140" y="9980"/>
                  </a:lnTo>
                  <a:lnTo>
                    <a:pt x="1140" y="10619"/>
                  </a:lnTo>
                  <a:lnTo>
                    <a:pt x="1259" y="10619"/>
                  </a:lnTo>
                  <a:lnTo>
                    <a:pt x="1259" y="10966"/>
                  </a:lnTo>
                  <a:lnTo>
                    <a:pt x="1414" y="10966"/>
                  </a:lnTo>
                  <a:lnTo>
                    <a:pt x="1414" y="11157"/>
                  </a:lnTo>
                  <a:lnTo>
                    <a:pt x="1004" y="11157"/>
                  </a:lnTo>
                  <a:lnTo>
                    <a:pt x="1305" y="11586"/>
                  </a:lnTo>
                  <a:lnTo>
                    <a:pt x="1305" y="11759"/>
                  </a:lnTo>
                  <a:lnTo>
                    <a:pt x="511" y="11759"/>
                  </a:lnTo>
                  <a:lnTo>
                    <a:pt x="511" y="12097"/>
                  </a:lnTo>
                  <a:lnTo>
                    <a:pt x="794" y="12097"/>
                  </a:lnTo>
                  <a:lnTo>
                    <a:pt x="794" y="12270"/>
                  </a:lnTo>
                  <a:lnTo>
                    <a:pt x="639" y="12270"/>
                  </a:lnTo>
                  <a:lnTo>
                    <a:pt x="639" y="12480"/>
                  </a:lnTo>
                  <a:lnTo>
                    <a:pt x="0" y="12480"/>
                  </a:lnTo>
                  <a:lnTo>
                    <a:pt x="0" y="13520"/>
                  </a:lnTo>
                  <a:lnTo>
                    <a:pt x="374" y="13520"/>
                  </a:lnTo>
                  <a:lnTo>
                    <a:pt x="374" y="13684"/>
                  </a:lnTo>
                  <a:lnTo>
                    <a:pt x="547" y="13684"/>
                  </a:lnTo>
                  <a:lnTo>
                    <a:pt x="547" y="13940"/>
                  </a:lnTo>
                  <a:lnTo>
                    <a:pt x="155" y="13940"/>
                  </a:lnTo>
                  <a:lnTo>
                    <a:pt x="155" y="14277"/>
                  </a:lnTo>
                  <a:lnTo>
                    <a:pt x="556" y="14277"/>
                  </a:lnTo>
                  <a:lnTo>
                    <a:pt x="556" y="14788"/>
                  </a:lnTo>
                  <a:lnTo>
                    <a:pt x="556" y="161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6"/>
            <p:cNvSpPr/>
            <p:nvPr/>
          </p:nvSpPr>
          <p:spPr>
            <a:xfrm>
              <a:off x="7514942" y="2805430"/>
              <a:ext cx="358558" cy="795360"/>
            </a:xfrm>
            <a:custGeom>
              <a:rect b="b" l="l" r="r" t="t"/>
              <a:pathLst>
                <a:path extrusionOk="0" h="16193" w="7300">
                  <a:moveTo>
                    <a:pt x="1" y="16193"/>
                  </a:moveTo>
                  <a:lnTo>
                    <a:pt x="1" y="0"/>
                  </a:lnTo>
                  <a:lnTo>
                    <a:pt x="466" y="593"/>
                  </a:lnTo>
                  <a:lnTo>
                    <a:pt x="466" y="1031"/>
                  </a:lnTo>
                  <a:cubicBezTo>
                    <a:pt x="466" y="1031"/>
                    <a:pt x="977" y="922"/>
                    <a:pt x="1141" y="1131"/>
                  </a:cubicBezTo>
                  <a:cubicBezTo>
                    <a:pt x="1141" y="1131"/>
                    <a:pt x="1351" y="1460"/>
                    <a:pt x="977" y="1597"/>
                  </a:cubicBezTo>
                  <a:lnTo>
                    <a:pt x="977" y="1925"/>
                  </a:lnTo>
                  <a:lnTo>
                    <a:pt x="1406" y="1925"/>
                  </a:lnTo>
                  <a:lnTo>
                    <a:pt x="1406" y="1432"/>
                  </a:lnTo>
                  <a:lnTo>
                    <a:pt x="1762" y="1706"/>
                  </a:lnTo>
                  <a:lnTo>
                    <a:pt x="1762" y="2080"/>
                  </a:lnTo>
                  <a:cubicBezTo>
                    <a:pt x="1762" y="2080"/>
                    <a:pt x="2209" y="2190"/>
                    <a:pt x="2136" y="2527"/>
                  </a:cubicBezTo>
                  <a:lnTo>
                    <a:pt x="2355" y="2509"/>
                  </a:lnTo>
                  <a:lnTo>
                    <a:pt x="2355" y="2299"/>
                  </a:lnTo>
                  <a:lnTo>
                    <a:pt x="2765" y="2454"/>
                  </a:lnTo>
                  <a:cubicBezTo>
                    <a:pt x="2765" y="2454"/>
                    <a:pt x="2875" y="3631"/>
                    <a:pt x="2108" y="3768"/>
                  </a:cubicBezTo>
                  <a:lnTo>
                    <a:pt x="2108" y="4598"/>
                  </a:lnTo>
                  <a:lnTo>
                    <a:pt x="2364" y="4598"/>
                  </a:lnTo>
                  <a:cubicBezTo>
                    <a:pt x="2364" y="4598"/>
                    <a:pt x="2318" y="4242"/>
                    <a:pt x="2710" y="4169"/>
                  </a:cubicBezTo>
                  <a:lnTo>
                    <a:pt x="2729" y="4023"/>
                  </a:lnTo>
                  <a:cubicBezTo>
                    <a:pt x="2729" y="4023"/>
                    <a:pt x="2555" y="4023"/>
                    <a:pt x="2573" y="3886"/>
                  </a:cubicBezTo>
                  <a:cubicBezTo>
                    <a:pt x="2573" y="3886"/>
                    <a:pt x="2555" y="3686"/>
                    <a:pt x="2847" y="3731"/>
                  </a:cubicBezTo>
                  <a:cubicBezTo>
                    <a:pt x="2847" y="3731"/>
                    <a:pt x="3185" y="3740"/>
                    <a:pt x="3221" y="4096"/>
                  </a:cubicBezTo>
                  <a:cubicBezTo>
                    <a:pt x="3221" y="4096"/>
                    <a:pt x="3230" y="4333"/>
                    <a:pt x="3139" y="4388"/>
                  </a:cubicBezTo>
                  <a:lnTo>
                    <a:pt x="3112" y="4525"/>
                  </a:lnTo>
                  <a:lnTo>
                    <a:pt x="3395" y="4534"/>
                  </a:lnTo>
                  <a:cubicBezTo>
                    <a:pt x="3395" y="4534"/>
                    <a:pt x="3486" y="5747"/>
                    <a:pt x="2783" y="6112"/>
                  </a:cubicBezTo>
                  <a:lnTo>
                    <a:pt x="2783" y="6815"/>
                  </a:lnTo>
                  <a:lnTo>
                    <a:pt x="2929" y="6815"/>
                  </a:lnTo>
                  <a:cubicBezTo>
                    <a:pt x="2929" y="6815"/>
                    <a:pt x="3093" y="6359"/>
                    <a:pt x="3404" y="6350"/>
                  </a:cubicBezTo>
                  <a:lnTo>
                    <a:pt x="3568" y="6331"/>
                  </a:lnTo>
                  <a:lnTo>
                    <a:pt x="3568" y="6140"/>
                  </a:lnTo>
                  <a:cubicBezTo>
                    <a:pt x="3568" y="6140"/>
                    <a:pt x="3358" y="6122"/>
                    <a:pt x="3367" y="5976"/>
                  </a:cubicBezTo>
                  <a:cubicBezTo>
                    <a:pt x="3367" y="5976"/>
                    <a:pt x="3413" y="5720"/>
                    <a:pt x="3732" y="5757"/>
                  </a:cubicBezTo>
                  <a:cubicBezTo>
                    <a:pt x="3732" y="5757"/>
                    <a:pt x="4225" y="5820"/>
                    <a:pt x="4206" y="6596"/>
                  </a:cubicBezTo>
                  <a:lnTo>
                    <a:pt x="4161" y="6888"/>
                  </a:lnTo>
                  <a:lnTo>
                    <a:pt x="4343" y="7070"/>
                  </a:lnTo>
                  <a:lnTo>
                    <a:pt x="4343" y="7271"/>
                  </a:lnTo>
                  <a:lnTo>
                    <a:pt x="3924" y="7271"/>
                  </a:lnTo>
                  <a:lnTo>
                    <a:pt x="3924" y="8201"/>
                  </a:lnTo>
                  <a:lnTo>
                    <a:pt x="3814" y="8201"/>
                  </a:lnTo>
                  <a:lnTo>
                    <a:pt x="3823" y="8384"/>
                  </a:lnTo>
                  <a:lnTo>
                    <a:pt x="3623" y="8384"/>
                  </a:lnTo>
                  <a:lnTo>
                    <a:pt x="3632" y="8557"/>
                  </a:lnTo>
                  <a:lnTo>
                    <a:pt x="3185" y="8539"/>
                  </a:lnTo>
                  <a:lnTo>
                    <a:pt x="3185" y="8950"/>
                  </a:lnTo>
                  <a:lnTo>
                    <a:pt x="3723" y="8950"/>
                  </a:lnTo>
                  <a:lnTo>
                    <a:pt x="3723" y="9862"/>
                  </a:lnTo>
                  <a:lnTo>
                    <a:pt x="3969" y="9862"/>
                  </a:lnTo>
                  <a:cubicBezTo>
                    <a:pt x="3969" y="9862"/>
                    <a:pt x="3942" y="9150"/>
                    <a:pt x="4133" y="9123"/>
                  </a:cubicBezTo>
                  <a:cubicBezTo>
                    <a:pt x="4133" y="9123"/>
                    <a:pt x="4407" y="9059"/>
                    <a:pt x="4343" y="8867"/>
                  </a:cubicBezTo>
                  <a:lnTo>
                    <a:pt x="3978" y="8831"/>
                  </a:lnTo>
                  <a:cubicBezTo>
                    <a:pt x="3978" y="8831"/>
                    <a:pt x="4024" y="8439"/>
                    <a:pt x="4544" y="8448"/>
                  </a:cubicBezTo>
                  <a:cubicBezTo>
                    <a:pt x="4544" y="8448"/>
                    <a:pt x="5256" y="8521"/>
                    <a:pt x="5429" y="9223"/>
                  </a:cubicBezTo>
                  <a:lnTo>
                    <a:pt x="5429" y="9980"/>
                  </a:lnTo>
                  <a:lnTo>
                    <a:pt x="6159" y="9980"/>
                  </a:lnTo>
                  <a:lnTo>
                    <a:pt x="6159" y="10619"/>
                  </a:lnTo>
                  <a:lnTo>
                    <a:pt x="6040" y="10619"/>
                  </a:lnTo>
                  <a:lnTo>
                    <a:pt x="6040" y="10966"/>
                  </a:lnTo>
                  <a:lnTo>
                    <a:pt x="5885" y="10966"/>
                  </a:lnTo>
                  <a:lnTo>
                    <a:pt x="5885" y="11157"/>
                  </a:lnTo>
                  <a:lnTo>
                    <a:pt x="6296" y="11157"/>
                  </a:lnTo>
                  <a:lnTo>
                    <a:pt x="5994" y="11586"/>
                  </a:lnTo>
                  <a:lnTo>
                    <a:pt x="5994" y="11759"/>
                  </a:lnTo>
                  <a:lnTo>
                    <a:pt x="6788" y="11759"/>
                  </a:lnTo>
                  <a:lnTo>
                    <a:pt x="6788" y="12097"/>
                  </a:lnTo>
                  <a:lnTo>
                    <a:pt x="6505" y="12097"/>
                  </a:lnTo>
                  <a:lnTo>
                    <a:pt x="6505" y="12270"/>
                  </a:lnTo>
                  <a:lnTo>
                    <a:pt x="6660" y="12270"/>
                  </a:lnTo>
                  <a:lnTo>
                    <a:pt x="6660" y="12480"/>
                  </a:lnTo>
                  <a:lnTo>
                    <a:pt x="7299" y="12480"/>
                  </a:lnTo>
                  <a:lnTo>
                    <a:pt x="7299" y="13520"/>
                  </a:lnTo>
                  <a:lnTo>
                    <a:pt x="6925" y="13520"/>
                  </a:lnTo>
                  <a:lnTo>
                    <a:pt x="6925" y="13684"/>
                  </a:lnTo>
                  <a:lnTo>
                    <a:pt x="6752" y="13684"/>
                  </a:lnTo>
                  <a:lnTo>
                    <a:pt x="6752" y="13940"/>
                  </a:lnTo>
                  <a:lnTo>
                    <a:pt x="7144" y="13940"/>
                  </a:lnTo>
                  <a:lnTo>
                    <a:pt x="7144" y="14277"/>
                  </a:lnTo>
                  <a:lnTo>
                    <a:pt x="6743" y="14277"/>
                  </a:lnTo>
                  <a:lnTo>
                    <a:pt x="6743" y="14788"/>
                  </a:lnTo>
                  <a:lnTo>
                    <a:pt x="6743" y="161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3" name="Google Shape;1483;p36"/>
          <p:cNvSpPr/>
          <p:nvPr/>
        </p:nvSpPr>
        <p:spPr>
          <a:xfrm>
            <a:off x="7547200" y="456513"/>
            <a:ext cx="883583" cy="883564"/>
          </a:xfrm>
          <a:custGeom>
            <a:rect b="b" l="l" r="r" t="t"/>
            <a:pathLst>
              <a:path extrusionOk="0" h="45989" w="4599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36"/>
          <p:cNvSpPr/>
          <p:nvPr/>
        </p:nvSpPr>
        <p:spPr>
          <a:xfrm flipH="1" rot="-2231248">
            <a:off x="1078018" y="119818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36"/>
          <p:cNvSpPr/>
          <p:nvPr/>
        </p:nvSpPr>
        <p:spPr>
          <a:xfrm flipH="1" rot="-2231248">
            <a:off x="817368" y="204613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37"/>
          <p:cNvSpPr txBox="1"/>
          <p:nvPr>
            <p:ph type="title"/>
          </p:nvPr>
        </p:nvSpPr>
        <p:spPr>
          <a:xfrm>
            <a:off x="0" y="0"/>
            <a:ext cx="4339500" cy="20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Which Of The 6 Rs ? </a:t>
            </a:r>
            <a:endParaRPr sz="6600"/>
          </a:p>
        </p:txBody>
      </p:sp>
      <p:sp>
        <p:nvSpPr>
          <p:cNvPr id="1491" name="Google Shape;1491;p37"/>
          <p:cNvSpPr txBox="1"/>
          <p:nvPr/>
        </p:nvSpPr>
        <p:spPr>
          <a:xfrm>
            <a:off x="4795650" y="322400"/>
            <a:ext cx="31602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AutoNum type="arabicPeriod"/>
            </a:pPr>
            <a:r>
              <a:rPr lang="en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Replatform : For Core Services</a:t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AutoNum type="arabicPeriod"/>
            </a:pPr>
            <a:r>
              <a:rPr lang="en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Refactor : For Future Scalability</a:t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AutoNum type="arabicPeriod"/>
            </a:pPr>
            <a:r>
              <a:rPr lang="en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Rehost : For Quick Migration</a:t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38"/>
          <p:cNvSpPr txBox="1"/>
          <p:nvPr>
            <p:ph type="title"/>
          </p:nvPr>
        </p:nvSpPr>
        <p:spPr>
          <a:xfrm>
            <a:off x="1460000" y="156350"/>
            <a:ext cx="73671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Migrating the Indian Railway system to AWS (Amazon Web Services) is a complex, multi-faceted project that involves careful planning, execution, and management. </a:t>
            </a:r>
            <a:endParaRPr sz="3000"/>
          </a:p>
        </p:txBody>
      </p:sp>
      <p:sp>
        <p:nvSpPr>
          <p:cNvPr id="1497" name="Google Shape;1497;p38"/>
          <p:cNvSpPr/>
          <p:nvPr/>
        </p:nvSpPr>
        <p:spPr>
          <a:xfrm>
            <a:off x="5972450" y="3348725"/>
            <a:ext cx="6828950" cy="1443150"/>
          </a:xfrm>
          <a:custGeom>
            <a:rect b="b" l="l" r="r" t="t"/>
            <a:pathLst>
              <a:path extrusionOk="0" h="57726" w="273158">
                <a:moveTo>
                  <a:pt x="119043" y="0"/>
                </a:moveTo>
                <a:cubicBezTo>
                  <a:pt x="118808" y="0"/>
                  <a:pt x="118606" y="15"/>
                  <a:pt x="118436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6" y="0"/>
                  <a:pt x="119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38"/>
          <p:cNvSpPr/>
          <p:nvPr/>
        </p:nvSpPr>
        <p:spPr>
          <a:xfrm>
            <a:off x="-1743225" y="3348725"/>
            <a:ext cx="6829325" cy="1443150"/>
          </a:xfrm>
          <a:custGeom>
            <a:rect b="b" l="l" r="r" t="t"/>
            <a:pathLst>
              <a:path extrusionOk="0" h="57726" w="273173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0" y="57726"/>
                  <a:pt x="0" y="57726"/>
                </a:cubicBezTo>
                <a:lnTo>
                  <a:pt x="273172" y="57726"/>
                </a:lnTo>
                <a:cubicBezTo>
                  <a:pt x="273172" y="57726"/>
                  <a:pt x="133756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38"/>
          <p:cNvSpPr/>
          <p:nvPr/>
        </p:nvSpPr>
        <p:spPr>
          <a:xfrm>
            <a:off x="3559000" y="3348725"/>
            <a:ext cx="6828925" cy="1443150"/>
          </a:xfrm>
          <a:custGeom>
            <a:rect b="b" l="l" r="r" t="t"/>
            <a:pathLst>
              <a:path extrusionOk="0" h="57726" w="273157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5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38"/>
          <p:cNvSpPr/>
          <p:nvPr/>
        </p:nvSpPr>
        <p:spPr>
          <a:xfrm>
            <a:off x="888100" y="3740325"/>
            <a:ext cx="5829700" cy="1231825"/>
          </a:xfrm>
          <a:custGeom>
            <a:rect b="b" l="l" r="r" t="t"/>
            <a:pathLst>
              <a:path extrusionOk="0" h="49273" w="233188">
                <a:moveTo>
                  <a:pt x="101637" y="1"/>
                </a:moveTo>
                <a:cubicBezTo>
                  <a:pt x="101435" y="1"/>
                  <a:pt x="101261" y="13"/>
                  <a:pt x="101115" y="39"/>
                </a:cubicBezTo>
                <a:cubicBezTo>
                  <a:pt x="98012" y="572"/>
                  <a:pt x="0" y="49272"/>
                  <a:pt x="0" y="49272"/>
                </a:cubicBezTo>
                <a:lnTo>
                  <a:pt x="233187" y="49272"/>
                </a:lnTo>
                <a:cubicBezTo>
                  <a:pt x="233187" y="49272"/>
                  <a:pt x="114207" y="1"/>
                  <a:pt x="10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38"/>
          <p:cNvSpPr/>
          <p:nvPr/>
        </p:nvSpPr>
        <p:spPr>
          <a:xfrm>
            <a:off x="2571900" y="3541650"/>
            <a:ext cx="5829700" cy="1231825"/>
          </a:xfrm>
          <a:custGeom>
            <a:rect b="b" l="l" r="r" t="t"/>
            <a:pathLst>
              <a:path extrusionOk="0" h="49273" w="233188">
                <a:moveTo>
                  <a:pt x="101637" y="1"/>
                </a:moveTo>
                <a:cubicBezTo>
                  <a:pt x="101436" y="1"/>
                  <a:pt x="101262" y="14"/>
                  <a:pt x="101116" y="39"/>
                </a:cubicBezTo>
                <a:cubicBezTo>
                  <a:pt x="98013" y="572"/>
                  <a:pt x="1" y="49272"/>
                  <a:pt x="1" y="49272"/>
                </a:cubicBezTo>
                <a:lnTo>
                  <a:pt x="233188" y="49272"/>
                </a:lnTo>
                <a:cubicBezTo>
                  <a:pt x="233188" y="49272"/>
                  <a:pt x="114208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38"/>
          <p:cNvSpPr/>
          <p:nvPr/>
        </p:nvSpPr>
        <p:spPr>
          <a:xfrm>
            <a:off x="2883050" y="3542625"/>
            <a:ext cx="2344900" cy="1076450"/>
          </a:xfrm>
          <a:custGeom>
            <a:rect b="b" l="l" r="r" t="t"/>
            <a:pathLst>
              <a:path extrusionOk="0" h="43058" w="93796">
                <a:moveTo>
                  <a:pt x="88670" y="0"/>
                </a:moveTo>
                <a:cubicBezTo>
                  <a:pt x="86256" y="423"/>
                  <a:pt x="26490" y="29938"/>
                  <a:pt x="0" y="43058"/>
                </a:cubicBezTo>
                <a:lnTo>
                  <a:pt x="0" y="43058"/>
                </a:lnTo>
                <a:lnTo>
                  <a:pt x="23324" y="34233"/>
                </a:lnTo>
                <a:lnTo>
                  <a:pt x="71601" y="32477"/>
                </a:lnTo>
                <a:cubicBezTo>
                  <a:pt x="72447" y="32462"/>
                  <a:pt x="72541" y="31129"/>
                  <a:pt x="71726" y="30957"/>
                </a:cubicBezTo>
                <a:lnTo>
                  <a:pt x="53481" y="27023"/>
                </a:lnTo>
                <a:cubicBezTo>
                  <a:pt x="52870" y="26882"/>
                  <a:pt x="52713" y="26004"/>
                  <a:pt x="53230" y="25612"/>
                </a:cubicBezTo>
                <a:lnTo>
                  <a:pt x="57917" y="22211"/>
                </a:lnTo>
                <a:cubicBezTo>
                  <a:pt x="58011" y="22148"/>
                  <a:pt x="58136" y="22101"/>
                  <a:pt x="58246" y="22085"/>
                </a:cubicBezTo>
                <a:lnTo>
                  <a:pt x="92918" y="18433"/>
                </a:lnTo>
                <a:cubicBezTo>
                  <a:pt x="93796" y="18339"/>
                  <a:pt x="93764" y="16929"/>
                  <a:pt x="92886" y="16897"/>
                </a:cubicBezTo>
                <a:lnTo>
                  <a:pt x="63905" y="15471"/>
                </a:lnTo>
                <a:cubicBezTo>
                  <a:pt x="63184" y="15439"/>
                  <a:pt x="62980" y="14374"/>
                  <a:pt x="63622" y="14013"/>
                </a:cubicBezTo>
                <a:lnTo>
                  <a:pt x="88670" y="0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38"/>
          <p:cNvSpPr/>
          <p:nvPr/>
        </p:nvSpPr>
        <p:spPr>
          <a:xfrm>
            <a:off x="5690900" y="3971050"/>
            <a:ext cx="4251675" cy="820825"/>
          </a:xfrm>
          <a:custGeom>
            <a:rect b="b" l="l" r="r" t="t"/>
            <a:pathLst>
              <a:path extrusionOk="0" h="32833" w="170067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38"/>
          <p:cNvSpPr/>
          <p:nvPr/>
        </p:nvSpPr>
        <p:spPr>
          <a:xfrm>
            <a:off x="-229425" y="4674849"/>
            <a:ext cx="9418794" cy="522030"/>
          </a:xfrm>
          <a:custGeom>
            <a:rect b="b" l="l" r="r" t="t"/>
            <a:pathLst>
              <a:path extrusionOk="0" h="46413" w="331356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38"/>
          <p:cNvSpPr/>
          <p:nvPr/>
        </p:nvSpPr>
        <p:spPr>
          <a:xfrm>
            <a:off x="26076" y="4674850"/>
            <a:ext cx="3290726" cy="482695"/>
          </a:xfrm>
          <a:custGeom>
            <a:rect b="b" l="l" r="r" t="t"/>
            <a:pathLst>
              <a:path extrusionOk="0" h="46413" w="177685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6" name="Google Shape;1506;p38"/>
          <p:cNvGrpSpPr/>
          <p:nvPr/>
        </p:nvGrpSpPr>
        <p:grpSpPr>
          <a:xfrm>
            <a:off x="-139347" y="3868275"/>
            <a:ext cx="9276783" cy="1398672"/>
            <a:chOff x="-139347" y="3868275"/>
            <a:chExt cx="9276783" cy="1398672"/>
          </a:xfrm>
        </p:grpSpPr>
        <p:sp>
          <p:nvSpPr>
            <p:cNvPr id="1507" name="Google Shape;1507;p38"/>
            <p:cNvSpPr/>
            <p:nvPr/>
          </p:nvSpPr>
          <p:spPr>
            <a:xfrm flipH="1">
              <a:off x="-139347" y="4015425"/>
              <a:ext cx="9276772" cy="548850"/>
            </a:xfrm>
            <a:custGeom>
              <a:rect b="b" l="l" r="r" t="t"/>
              <a:pathLst>
                <a:path extrusionOk="0" h="21954" w="219946">
                  <a:moveTo>
                    <a:pt x="0" y="12956"/>
                  </a:moveTo>
                  <a:lnTo>
                    <a:pt x="0" y="21954"/>
                  </a:lnTo>
                  <a:lnTo>
                    <a:pt x="219946" y="8998"/>
                  </a:lnTo>
                  <a:lnTo>
                    <a:pt x="219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08" name="Google Shape;1508;p38"/>
            <p:cNvGrpSpPr/>
            <p:nvPr/>
          </p:nvGrpSpPr>
          <p:grpSpPr>
            <a:xfrm flipH="1">
              <a:off x="2134836" y="4216900"/>
              <a:ext cx="3484400" cy="1050047"/>
              <a:chOff x="3379075" y="4216900"/>
              <a:chExt cx="3484400" cy="1050047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6638025" y="42169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rect b="b" l="l" r="r" t="t"/>
                <a:pathLst>
                  <a:path extrusionOk="0" h="10661" w="9017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rect b="b" l="l" r="r" t="t"/>
                <a:pathLst>
                  <a:path extrusionOk="0" h="48780" w="2914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4520150" y="42931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rect b="b" l="l" r="r" t="t"/>
                <a:pathLst>
                  <a:path extrusionOk="0" h="48780" w="2913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3379075" y="4327650"/>
                <a:ext cx="225450" cy="262300"/>
              </a:xfrm>
              <a:custGeom>
                <a:rect b="b" l="l" r="r" t="t"/>
                <a:pathLst>
                  <a:path extrusionOk="0" h="10492" w="9018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rect b="b" l="l" r="r" t="t"/>
                <a:pathLst>
                  <a:path extrusionOk="0" h="47567" w="2913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 flipH="1">
              <a:off x="-57406" y="3868275"/>
              <a:ext cx="9194843" cy="559600"/>
              <a:chOff x="-139125" y="3868275"/>
              <a:chExt cx="9194843" cy="5596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-139125" y="3868275"/>
                <a:ext cx="9194843" cy="351450"/>
              </a:xfrm>
              <a:custGeom>
                <a:rect b="b" l="l" r="r" t="t"/>
                <a:pathLst>
                  <a:path extrusionOk="0" h="14058" w="219946">
                    <a:moveTo>
                      <a:pt x="0" y="12956"/>
                    </a:moveTo>
                    <a:lnTo>
                      <a:pt x="0" y="14058"/>
                    </a:lnTo>
                    <a:lnTo>
                      <a:pt x="219946" y="1102"/>
                    </a:lnTo>
                    <a:lnTo>
                      <a:pt x="2199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125427" y="4182825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8"/>
              <p:cNvSpPr/>
              <p:nvPr/>
            </p:nvSpPr>
            <p:spPr>
              <a:xfrm>
                <a:off x="336927" y="4176300"/>
                <a:ext cx="34406" cy="244575"/>
              </a:xfrm>
              <a:custGeom>
                <a:rect b="b" l="l" r="r" t="t"/>
                <a:pathLst>
                  <a:path extrusionOk="0" h="9783" w="823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548427" y="4169300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59174" y="416230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8"/>
              <p:cNvSpPr/>
              <p:nvPr/>
            </p:nvSpPr>
            <p:spPr>
              <a:xfrm>
                <a:off x="970673" y="415530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8"/>
              <p:cNvSpPr/>
              <p:nvPr/>
            </p:nvSpPr>
            <p:spPr>
              <a:xfrm>
                <a:off x="1182173" y="4148775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0" y="9782"/>
                    </a:moveTo>
                    <a:lnTo>
                      <a:pt x="821" y="9782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8"/>
              <p:cNvSpPr/>
              <p:nvPr/>
            </p:nvSpPr>
            <p:spPr>
              <a:xfrm>
                <a:off x="1393673" y="4141775"/>
                <a:ext cx="34364" cy="245025"/>
              </a:xfrm>
              <a:custGeom>
                <a:rect b="b" l="l" r="r" t="t"/>
                <a:pathLst>
                  <a:path extrusionOk="0" h="9801" w="822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8"/>
              <p:cNvSpPr/>
              <p:nvPr/>
            </p:nvSpPr>
            <p:spPr>
              <a:xfrm>
                <a:off x="1605172" y="4134775"/>
                <a:ext cx="34364" cy="245025"/>
              </a:xfrm>
              <a:custGeom>
                <a:rect b="b" l="l" r="r" t="t"/>
                <a:pathLst>
                  <a:path extrusionOk="0" h="9801" w="822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8"/>
              <p:cNvSpPr/>
              <p:nvPr/>
            </p:nvSpPr>
            <p:spPr>
              <a:xfrm>
                <a:off x="1816672" y="4127775"/>
                <a:ext cx="33569" cy="245025"/>
              </a:xfrm>
              <a:custGeom>
                <a:rect b="b" l="l" r="r" t="t"/>
                <a:pathLst>
                  <a:path extrusionOk="0" h="9801" w="803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8"/>
              <p:cNvSpPr/>
              <p:nvPr/>
            </p:nvSpPr>
            <p:spPr>
              <a:xfrm>
                <a:off x="2027377" y="4121225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0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8"/>
              <p:cNvSpPr/>
              <p:nvPr/>
            </p:nvSpPr>
            <p:spPr>
              <a:xfrm>
                <a:off x="2238877" y="41142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8"/>
              <p:cNvSpPr/>
              <p:nvPr/>
            </p:nvSpPr>
            <p:spPr>
              <a:xfrm>
                <a:off x="2450377" y="41072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8"/>
              <p:cNvSpPr/>
              <p:nvPr/>
            </p:nvSpPr>
            <p:spPr>
              <a:xfrm>
                <a:off x="2661876" y="41002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8"/>
              <p:cNvSpPr/>
              <p:nvPr/>
            </p:nvSpPr>
            <p:spPr>
              <a:xfrm>
                <a:off x="2873376" y="4093700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8"/>
              <p:cNvSpPr/>
              <p:nvPr/>
            </p:nvSpPr>
            <p:spPr>
              <a:xfrm>
                <a:off x="3084876" y="4086700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8"/>
              <p:cNvSpPr/>
              <p:nvPr/>
            </p:nvSpPr>
            <p:spPr>
              <a:xfrm>
                <a:off x="3296375" y="4079700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8"/>
              <p:cNvSpPr/>
              <p:nvPr/>
            </p:nvSpPr>
            <p:spPr>
              <a:xfrm>
                <a:off x="3507081" y="4072700"/>
                <a:ext cx="34406" cy="245025"/>
              </a:xfrm>
              <a:custGeom>
                <a:rect b="b" l="l" r="r" t="t"/>
                <a:pathLst>
                  <a:path extrusionOk="0" h="9801" w="823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8"/>
              <p:cNvSpPr/>
              <p:nvPr/>
            </p:nvSpPr>
            <p:spPr>
              <a:xfrm>
                <a:off x="3718580" y="4066175"/>
                <a:ext cx="34406" cy="244550"/>
              </a:xfrm>
              <a:custGeom>
                <a:rect b="b" l="l" r="r" t="t"/>
                <a:pathLst>
                  <a:path extrusionOk="0" h="9782" w="823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8"/>
              <p:cNvSpPr/>
              <p:nvPr/>
            </p:nvSpPr>
            <p:spPr>
              <a:xfrm>
                <a:off x="3930080" y="4059150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8"/>
              <p:cNvSpPr/>
              <p:nvPr/>
            </p:nvSpPr>
            <p:spPr>
              <a:xfrm>
                <a:off x="4141580" y="4052150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8"/>
              <p:cNvSpPr/>
              <p:nvPr/>
            </p:nvSpPr>
            <p:spPr>
              <a:xfrm>
                <a:off x="4353079" y="4045625"/>
                <a:ext cx="33611" cy="244575"/>
              </a:xfrm>
              <a:custGeom>
                <a:rect b="b" l="l" r="r" t="t"/>
                <a:pathLst>
                  <a:path extrusionOk="0" h="9783" w="804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8"/>
              <p:cNvSpPr/>
              <p:nvPr/>
            </p:nvSpPr>
            <p:spPr>
              <a:xfrm>
                <a:off x="4564579" y="4038625"/>
                <a:ext cx="33611" cy="244575"/>
              </a:xfrm>
              <a:custGeom>
                <a:rect b="b" l="l" r="r" t="t"/>
                <a:pathLst>
                  <a:path extrusionOk="0" h="9783" w="804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8"/>
              <p:cNvSpPr/>
              <p:nvPr/>
            </p:nvSpPr>
            <p:spPr>
              <a:xfrm>
                <a:off x="4775326" y="40316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8"/>
              <p:cNvSpPr/>
              <p:nvPr/>
            </p:nvSpPr>
            <p:spPr>
              <a:xfrm>
                <a:off x="4986826" y="40246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8"/>
              <p:cNvSpPr/>
              <p:nvPr/>
            </p:nvSpPr>
            <p:spPr>
              <a:xfrm>
                <a:off x="5198325" y="4018100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8"/>
              <p:cNvSpPr/>
              <p:nvPr/>
            </p:nvSpPr>
            <p:spPr>
              <a:xfrm>
                <a:off x="5409825" y="4011100"/>
                <a:ext cx="34364" cy="245025"/>
              </a:xfrm>
              <a:custGeom>
                <a:rect b="b" l="l" r="r" t="t"/>
                <a:pathLst>
                  <a:path extrusionOk="0" h="9801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8"/>
              <p:cNvSpPr/>
              <p:nvPr/>
            </p:nvSpPr>
            <p:spPr>
              <a:xfrm>
                <a:off x="5621325" y="4004100"/>
                <a:ext cx="34364" cy="245025"/>
              </a:xfrm>
              <a:custGeom>
                <a:rect b="b" l="l" r="r" t="t"/>
                <a:pathLst>
                  <a:path extrusionOk="0" h="9801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8"/>
              <p:cNvSpPr/>
              <p:nvPr/>
            </p:nvSpPr>
            <p:spPr>
              <a:xfrm>
                <a:off x="5832824" y="3997100"/>
                <a:ext cx="33569" cy="245025"/>
              </a:xfrm>
              <a:custGeom>
                <a:rect b="b" l="l" r="r" t="t"/>
                <a:pathLst>
                  <a:path extrusionOk="0" h="9801" w="803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8"/>
              <p:cNvSpPr/>
              <p:nvPr/>
            </p:nvSpPr>
            <p:spPr>
              <a:xfrm>
                <a:off x="6043530" y="3990550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8"/>
              <p:cNvSpPr/>
              <p:nvPr/>
            </p:nvSpPr>
            <p:spPr>
              <a:xfrm>
                <a:off x="6255029" y="398355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8"/>
              <p:cNvSpPr/>
              <p:nvPr/>
            </p:nvSpPr>
            <p:spPr>
              <a:xfrm>
                <a:off x="6466529" y="397655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8"/>
              <p:cNvSpPr/>
              <p:nvPr/>
            </p:nvSpPr>
            <p:spPr>
              <a:xfrm>
                <a:off x="6678029" y="396955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8"/>
              <p:cNvSpPr/>
              <p:nvPr/>
            </p:nvSpPr>
            <p:spPr>
              <a:xfrm>
                <a:off x="6889528" y="3963025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8"/>
              <p:cNvSpPr/>
              <p:nvPr/>
            </p:nvSpPr>
            <p:spPr>
              <a:xfrm>
                <a:off x="7101028" y="3956025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8"/>
              <p:cNvSpPr/>
              <p:nvPr/>
            </p:nvSpPr>
            <p:spPr>
              <a:xfrm>
                <a:off x="7311733" y="3949025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8"/>
              <p:cNvSpPr/>
              <p:nvPr/>
            </p:nvSpPr>
            <p:spPr>
              <a:xfrm>
                <a:off x="7523233" y="3942025"/>
                <a:ext cx="34406" cy="245025"/>
              </a:xfrm>
              <a:custGeom>
                <a:rect b="b" l="l" r="r" t="t"/>
                <a:pathLst>
                  <a:path extrusionOk="0" h="9801" w="823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8"/>
              <p:cNvSpPr/>
              <p:nvPr/>
            </p:nvSpPr>
            <p:spPr>
              <a:xfrm>
                <a:off x="7734733" y="3935475"/>
                <a:ext cx="34406" cy="244575"/>
              </a:xfrm>
              <a:custGeom>
                <a:rect b="b" l="l" r="r" t="t"/>
                <a:pathLst>
                  <a:path extrusionOk="0" h="9783" w="823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8"/>
              <p:cNvSpPr/>
              <p:nvPr/>
            </p:nvSpPr>
            <p:spPr>
              <a:xfrm>
                <a:off x="7946232" y="3928475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8"/>
              <p:cNvSpPr/>
              <p:nvPr/>
            </p:nvSpPr>
            <p:spPr>
              <a:xfrm>
                <a:off x="8157732" y="3921475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8"/>
              <p:cNvSpPr/>
              <p:nvPr/>
            </p:nvSpPr>
            <p:spPr>
              <a:xfrm>
                <a:off x="8369232" y="3914475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1" y="9802"/>
                    </a:moveTo>
                    <a:lnTo>
                      <a:pt x="804" y="9802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8"/>
              <p:cNvSpPr/>
              <p:nvPr/>
            </p:nvSpPr>
            <p:spPr>
              <a:xfrm>
                <a:off x="8580773" y="3907950"/>
                <a:ext cx="33569" cy="244575"/>
              </a:xfrm>
              <a:custGeom>
                <a:rect b="b" l="l" r="r" t="t"/>
                <a:pathLst>
                  <a:path extrusionOk="0" h="9783" w="803">
                    <a:moveTo>
                      <a:pt x="0" y="9783"/>
                    </a:moveTo>
                    <a:lnTo>
                      <a:pt x="803" y="9783"/>
                    </a:lnTo>
                    <a:lnTo>
                      <a:pt x="80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8"/>
              <p:cNvSpPr/>
              <p:nvPr/>
            </p:nvSpPr>
            <p:spPr>
              <a:xfrm>
                <a:off x="8791478" y="390095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0" name="Google Shape;1560;p38"/>
            <p:cNvGrpSpPr/>
            <p:nvPr/>
          </p:nvGrpSpPr>
          <p:grpSpPr>
            <a:xfrm flipH="1">
              <a:off x="5406861" y="4293100"/>
              <a:ext cx="3484400" cy="973847"/>
              <a:chOff x="3379075" y="4293100"/>
              <a:chExt cx="3484400" cy="973847"/>
            </a:xfrm>
          </p:grpSpPr>
          <p:sp>
            <p:nvSpPr>
              <p:cNvPr id="1561" name="Google Shape;1561;p38"/>
              <p:cNvSpPr/>
              <p:nvPr/>
            </p:nvSpPr>
            <p:spPr>
              <a:xfrm>
                <a:off x="6638025" y="42931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8"/>
              <p:cNvSpPr/>
              <p:nvPr/>
            </p:nvSpPr>
            <p:spPr>
              <a:xfrm>
                <a:off x="5628575" y="4369300"/>
                <a:ext cx="225425" cy="266525"/>
              </a:xfrm>
              <a:custGeom>
                <a:rect b="b" l="l" r="r" t="t"/>
                <a:pathLst>
                  <a:path extrusionOk="0" h="10661" w="9017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8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rect b="b" l="l" r="r" t="t"/>
                <a:pathLst>
                  <a:path extrusionOk="0" h="48780" w="2914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8"/>
              <p:cNvSpPr/>
              <p:nvPr/>
            </p:nvSpPr>
            <p:spPr>
              <a:xfrm>
                <a:off x="4520150" y="43693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8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rect b="b" l="l" r="r" t="t"/>
                <a:pathLst>
                  <a:path extrusionOk="0" h="48780" w="2913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8"/>
              <p:cNvSpPr/>
              <p:nvPr/>
            </p:nvSpPr>
            <p:spPr>
              <a:xfrm>
                <a:off x="3379075" y="4403850"/>
                <a:ext cx="225450" cy="262300"/>
              </a:xfrm>
              <a:custGeom>
                <a:rect b="b" l="l" r="r" t="t"/>
                <a:pathLst>
                  <a:path extrusionOk="0" h="10492" w="9018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8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rect b="b" l="l" r="r" t="t"/>
                <a:pathLst>
                  <a:path extrusionOk="0" h="47567" w="2913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8"/>
            <p:cNvGrpSpPr/>
            <p:nvPr/>
          </p:nvGrpSpPr>
          <p:grpSpPr>
            <a:xfrm flipH="1">
              <a:off x="-109714" y="4175950"/>
              <a:ext cx="2474925" cy="1050047"/>
              <a:chOff x="3379075" y="4216900"/>
              <a:chExt cx="2474925" cy="1050047"/>
            </a:xfrm>
          </p:grpSpPr>
          <p:sp>
            <p:nvSpPr>
              <p:cNvPr id="1569" name="Google Shape;1569;p38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rect b="b" l="l" r="r" t="t"/>
                <a:pathLst>
                  <a:path extrusionOk="0" h="10661" w="9017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8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rect b="b" l="l" r="r" t="t"/>
                <a:pathLst>
                  <a:path extrusionOk="0" h="48780" w="2914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8"/>
              <p:cNvSpPr/>
              <p:nvPr/>
            </p:nvSpPr>
            <p:spPr>
              <a:xfrm>
                <a:off x="4520150" y="42169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8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rect b="b" l="l" r="r" t="t"/>
                <a:pathLst>
                  <a:path extrusionOk="0" h="48780" w="2913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8"/>
              <p:cNvSpPr/>
              <p:nvPr/>
            </p:nvSpPr>
            <p:spPr>
              <a:xfrm>
                <a:off x="3379075" y="4251450"/>
                <a:ext cx="225450" cy="262300"/>
              </a:xfrm>
              <a:custGeom>
                <a:rect b="b" l="l" r="r" t="t"/>
                <a:pathLst>
                  <a:path extrusionOk="0" h="10492" w="9018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8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rect b="b" l="l" r="r" t="t"/>
                <a:pathLst>
                  <a:path extrusionOk="0" h="47567" w="2913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5" name="Google Shape;1575;p38"/>
          <p:cNvSpPr/>
          <p:nvPr/>
        </p:nvSpPr>
        <p:spPr>
          <a:xfrm>
            <a:off x="441225" y="298363"/>
            <a:ext cx="883583" cy="883564"/>
          </a:xfrm>
          <a:custGeom>
            <a:rect b="b" l="l" r="r" t="t"/>
            <a:pathLst>
              <a:path extrusionOk="0" h="45989" w="4599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38"/>
          <p:cNvSpPr/>
          <p:nvPr/>
        </p:nvSpPr>
        <p:spPr>
          <a:xfrm>
            <a:off x="26075" y="740800"/>
            <a:ext cx="3038100" cy="371398"/>
          </a:xfrm>
          <a:custGeom>
            <a:rect b="b" l="l" r="r" t="t"/>
            <a:pathLst>
              <a:path extrusionOk="0" h="3422" w="121524">
                <a:moveTo>
                  <a:pt x="3293" y="2318"/>
                </a:moveTo>
                <a:cubicBezTo>
                  <a:pt x="8457" y="2218"/>
                  <a:pt x="15016" y="977"/>
                  <a:pt x="19888" y="1351"/>
                </a:cubicBezTo>
                <a:cubicBezTo>
                  <a:pt x="28034" y="1981"/>
                  <a:pt x="29758" y="147"/>
                  <a:pt x="36801" y="630"/>
                </a:cubicBezTo>
                <a:cubicBezTo>
                  <a:pt x="44966" y="1233"/>
                  <a:pt x="55457" y="1324"/>
                  <a:pt x="61551" y="1160"/>
                </a:cubicBezTo>
                <a:cubicBezTo>
                  <a:pt x="69068" y="968"/>
                  <a:pt x="74231" y="1"/>
                  <a:pt x="81438" y="776"/>
                </a:cubicBezTo>
                <a:cubicBezTo>
                  <a:pt x="84878" y="1160"/>
                  <a:pt x="81119" y="1835"/>
                  <a:pt x="90680" y="1114"/>
                </a:cubicBezTo>
                <a:cubicBezTo>
                  <a:pt x="94292" y="840"/>
                  <a:pt x="95688" y="822"/>
                  <a:pt x="99912" y="968"/>
                </a:cubicBezTo>
                <a:cubicBezTo>
                  <a:pt x="107119" y="1260"/>
                  <a:pt x="115575" y="1114"/>
                  <a:pt x="121523" y="1260"/>
                </a:cubicBezTo>
                <a:cubicBezTo>
                  <a:pt x="116670" y="1451"/>
                  <a:pt x="103515" y="1160"/>
                  <a:pt x="95378" y="1689"/>
                </a:cubicBezTo>
                <a:cubicBezTo>
                  <a:pt x="85352" y="2263"/>
                  <a:pt x="79559" y="2555"/>
                  <a:pt x="69378" y="2072"/>
                </a:cubicBezTo>
                <a:cubicBezTo>
                  <a:pt x="61387" y="1643"/>
                  <a:pt x="51680" y="1497"/>
                  <a:pt x="43534" y="1789"/>
                </a:cubicBezTo>
                <a:cubicBezTo>
                  <a:pt x="34767" y="2026"/>
                  <a:pt x="30068" y="3422"/>
                  <a:pt x="20672" y="2647"/>
                </a:cubicBezTo>
                <a:cubicBezTo>
                  <a:pt x="16448" y="2263"/>
                  <a:pt x="14879" y="2263"/>
                  <a:pt x="10646" y="2364"/>
                </a:cubicBezTo>
                <a:cubicBezTo>
                  <a:pt x="7827" y="2409"/>
                  <a:pt x="4388" y="2510"/>
                  <a:pt x="0" y="245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38"/>
          <p:cNvSpPr/>
          <p:nvPr/>
        </p:nvSpPr>
        <p:spPr>
          <a:xfrm flipH="1" rot="-2231248">
            <a:off x="8470168" y="80183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38"/>
          <p:cNvSpPr txBox="1"/>
          <p:nvPr/>
        </p:nvSpPr>
        <p:spPr>
          <a:xfrm>
            <a:off x="1746550" y="746550"/>
            <a:ext cx="30924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DISCOVERY AND INVENTORY</a:t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ASSESSMENT AND PLANNING</a:t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SETUP AWS ENVIRONMENT</a:t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DATA MIGRATION</a:t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APPLICATION MIGRATION</a:t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79" name="Google Shape;1579;p38"/>
          <p:cNvSpPr txBox="1"/>
          <p:nvPr/>
        </p:nvSpPr>
        <p:spPr>
          <a:xfrm>
            <a:off x="4701475" y="740750"/>
            <a:ext cx="4125600" cy="3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TESTING AND VALIDATION</a:t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OPTIMIZATION AND PERFORMANCE TUNING</a:t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SECURITY AND COMPLIANCE</a:t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TRAINING AND KNOWLEDGE TRANSFER</a:t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GO-LIVE AND POST-MIGRATION SUPPORT</a:t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39"/>
          <p:cNvSpPr/>
          <p:nvPr/>
        </p:nvSpPr>
        <p:spPr>
          <a:xfrm>
            <a:off x="6209668" y="2190725"/>
            <a:ext cx="1357395" cy="1357365"/>
          </a:xfrm>
          <a:custGeom>
            <a:rect b="b" l="l" r="r" t="t"/>
            <a:pathLst>
              <a:path extrusionOk="0" h="45989" w="4599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9"/>
          <p:cNvSpPr/>
          <p:nvPr/>
        </p:nvSpPr>
        <p:spPr>
          <a:xfrm>
            <a:off x="5910925" y="2143202"/>
            <a:ext cx="4634612" cy="2353894"/>
          </a:xfrm>
          <a:custGeom>
            <a:rect b="b" l="l" r="r" t="t"/>
            <a:pathLst>
              <a:path extrusionOk="0" h="49273" w="233188">
                <a:moveTo>
                  <a:pt x="101637" y="1"/>
                </a:moveTo>
                <a:cubicBezTo>
                  <a:pt x="101436" y="1"/>
                  <a:pt x="101262" y="14"/>
                  <a:pt x="101116" y="39"/>
                </a:cubicBezTo>
                <a:cubicBezTo>
                  <a:pt x="98013" y="572"/>
                  <a:pt x="1" y="49272"/>
                  <a:pt x="1" y="49272"/>
                </a:cubicBezTo>
                <a:lnTo>
                  <a:pt x="233188" y="49272"/>
                </a:lnTo>
                <a:cubicBezTo>
                  <a:pt x="233188" y="49272"/>
                  <a:pt x="114208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39"/>
          <p:cNvSpPr/>
          <p:nvPr/>
        </p:nvSpPr>
        <p:spPr>
          <a:xfrm>
            <a:off x="6158297" y="2145065"/>
            <a:ext cx="1864196" cy="2056988"/>
          </a:xfrm>
          <a:custGeom>
            <a:rect b="b" l="l" r="r" t="t"/>
            <a:pathLst>
              <a:path extrusionOk="0" h="43058" w="93796">
                <a:moveTo>
                  <a:pt x="88670" y="0"/>
                </a:moveTo>
                <a:cubicBezTo>
                  <a:pt x="86256" y="423"/>
                  <a:pt x="26490" y="29938"/>
                  <a:pt x="0" y="43058"/>
                </a:cubicBezTo>
                <a:lnTo>
                  <a:pt x="0" y="43058"/>
                </a:lnTo>
                <a:lnTo>
                  <a:pt x="23324" y="34233"/>
                </a:lnTo>
                <a:lnTo>
                  <a:pt x="71601" y="32477"/>
                </a:lnTo>
                <a:cubicBezTo>
                  <a:pt x="72447" y="32462"/>
                  <a:pt x="72541" y="31129"/>
                  <a:pt x="71726" y="30957"/>
                </a:cubicBezTo>
                <a:lnTo>
                  <a:pt x="53481" y="27023"/>
                </a:lnTo>
                <a:cubicBezTo>
                  <a:pt x="52870" y="26882"/>
                  <a:pt x="52713" y="26004"/>
                  <a:pt x="53230" y="25612"/>
                </a:cubicBezTo>
                <a:lnTo>
                  <a:pt x="57917" y="22211"/>
                </a:lnTo>
                <a:cubicBezTo>
                  <a:pt x="58011" y="22148"/>
                  <a:pt x="58136" y="22101"/>
                  <a:pt x="58246" y="22085"/>
                </a:cubicBezTo>
                <a:lnTo>
                  <a:pt x="92918" y="18433"/>
                </a:lnTo>
                <a:cubicBezTo>
                  <a:pt x="93796" y="18339"/>
                  <a:pt x="93764" y="16929"/>
                  <a:pt x="92886" y="16897"/>
                </a:cubicBezTo>
                <a:lnTo>
                  <a:pt x="63905" y="15471"/>
                </a:lnTo>
                <a:cubicBezTo>
                  <a:pt x="63184" y="15439"/>
                  <a:pt x="62980" y="14374"/>
                  <a:pt x="63622" y="14013"/>
                </a:cubicBezTo>
                <a:lnTo>
                  <a:pt x="88670" y="0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39"/>
          <p:cNvSpPr/>
          <p:nvPr/>
        </p:nvSpPr>
        <p:spPr>
          <a:xfrm>
            <a:off x="4554375" y="3386313"/>
            <a:ext cx="5185768" cy="1159415"/>
          </a:xfrm>
          <a:custGeom>
            <a:rect b="b" l="l" r="r" t="t"/>
            <a:pathLst>
              <a:path extrusionOk="0" h="32833" w="170067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39"/>
          <p:cNvSpPr txBox="1"/>
          <p:nvPr>
            <p:ph type="title"/>
          </p:nvPr>
        </p:nvSpPr>
        <p:spPr>
          <a:xfrm>
            <a:off x="973825" y="736700"/>
            <a:ext cx="62994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Potential Challenges in the Migration Process</a:t>
            </a:r>
            <a:endParaRPr b="1" sz="21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589" name="Google Shape;1589;p39"/>
          <p:cNvSpPr txBox="1"/>
          <p:nvPr>
            <p:ph idx="1" type="body"/>
          </p:nvPr>
        </p:nvSpPr>
        <p:spPr>
          <a:xfrm>
            <a:off x="973825" y="1266100"/>
            <a:ext cx="4858200" cy="23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Scale and Complexity: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The Indian Railway system is one of the largest in the world, making migration a massive undertaking.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Downtime: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Minimizing downtime during migration is critical to avoid disrupting services.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Legacy Systems: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Many existing systems may not be cloud-ready and require significant rework.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Data Security: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Ensuring the security of sensitive passenger and operational data.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Regulatory Compliance: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Adhering to Indian government regulations and data localization laws.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Skill Gaps: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Bridging the gap in cloud expertise among existing staff.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39"/>
          <p:cNvSpPr/>
          <p:nvPr/>
        </p:nvSpPr>
        <p:spPr>
          <a:xfrm flipH="1">
            <a:off x="-458746" y="3834671"/>
            <a:ext cx="9735496" cy="798200"/>
          </a:xfrm>
          <a:custGeom>
            <a:rect b="b" l="l" r="r" t="t"/>
            <a:pathLst>
              <a:path extrusionOk="0" h="44437" w="208849">
                <a:moveTo>
                  <a:pt x="138397" y="1654"/>
                </a:moveTo>
                <a:lnTo>
                  <a:pt x="130552" y="3133"/>
                </a:lnTo>
                <a:lnTo>
                  <a:pt x="122883" y="6692"/>
                </a:lnTo>
                <a:lnTo>
                  <a:pt x="116517" y="9775"/>
                </a:lnTo>
                <a:cubicBezTo>
                  <a:pt x="116517" y="9775"/>
                  <a:pt x="115214" y="10251"/>
                  <a:pt x="111229" y="11880"/>
                </a:cubicBezTo>
                <a:lnTo>
                  <a:pt x="111229" y="11880"/>
                </a:lnTo>
                <a:cubicBezTo>
                  <a:pt x="107244" y="13509"/>
                  <a:pt x="105088" y="15038"/>
                  <a:pt x="105088" y="15038"/>
                </a:cubicBezTo>
                <a:lnTo>
                  <a:pt x="105088" y="15038"/>
                </a:lnTo>
                <a:lnTo>
                  <a:pt x="98271" y="18672"/>
                </a:lnTo>
                <a:lnTo>
                  <a:pt x="64086" y="22883"/>
                </a:lnTo>
                <a:cubicBezTo>
                  <a:pt x="64086" y="22883"/>
                  <a:pt x="63083" y="23484"/>
                  <a:pt x="58797" y="24010"/>
                </a:cubicBezTo>
                <a:lnTo>
                  <a:pt x="58797" y="24010"/>
                </a:lnTo>
                <a:cubicBezTo>
                  <a:pt x="54512" y="24562"/>
                  <a:pt x="47745" y="24988"/>
                  <a:pt x="47745" y="24988"/>
                </a:cubicBezTo>
                <a:lnTo>
                  <a:pt x="47745" y="24988"/>
                </a:lnTo>
                <a:lnTo>
                  <a:pt x="38095" y="24988"/>
                </a:lnTo>
                <a:lnTo>
                  <a:pt x="30301" y="23559"/>
                </a:lnTo>
                <a:lnTo>
                  <a:pt x="17168" y="23559"/>
                </a:lnTo>
                <a:lnTo>
                  <a:pt x="12055" y="22206"/>
                </a:lnTo>
                <a:lnTo>
                  <a:pt x="4211" y="18672"/>
                </a:lnTo>
                <a:lnTo>
                  <a:pt x="0" y="16667"/>
                </a:lnTo>
                <a:lnTo>
                  <a:pt x="0" y="44437"/>
                </a:lnTo>
                <a:lnTo>
                  <a:pt x="208848" y="44437"/>
                </a:lnTo>
                <a:lnTo>
                  <a:pt x="208848" y="24812"/>
                </a:lnTo>
                <a:cubicBezTo>
                  <a:pt x="204588" y="23559"/>
                  <a:pt x="200678" y="21479"/>
                  <a:pt x="200678" y="21479"/>
                </a:cubicBezTo>
                <a:lnTo>
                  <a:pt x="200678" y="21479"/>
                </a:lnTo>
                <a:lnTo>
                  <a:pt x="193911" y="18672"/>
                </a:lnTo>
                <a:lnTo>
                  <a:pt x="186141" y="15038"/>
                </a:lnTo>
                <a:lnTo>
                  <a:pt x="180176" y="11579"/>
                </a:lnTo>
                <a:cubicBezTo>
                  <a:pt x="180176" y="11579"/>
                  <a:pt x="181104" y="11329"/>
                  <a:pt x="176166" y="10126"/>
                </a:cubicBezTo>
                <a:lnTo>
                  <a:pt x="176166" y="10126"/>
                </a:lnTo>
                <a:cubicBezTo>
                  <a:pt x="171204" y="8898"/>
                  <a:pt x="169500" y="8371"/>
                  <a:pt x="169500" y="8371"/>
                </a:cubicBezTo>
                <a:lnTo>
                  <a:pt x="169500" y="8371"/>
                </a:lnTo>
                <a:lnTo>
                  <a:pt x="163735" y="5514"/>
                </a:lnTo>
                <a:lnTo>
                  <a:pt x="152081" y="2030"/>
                </a:lnTo>
                <a:lnTo>
                  <a:pt x="1484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1" name="Google Shape;1591;p39"/>
          <p:cNvGrpSpPr/>
          <p:nvPr/>
        </p:nvGrpSpPr>
        <p:grpSpPr>
          <a:xfrm>
            <a:off x="4" y="4497116"/>
            <a:ext cx="9169603" cy="135700"/>
            <a:chOff x="96675" y="2823075"/>
            <a:chExt cx="9144000" cy="135700"/>
          </a:xfrm>
        </p:grpSpPr>
        <p:grpSp>
          <p:nvGrpSpPr>
            <p:cNvPr id="1592" name="Google Shape;1592;p39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1593" name="Google Shape;1593;p39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1594" name="Google Shape;1594;p39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95" name="Google Shape;1595;p39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1596" name="Google Shape;1596;p39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7" name="Google Shape;1597;p39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8" name="Google Shape;1598;p39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9" name="Google Shape;1599;p39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0" name="Google Shape;1600;p39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1" name="Google Shape;1601;p39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2" name="Google Shape;1602;p39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3" name="Google Shape;1603;p39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4" name="Google Shape;1604;p39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05" name="Google Shape;1605;p39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1606" name="Google Shape;1606;p39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7" name="Google Shape;1607;p39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8" name="Google Shape;1608;p39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9" name="Google Shape;1609;p39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0" name="Google Shape;1610;p39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1" name="Google Shape;1611;p39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2" name="Google Shape;1612;p39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3" name="Google Shape;1613;p39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14" name="Google Shape;1614;p39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1615" name="Google Shape;1615;p39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9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9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39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39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39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9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9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3" name="Google Shape;1623;p39"/>
          <p:cNvSpPr/>
          <p:nvPr/>
        </p:nvSpPr>
        <p:spPr>
          <a:xfrm>
            <a:off x="-229425" y="4624221"/>
            <a:ext cx="9418794" cy="572736"/>
          </a:xfrm>
          <a:custGeom>
            <a:rect b="b" l="l" r="r" t="t"/>
            <a:pathLst>
              <a:path extrusionOk="0" h="46413" w="331356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39"/>
          <p:cNvSpPr/>
          <p:nvPr/>
        </p:nvSpPr>
        <p:spPr>
          <a:xfrm>
            <a:off x="-156625" y="4624225"/>
            <a:ext cx="2933579" cy="529456"/>
          </a:xfrm>
          <a:custGeom>
            <a:rect b="b" l="l" r="r" t="t"/>
            <a:pathLst>
              <a:path extrusionOk="0" h="46413" w="177685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5" name="Google Shape;1625;p39"/>
          <p:cNvGrpSpPr/>
          <p:nvPr/>
        </p:nvGrpSpPr>
        <p:grpSpPr>
          <a:xfrm flipH="1" rot="10800000">
            <a:off x="4" y="4608532"/>
            <a:ext cx="9169603" cy="135700"/>
            <a:chOff x="96675" y="2823075"/>
            <a:chExt cx="9144000" cy="135700"/>
          </a:xfrm>
        </p:grpSpPr>
        <p:grpSp>
          <p:nvGrpSpPr>
            <p:cNvPr id="1626" name="Google Shape;1626;p39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1627" name="Google Shape;1627;p39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1628" name="Google Shape;1628;p39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29" name="Google Shape;1629;p39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1630" name="Google Shape;1630;p39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1" name="Google Shape;1631;p39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2" name="Google Shape;1632;p39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3" name="Google Shape;1633;p39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4" name="Google Shape;1634;p39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5" name="Google Shape;1635;p39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6" name="Google Shape;1636;p39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7" name="Google Shape;1637;p39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8" name="Google Shape;1638;p39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39" name="Google Shape;1639;p39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1640" name="Google Shape;1640;p39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1" name="Google Shape;1641;p39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2" name="Google Shape;1642;p39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3" name="Google Shape;1643;p39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4" name="Google Shape;1644;p39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5" name="Google Shape;1645;p39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6" name="Google Shape;1646;p39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7" name="Google Shape;1647;p39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48" name="Google Shape;1648;p39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1649" name="Google Shape;1649;p39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39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39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9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9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9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39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39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7" name="Google Shape;1657;p39"/>
          <p:cNvGrpSpPr/>
          <p:nvPr/>
        </p:nvGrpSpPr>
        <p:grpSpPr>
          <a:xfrm flipH="1" rot="10800000">
            <a:off x="3270430" y="4737392"/>
            <a:ext cx="2033345" cy="235159"/>
            <a:chOff x="3962175" y="3227750"/>
            <a:chExt cx="3075700" cy="356625"/>
          </a:xfrm>
        </p:grpSpPr>
        <p:sp>
          <p:nvSpPr>
            <p:cNvPr id="1658" name="Google Shape;1658;p39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rgbClr val="38761D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9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9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9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9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9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6" name="Google Shape;1676;p39"/>
          <p:cNvGrpSpPr/>
          <p:nvPr/>
        </p:nvGrpSpPr>
        <p:grpSpPr>
          <a:xfrm>
            <a:off x="3270430" y="3875795"/>
            <a:ext cx="2033345" cy="628161"/>
            <a:chOff x="3962175" y="2631750"/>
            <a:chExt cx="3075700" cy="952625"/>
          </a:xfrm>
        </p:grpSpPr>
        <p:sp>
          <p:nvSpPr>
            <p:cNvPr id="1677" name="Google Shape;1677;p39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9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4570325" y="2631750"/>
              <a:ext cx="2293575" cy="582700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6" name="Google Shape;1696;p39"/>
          <p:cNvSpPr/>
          <p:nvPr/>
        </p:nvSpPr>
        <p:spPr>
          <a:xfrm flipH="1">
            <a:off x="-720473" y="3735725"/>
            <a:ext cx="2867400" cy="1881300"/>
          </a:xfrm>
          <a:custGeom>
            <a:rect b="b" l="l" r="r" t="t"/>
            <a:pathLst>
              <a:path extrusionOk="0" h="75252" w="96888">
                <a:moveTo>
                  <a:pt x="96887" y="1214"/>
                </a:moveTo>
                <a:cubicBezTo>
                  <a:pt x="96887" y="1214"/>
                  <a:pt x="84809" y="1"/>
                  <a:pt x="53970" y="19173"/>
                </a:cubicBezTo>
                <a:cubicBezTo>
                  <a:pt x="48967" y="22290"/>
                  <a:pt x="34928" y="39670"/>
                  <a:pt x="28992" y="40510"/>
                </a:cubicBezTo>
                <a:cubicBezTo>
                  <a:pt x="23037" y="41350"/>
                  <a:pt x="21301" y="42918"/>
                  <a:pt x="16970" y="46185"/>
                </a:cubicBezTo>
                <a:cubicBezTo>
                  <a:pt x="12620" y="49471"/>
                  <a:pt x="7748" y="52271"/>
                  <a:pt x="7188" y="55930"/>
                </a:cubicBezTo>
                <a:cubicBezTo>
                  <a:pt x="6628" y="59570"/>
                  <a:pt x="1" y="67131"/>
                  <a:pt x="113" y="69651"/>
                </a:cubicBezTo>
                <a:cubicBezTo>
                  <a:pt x="206" y="72171"/>
                  <a:pt x="2763" y="75251"/>
                  <a:pt x="2763" y="75251"/>
                </a:cubicBezTo>
                <a:cubicBezTo>
                  <a:pt x="2763" y="75251"/>
                  <a:pt x="41350" y="73571"/>
                  <a:pt x="45606" y="73571"/>
                </a:cubicBezTo>
                <a:cubicBezTo>
                  <a:pt x="49863" y="73571"/>
                  <a:pt x="56396" y="74131"/>
                  <a:pt x="68139" y="73011"/>
                </a:cubicBezTo>
                <a:cubicBezTo>
                  <a:pt x="79899" y="71891"/>
                  <a:pt x="91119" y="73851"/>
                  <a:pt x="91119" y="738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7" name="Google Shape;1697;p39"/>
          <p:cNvGrpSpPr/>
          <p:nvPr/>
        </p:nvGrpSpPr>
        <p:grpSpPr>
          <a:xfrm>
            <a:off x="-156625" y="3620000"/>
            <a:ext cx="1589000" cy="1889925"/>
            <a:chOff x="1364600" y="3586175"/>
            <a:chExt cx="1589000" cy="1889925"/>
          </a:xfrm>
        </p:grpSpPr>
        <p:sp>
          <p:nvSpPr>
            <p:cNvPr id="1698" name="Google Shape;1698;p39"/>
            <p:cNvSpPr/>
            <p:nvPr/>
          </p:nvSpPr>
          <p:spPr>
            <a:xfrm>
              <a:off x="1623625" y="3849875"/>
              <a:ext cx="222200" cy="1626225"/>
            </a:xfrm>
            <a:custGeom>
              <a:rect b="b" l="l" r="r" t="t"/>
              <a:pathLst>
                <a:path extrusionOk="0" h="65049" w="8888">
                  <a:moveTo>
                    <a:pt x="0" y="0"/>
                  </a:moveTo>
                  <a:cubicBezTo>
                    <a:pt x="7336" y="26647"/>
                    <a:pt x="8887" y="65049"/>
                    <a:pt x="8887" y="65049"/>
                  </a:cubicBezTo>
                  <a:lnTo>
                    <a:pt x="8887" y="26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1845800" y="3953325"/>
              <a:ext cx="228475" cy="1522775"/>
            </a:xfrm>
            <a:custGeom>
              <a:rect b="b" l="l" r="r" t="t"/>
              <a:pathLst>
                <a:path extrusionOk="0" h="60911" w="9139">
                  <a:moveTo>
                    <a:pt x="9139" y="0"/>
                  </a:moveTo>
                  <a:lnTo>
                    <a:pt x="4233" y="15314"/>
                  </a:lnTo>
                  <a:lnTo>
                    <a:pt x="0" y="60911"/>
                  </a:lnTo>
                  <a:lnTo>
                    <a:pt x="4233" y="60911"/>
                  </a:lnTo>
                  <a:lnTo>
                    <a:pt x="9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2077000" y="4137100"/>
              <a:ext cx="148952" cy="1339000"/>
            </a:xfrm>
            <a:custGeom>
              <a:rect b="b" l="l" r="r" t="t"/>
              <a:pathLst>
                <a:path extrusionOk="0" h="53560" w="9562">
                  <a:moveTo>
                    <a:pt x="9562" y="1"/>
                  </a:moveTo>
                  <a:lnTo>
                    <a:pt x="0" y="22148"/>
                  </a:lnTo>
                  <a:cubicBezTo>
                    <a:pt x="0" y="22148"/>
                    <a:pt x="3292" y="50425"/>
                    <a:pt x="3292" y="53560"/>
                  </a:cubicBezTo>
                  <a:lnTo>
                    <a:pt x="6944" y="53560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1634200" y="3632775"/>
              <a:ext cx="61150" cy="1843325"/>
            </a:xfrm>
            <a:custGeom>
              <a:rect b="b" l="l" r="r" t="t"/>
              <a:pathLst>
                <a:path extrusionOk="0" h="73733" w="2446">
                  <a:moveTo>
                    <a:pt x="0" y="1"/>
                  </a:moveTo>
                  <a:lnTo>
                    <a:pt x="0" y="73733"/>
                  </a:lnTo>
                  <a:lnTo>
                    <a:pt x="2446" y="73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1558175" y="3598675"/>
              <a:ext cx="152450" cy="242600"/>
            </a:xfrm>
            <a:custGeom>
              <a:rect b="b" l="l" r="r" t="t"/>
              <a:pathLst>
                <a:path extrusionOk="0" h="9704" w="6098">
                  <a:moveTo>
                    <a:pt x="3041" y="1"/>
                  </a:moveTo>
                  <a:cubicBezTo>
                    <a:pt x="1364" y="1"/>
                    <a:pt x="1" y="3387"/>
                    <a:pt x="1" y="6067"/>
                  </a:cubicBezTo>
                  <a:cubicBezTo>
                    <a:pt x="1" y="8747"/>
                    <a:pt x="1364" y="9703"/>
                    <a:pt x="3041" y="9703"/>
                  </a:cubicBezTo>
                  <a:cubicBezTo>
                    <a:pt x="4734" y="9703"/>
                    <a:pt x="6098" y="8747"/>
                    <a:pt x="6098" y="6067"/>
                  </a:cubicBezTo>
                  <a:cubicBezTo>
                    <a:pt x="6098" y="3387"/>
                    <a:pt x="4734" y="1"/>
                    <a:pt x="3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1647525" y="3695075"/>
              <a:ext cx="134425" cy="659150"/>
            </a:xfrm>
            <a:custGeom>
              <a:rect b="b" l="l" r="r" t="t"/>
              <a:pathLst>
                <a:path extrusionOk="0" h="26366" w="5377">
                  <a:moveTo>
                    <a:pt x="5377" y="1"/>
                  </a:moveTo>
                  <a:cubicBezTo>
                    <a:pt x="5376" y="3"/>
                    <a:pt x="0" y="20393"/>
                    <a:pt x="0" y="21334"/>
                  </a:cubicBezTo>
                  <a:lnTo>
                    <a:pt x="0" y="26365"/>
                  </a:lnTo>
                  <a:lnTo>
                    <a:pt x="5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1728250" y="3586175"/>
              <a:ext cx="123450" cy="156325"/>
            </a:xfrm>
            <a:custGeom>
              <a:rect b="b" l="l" r="r" t="t"/>
              <a:pathLst>
                <a:path extrusionOk="0" h="6253" w="4938">
                  <a:moveTo>
                    <a:pt x="3451" y="1"/>
                  </a:moveTo>
                  <a:cubicBezTo>
                    <a:pt x="2420" y="1"/>
                    <a:pt x="1066" y="1679"/>
                    <a:pt x="564" y="3213"/>
                  </a:cubicBezTo>
                  <a:cubicBezTo>
                    <a:pt x="0" y="4890"/>
                    <a:pt x="658" y="5783"/>
                    <a:pt x="1709" y="6128"/>
                  </a:cubicBezTo>
                  <a:cubicBezTo>
                    <a:pt x="1953" y="6208"/>
                    <a:pt x="2199" y="6253"/>
                    <a:pt x="2438" y="6253"/>
                  </a:cubicBezTo>
                  <a:cubicBezTo>
                    <a:pt x="3227" y="6253"/>
                    <a:pt x="3952" y="5769"/>
                    <a:pt x="4373" y="4482"/>
                  </a:cubicBezTo>
                  <a:cubicBezTo>
                    <a:pt x="4938" y="2805"/>
                    <a:pt x="4781" y="391"/>
                    <a:pt x="3731" y="46"/>
                  </a:cubicBezTo>
                  <a:cubicBezTo>
                    <a:pt x="3641" y="16"/>
                    <a:pt x="3547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1512325" y="3986225"/>
              <a:ext cx="141500" cy="694400"/>
            </a:xfrm>
            <a:custGeom>
              <a:rect b="b" l="l" r="r" t="t"/>
              <a:pathLst>
                <a:path extrusionOk="0" h="27776" w="5660">
                  <a:moveTo>
                    <a:pt x="1" y="1"/>
                  </a:moveTo>
                  <a:lnTo>
                    <a:pt x="5659" y="27776"/>
                  </a:lnTo>
                  <a:lnTo>
                    <a:pt x="5659" y="22494"/>
                  </a:lnTo>
                  <a:cubicBezTo>
                    <a:pt x="5659" y="21490"/>
                    <a:pt x="1" y="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1438650" y="3871425"/>
              <a:ext cx="130125" cy="164725"/>
            </a:xfrm>
            <a:custGeom>
              <a:rect b="b" l="l" r="r" t="t"/>
              <a:pathLst>
                <a:path extrusionOk="0" h="6589" w="5205">
                  <a:moveTo>
                    <a:pt x="1565" y="0"/>
                  </a:moveTo>
                  <a:cubicBezTo>
                    <a:pt x="1463" y="0"/>
                    <a:pt x="1365" y="15"/>
                    <a:pt x="1270" y="47"/>
                  </a:cubicBezTo>
                  <a:cubicBezTo>
                    <a:pt x="158" y="408"/>
                    <a:pt x="1" y="2947"/>
                    <a:pt x="596" y="4718"/>
                  </a:cubicBezTo>
                  <a:cubicBezTo>
                    <a:pt x="1042" y="6079"/>
                    <a:pt x="1802" y="6588"/>
                    <a:pt x="2634" y="6588"/>
                  </a:cubicBezTo>
                  <a:cubicBezTo>
                    <a:pt x="2886" y="6588"/>
                    <a:pt x="3144" y="6542"/>
                    <a:pt x="3402" y="6458"/>
                  </a:cubicBezTo>
                  <a:cubicBezTo>
                    <a:pt x="4515" y="6082"/>
                    <a:pt x="5205" y="5157"/>
                    <a:pt x="4609" y="3386"/>
                  </a:cubicBezTo>
                  <a:cubicBezTo>
                    <a:pt x="4078" y="1765"/>
                    <a:pt x="2655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1653800" y="4387100"/>
              <a:ext cx="108950" cy="132075"/>
            </a:xfrm>
            <a:custGeom>
              <a:rect b="b" l="l" r="r" t="t"/>
              <a:pathLst>
                <a:path extrusionOk="0" h="5283" w="4358">
                  <a:moveTo>
                    <a:pt x="4358" y="1"/>
                  </a:moveTo>
                  <a:cubicBezTo>
                    <a:pt x="157" y="1161"/>
                    <a:pt x="0" y="5283"/>
                    <a:pt x="0" y="5283"/>
                  </a:cubicBezTo>
                  <a:cubicBezTo>
                    <a:pt x="2586" y="4060"/>
                    <a:pt x="4357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1364600" y="4260925"/>
              <a:ext cx="313500" cy="345650"/>
            </a:xfrm>
            <a:custGeom>
              <a:rect b="b" l="l" r="r" t="t"/>
              <a:pathLst>
                <a:path extrusionOk="0" h="13826" w="1254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430" y="11631"/>
                    <a:pt x="11568" y="13825"/>
                  </a:cubicBezTo>
                  <a:cubicBezTo>
                    <a:pt x="11568" y="13825"/>
                    <a:pt x="12540" y="106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2368000" y="4170400"/>
              <a:ext cx="86625" cy="1305700"/>
            </a:xfrm>
            <a:custGeom>
              <a:rect b="b" l="l" r="r" t="t"/>
              <a:pathLst>
                <a:path extrusionOk="0" h="52228" w="3465">
                  <a:moveTo>
                    <a:pt x="3339" y="1"/>
                  </a:moveTo>
                  <a:lnTo>
                    <a:pt x="0" y="52228"/>
                  </a:lnTo>
                  <a:lnTo>
                    <a:pt x="690" y="52228"/>
                  </a:lnTo>
                  <a:lnTo>
                    <a:pt x="3464" y="16"/>
                  </a:lnTo>
                  <a:lnTo>
                    <a:pt x="3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2384450" y="4072200"/>
              <a:ext cx="105050" cy="131475"/>
            </a:xfrm>
            <a:custGeom>
              <a:rect b="b" l="l" r="r" t="t"/>
              <a:pathLst>
                <a:path extrusionOk="0" h="5259" w="4202">
                  <a:moveTo>
                    <a:pt x="1188" y="0"/>
                  </a:moveTo>
                  <a:cubicBezTo>
                    <a:pt x="1103" y="0"/>
                    <a:pt x="1020" y="13"/>
                    <a:pt x="941" y="42"/>
                  </a:cubicBezTo>
                  <a:cubicBezTo>
                    <a:pt x="63" y="371"/>
                    <a:pt x="1" y="2408"/>
                    <a:pt x="502" y="3803"/>
                  </a:cubicBezTo>
                  <a:cubicBezTo>
                    <a:pt x="890" y="4861"/>
                    <a:pt x="1490" y="5258"/>
                    <a:pt x="2136" y="5258"/>
                  </a:cubicBezTo>
                  <a:cubicBezTo>
                    <a:pt x="2351" y="5258"/>
                    <a:pt x="2571" y="5214"/>
                    <a:pt x="2791" y="5136"/>
                  </a:cubicBezTo>
                  <a:cubicBezTo>
                    <a:pt x="3669" y="4822"/>
                    <a:pt x="4202" y="4054"/>
                    <a:pt x="3700" y="2659"/>
                  </a:cubicBezTo>
                  <a:cubicBezTo>
                    <a:pt x="3229" y="1375"/>
                    <a:pt x="2057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9"/>
            <p:cNvSpPr/>
            <p:nvPr/>
          </p:nvSpPr>
          <p:spPr>
            <a:xfrm>
              <a:off x="2419325" y="4072875"/>
              <a:ext cx="105450" cy="131025"/>
            </a:xfrm>
            <a:custGeom>
              <a:rect b="b" l="l" r="r" t="t"/>
              <a:pathLst>
                <a:path extrusionOk="0" h="5241" w="4218">
                  <a:moveTo>
                    <a:pt x="3047" y="0"/>
                  </a:moveTo>
                  <a:cubicBezTo>
                    <a:pt x="2177" y="0"/>
                    <a:pt x="1001" y="1353"/>
                    <a:pt x="518" y="2617"/>
                  </a:cubicBezTo>
                  <a:cubicBezTo>
                    <a:pt x="1" y="4012"/>
                    <a:pt x="518" y="4780"/>
                    <a:pt x="1396" y="5109"/>
                  </a:cubicBezTo>
                  <a:cubicBezTo>
                    <a:pt x="1621" y="5193"/>
                    <a:pt x="1848" y="5241"/>
                    <a:pt x="2069" y="5241"/>
                  </a:cubicBezTo>
                  <a:cubicBezTo>
                    <a:pt x="2709" y="5241"/>
                    <a:pt x="3304" y="4844"/>
                    <a:pt x="3700" y="3808"/>
                  </a:cubicBezTo>
                  <a:cubicBezTo>
                    <a:pt x="4217" y="2413"/>
                    <a:pt x="4186" y="375"/>
                    <a:pt x="3308" y="46"/>
                  </a:cubicBezTo>
                  <a:cubicBezTo>
                    <a:pt x="3225" y="15"/>
                    <a:pt x="3138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9"/>
            <p:cNvSpPr/>
            <p:nvPr/>
          </p:nvSpPr>
          <p:spPr>
            <a:xfrm>
              <a:off x="2411875" y="4072450"/>
              <a:ext cx="85075" cy="135600"/>
            </a:xfrm>
            <a:custGeom>
              <a:rect b="b" l="l" r="r" t="t"/>
              <a:pathLst>
                <a:path extrusionOk="0" h="5424" w="3403">
                  <a:moveTo>
                    <a:pt x="1725" y="0"/>
                  </a:moveTo>
                  <a:cubicBezTo>
                    <a:pt x="785" y="0"/>
                    <a:pt x="17" y="1881"/>
                    <a:pt x="1" y="3386"/>
                  </a:cubicBezTo>
                  <a:cubicBezTo>
                    <a:pt x="1" y="4875"/>
                    <a:pt x="753" y="5408"/>
                    <a:pt x="1694" y="5424"/>
                  </a:cubicBezTo>
                  <a:cubicBezTo>
                    <a:pt x="2634" y="5424"/>
                    <a:pt x="3387" y="4891"/>
                    <a:pt x="3402" y="3402"/>
                  </a:cubicBezTo>
                  <a:cubicBezTo>
                    <a:pt x="3402" y="1913"/>
                    <a:pt x="2666" y="16"/>
                    <a:pt x="1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2442850" y="4106150"/>
              <a:ext cx="144225" cy="283725"/>
            </a:xfrm>
            <a:custGeom>
              <a:rect b="b" l="l" r="r" t="t"/>
              <a:pathLst>
                <a:path extrusionOk="0" h="11349" w="5769">
                  <a:moveTo>
                    <a:pt x="5768" y="0"/>
                  </a:moveTo>
                  <a:lnTo>
                    <a:pt x="5768" y="0"/>
                  </a:lnTo>
                  <a:cubicBezTo>
                    <a:pt x="612" y="3903"/>
                    <a:pt x="0" y="11348"/>
                    <a:pt x="0" y="11348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2318225" y="4097125"/>
              <a:ext cx="124650" cy="292750"/>
            </a:xfrm>
            <a:custGeom>
              <a:rect b="b" l="l" r="r" t="t"/>
              <a:pathLst>
                <a:path extrusionOk="0" h="11710" w="4986">
                  <a:moveTo>
                    <a:pt x="1" y="1"/>
                  </a:moveTo>
                  <a:lnTo>
                    <a:pt x="4985" y="11709"/>
                  </a:lnTo>
                  <a:cubicBezTo>
                    <a:pt x="4985" y="11709"/>
                    <a:pt x="4876" y="42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9"/>
            <p:cNvSpPr/>
            <p:nvPr/>
          </p:nvSpPr>
          <p:spPr>
            <a:xfrm>
              <a:off x="2023700" y="3918050"/>
              <a:ext cx="103475" cy="1558050"/>
            </a:xfrm>
            <a:custGeom>
              <a:rect b="b" l="l" r="r" t="t"/>
              <a:pathLst>
                <a:path extrusionOk="0" h="62322" w="4139">
                  <a:moveTo>
                    <a:pt x="3982" y="1"/>
                  </a:moveTo>
                  <a:lnTo>
                    <a:pt x="1" y="62322"/>
                  </a:lnTo>
                  <a:lnTo>
                    <a:pt x="831" y="62322"/>
                  </a:lnTo>
                  <a:lnTo>
                    <a:pt x="4139" y="16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9"/>
            <p:cNvSpPr/>
            <p:nvPr/>
          </p:nvSpPr>
          <p:spPr>
            <a:xfrm>
              <a:off x="2043300" y="3800725"/>
              <a:ext cx="125425" cy="156850"/>
            </a:xfrm>
            <a:custGeom>
              <a:rect b="b" l="l" r="r" t="t"/>
              <a:pathLst>
                <a:path extrusionOk="0" h="6274" w="5017">
                  <a:moveTo>
                    <a:pt x="1437" y="0"/>
                  </a:moveTo>
                  <a:cubicBezTo>
                    <a:pt x="1330" y="0"/>
                    <a:pt x="1227" y="17"/>
                    <a:pt x="1129" y="54"/>
                  </a:cubicBezTo>
                  <a:cubicBezTo>
                    <a:pt x="79" y="430"/>
                    <a:pt x="0" y="2860"/>
                    <a:pt x="612" y="4537"/>
                  </a:cubicBezTo>
                  <a:cubicBezTo>
                    <a:pt x="1057" y="5791"/>
                    <a:pt x="1774" y="6274"/>
                    <a:pt x="2546" y="6274"/>
                  </a:cubicBezTo>
                  <a:cubicBezTo>
                    <a:pt x="2807" y="6274"/>
                    <a:pt x="3074" y="6219"/>
                    <a:pt x="3339" y="6120"/>
                  </a:cubicBezTo>
                  <a:cubicBezTo>
                    <a:pt x="4389" y="5744"/>
                    <a:pt x="5016" y="4835"/>
                    <a:pt x="4420" y="3157"/>
                  </a:cubicBezTo>
                  <a:cubicBezTo>
                    <a:pt x="3866" y="1637"/>
                    <a:pt x="2474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9"/>
            <p:cNvSpPr/>
            <p:nvPr/>
          </p:nvSpPr>
          <p:spPr>
            <a:xfrm>
              <a:off x="2084825" y="3801375"/>
              <a:ext cx="126200" cy="156500"/>
            </a:xfrm>
            <a:custGeom>
              <a:rect b="b" l="l" r="r" t="t"/>
              <a:pathLst>
                <a:path extrusionOk="0" h="6260" w="5048">
                  <a:moveTo>
                    <a:pt x="3629" y="1"/>
                  </a:moveTo>
                  <a:cubicBezTo>
                    <a:pt x="2590" y="1"/>
                    <a:pt x="1194" y="1616"/>
                    <a:pt x="628" y="3116"/>
                  </a:cubicBezTo>
                  <a:cubicBezTo>
                    <a:pt x="1" y="4793"/>
                    <a:pt x="628" y="5702"/>
                    <a:pt x="1678" y="6094"/>
                  </a:cubicBezTo>
                  <a:cubicBezTo>
                    <a:pt x="1952" y="6200"/>
                    <a:pt x="2227" y="6260"/>
                    <a:pt x="2494" y="6260"/>
                  </a:cubicBezTo>
                  <a:cubicBezTo>
                    <a:pt x="3254" y="6260"/>
                    <a:pt x="3957" y="5782"/>
                    <a:pt x="4421" y="4542"/>
                  </a:cubicBezTo>
                  <a:cubicBezTo>
                    <a:pt x="5048" y="2881"/>
                    <a:pt x="5001" y="451"/>
                    <a:pt x="3951" y="59"/>
                  </a:cubicBezTo>
                  <a:cubicBezTo>
                    <a:pt x="3849" y="20"/>
                    <a:pt x="3741" y="1"/>
                    <a:pt x="3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9"/>
            <p:cNvSpPr/>
            <p:nvPr/>
          </p:nvSpPr>
          <p:spPr>
            <a:xfrm>
              <a:off x="2076200" y="3800875"/>
              <a:ext cx="101925" cy="161875"/>
            </a:xfrm>
            <a:custGeom>
              <a:rect b="b" l="l" r="r" t="t"/>
              <a:pathLst>
                <a:path extrusionOk="0" h="6475" w="4077">
                  <a:moveTo>
                    <a:pt x="2054" y="1"/>
                  </a:moveTo>
                  <a:cubicBezTo>
                    <a:pt x="941" y="1"/>
                    <a:pt x="17" y="2258"/>
                    <a:pt x="1" y="4029"/>
                  </a:cubicBezTo>
                  <a:cubicBezTo>
                    <a:pt x="1" y="5816"/>
                    <a:pt x="894" y="6459"/>
                    <a:pt x="2023" y="6474"/>
                  </a:cubicBezTo>
                  <a:cubicBezTo>
                    <a:pt x="3136" y="6474"/>
                    <a:pt x="4045" y="5847"/>
                    <a:pt x="4061" y="4061"/>
                  </a:cubicBezTo>
                  <a:cubicBezTo>
                    <a:pt x="4076" y="2274"/>
                    <a:pt x="3183" y="17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9"/>
            <p:cNvSpPr/>
            <p:nvPr/>
          </p:nvSpPr>
          <p:spPr>
            <a:xfrm>
              <a:off x="2113450" y="3841250"/>
              <a:ext cx="171650" cy="338575"/>
            </a:xfrm>
            <a:custGeom>
              <a:rect b="b" l="l" r="r" t="t"/>
              <a:pathLst>
                <a:path extrusionOk="0" h="13543" w="6866">
                  <a:moveTo>
                    <a:pt x="6865" y="0"/>
                  </a:moveTo>
                  <a:cubicBezTo>
                    <a:pt x="721" y="4656"/>
                    <a:pt x="0" y="13543"/>
                    <a:pt x="0" y="13543"/>
                  </a:cubicBezTo>
                  <a:lnTo>
                    <a:pt x="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1964525" y="3830675"/>
              <a:ext cx="148950" cy="349150"/>
            </a:xfrm>
            <a:custGeom>
              <a:rect b="b" l="l" r="r" t="t"/>
              <a:pathLst>
                <a:path extrusionOk="0" h="13966" w="5958">
                  <a:moveTo>
                    <a:pt x="1" y="0"/>
                  </a:moveTo>
                  <a:lnTo>
                    <a:pt x="5957" y="13966"/>
                  </a:lnTo>
                  <a:cubicBezTo>
                    <a:pt x="5957" y="13966"/>
                    <a:pt x="5816" y="50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9"/>
            <p:cNvSpPr/>
            <p:nvPr/>
          </p:nvSpPr>
          <p:spPr>
            <a:xfrm>
              <a:off x="2640475" y="5156725"/>
              <a:ext cx="40800" cy="319375"/>
            </a:xfrm>
            <a:custGeom>
              <a:rect b="b" l="l" r="r" t="t"/>
              <a:pathLst>
                <a:path extrusionOk="0" h="12775" w="1632">
                  <a:moveTo>
                    <a:pt x="1" y="0"/>
                  </a:moveTo>
                  <a:lnTo>
                    <a:pt x="1" y="12775"/>
                  </a:lnTo>
                  <a:lnTo>
                    <a:pt x="1631" y="12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9"/>
            <p:cNvSpPr/>
            <p:nvPr/>
          </p:nvSpPr>
          <p:spPr>
            <a:xfrm>
              <a:off x="2546825" y="5002725"/>
              <a:ext cx="49800" cy="473375"/>
            </a:xfrm>
            <a:custGeom>
              <a:rect b="b" l="l" r="r" t="t"/>
              <a:pathLst>
                <a:path extrusionOk="0" h="18935" w="1992">
                  <a:moveTo>
                    <a:pt x="1991" y="0"/>
                  </a:moveTo>
                  <a:lnTo>
                    <a:pt x="1145" y="1991"/>
                  </a:lnTo>
                  <a:lnTo>
                    <a:pt x="1" y="7289"/>
                  </a:lnTo>
                  <a:lnTo>
                    <a:pt x="455" y="18935"/>
                  </a:lnTo>
                  <a:lnTo>
                    <a:pt x="1145" y="18935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9"/>
            <p:cNvSpPr/>
            <p:nvPr/>
          </p:nvSpPr>
          <p:spPr>
            <a:xfrm>
              <a:off x="2857975" y="4895350"/>
              <a:ext cx="53700" cy="580750"/>
            </a:xfrm>
            <a:custGeom>
              <a:rect b="b" l="l" r="r" t="t"/>
              <a:pathLst>
                <a:path extrusionOk="0" h="23230" w="2148">
                  <a:moveTo>
                    <a:pt x="0" y="0"/>
                  </a:moveTo>
                  <a:lnTo>
                    <a:pt x="1834" y="23230"/>
                  </a:lnTo>
                  <a:lnTo>
                    <a:pt x="2148" y="23230"/>
                  </a:lnTo>
                  <a:lnTo>
                    <a:pt x="1834" y="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9"/>
            <p:cNvSpPr/>
            <p:nvPr/>
          </p:nvSpPr>
          <p:spPr>
            <a:xfrm>
              <a:off x="2911650" y="4871450"/>
              <a:ext cx="20800" cy="604650"/>
            </a:xfrm>
            <a:custGeom>
              <a:rect b="b" l="l" r="r" t="t"/>
              <a:pathLst>
                <a:path extrusionOk="0" h="24186" w="832">
                  <a:moveTo>
                    <a:pt x="831" y="0"/>
                  </a:moveTo>
                  <a:lnTo>
                    <a:pt x="455" y="329"/>
                  </a:lnTo>
                  <a:lnTo>
                    <a:pt x="1" y="24186"/>
                  </a:lnTo>
                  <a:lnTo>
                    <a:pt x="455" y="24186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9"/>
            <p:cNvSpPr/>
            <p:nvPr/>
          </p:nvSpPr>
          <p:spPr>
            <a:xfrm>
              <a:off x="2923025" y="5334625"/>
              <a:ext cx="30575" cy="141475"/>
            </a:xfrm>
            <a:custGeom>
              <a:rect b="b" l="l" r="r" t="t"/>
              <a:pathLst>
                <a:path extrusionOk="0" h="5659" w="1223">
                  <a:moveTo>
                    <a:pt x="909" y="0"/>
                  </a:moveTo>
                  <a:lnTo>
                    <a:pt x="0" y="5659"/>
                  </a:lnTo>
                  <a:lnTo>
                    <a:pt x="1223" y="5659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6" name="Google Shape;1726;p39"/>
          <p:cNvSpPr/>
          <p:nvPr/>
        </p:nvSpPr>
        <p:spPr>
          <a:xfrm>
            <a:off x="-1639237" y="-260337"/>
            <a:ext cx="10828625" cy="1112950"/>
          </a:xfrm>
          <a:custGeom>
            <a:rect b="b" l="l" r="r" t="t"/>
            <a:pathLst>
              <a:path extrusionOk="0" h="44518" w="313487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39"/>
          <p:cNvSpPr/>
          <p:nvPr/>
        </p:nvSpPr>
        <p:spPr>
          <a:xfrm>
            <a:off x="5571400" y="1643125"/>
            <a:ext cx="3572600" cy="500050"/>
          </a:xfrm>
          <a:custGeom>
            <a:rect b="b" l="l" r="r" t="t"/>
            <a:pathLst>
              <a:path extrusionOk="0" h="20002" w="142904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39"/>
          <p:cNvSpPr/>
          <p:nvPr/>
        </p:nvSpPr>
        <p:spPr>
          <a:xfrm flipH="1" rot="-2231248">
            <a:off x="5581518" y="225176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39"/>
          <p:cNvSpPr/>
          <p:nvPr/>
        </p:nvSpPr>
        <p:spPr>
          <a:xfrm flipH="1" rot="-2231248">
            <a:off x="7637468" y="110213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39"/>
          <p:cNvSpPr/>
          <p:nvPr/>
        </p:nvSpPr>
        <p:spPr>
          <a:xfrm>
            <a:off x="7436328" y="3164346"/>
            <a:ext cx="2397363" cy="2025282"/>
          </a:xfrm>
          <a:custGeom>
            <a:rect b="b" l="l" r="r" t="t"/>
            <a:pathLst>
              <a:path extrusionOk="0" h="86894" w="102858">
                <a:moveTo>
                  <a:pt x="48372" y="11153"/>
                </a:moveTo>
                <a:lnTo>
                  <a:pt x="48372" y="19875"/>
                </a:lnTo>
                <a:lnTo>
                  <a:pt x="30000" y="19875"/>
                </a:lnTo>
                <a:lnTo>
                  <a:pt x="30000" y="14011"/>
                </a:lnTo>
                <a:lnTo>
                  <a:pt x="31454" y="14011"/>
                </a:lnTo>
                <a:lnTo>
                  <a:pt x="31454" y="11153"/>
                </a:lnTo>
                <a:close/>
                <a:moveTo>
                  <a:pt x="71404" y="11153"/>
                </a:moveTo>
                <a:lnTo>
                  <a:pt x="71404" y="14011"/>
                </a:lnTo>
                <a:lnTo>
                  <a:pt x="72858" y="14011"/>
                </a:lnTo>
                <a:lnTo>
                  <a:pt x="72858" y="19875"/>
                </a:lnTo>
                <a:lnTo>
                  <a:pt x="54487" y="19875"/>
                </a:lnTo>
                <a:lnTo>
                  <a:pt x="54487" y="11153"/>
                </a:lnTo>
                <a:close/>
                <a:moveTo>
                  <a:pt x="0" y="0"/>
                </a:moveTo>
                <a:lnTo>
                  <a:pt x="2958" y="5790"/>
                </a:lnTo>
                <a:lnTo>
                  <a:pt x="7519" y="5790"/>
                </a:lnTo>
                <a:lnTo>
                  <a:pt x="9925" y="11153"/>
                </a:lnTo>
                <a:lnTo>
                  <a:pt x="20752" y="11153"/>
                </a:lnTo>
                <a:lnTo>
                  <a:pt x="20752" y="14011"/>
                </a:lnTo>
                <a:lnTo>
                  <a:pt x="22356" y="14011"/>
                </a:lnTo>
                <a:lnTo>
                  <a:pt x="22356" y="19875"/>
                </a:lnTo>
                <a:lnTo>
                  <a:pt x="12682" y="19875"/>
                </a:lnTo>
                <a:lnTo>
                  <a:pt x="12682" y="21028"/>
                </a:lnTo>
                <a:lnTo>
                  <a:pt x="14035" y="21028"/>
                </a:lnTo>
                <a:lnTo>
                  <a:pt x="14035" y="25314"/>
                </a:lnTo>
                <a:lnTo>
                  <a:pt x="22356" y="25314"/>
                </a:lnTo>
                <a:lnTo>
                  <a:pt x="22356" y="60978"/>
                </a:lnTo>
                <a:lnTo>
                  <a:pt x="21805" y="60978"/>
                </a:lnTo>
                <a:lnTo>
                  <a:pt x="21805" y="62733"/>
                </a:lnTo>
                <a:lnTo>
                  <a:pt x="22356" y="62733"/>
                </a:lnTo>
                <a:lnTo>
                  <a:pt x="22356" y="83660"/>
                </a:lnTo>
                <a:lnTo>
                  <a:pt x="20878" y="83660"/>
                </a:lnTo>
                <a:lnTo>
                  <a:pt x="20878" y="86893"/>
                </a:lnTo>
                <a:lnTo>
                  <a:pt x="31479" y="86893"/>
                </a:lnTo>
                <a:lnTo>
                  <a:pt x="31479" y="83660"/>
                </a:lnTo>
                <a:lnTo>
                  <a:pt x="30000" y="83660"/>
                </a:lnTo>
                <a:lnTo>
                  <a:pt x="30000" y="62733"/>
                </a:lnTo>
                <a:lnTo>
                  <a:pt x="30552" y="62733"/>
                </a:lnTo>
                <a:lnTo>
                  <a:pt x="30552" y="60978"/>
                </a:lnTo>
                <a:lnTo>
                  <a:pt x="30000" y="60978"/>
                </a:lnTo>
                <a:lnTo>
                  <a:pt x="30000" y="25314"/>
                </a:lnTo>
                <a:lnTo>
                  <a:pt x="72858" y="25314"/>
                </a:lnTo>
                <a:lnTo>
                  <a:pt x="72858" y="60978"/>
                </a:lnTo>
                <a:lnTo>
                  <a:pt x="72306" y="60978"/>
                </a:lnTo>
                <a:lnTo>
                  <a:pt x="72306" y="62733"/>
                </a:lnTo>
                <a:lnTo>
                  <a:pt x="72858" y="62733"/>
                </a:lnTo>
                <a:lnTo>
                  <a:pt x="72858" y="83660"/>
                </a:lnTo>
                <a:lnTo>
                  <a:pt x="71379" y="83660"/>
                </a:lnTo>
                <a:lnTo>
                  <a:pt x="71379" y="86893"/>
                </a:lnTo>
                <a:lnTo>
                  <a:pt x="81981" y="86893"/>
                </a:lnTo>
                <a:lnTo>
                  <a:pt x="81981" y="83660"/>
                </a:lnTo>
                <a:lnTo>
                  <a:pt x="80502" y="83660"/>
                </a:lnTo>
                <a:lnTo>
                  <a:pt x="80502" y="62733"/>
                </a:lnTo>
                <a:lnTo>
                  <a:pt x="81053" y="62733"/>
                </a:lnTo>
                <a:lnTo>
                  <a:pt x="81053" y="60978"/>
                </a:lnTo>
                <a:lnTo>
                  <a:pt x="80502" y="60978"/>
                </a:lnTo>
                <a:lnTo>
                  <a:pt x="80502" y="25314"/>
                </a:lnTo>
                <a:lnTo>
                  <a:pt x="88823" y="25314"/>
                </a:lnTo>
                <a:lnTo>
                  <a:pt x="88823" y="21028"/>
                </a:lnTo>
                <a:lnTo>
                  <a:pt x="90176" y="21028"/>
                </a:lnTo>
                <a:lnTo>
                  <a:pt x="90176" y="19875"/>
                </a:lnTo>
                <a:lnTo>
                  <a:pt x="80502" y="19875"/>
                </a:lnTo>
                <a:lnTo>
                  <a:pt x="80502" y="14011"/>
                </a:lnTo>
                <a:lnTo>
                  <a:pt x="82106" y="14011"/>
                </a:lnTo>
                <a:lnTo>
                  <a:pt x="82106" y="11153"/>
                </a:lnTo>
                <a:lnTo>
                  <a:pt x="92933" y="11153"/>
                </a:lnTo>
                <a:lnTo>
                  <a:pt x="95339" y="5790"/>
                </a:lnTo>
                <a:lnTo>
                  <a:pt x="99901" y="5790"/>
                </a:lnTo>
                <a:lnTo>
                  <a:pt x="102858" y="0"/>
                </a:lnTo>
                <a:lnTo>
                  <a:pt x="102858" y="0"/>
                </a:lnTo>
                <a:cubicBezTo>
                  <a:pt x="97094" y="2030"/>
                  <a:pt x="51429" y="3509"/>
                  <a:pt x="51429" y="3509"/>
                </a:cubicBezTo>
                <a:cubicBezTo>
                  <a:pt x="51429" y="3509"/>
                  <a:pt x="5765" y="203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0"/>
          <p:cNvSpPr txBox="1"/>
          <p:nvPr>
            <p:ph type="title"/>
          </p:nvPr>
        </p:nvSpPr>
        <p:spPr>
          <a:xfrm>
            <a:off x="1804050" y="1559750"/>
            <a:ext cx="2922000" cy="5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SERVICES USED IN IRS </a:t>
            </a:r>
            <a:endParaRPr/>
          </a:p>
        </p:txBody>
      </p:sp>
      <p:grpSp>
        <p:nvGrpSpPr>
          <p:cNvPr id="1736" name="Google Shape;1736;p40"/>
          <p:cNvGrpSpPr/>
          <p:nvPr/>
        </p:nvGrpSpPr>
        <p:grpSpPr>
          <a:xfrm>
            <a:off x="5152750" y="1339237"/>
            <a:ext cx="2814300" cy="2478337"/>
            <a:chOff x="5152750" y="1302437"/>
            <a:chExt cx="2814300" cy="2478337"/>
          </a:xfrm>
        </p:grpSpPr>
        <p:sp>
          <p:nvSpPr>
            <p:cNvPr id="1737" name="Google Shape;1737;p40"/>
            <p:cNvSpPr/>
            <p:nvPr/>
          </p:nvSpPr>
          <p:spPr>
            <a:xfrm>
              <a:off x="5152750" y="1302437"/>
              <a:ext cx="2814300" cy="2119500"/>
            </a:xfrm>
            <a:prstGeom prst="roundRect">
              <a:avLst>
                <a:gd fmla="val 581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40"/>
            <p:cNvSpPr/>
            <p:nvPr/>
          </p:nvSpPr>
          <p:spPr>
            <a:xfrm>
              <a:off x="6045850" y="3421674"/>
              <a:ext cx="1028100" cy="317100"/>
            </a:xfrm>
            <a:prstGeom prst="trapezoid">
              <a:avLst>
                <a:gd fmla="val 18467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40"/>
            <p:cNvSpPr/>
            <p:nvPr/>
          </p:nvSpPr>
          <p:spPr>
            <a:xfrm>
              <a:off x="5991700" y="3738774"/>
              <a:ext cx="1136400" cy="42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40"/>
            <p:cNvSpPr/>
            <p:nvPr/>
          </p:nvSpPr>
          <p:spPr>
            <a:xfrm>
              <a:off x="6492550" y="3216935"/>
              <a:ext cx="134700" cy="134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1" name="Google Shape;1741;p40"/>
          <p:cNvGrpSpPr/>
          <p:nvPr/>
        </p:nvGrpSpPr>
        <p:grpSpPr>
          <a:xfrm>
            <a:off x="-496100" y="3514575"/>
            <a:ext cx="9800100" cy="1657575"/>
            <a:chOff x="-613275" y="3559275"/>
            <a:chExt cx="9800100" cy="1657575"/>
          </a:xfrm>
        </p:grpSpPr>
        <p:sp>
          <p:nvSpPr>
            <p:cNvPr id="1742" name="Google Shape;1742;p40"/>
            <p:cNvSpPr/>
            <p:nvPr/>
          </p:nvSpPr>
          <p:spPr>
            <a:xfrm>
              <a:off x="8699600" y="3962263"/>
              <a:ext cx="444400" cy="1230850"/>
            </a:xfrm>
            <a:custGeom>
              <a:rect b="b" l="l" r="r" t="t"/>
              <a:pathLst>
                <a:path extrusionOk="0" h="49234" w="17776">
                  <a:moveTo>
                    <a:pt x="1" y="15017"/>
                  </a:moveTo>
                  <a:lnTo>
                    <a:pt x="1" y="49234"/>
                  </a:lnTo>
                  <a:lnTo>
                    <a:pt x="5487" y="49234"/>
                  </a:lnTo>
                  <a:lnTo>
                    <a:pt x="5487" y="15017"/>
                  </a:lnTo>
                  <a:cubicBezTo>
                    <a:pt x="5487" y="7665"/>
                    <a:pt x="10785" y="1537"/>
                    <a:pt x="17776" y="251"/>
                  </a:cubicBezTo>
                  <a:lnTo>
                    <a:pt x="17776" y="251"/>
                  </a:lnTo>
                  <a:cubicBezTo>
                    <a:pt x="16882" y="79"/>
                    <a:pt x="15957" y="1"/>
                    <a:pt x="15033" y="1"/>
                  </a:cubicBezTo>
                  <a:lnTo>
                    <a:pt x="15033" y="1"/>
                  </a:lnTo>
                  <a:cubicBezTo>
                    <a:pt x="6725" y="1"/>
                    <a:pt x="1" y="6725"/>
                    <a:pt x="1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40"/>
            <p:cNvSpPr/>
            <p:nvPr/>
          </p:nvSpPr>
          <p:spPr>
            <a:xfrm>
              <a:off x="7566750" y="3962263"/>
              <a:ext cx="444000" cy="1230850"/>
            </a:xfrm>
            <a:custGeom>
              <a:rect b="b" l="l" r="r" t="t"/>
              <a:pathLst>
                <a:path extrusionOk="0" h="49234" w="1776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69" y="1537"/>
                    <a:pt x="17759" y="251"/>
                  </a:cubicBezTo>
                  <a:lnTo>
                    <a:pt x="17759" y="251"/>
                  </a:lnTo>
                  <a:cubicBezTo>
                    <a:pt x="16866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40"/>
            <p:cNvSpPr/>
            <p:nvPr/>
          </p:nvSpPr>
          <p:spPr>
            <a:xfrm>
              <a:off x="6433500" y="3962263"/>
              <a:ext cx="444000" cy="1230850"/>
            </a:xfrm>
            <a:custGeom>
              <a:rect b="b" l="l" r="r" t="t"/>
              <a:pathLst>
                <a:path extrusionOk="0" h="49234" w="1776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59" y="251"/>
                  </a:cubicBezTo>
                  <a:lnTo>
                    <a:pt x="17759" y="251"/>
                  </a:lnTo>
                  <a:cubicBezTo>
                    <a:pt x="16881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40"/>
            <p:cNvSpPr/>
            <p:nvPr/>
          </p:nvSpPr>
          <p:spPr>
            <a:xfrm>
              <a:off x="5300250" y="3962263"/>
              <a:ext cx="444375" cy="1230850"/>
            </a:xfrm>
            <a:custGeom>
              <a:rect b="b" l="l" r="r" t="t"/>
              <a:pathLst>
                <a:path extrusionOk="0" h="49234" w="17775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75" y="251"/>
                  </a:cubicBezTo>
                  <a:lnTo>
                    <a:pt x="17775" y="251"/>
                  </a:lnTo>
                  <a:cubicBezTo>
                    <a:pt x="16881" y="79"/>
                    <a:pt x="15957" y="1"/>
                    <a:pt x="15032" y="1"/>
                  </a:cubicBezTo>
                  <a:lnTo>
                    <a:pt x="15032" y="1"/>
                  </a:lnTo>
                  <a:cubicBezTo>
                    <a:pt x="6724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6" name="Google Shape;1746;p40"/>
            <p:cNvGrpSpPr/>
            <p:nvPr/>
          </p:nvGrpSpPr>
          <p:grpSpPr>
            <a:xfrm>
              <a:off x="-613275" y="3559275"/>
              <a:ext cx="9800100" cy="1657575"/>
              <a:chOff x="-613275" y="3443675"/>
              <a:chExt cx="9800100" cy="1657575"/>
            </a:xfrm>
          </p:grpSpPr>
          <p:sp>
            <p:nvSpPr>
              <p:cNvPr id="1747" name="Google Shape;1747;p40"/>
              <p:cNvSpPr/>
              <p:nvPr/>
            </p:nvSpPr>
            <p:spPr>
              <a:xfrm>
                <a:off x="3962175" y="3443675"/>
                <a:ext cx="5224650" cy="1657575"/>
              </a:xfrm>
              <a:custGeom>
                <a:rect b="b" l="l" r="r" t="t"/>
                <a:pathLst>
                  <a:path extrusionOk="0" h="66303" w="208986">
                    <a:moveTo>
                      <a:pt x="0" y="0"/>
                    </a:moveTo>
                    <a:lnTo>
                      <a:pt x="0" y="1207"/>
                    </a:lnTo>
                    <a:lnTo>
                      <a:pt x="5486" y="1207"/>
                    </a:lnTo>
                    <a:lnTo>
                      <a:pt x="5486" y="5439"/>
                    </a:lnTo>
                    <a:lnTo>
                      <a:pt x="0" y="5439"/>
                    </a:lnTo>
                    <a:lnTo>
                      <a:pt x="0" y="66303"/>
                    </a:lnTo>
                    <a:lnTo>
                      <a:pt x="8104" y="66303"/>
                    </a:lnTo>
                    <a:lnTo>
                      <a:pt x="8104" y="32086"/>
                    </a:lnTo>
                    <a:cubicBezTo>
                      <a:pt x="8104" y="23794"/>
                      <a:pt x="14828" y="17070"/>
                      <a:pt x="23120" y="17070"/>
                    </a:cubicBezTo>
                    <a:lnTo>
                      <a:pt x="23120" y="17070"/>
                    </a:lnTo>
                    <a:cubicBezTo>
                      <a:pt x="31411" y="17070"/>
                      <a:pt x="38136" y="23794"/>
                      <a:pt x="38136" y="32086"/>
                    </a:cubicBezTo>
                    <a:lnTo>
                      <a:pt x="38136" y="32086"/>
                    </a:lnTo>
                    <a:lnTo>
                      <a:pt x="38136" y="66303"/>
                    </a:lnTo>
                    <a:lnTo>
                      <a:pt x="53434" y="66303"/>
                    </a:lnTo>
                    <a:lnTo>
                      <a:pt x="53434" y="32086"/>
                    </a:lnTo>
                    <a:cubicBezTo>
                      <a:pt x="53434" y="23794"/>
                      <a:pt x="60158" y="17070"/>
                      <a:pt x="68450" y="17070"/>
                    </a:cubicBezTo>
                    <a:lnTo>
                      <a:pt x="68450" y="17070"/>
                    </a:lnTo>
                    <a:cubicBezTo>
                      <a:pt x="76741" y="17070"/>
                      <a:pt x="83466" y="23794"/>
                      <a:pt x="83466" y="32086"/>
                    </a:cubicBezTo>
                    <a:lnTo>
                      <a:pt x="83466" y="32086"/>
                    </a:lnTo>
                    <a:lnTo>
                      <a:pt x="83466" y="66303"/>
                    </a:lnTo>
                    <a:lnTo>
                      <a:pt x="98764" y="66303"/>
                    </a:lnTo>
                    <a:lnTo>
                      <a:pt x="98764" y="32086"/>
                    </a:lnTo>
                    <a:cubicBezTo>
                      <a:pt x="98764" y="23794"/>
                      <a:pt x="105488" y="17070"/>
                      <a:pt x="113780" y="17070"/>
                    </a:cubicBezTo>
                    <a:lnTo>
                      <a:pt x="113780" y="17070"/>
                    </a:lnTo>
                    <a:cubicBezTo>
                      <a:pt x="122072" y="17070"/>
                      <a:pt x="128796" y="23794"/>
                      <a:pt x="128796" y="32086"/>
                    </a:cubicBezTo>
                    <a:lnTo>
                      <a:pt x="128796" y="32086"/>
                    </a:lnTo>
                    <a:lnTo>
                      <a:pt x="128796" y="66303"/>
                    </a:lnTo>
                    <a:lnTo>
                      <a:pt x="144094" y="66303"/>
                    </a:lnTo>
                    <a:lnTo>
                      <a:pt x="144094" y="32086"/>
                    </a:lnTo>
                    <a:cubicBezTo>
                      <a:pt x="144094" y="23794"/>
                      <a:pt x="150818" y="17070"/>
                      <a:pt x="159110" y="17070"/>
                    </a:cubicBezTo>
                    <a:lnTo>
                      <a:pt x="159110" y="17070"/>
                    </a:lnTo>
                    <a:cubicBezTo>
                      <a:pt x="167402" y="17070"/>
                      <a:pt x="174126" y="23794"/>
                      <a:pt x="174126" y="32086"/>
                    </a:cubicBezTo>
                    <a:lnTo>
                      <a:pt x="174126" y="32086"/>
                    </a:lnTo>
                    <a:lnTo>
                      <a:pt x="174126" y="66303"/>
                    </a:lnTo>
                    <a:lnTo>
                      <a:pt x="189424" y="66303"/>
                    </a:lnTo>
                    <a:lnTo>
                      <a:pt x="189424" y="32086"/>
                    </a:lnTo>
                    <a:cubicBezTo>
                      <a:pt x="189424" y="23794"/>
                      <a:pt x="196148" y="17070"/>
                      <a:pt x="204440" y="17070"/>
                    </a:cubicBezTo>
                    <a:lnTo>
                      <a:pt x="204440" y="17070"/>
                    </a:lnTo>
                    <a:cubicBezTo>
                      <a:pt x="205976" y="17070"/>
                      <a:pt x="207591" y="17305"/>
                      <a:pt x="208986" y="17728"/>
                    </a:cubicBezTo>
                    <a:lnTo>
                      <a:pt x="208986" y="17728"/>
                    </a:lnTo>
                    <a:lnTo>
                      <a:pt x="208986" y="5439"/>
                    </a:lnTo>
                    <a:lnTo>
                      <a:pt x="205083" y="5439"/>
                    </a:lnTo>
                    <a:lnTo>
                      <a:pt x="205083" y="1207"/>
                    </a:lnTo>
                    <a:lnTo>
                      <a:pt x="208986" y="1207"/>
                    </a:lnTo>
                    <a:lnTo>
                      <a:pt x="208986" y="0"/>
                    </a:lnTo>
                    <a:close/>
                    <a:moveTo>
                      <a:pt x="189832" y="1207"/>
                    </a:moveTo>
                    <a:lnTo>
                      <a:pt x="203766" y="1207"/>
                    </a:lnTo>
                    <a:lnTo>
                      <a:pt x="203766" y="5439"/>
                    </a:lnTo>
                    <a:lnTo>
                      <a:pt x="189832" y="5439"/>
                    </a:lnTo>
                    <a:close/>
                    <a:moveTo>
                      <a:pt x="174581" y="1207"/>
                    </a:moveTo>
                    <a:lnTo>
                      <a:pt x="188515" y="1207"/>
                    </a:lnTo>
                    <a:lnTo>
                      <a:pt x="188515" y="5439"/>
                    </a:lnTo>
                    <a:lnTo>
                      <a:pt x="174581" y="5439"/>
                    </a:lnTo>
                    <a:close/>
                    <a:moveTo>
                      <a:pt x="159314" y="1207"/>
                    </a:moveTo>
                    <a:lnTo>
                      <a:pt x="173264" y="1207"/>
                    </a:lnTo>
                    <a:lnTo>
                      <a:pt x="173264" y="5439"/>
                    </a:lnTo>
                    <a:lnTo>
                      <a:pt x="159314" y="5439"/>
                    </a:lnTo>
                    <a:close/>
                    <a:moveTo>
                      <a:pt x="144063" y="1207"/>
                    </a:moveTo>
                    <a:lnTo>
                      <a:pt x="158013" y="1207"/>
                    </a:lnTo>
                    <a:lnTo>
                      <a:pt x="158013" y="5439"/>
                    </a:lnTo>
                    <a:lnTo>
                      <a:pt x="144063" y="5439"/>
                    </a:lnTo>
                    <a:close/>
                    <a:moveTo>
                      <a:pt x="128812" y="1207"/>
                    </a:moveTo>
                    <a:lnTo>
                      <a:pt x="142762" y="1207"/>
                    </a:lnTo>
                    <a:lnTo>
                      <a:pt x="142762" y="5439"/>
                    </a:lnTo>
                    <a:lnTo>
                      <a:pt x="128812" y="5439"/>
                    </a:lnTo>
                    <a:close/>
                    <a:moveTo>
                      <a:pt x="113560" y="1207"/>
                    </a:moveTo>
                    <a:lnTo>
                      <a:pt x="127511" y="1207"/>
                    </a:lnTo>
                    <a:lnTo>
                      <a:pt x="127511" y="5439"/>
                    </a:lnTo>
                    <a:lnTo>
                      <a:pt x="113560" y="5439"/>
                    </a:lnTo>
                    <a:close/>
                    <a:moveTo>
                      <a:pt x="98309" y="1207"/>
                    </a:moveTo>
                    <a:lnTo>
                      <a:pt x="112259" y="1207"/>
                    </a:lnTo>
                    <a:lnTo>
                      <a:pt x="112259" y="5439"/>
                    </a:lnTo>
                    <a:lnTo>
                      <a:pt x="98309" y="5439"/>
                    </a:lnTo>
                    <a:close/>
                    <a:moveTo>
                      <a:pt x="83058" y="1207"/>
                    </a:moveTo>
                    <a:lnTo>
                      <a:pt x="97008" y="1207"/>
                    </a:lnTo>
                    <a:lnTo>
                      <a:pt x="97008" y="5439"/>
                    </a:lnTo>
                    <a:lnTo>
                      <a:pt x="83058" y="5439"/>
                    </a:lnTo>
                    <a:close/>
                    <a:moveTo>
                      <a:pt x="67807" y="1207"/>
                    </a:moveTo>
                    <a:lnTo>
                      <a:pt x="81757" y="1207"/>
                    </a:lnTo>
                    <a:lnTo>
                      <a:pt x="81757" y="5439"/>
                    </a:lnTo>
                    <a:lnTo>
                      <a:pt x="67807" y="5439"/>
                    </a:lnTo>
                    <a:close/>
                    <a:moveTo>
                      <a:pt x="52556" y="1207"/>
                    </a:moveTo>
                    <a:lnTo>
                      <a:pt x="66490" y="1207"/>
                    </a:lnTo>
                    <a:lnTo>
                      <a:pt x="66490" y="5439"/>
                    </a:lnTo>
                    <a:lnTo>
                      <a:pt x="52556" y="5439"/>
                    </a:lnTo>
                    <a:close/>
                    <a:moveTo>
                      <a:pt x="37305" y="1207"/>
                    </a:moveTo>
                    <a:lnTo>
                      <a:pt x="51239" y="1207"/>
                    </a:lnTo>
                    <a:lnTo>
                      <a:pt x="51239" y="5439"/>
                    </a:lnTo>
                    <a:lnTo>
                      <a:pt x="37305" y="5439"/>
                    </a:lnTo>
                    <a:close/>
                    <a:moveTo>
                      <a:pt x="22038" y="1207"/>
                    </a:moveTo>
                    <a:lnTo>
                      <a:pt x="35988" y="1207"/>
                    </a:lnTo>
                    <a:lnTo>
                      <a:pt x="35988" y="5439"/>
                    </a:lnTo>
                    <a:lnTo>
                      <a:pt x="22038" y="5439"/>
                    </a:lnTo>
                    <a:close/>
                    <a:moveTo>
                      <a:pt x="6787" y="1207"/>
                    </a:moveTo>
                    <a:lnTo>
                      <a:pt x="20737" y="1207"/>
                    </a:lnTo>
                    <a:lnTo>
                      <a:pt x="20737" y="5439"/>
                    </a:lnTo>
                    <a:lnTo>
                      <a:pt x="6787" y="54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8" name="Google Shape;1748;p40"/>
              <p:cNvGrpSpPr/>
              <p:nvPr/>
            </p:nvGrpSpPr>
            <p:grpSpPr>
              <a:xfrm>
                <a:off x="-613275" y="3443675"/>
                <a:ext cx="5224650" cy="1657575"/>
                <a:chOff x="1161525" y="3805200"/>
                <a:chExt cx="5224650" cy="1657575"/>
              </a:xfrm>
            </p:grpSpPr>
            <p:sp>
              <p:nvSpPr>
                <p:cNvPr id="1749" name="Google Shape;1749;p40"/>
                <p:cNvSpPr/>
                <p:nvPr/>
              </p:nvSpPr>
              <p:spPr>
                <a:xfrm>
                  <a:off x="5896325" y="4231925"/>
                  <a:ext cx="444400" cy="1230850"/>
                </a:xfrm>
                <a:custGeom>
                  <a:rect b="b" l="l" r="r" t="t"/>
                  <a:pathLst>
                    <a:path extrusionOk="0" h="49234" w="17776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85" y="1537"/>
                        <a:pt x="17776" y="251"/>
                      </a:cubicBezTo>
                      <a:lnTo>
                        <a:pt x="17776" y="251"/>
                      </a:lnTo>
                      <a:cubicBezTo>
                        <a:pt x="16882" y="79"/>
                        <a:pt x="15957" y="1"/>
                        <a:pt x="15033" y="1"/>
                      </a:cubicBezTo>
                      <a:lnTo>
                        <a:pt x="15033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0" name="Google Shape;1750;p40"/>
                <p:cNvSpPr/>
                <p:nvPr/>
              </p:nvSpPr>
              <p:spPr>
                <a:xfrm>
                  <a:off x="4763475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69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66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40"/>
                <p:cNvSpPr/>
                <p:nvPr/>
              </p:nvSpPr>
              <p:spPr>
                <a:xfrm>
                  <a:off x="3630225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81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2" name="Google Shape;1752;p40"/>
                <p:cNvSpPr/>
                <p:nvPr/>
              </p:nvSpPr>
              <p:spPr>
                <a:xfrm>
                  <a:off x="2496975" y="4231925"/>
                  <a:ext cx="444375" cy="1230850"/>
                </a:xfrm>
                <a:custGeom>
                  <a:rect b="b" l="l" r="r" t="t"/>
                  <a:pathLst>
                    <a:path extrusionOk="0" h="49234" w="17775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75" y="251"/>
                      </a:cubicBezTo>
                      <a:lnTo>
                        <a:pt x="17775" y="251"/>
                      </a:lnTo>
                      <a:cubicBezTo>
                        <a:pt x="16881" y="79"/>
                        <a:pt x="15957" y="1"/>
                        <a:pt x="15032" y="1"/>
                      </a:cubicBezTo>
                      <a:lnTo>
                        <a:pt x="15032" y="1"/>
                      </a:lnTo>
                      <a:cubicBezTo>
                        <a:pt x="6724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3" name="Google Shape;1753;p40"/>
                <p:cNvSpPr/>
                <p:nvPr/>
              </p:nvSpPr>
              <p:spPr>
                <a:xfrm>
                  <a:off x="1364100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69" y="1537"/>
                        <a:pt x="17760" y="251"/>
                      </a:cubicBezTo>
                      <a:lnTo>
                        <a:pt x="17760" y="251"/>
                      </a:lnTo>
                      <a:cubicBezTo>
                        <a:pt x="16866" y="79"/>
                        <a:pt x="15957" y="1"/>
                        <a:pt x="15017" y="1"/>
                      </a:cubicBezTo>
                      <a:lnTo>
                        <a:pt x="15017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4" name="Google Shape;1754;p40"/>
                <p:cNvSpPr/>
                <p:nvPr/>
              </p:nvSpPr>
              <p:spPr>
                <a:xfrm>
                  <a:off x="1161525" y="3805200"/>
                  <a:ext cx="5224650" cy="1657575"/>
                </a:xfrm>
                <a:custGeom>
                  <a:rect b="b" l="l" r="r" t="t"/>
                  <a:pathLst>
                    <a:path extrusionOk="0" h="66303" w="208986">
                      <a:moveTo>
                        <a:pt x="0" y="0"/>
                      </a:moveTo>
                      <a:lnTo>
                        <a:pt x="0" y="1207"/>
                      </a:lnTo>
                      <a:lnTo>
                        <a:pt x="5486" y="1207"/>
                      </a:lnTo>
                      <a:lnTo>
                        <a:pt x="5486" y="5439"/>
                      </a:lnTo>
                      <a:lnTo>
                        <a:pt x="0" y="5439"/>
                      </a:lnTo>
                      <a:lnTo>
                        <a:pt x="0" y="66303"/>
                      </a:lnTo>
                      <a:lnTo>
                        <a:pt x="8104" y="66303"/>
                      </a:lnTo>
                      <a:lnTo>
                        <a:pt x="8104" y="32086"/>
                      </a:lnTo>
                      <a:cubicBezTo>
                        <a:pt x="8104" y="23794"/>
                        <a:pt x="14828" y="17070"/>
                        <a:pt x="23120" y="17070"/>
                      </a:cubicBezTo>
                      <a:lnTo>
                        <a:pt x="23120" y="17070"/>
                      </a:lnTo>
                      <a:cubicBezTo>
                        <a:pt x="31411" y="17070"/>
                        <a:pt x="38136" y="23794"/>
                        <a:pt x="38136" y="32086"/>
                      </a:cubicBezTo>
                      <a:lnTo>
                        <a:pt x="38136" y="32086"/>
                      </a:lnTo>
                      <a:lnTo>
                        <a:pt x="38136" y="66303"/>
                      </a:lnTo>
                      <a:lnTo>
                        <a:pt x="53434" y="66303"/>
                      </a:lnTo>
                      <a:lnTo>
                        <a:pt x="53434" y="32086"/>
                      </a:lnTo>
                      <a:cubicBezTo>
                        <a:pt x="53434" y="23794"/>
                        <a:pt x="60158" y="17070"/>
                        <a:pt x="68450" y="17070"/>
                      </a:cubicBezTo>
                      <a:lnTo>
                        <a:pt x="68450" y="17070"/>
                      </a:lnTo>
                      <a:cubicBezTo>
                        <a:pt x="76741" y="17070"/>
                        <a:pt x="83466" y="23794"/>
                        <a:pt x="83466" y="32086"/>
                      </a:cubicBezTo>
                      <a:lnTo>
                        <a:pt x="83466" y="32086"/>
                      </a:lnTo>
                      <a:lnTo>
                        <a:pt x="83466" y="66303"/>
                      </a:lnTo>
                      <a:lnTo>
                        <a:pt x="98764" y="66303"/>
                      </a:lnTo>
                      <a:lnTo>
                        <a:pt x="98764" y="32086"/>
                      </a:lnTo>
                      <a:cubicBezTo>
                        <a:pt x="98764" y="23794"/>
                        <a:pt x="105488" y="17070"/>
                        <a:pt x="113780" y="17070"/>
                      </a:cubicBezTo>
                      <a:lnTo>
                        <a:pt x="113780" y="17070"/>
                      </a:lnTo>
                      <a:cubicBezTo>
                        <a:pt x="122072" y="17070"/>
                        <a:pt x="128796" y="23794"/>
                        <a:pt x="128796" y="32086"/>
                      </a:cubicBezTo>
                      <a:lnTo>
                        <a:pt x="128796" y="32086"/>
                      </a:lnTo>
                      <a:lnTo>
                        <a:pt x="128796" y="66303"/>
                      </a:lnTo>
                      <a:lnTo>
                        <a:pt x="144094" y="66303"/>
                      </a:lnTo>
                      <a:lnTo>
                        <a:pt x="144094" y="32086"/>
                      </a:lnTo>
                      <a:cubicBezTo>
                        <a:pt x="144094" y="23794"/>
                        <a:pt x="150818" y="17070"/>
                        <a:pt x="159110" y="17070"/>
                      </a:cubicBezTo>
                      <a:lnTo>
                        <a:pt x="159110" y="17070"/>
                      </a:lnTo>
                      <a:cubicBezTo>
                        <a:pt x="167402" y="17070"/>
                        <a:pt x="174126" y="23794"/>
                        <a:pt x="174126" y="32086"/>
                      </a:cubicBezTo>
                      <a:lnTo>
                        <a:pt x="174126" y="32086"/>
                      </a:lnTo>
                      <a:lnTo>
                        <a:pt x="174126" y="66303"/>
                      </a:lnTo>
                      <a:lnTo>
                        <a:pt x="189424" y="66303"/>
                      </a:lnTo>
                      <a:lnTo>
                        <a:pt x="189424" y="32086"/>
                      </a:lnTo>
                      <a:cubicBezTo>
                        <a:pt x="189424" y="23794"/>
                        <a:pt x="196148" y="17070"/>
                        <a:pt x="204440" y="17070"/>
                      </a:cubicBezTo>
                      <a:lnTo>
                        <a:pt x="204440" y="17070"/>
                      </a:lnTo>
                      <a:cubicBezTo>
                        <a:pt x="205976" y="17070"/>
                        <a:pt x="207591" y="17305"/>
                        <a:pt x="208986" y="17728"/>
                      </a:cubicBezTo>
                      <a:lnTo>
                        <a:pt x="208986" y="17728"/>
                      </a:lnTo>
                      <a:lnTo>
                        <a:pt x="208986" y="5439"/>
                      </a:lnTo>
                      <a:lnTo>
                        <a:pt x="205083" y="5439"/>
                      </a:lnTo>
                      <a:lnTo>
                        <a:pt x="205083" y="1207"/>
                      </a:lnTo>
                      <a:lnTo>
                        <a:pt x="208986" y="1207"/>
                      </a:lnTo>
                      <a:lnTo>
                        <a:pt x="208986" y="0"/>
                      </a:lnTo>
                      <a:close/>
                      <a:moveTo>
                        <a:pt x="189832" y="1207"/>
                      </a:moveTo>
                      <a:lnTo>
                        <a:pt x="203766" y="1207"/>
                      </a:lnTo>
                      <a:lnTo>
                        <a:pt x="203766" y="5439"/>
                      </a:lnTo>
                      <a:lnTo>
                        <a:pt x="189832" y="5439"/>
                      </a:lnTo>
                      <a:close/>
                      <a:moveTo>
                        <a:pt x="174581" y="1207"/>
                      </a:moveTo>
                      <a:lnTo>
                        <a:pt x="188515" y="1207"/>
                      </a:lnTo>
                      <a:lnTo>
                        <a:pt x="188515" y="5439"/>
                      </a:lnTo>
                      <a:lnTo>
                        <a:pt x="174581" y="5439"/>
                      </a:lnTo>
                      <a:close/>
                      <a:moveTo>
                        <a:pt x="159314" y="1207"/>
                      </a:moveTo>
                      <a:lnTo>
                        <a:pt x="173264" y="1207"/>
                      </a:lnTo>
                      <a:lnTo>
                        <a:pt x="173264" y="5439"/>
                      </a:lnTo>
                      <a:lnTo>
                        <a:pt x="159314" y="5439"/>
                      </a:lnTo>
                      <a:close/>
                      <a:moveTo>
                        <a:pt x="144063" y="1207"/>
                      </a:moveTo>
                      <a:lnTo>
                        <a:pt x="158013" y="1207"/>
                      </a:lnTo>
                      <a:lnTo>
                        <a:pt x="158013" y="5439"/>
                      </a:lnTo>
                      <a:lnTo>
                        <a:pt x="144063" y="5439"/>
                      </a:lnTo>
                      <a:close/>
                      <a:moveTo>
                        <a:pt x="128812" y="1207"/>
                      </a:moveTo>
                      <a:lnTo>
                        <a:pt x="142762" y="1207"/>
                      </a:lnTo>
                      <a:lnTo>
                        <a:pt x="142762" y="5439"/>
                      </a:lnTo>
                      <a:lnTo>
                        <a:pt x="128812" y="5439"/>
                      </a:lnTo>
                      <a:close/>
                      <a:moveTo>
                        <a:pt x="113560" y="1207"/>
                      </a:moveTo>
                      <a:lnTo>
                        <a:pt x="127511" y="1207"/>
                      </a:lnTo>
                      <a:lnTo>
                        <a:pt x="127511" y="5439"/>
                      </a:lnTo>
                      <a:lnTo>
                        <a:pt x="113560" y="5439"/>
                      </a:lnTo>
                      <a:close/>
                      <a:moveTo>
                        <a:pt x="98309" y="1207"/>
                      </a:moveTo>
                      <a:lnTo>
                        <a:pt x="112259" y="1207"/>
                      </a:lnTo>
                      <a:lnTo>
                        <a:pt x="112259" y="5439"/>
                      </a:lnTo>
                      <a:lnTo>
                        <a:pt x="98309" y="5439"/>
                      </a:lnTo>
                      <a:close/>
                      <a:moveTo>
                        <a:pt x="83058" y="1207"/>
                      </a:moveTo>
                      <a:lnTo>
                        <a:pt x="97008" y="1207"/>
                      </a:lnTo>
                      <a:lnTo>
                        <a:pt x="97008" y="5439"/>
                      </a:lnTo>
                      <a:lnTo>
                        <a:pt x="83058" y="5439"/>
                      </a:lnTo>
                      <a:close/>
                      <a:moveTo>
                        <a:pt x="67807" y="1207"/>
                      </a:moveTo>
                      <a:lnTo>
                        <a:pt x="81757" y="1207"/>
                      </a:lnTo>
                      <a:lnTo>
                        <a:pt x="81757" y="5439"/>
                      </a:lnTo>
                      <a:lnTo>
                        <a:pt x="67807" y="5439"/>
                      </a:lnTo>
                      <a:close/>
                      <a:moveTo>
                        <a:pt x="52556" y="1207"/>
                      </a:moveTo>
                      <a:lnTo>
                        <a:pt x="66490" y="1207"/>
                      </a:lnTo>
                      <a:lnTo>
                        <a:pt x="66490" y="5439"/>
                      </a:lnTo>
                      <a:lnTo>
                        <a:pt x="52556" y="5439"/>
                      </a:lnTo>
                      <a:close/>
                      <a:moveTo>
                        <a:pt x="37305" y="1207"/>
                      </a:moveTo>
                      <a:lnTo>
                        <a:pt x="51239" y="1207"/>
                      </a:lnTo>
                      <a:lnTo>
                        <a:pt x="51239" y="5439"/>
                      </a:lnTo>
                      <a:lnTo>
                        <a:pt x="37305" y="5439"/>
                      </a:lnTo>
                      <a:close/>
                      <a:moveTo>
                        <a:pt x="22038" y="1207"/>
                      </a:moveTo>
                      <a:lnTo>
                        <a:pt x="35988" y="1207"/>
                      </a:lnTo>
                      <a:lnTo>
                        <a:pt x="35988" y="5439"/>
                      </a:lnTo>
                      <a:lnTo>
                        <a:pt x="22038" y="5439"/>
                      </a:lnTo>
                      <a:close/>
                      <a:moveTo>
                        <a:pt x="6787" y="1207"/>
                      </a:moveTo>
                      <a:lnTo>
                        <a:pt x="20737" y="1207"/>
                      </a:lnTo>
                      <a:lnTo>
                        <a:pt x="20737" y="5439"/>
                      </a:lnTo>
                      <a:lnTo>
                        <a:pt x="6787" y="54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55" name="Google Shape;1755;p40"/>
          <p:cNvSpPr/>
          <p:nvPr/>
        </p:nvSpPr>
        <p:spPr>
          <a:xfrm flipH="1">
            <a:off x="-1037575" y="3983225"/>
            <a:ext cx="4881800" cy="1188925"/>
          </a:xfrm>
          <a:custGeom>
            <a:rect b="b" l="l" r="r" t="t"/>
            <a:pathLst>
              <a:path extrusionOk="0" h="47557" w="195272">
                <a:moveTo>
                  <a:pt x="169456" y="6161"/>
                </a:moveTo>
                <a:cubicBezTo>
                  <a:pt x="153343" y="18559"/>
                  <a:pt x="158233" y="14907"/>
                  <a:pt x="149001" y="12290"/>
                </a:cubicBezTo>
                <a:lnTo>
                  <a:pt x="149001" y="12290"/>
                </a:lnTo>
                <a:cubicBezTo>
                  <a:pt x="139753" y="9688"/>
                  <a:pt x="141070" y="6020"/>
                  <a:pt x="130489" y="13340"/>
                </a:cubicBezTo>
                <a:lnTo>
                  <a:pt x="130489" y="13340"/>
                </a:lnTo>
                <a:cubicBezTo>
                  <a:pt x="125160" y="17023"/>
                  <a:pt x="118279" y="16318"/>
                  <a:pt x="111147" y="15628"/>
                </a:cubicBezTo>
                <a:lnTo>
                  <a:pt x="111147" y="15628"/>
                </a:lnTo>
                <a:cubicBezTo>
                  <a:pt x="104125" y="14938"/>
                  <a:pt x="96868" y="14233"/>
                  <a:pt x="90645" y="17760"/>
                </a:cubicBezTo>
                <a:lnTo>
                  <a:pt x="90645" y="17760"/>
                </a:lnTo>
                <a:cubicBezTo>
                  <a:pt x="78106" y="24829"/>
                  <a:pt x="65990" y="32980"/>
                  <a:pt x="62416" y="32494"/>
                </a:cubicBezTo>
                <a:lnTo>
                  <a:pt x="62416" y="32494"/>
                </a:lnTo>
                <a:cubicBezTo>
                  <a:pt x="29515" y="28058"/>
                  <a:pt x="1" y="47557"/>
                  <a:pt x="1" y="47557"/>
                </a:cubicBezTo>
                <a:lnTo>
                  <a:pt x="1" y="47557"/>
                </a:lnTo>
                <a:lnTo>
                  <a:pt x="195271" y="47557"/>
                </a:lnTo>
                <a:lnTo>
                  <a:pt x="195271" y="3935"/>
                </a:lnTo>
                <a:cubicBezTo>
                  <a:pt x="195271" y="3935"/>
                  <a:pt x="191525" y="1"/>
                  <a:pt x="184817" y="1"/>
                </a:cubicBezTo>
                <a:lnTo>
                  <a:pt x="184817" y="1"/>
                </a:lnTo>
                <a:cubicBezTo>
                  <a:pt x="180726" y="1"/>
                  <a:pt x="175553" y="1459"/>
                  <a:pt x="169456" y="61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0"/>
          <p:cNvSpPr/>
          <p:nvPr/>
        </p:nvSpPr>
        <p:spPr>
          <a:xfrm>
            <a:off x="604900" y="420562"/>
            <a:ext cx="822761" cy="822743"/>
          </a:xfrm>
          <a:custGeom>
            <a:rect b="b" l="l" r="r" t="t"/>
            <a:pathLst>
              <a:path extrusionOk="0" h="45989" w="4599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40"/>
          <p:cNvSpPr/>
          <p:nvPr/>
        </p:nvSpPr>
        <p:spPr>
          <a:xfrm>
            <a:off x="805900" y="639925"/>
            <a:ext cx="3038325" cy="293979"/>
          </a:xfrm>
          <a:custGeom>
            <a:rect b="b" l="l" r="r" t="t"/>
            <a:pathLst>
              <a:path extrusionOk="0" h="3413" w="121533">
                <a:moveTo>
                  <a:pt x="3294" y="2308"/>
                </a:moveTo>
                <a:cubicBezTo>
                  <a:pt x="8457" y="2208"/>
                  <a:pt x="15016" y="967"/>
                  <a:pt x="19888" y="1341"/>
                </a:cubicBezTo>
                <a:cubicBezTo>
                  <a:pt x="28034" y="1971"/>
                  <a:pt x="29758" y="137"/>
                  <a:pt x="36801" y="621"/>
                </a:cubicBezTo>
                <a:cubicBezTo>
                  <a:pt x="44966" y="1223"/>
                  <a:pt x="55457" y="1314"/>
                  <a:pt x="61551" y="1150"/>
                </a:cubicBezTo>
                <a:cubicBezTo>
                  <a:pt x="69068" y="958"/>
                  <a:pt x="74232" y="0"/>
                  <a:pt x="81439" y="767"/>
                </a:cubicBezTo>
                <a:cubicBezTo>
                  <a:pt x="84887" y="1150"/>
                  <a:pt x="81119" y="1825"/>
                  <a:pt x="90680" y="1104"/>
                </a:cubicBezTo>
                <a:cubicBezTo>
                  <a:pt x="94292" y="830"/>
                  <a:pt x="95688" y="812"/>
                  <a:pt x="99921" y="958"/>
                </a:cubicBezTo>
                <a:cubicBezTo>
                  <a:pt x="107119" y="1250"/>
                  <a:pt x="115576" y="1104"/>
                  <a:pt x="121533" y="1250"/>
                </a:cubicBezTo>
                <a:cubicBezTo>
                  <a:pt x="116679" y="1442"/>
                  <a:pt x="103515" y="1150"/>
                  <a:pt x="95378" y="1679"/>
                </a:cubicBezTo>
                <a:cubicBezTo>
                  <a:pt x="85352" y="2254"/>
                  <a:pt x="79559" y="2545"/>
                  <a:pt x="69378" y="2062"/>
                </a:cubicBezTo>
                <a:cubicBezTo>
                  <a:pt x="61396" y="1633"/>
                  <a:pt x="51680" y="1487"/>
                  <a:pt x="43534" y="1779"/>
                </a:cubicBezTo>
                <a:cubicBezTo>
                  <a:pt x="34767" y="2016"/>
                  <a:pt x="30069" y="3412"/>
                  <a:pt x="20672" y="2646"/>
                </a:cubicBezTo>
                <a:cubicBezTo>
                  <a:pt x="16448" y="2254"/>
                  <a:pt x="14879" y="2254"/>
                  <a:pt x="10656" y="2354"/>
                </a:cubicBezTo>
                <a:cubicBezTo>
                  <a:pt x="7837" y="2400"/>
                  <a:pt x="4388" y="2500"/>
                  <a:pt x="0" y="244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40"/>
          <p:cNvSpPr/>
          <p:nvPr/>
        </p:nvSpPr>
        <p:spPr>
          <a:xfrm flipH="1">
            <a:off x="5286750" y="383650"/>
            <a:ext cx="3038100" cy="371398"/>
          </a:xfrm>
          <a:custGeom>
            <a:rect b="b" l="l" r="r" t="t"/>
            <a:pathLst>
              <a:path extrusionOk="0" h="3422" w="121524">
                <a:moveTo>
                  <a:pt x="3293" y="2318"/>
                </a:moveTo>
                <a:cubicBezTo>
                  <a:pt x="8457" y="2218"/>
                  <a:pt x="15016" y="977"/>
                  <a:pt x="19888" y="1351"/>
                </a:cubicBezTo>
                <a:cubicBezTo>
                  <a:pt x="28034" y="1981"/>
                  <a:pt x="29758" y="147"/>
                  <a:pt x="36801" y="630"/>
                </a:cubicBezTo>
                <a:cubicBezTo>
                  <a:pt x="44966" y="1233"/>
                  <a:pt x="55457" y="1324"/>
                  <a:pt x="61551" y="1160"/>
                </a:cubicBezTo>
                <a:cubicBezTo>
                  <a:pt x="69068" y="968"/>
                  <a:pt x="74231" y="1"/>
                  <a:pt x="81438" y="776"/>
                </a:cubicBezTo>
                <a:cubicBezTo>
                  <a:pt x="84878" y="1160"/>
                  <a:pt x="81119" y="1835"/>
                  <a:pt x="90680" y="1114"/>
                </a:cubicBezTo>
                <a:cubicBezTo>
                  <a:pt x="94292" y="840"/>
                  <a:pt x="95688" y="822"/>
                  <a:pt x="99912" y="968"/>
                </a:cubicBezTo>
                <a:cubicBezTo>
                  <a:pt x="107119" y="1260"/>
                  <a:pt x="115575" y="1114"/>
                  <a:pt x="121523" y="1260"/>
                </a:cubicBezTo>
                <a:cubicBezTo>
                  <a:pt x="116670" y="1451"/>
                  <a:pt x="103515" y="1160"/>
                  <a:pt x="95378" y="1689"/>
                </a:cubicBezTo>
                <a:cubicBezTo>
                  <a:pt x="85352" y="2263"/>
                  <a:pt x="79559" y="2555"/>
                  <a:pt x="69378" y="2072"/>
                </a:cubicBezTo>
                <a:cubicBezTo>
                  <a:pt x="61387" y="1643"/>
                  <a:pt x="51680" y="1497"/>
                  <a:pt x="43534" y="1789"/>
                </a:cubicBezTo>
                <a:cubicBezTo>
                  <a:pt x="34767" y="2026"/>
                  <a:pt x="30068" y="3422"/>
                  <a:pt x="20672" y="2647"/>
                </a:cubicBezTo>
                <a:cubicBezTo>
                  <a:pt x="16448" y="2263"/>
                  <a:pt x="14879" y="2263"/>
                  <a:pt x="10646" y="2364"/>
                </a:cubicBezTo>
                <a:cubicBezTo>
                  <a:pt x="7827" y="2409"/>
                  <a:pt x="4388" y="2510"/>
                  <a:pt x="0" y="245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40"/>
          <p:cNvSpPr/>
          <p:nvPr/>
        </p:nvSpPr>
        <p:spPr>
          <a:xfrm flipH="1" rot="-2231248">
            <a:off x="5434268" y="68113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0" name="Google Shape;1760;p40"/>
          <p:cNvGrpSpPr/>
          <p:nvPr/>
        </p:nvGrpSpPr>
        <p:grpSpPr>
          <a:xfrm>
            <a:off x="-76425" y="2942975"/>
            <a:ext cx="2419653" cy="571601"/>
            <a:chOff x="3962175" y="2857795"/>
            <a:chExt cx="3075700" cy="726580"/>
          </a:xfrm>
        </p:grpSpPr>
        <p:sp>
          <p:nvSpPr>
            <p:cNvPr id="1761" name="Google Shape;1761;p40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40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40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40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40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4046545" y="2857795"/>
              <a:ext cx="2817428" cy="356671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80" name="Google Shape;17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750" y="1559750"/>
            <a:ext cx="2814299" cy="16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41"/>
          <p:cNvSpPr txBox="1"/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Services Used for Indian Railways System Migration</a:t>
            </a:r>
            <a:endParaRPr/>
          </a:p>
        </p:txBody>
      </p:sp>
      <p:sp>
        <p:nvSpPr>
          <p:cNvPr id="1786" name="Google Shape;1786;p41"/>
          <p:cNvSpPr txBox="1"/>
          <p:nvPr/>
        </p:nvSpPr>
        <p:spPr>
          <a:xfrm>
            <a:off x="642950" y="1580550"/>
            <a:ext cx="7983000" cy="25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EC2 (Elastic Compute Cloud)</a:t>
            </a:r>
            <a:r>
              <a:rPr lang="en" sz="1300">
                <a:solidFill>
                  <a:schemeClr val="dk1"/>
                </a:solidFill>
              </a:rPr>
              <a:t> - Primary compute resources for web, API, booking, and Tatkal servers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RDS (Relational Database Service)</a:t>
            </a:r>
            <a:r>
              <a:rPr lang="en" sz="1300">
                <a:solidFill>
                  <a:schemeClr val="dk1"/>
                </a:solidFill>
              </a:rPr>
              <a:t> - Primary transactional database with Multi-AZ deployment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DynamoDB</a:t>
            </a:r>
            <a:r>
              <a:rPr lang="en" sz="1300">
                <a:solidFill>
                  <a:schemeClr val="dk1"/>
                </a:solidFill>
              </a:rPr>
              <a:t> - NoSQL database for high-throughput workloads (real-time ticket status, train schedules)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VPC (Virtual Private Cloud)</a:t>
            </a:r>
            <a:r>
              <a:rPr lang="en" sz="1300">
                <a:solidFill>
                  <a:schemeClr val="dk1"/>
                </a:solidFill>
              </a:rPr>
              <a:t> - Network isolation and security foundation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S3 (Simple Storage Service)</a:t>
            </a:r>
            <a:r>
              <a:rPr lang="en" sz="1300">
                <a:solidFill>
                  <a:schemeClr val="dk1"/>
                </a:solidFill>
              </a:rPr>
              <a:t> - Data lake and log storage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IAM (Identity and Access Management)</a:t>
            </a:r>
            <a:r>
              <a:rPr lang="en" sz="1300">
                <a:solidFill>
                  <a:schemeClr val="dk1"/>
                </a:solidFill>
              </a:rPr>
              <a:t> - Core security service for access control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CloudWatch</a:t>
            </a:r>
            <a:r>
              <a:rPr lang="en" sz="1300">
                <a:solidFill>
                  <a:schemeClr val="dk1"/>
                </a:solidFill>
              </a:rPr>
              <a:t> - Monitoring, alerting, and operational insights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Auto Scaling</a:t>
            </a:r>
            <a:r>
              <a:rPr lang="en" sz="1300">
                <a:solidFill>
                  <a:schemeClr val="dk1"/>
                </a:solidFill>
              </a:rPr>
              <a:t> - Dynamic resource provisioning for ticket booking peak loads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42"/>
          <p:cNvSpPr txBox="1"/>
          <p:nvPr>
            <p:ph type="title"/>
          </p:nvPr>
        </p:nvSpPr>
        <p:spPr>
          <a:xfrm>
            <a:off x="713275" y="187525"/>
            <a:ext cx="77175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other services ?</a:t>
            </a:r>
            <a:endParaRPr/>
          </a:p>
        </p:txBody>
      </p:sp>
      <p:sp>
        <p:nvSpPr>
          <p:cNvPr id="1792" name="Google Shape;1792;p42"/>
          <p:cNvSpPr txBox="1"/>
          <p:nvPr/>
        </p:nvSpPr>
        <p:spPr>
          <a:xfrm>
            <a:off x="482200" y="723300"/>
            <a:ext cx="8438700" cy="3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</a:pPr>
            <a:r>
              <a:rPr lang="en" sz="1100"/>
              <a:t>AWS Elastic Beanstalk is easier to manage but doesn’t provide the granular control needed for a large, complex system like Indian Railways.</a:t>
            </a:r>
            <a:endParaRPr sz="1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</a:pPr>
            <a:r>
              <a:rPr lang="en" sz="1100"/>
              <a:t>Amazon Aurora might be considered if you need MySQL/PostgreSQL compatibility with higher throughput, but RDS engines are often sufficient and can be more cost-effective.</a:t>
            </a:r>
            <a:endParaRPr sz="1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</a:pPr>
            <a:r>
              <a:rPr lang="en" sz="1100"/>
              <a:t>Amazon EFS is better for shared file storage among multiple EC2 instances but may not always match the performance profile required for heavy transactional databases.</a:t>
            </a:r>
            <a:endParaRPr sz="1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</a:pPr>
            <a:r>
              <a:rPr lang="en" sz="1100"/>
              <a:t>AWS X-Ray is specialized for tracing distributed applications (e.g., microservices). Indian Railways may use it if they break applications into microservices, but CloudWatch and CloudTrail remain the core for system-wide visibility.</a:t>
            </a:r>
            <a:endParaRPr sz="11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</a:pPr>
            <a:r>
              <a:rPr lang="en" sz="1100"/>
              <a:t>Third-party security solutions exist, but AWS native services integrate tightly with other AWS resources and provide a unified security model.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43"/>
          <p:cNvSpPr txBox="1"/>
          <p:nvPr>
            <p:ph type="title"/>
          </p:nvPr>
        </p:nvSpPr>
        <p:spPr>
          <a:xfrm>
            <a:off x="713275" y="147350"/>
            <a:ext cx="771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MIGRATION TOOLS</a:t>
            </a:r>
            <a:endParaRPr/>
          </a:p>
        </p:txBody>
      </p:sp>
      <p:sp>
        <p:nvSpPr>
          <p:cNvPr id="1798" name="Google Shape;1798;p43"/>
          <p:cNvSpPr txBox="1"/>
          <p:nvPr/>
        </p:nvSpPr>
        <p:spPr>
          <a:xfrm>
            <a:off x="120550" y="723350"/>
            <a:ext cx="89208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AWS Migration Hub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-provides a single location to track the progress of application migrations across multiple AWS and partner solutions. 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AWS Application Discovery Service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-collects and presents configuration, usage, and behavior data from your servers to help you plan your migration.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AWS Server Migration Service (SMS)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-an agentless service for migrating thousands of on-premises workloads to AWS.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AWS Database Migration Service (DMS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)-helps you migrate databases to AWS. The source database remains fully operational during the migration.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AWS Snowball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-a petabyte-scale data transport solution that uses secure appliances to transfer large amounts of data into and out of AWS.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AWS Snowmobile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-an exabyte-scale data transfer service used to move extremely large amounts of data to AWS.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AWS Direct Connect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-lets you establish a dedicated network connection line between your network and one of the AWS Direct Connect locations.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Amazon Kinesis 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Firehose-a fully managed service for loading streaming data into AWS.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AWS Marketplace-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where you can purchase different types of software and licenses offered by AWS Partners and other AWS Users.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4"/>
          <p:cNvSpPr txBox="1"/>
          <p:nvPr>
            <p:ph type="title"/>
          </p:nvPr>
        </p:nvSpPr>
        <p:spPr>
          <a:xfrm>
            <a:off x="4155575" y="681200"/>
            <a:ext cx="39381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44"/>
          <p:cNvSpPr txBox="1"/>
          <p:nvPr>
            <p:ph idx="1" type="subTitle"/>
          </p:nvPr>
        </p:nvSpPr>
        <p:spPr>
          <a:xfrm>
            <a:off x="4155575" y="1594350"/>
            <a:ext cx="3938100" cy="1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5" name="Google Shape;18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45"/>
          <p:cNvSpPr txBox="1"/>
          <p:nvPr>
            <p:ph type="title"/>
          </p:nvPr>
        </p:nvSpPr>
        <p:spPr>
          <a:xfrm>
            <a:off x="2602950" y="164800"/>
            <a:ext cx="39381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Designing the Architecture Diagram</a:t>
            </a:r>
            <a:endParaRPr sz="2600"/>
          </a:p>
        </p:txBody>
      </p:sp>
      <p:sp>
        <p:nvSpPr>
          <p:cNvPr id="1811" name="Google Shape;1811;p45"/>
          <p:cNvSpPr txBox="1"/>
          <p:nvPr>
            <p:ph idx="1" type="subTitle"/>
          </p:nvPr>
        </p:nvSpPr>
        <p:spPr>
          <a:xfrm>
            <a:off x="2602950" y="1105000"/>
            <a:ext cx="3938100" cy="1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Important Factors to consider :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latin typeface="Arial"/>
                <a:ea typeface="Arial"/>
                <a:cs typeface="Arial"/>
                <a:sym typeface="Arial"/>
              </a:rPr>
              <a:t>1. Disaster Recovery and Backup Mechanisms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2. Security and Compliance Practices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3. Cost Reduction strategies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/>
          <p:nvPr/>
        </p:nvSpPr>
        <p:spPr>
          <a:xfrm>
            <a:off x="-94225" y="3782425"/>
            <a:ext cx="4442125" cy="1160325"/>
          </a:xfrm>
          <a:custGeom>
            <a:rect b="b" l="l" r="r" t="t"/>
            <a:pathLst>
              <a:path extrusionOk="0" h="46413" w="177685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4" name="Google Shape;1194;p28"/>
          <p:cNvGrpSpPr/>
          <p:nvPr/>
        </p:nvGrpSpPr>
        <p:grpSpPr>
          <a:xfrm>
            <a:off x="6097779" y="1580033"/>
            <a:ext cx="1530872" cy="2106828"/>
            <a:chOff x="4219225" y="4565175"/>
            <a:chExt cx="389525" cy="536075"/>
          </a:xfrm>
        </p:grpSpPr>
        <p:grpSp>
          <p:nvGrpSpPr>
            <p:cNvPr id="1195" name="Google Shape;1195;p28"/>
            <p:cNvGrpSpPr/>
            <p:nvPr/>
          </p:nvGrpSpPr>
          <p:grpSpPr>
            <a:xfrm>
              <a:off x="4295625" y="4565175"/>
              <a:ext cx="237100" cy="294300"/>
              <a:chOff x="4295625" y="4565175"/>
              <a:chExt cx="237100" cy="294300"/>
            </a:xfrm>
          </p:grpSpPr>
          <p:sp>
            <p:nvSpPr>
              <p:cNvPr id="1196" name="Google Shape;1196;p28"/>
              <p:cNvSpPr/>
              <p:nvPr/>
            </p:nvSpPr>
            <p:spPr>
              <a:xfrm>
                <a:off x="4330900" y="4565175"/>
                <a:ext cx="166175" cy="189675"/>
              </a:xfrm>
              <a:custGeom>
                <a:rect b="b" l="l" r="r" t="t"/>
                <a:pathLst>
                  <a:path extrusionOk="0" h="7587" w="6647">
                    <a:moveTo>
                      <a:pt x="3323" y="0"/>
                    </a:moveTo>
                    <a:cubicBezTo>
                      <a:pt x="3323" y="0"/>
                      <a:pt x="2461" y="6850"/>
                      <a:pt x="1" y="6850"/>
                    </a:cubicBezTo>
                    <a:cubicBezTo>
                      <a:pt x="1" y="6850"/>
                      <a:pt x="1286" y="7587"/>
                      <a:pt x="3323" y="7587"/>
                    </a:cubicBezTo>
                    <a:cubicBezTo>
                      <a:pt x="5361" y="7587"/>
                      <a:pt x="6646" y="6850"/>
                      <a:pt x="6646" y="6850"/>
                    </a:cubicBezTo>
                    <a:cubicBezTo>
                      <a:pt x="4186" y="6850"/>
                      <a:pt x="3323" y="0"/>
                      <a:pt x="3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28"/>
              <p:cNvSpPr/>
              <p:nvPr/>
            </p:nvSpPr>
            <p:spPr>
              <a:xfrm>
                <a:off x="4295625" y="4689000"/>
                <a:ext cx="237100" cy="170475"/>
              </a:xfrm>
              <a:custGeom>
                <a:rect b="b" l="l" r="r" t="t"/>
                <a:pathLst>
                  <a:path extrusionOk="0" h="6819" w="9484">
                    <a:moveTo>
                      <a:pt x="4734" y="0"/>
                    </a:moveTo>
                    <a:cubicBezTo>
                      <a:pt x="4734" y="0"/>
                      <a:pt x="3214" y="5330"/>
                      <a:pt x="1" y="5330"/>
                    </a:cubicBezTo>
                    <a:cubicBezTo>
                      <a:pt x="1" y="5330"/>
                      <a:pt x="1882" y="6819"/>
                      <a:pt x="4734" y="6819"/>
                    </a:cubicBezTo>
                    <a:cubicBezTo>
                      <a:pt x="7587" y="6819"/>
                      <a:pt x="9484" y="5330"/>
                      <a:pt x="9484" y="5330"/>
                    </a:cubicBezTo>
                    <a:cubicBezTo>
                      <a:pt x="6255" y="5330"/>
                      <a:pt x="4734" y="0"/>
                      <a:pt x="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8" name="Google Shape;1198;p28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199" name="Google Shape;1199;p28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rect b="b" l="l" r="r" t="t"/>
                <a:pathLst>
                  <a:path extrusionOk="0" h="8167" w="11381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28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rect b="b" l="l" r="r" t="t"/>
                <a:pathLst>
                  <a:path extrusionOk="0" h="11192" w="15581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01" name="Google Shape;1201;p28"/>
          <p:cNvGrpSpPr/>
          <p:nvPr/>
        </p:nvGrpSpPr>
        <p:grpSpPr>
          <a:xfrm>
            <a:off x="7903843" y="1070697"/>
            <a:ext cx="945961" cy="1301858"/>
            <a:chOff x="4219225" y="4565175"/>
            <a:chExt cx="389525" cy="536075"/>
          </a:xfrm>
        </p:grpSpPr>
        <p:grpSp>
          <p:nvGrpSpPr>
            <p:cNvPr id="1202" name="Google Shape;1202;p28"/>
            <p:cNvGrpSpPr/>
            <p:nvPr/>
          </p:nvGrpSpPr>
          <p:grpSpPr>
            <a:xfrm>
              <a:off x="4295625" y="4565175"/>
              <a:ext cx="237100" cy="294300"/>
              <a:chOff x="4295625" y="4565175"/>
              <a:chExt cx="237100" cy="294300"/>
            </a:xfrm>
          </p:grpSpPr>
          <p:sp>
            <p:nvSpPr>
              <p:cNvPr id="1203" name="Google Shape;1203;p28"/>
              <p:cNvSpPr/>
              <p:nvPr/>
            </p:nvSpPr>
            <p:spPr>
              <a:xfrm>
                <a:off x="4330900" y="4565175"/>
                <a:ext cx="166175" cy="189675"/>
              </a:xfrm>
              <a:custGeom>
                <a:rect b="b" l="l" r="r" t="t"/>
                <a:pathLst>
                  <a:path extrusionOk="0" h="7587" w="6647">
                    <a:moveTo>
                      <a:pt x="3323" y="0"/>
                    </a:moveTo>
                    <a:cubicBezTo>
                      <a:pt x="3323" y="0"/>
                      <a:pt x="2461" y="6850"/>
                      <a:pt x="1" y="6850"/>
                    </a:cubicBezTo>
                    <a:cubicBezTo>
                      <a:pt x="1" y="6850"/>
                      <a:pt x="1286" y="7587"/>
                      <a:pt x="3323" y="7587"/>
                    </a:cubicBezTo>
                    <a:cubicBezTo>
                      <a:pt x="5361" y="7587"/>
                      <a:pt x="6646" y="6850"/>
                      <a:pt x="6646" y="6850"/>
                    </a:cubicBezTo>
                    <a:cubicBezTo>
                      <a:pt x="4186" y="6850"/>
                      <a:pt x="3323" y="0"/>
                      <a:pt x="3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28"/>
              <p:cNvSpPr/>
              <p:nvPr/>
            </p:nvSpPr>
            <p:spPr>
              <a:xfrm>
                <a:off x="4295625" y="4689000"/>
                <a:ext cx="237100" cy="170475"/>
              </a:xfrm>
              <a:custGeom>
                <a:rect b="b" l="l" r="r" t="t"/>
                <a:pathLst>
                  <a:path extrusionOk="0" h="6819" w="9484">
                    <a:moveTo>
                      <a:pt x="4734" y="0"/>
                    </a:moveTo>
                    <a:cubicBezTo>
                      <a:pt x="4734" y="0"/>
                      <a:pt x="3214" y="5330"/>
                      <a:pt x="1" y="5330"/>
                    </a:cubicBezTo>
                    <a:cubicBezTo>
                      <a:pt x="1" y="5330"/>
                      <a:pt x="1882" y="6819"/>
                      <a:pt x="4734" y="6819"/>
                    </a:cubicBezTo>
                    <a:cubicBezTo>
                      <a:pt x="7587" y="6819"/>
                      <a:pt x="9484" y="5330"/>
                      <a:pt x="9484" y="5330"/>
                    </a:cubicBezTo>
                    <a:cubicBezTo>
                      <a:pt x="6255" y="5330"/>
                      <a:pt x="4734" y="0"/>
                      <a:pt x="47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28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206" name="Google Shape;1206;p28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rect b="b" l="l" r="r" t="t"/>
                <a:pathLst>
                  <a:path extrusionOk="0" h="8167" w="11381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8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rect b="b" l="l" r="r" t="t"/>
                <a:pathLst>
                  <a:path extrusionOk="0" h="11192" w="15581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08" name="Google Shape;1208;p28"/>
          <p:cNvSpPr txBox="1"/>
          <p:nvPr>
            <p:ph idx="2" type="title"/>
          </p:nvPr>
        </p:nvSpPr>
        <p:spPr>
          <a:xfrm>
            <a:off x="148338" y="0"/>
            <a:ext cx="3957000" cy="13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Introduction</a:t>
            </a:r>
            <a:endParaRPr sz="5000"/>
          </a:p>
        </p:txBody>
      </p:sp>
      <p:grpSp>
        <p:nvGrpSpPr>
          <p:cNvPr id="1209" name="Google Shape;1209;p28"/>
          <p:cNvGrpSpPr/>
          <p:nvPr/>
        </p:nvGrpSpPr>
        <p:grpSpPr>
          <a:xfrm>
            <a:off x="5622165" y="43510"/>
            <a:ext cx="5136119" cy="5858475"/>
            <a:chOff x="1190625" y="238125"/>
            <a:chExt cx="5221225" cy="5955550"/>
          </a:xfrm>
        </p:grpSpPr>
        <p:sp>
          <p:nvSpPr>
            <p:cNvPr id="1210" name="Google Shape;1210;p28"/>
            <p:cNvSpPr/>
            <p:nvPr/>
          </p:nvSpPr>
          <p:spPr>
            <a:xfrm>
              <a:off x="1195625" y="3411700"/>
              <a:ext cx="2401675" cy="1947400"/>
            </a:xfrm>
            <a:custGeom>
              <a:rect b="b" l="l" r="r" t="t"/>
              <a:pathLst>
                <a:path extrusionOk="0" h="77896" w="96067">
                  <a:moveTo>
                    <a:pt x="93685" y="0"/>
                  </a:moveTo>
                  <a:lnTo>
                    <a:pt x="1" y="77895"/>
                  </a:lnTo>
                  <a:lnTo>
                    <a:pt x="13434" y="77895"/>
                  </a:lnTo>
                  <a:lnTo>
                    <a:pt x="96066" y="3634"/>
                  </a:lnTo>
                  <a:lnTo>
                    <a:pt x="93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1190625" y="5355300"/>
              <a:ext cx="344625" cy="104050"/>
            </a:xfrm>
            <a:custGeom>
              <a:rect b="b" l="l" r="r" t="t"/>
              <a:pathLst>
                <a:path extrusionOk="0" h="4162" w="13785">
                  <a:moveTo>
                    <a:pt x="0" y="1"/>
                  </a:moveTo>
                  <a:lnTo>
                    <a:pt x="0" y="4161"/>
                  </a:lnTo>
                  <a:lnTo>
                    <a:pt x="13785" y="4161"/>
                  </a:lnTo>
                  <a:lnTo>
                    <a:pt x="137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1524575" y="3787625"/>
              <a:ext cx="1754425" cy="1671725"/>
            </a:xfrm>
            <a:custGeom>
              <a:rect b="b" l="l" r="r" t="t"/>
              <a:pathLst>
                <a:path extrusionOk="0" h="66869" w="70177">
                  <a:moveTo>
                    <a:pt x="70176" y="1"/>
                  </a:moveTo>
                  <a:lnTo>
                    <a:pt x="0" y="62658"/>
                  </a:lnTo>
                  <a:lnTo>
                    <a:pt x="0" y="66868"/>
                  </a:lnTo>
                  <a:lnTo>
                    <a:pt x="1680" y="66868"/>
                  </a:lnTo>
                  <a:lnTo>
                    <a:pt x="70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1725075" y="3382250"/>
              <a:ext cx="2440525" cy="2658550"/>
            </a:xfrm>
            <a:custGeom>
              <a:rect b="b" l="l" r="r" t="t"/>
              <a:pathLst>
                <a:path extrusionOk="0" fill="none" h="106342" w="97621">
                  <a:moveTo>
                    <a:pt x="1" y="106342"/>
                  </a:moveTo>
                  <a:lnTo>
                    <a:pt x="97620" y="0"/>
                  </a:lnTo>
                </a:path>
              </a:pathLst>
            </a:custGeom>
            <a:solidFill>
              <a:schemeClr val="lt2"/>
            </a:solidFill>
            <a:ln cap="flat" cmpd="sng" w="73300">
              <a:solidFill>
                <a:schemeClr val="l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1781475" y="3434250"/>
              <a:ext cx="2436750" cy="2654800"/>
            </a:xfrm>
            <a:custGeom>
              <a:rect b="b" l="l" r="r" t="t"/>
              <a:pathLst>
                <a:path extrusionOk="0" fill="none" h="106192" w="97470">
                  <a:moveTo>
                    <a:pt x="0" y="106191"/>
                  </a:moveTo>
                  <a:lnTo>
                    <a:pt x="97469" y="0"/>
                  </a:lnTo>
                </a:path>
              </a:pathLst>
            </a:custGeom>
            <a:solidFill>
              <a:schemeClr val="dk1"/>
            </a:solidFill>
            <a:ln cap="flat" cmpd="sng" w="7330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853525" y="4020725"/>
              <a:ext cx="1728725" cy="2124700"/>
            </a:xfrm>
            <a:custGeom>
              <a:rect b="b" l="l" r="r" t="t"/>
              <a:pathLst>
                <a:path extrusionOk="0" fill="none" h="84988" w="69149">
                  <a:moveTo>
                    <a:pt x="1" y="84988"/>
                  </a:moveTo>
                  <a:lnTo>
                    <a:pt x="69149" y="0"/>
                  </a:lnTo>
                </a:path>
              </a:pathLst>
            </a:custGeom>
            <a:solidFill>
              <a:schemeClr val="lt2"/>
            </a:solidFill>
            <a:ln cap="flat" cmpd="sng" w="73300">
              <a:solidFill>
                <a:schemeClr val="lt2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909300" y="4152925"/>
              <a:ext cx="1649150" cy="2040750"/>
            </a:xfrm>
            <a:custGeom>
              <a:rect b="b" l="l" r="r" t="t"/>
              <a:pathLst>
                <a:path extrusionOk="0" fill="none" h="81630" w="65966">
                  <a:moveTo>
                    <a:pt x="0" y="81630"/>
                  </a:moveTo>
                  <a:lnTo>
                    <a:pt x="65966" y="0"/>
                  </a:lnTo>
                </a:path>
              </a:pathLst>
            </a:custGeom>
            <a:solidFill>
              <a:schemeClr val="dk1"/>
            </a:solidFill>
            <a:ln cap="flat" cmpd="sng" w="7330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2349775" y="4713700"/>
              <a:ext cx="276325" cy="276350"/>
            </a:xfrm>
            <a:custGeom>
              <a:rect b="b" l="l" r="r" t="t"/>
              <a:pathLst>
                <a:path extrusionOk="0" fill="none" h="11054" w="11053">
                  <a:moveTo>
                    <a:pt x="0" y="11053"/>
                  </a:moveTo>
                  <a:lnTo>
                    <a:pt x="11053" y="1"/>
                  </a:lnTo>
                </a:path>
              </a:pathLst>
            </a:custGeom>
            <a:noFill/>
            <a:ln cap="rnd" cmpd="sng" w="206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3414925" y="4473725"/>
              <a:ext cx="276350" cy="276350"/>
            </a:xfrm>
            <a:custGeom>
              <a:rect b="b" l="l" r="r" t="t"/>
              <a:pathLst>
                <a:path extrusionOk="0" fill="none" h="11054" w="11054">
                  <a:moveTo>
                    <a:pt x="1" y="11053"/>
                  </a:moveTo>
                  <a:lnTo>
                    <a:pt x="11054" y="0"/>
                  </a:lnTo>
                </a:path>
              </a:pathLst>
            </a:custGeom>
            <a:noFill/>
            <a:ln cap="rnd" cmpd="sng" w="206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1785850" y="4985000"/>
              <a:ext cx="276350" cy="276350"/>
            </a:xfrm>
            <a:custGeom>
              <a:rect b="b" l="l" r="r" t="t"/>
              <a:pathLst>
                <a:path extrusionOk="0" fill="none" h="11054" w="11054">
                  <a:moveTo>
                    <a:pt x="1" y="11053"/>
                  </a:moveTo>
                  <a:lnTo>
                    <a:pt x="11053" y="1"/>
                  </a:lnTo>
                </a:path>
              </a:pathLst>
            </a:custGeom>
            <a:noFill/>
            <a:ln cap="rnd" cmpd="sng" w="206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288375" y="4996900"/>
              <a:ext cx="256900" cy="294525"/>
            </a:xfrm>
            <a:custGeom>
              <a:rect b="b" l="l" r="r" t="t"/>
              <a:pathLst>
                <a:path extrusionOk="0" fill="none" h="11781" w="10276">
                  <a:moveTo>
                    <a:pt x="0" y="11780"/>
                  </a:moveTo>
                  <a:lnTo>
                    <a:pt x="10276" y="1"/>
                  </a:lnTo>
                </a:path>
              </a:pathLst>
            </a:custGeom>
            <a:noFill/>
            <a:ln cap="rnd" cmpd="sng" w="206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4345400" y="4399800"/>
              <a:ext cx="252525" cy="298250"/>
            </a:xfrm>
            <a:custGeom>
              <a:rect b="b" l="l" r="r" t="t"/>
              <a:pathLst>
                <a:path extrusionOk="0" fill="none" h="11930" w="10101">
                  <a:moveTo>
                    <a:pt x="0" y="11930"/>
                  </a:moveTo>
                  <a:lnTo>
                    <a:pt x="10100" y="0"/>
                  </a:lnTo>
                </a:path>
              </a:pathLst>
            </a:custGeom>
            <a:noFill/>
            <a:ln cap="rnd" cmpd="sng" w="206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3990125" y="4243150"/>
              <a:ext cx="253150" cy="298275"/>
            </a:xfrm>
            <a:custGeom>
              <a:rect b="b" l="l" r="r" t="t"/>
              <a:pathLst>
                <a:path extrusionOk="0" fill="none" h="11931" w="10126">
                  <a:moveTo>
                    <a:pt x="1" y="11930"/>
                  </a:moveTo>
                  <a:lnTo>
                    <a:pt x="10126" y="0"/>
                  </a:lnTo>
                </a:path>
              </a:pathLst>
            </a:custGeom>
            <a:noFill/>
            <a:ln cap="rnd" cmpd="sng" w="206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3708175" y="2313625"/>
              <a:ext cx="2599025" cy="2064925"/>
            </a:xfrm>
            <a:custGeom>
              <a:rect b="b" l="l" r="r" t="t"/>
              <a:pathLst>
                <a:path extrusionOk="0" h="82597" w="103961">
                  <a:moveTo>
                    <a:pt x="1611" y="0"/>
                  </a:moveTo>
                  <a:cubicBezTo>
                    <a:pt x="524" y="0"/>
                    <a:pt x="0" y="63"/>
                    <a:pt x="0" y="63"/>
                  </a:cubicBezTo>
                  <a:lnTo>
                    <a:pt x="15088" y="76079"/>
                  </a:lnTo>
                  <a:cubicBezTo>
                    <a:pt x="15088" y="76079"/>
                    <a:pt x="23905" y="82597"/>
                    <a:pt x="30841" y="82597"/>
                  </a:cubicBezTo>
                  <a:cubicBezTo>
                    <a:pt x="33009" y="82597"/>
                    <a:pt x="34993" y="81960"/>
                    <a:pt x="36467" y="80289"/>
                  </a:cubicBezTo>
                  <a:cubicBezTo>
                    <a:pt x="45640" y="69913"/>
                    <a:pt x="83660" y="37958"/>
                    <a:pt x="88196" y="34174"/>
                  </a:cubicBezTo>
                  <a:cubicBezTo>
                    <a:pt x="91892" y="31097"/>
                    <a:pt x="97933" y="30614"/>
                    <a:pt x="101365" y="30614"/>
                  </a:cubicBezTo>
                  <a:cubicBezTo>
                    <a:pt x="102937" y="30614"/>
                    <a:pt x="103961" y="30715"/>
                    <a:pt x="103961" y="30715"/>
                  </a:cubicBezTo>
                  <a:lnTo>
                    <a:pt x="103585" y="12695"/>
                  </a:lnTo>
                  <a:cubicBezTo>
                    <a:pt x="103585" y="12695"/>
                    <a:pt x="91065" y="14257"/>
                    <a:pt x="76115" y="14257"/>
                  </a:cubicBezTo>
                  <a:cubicBezTo>
                    <a:pt x="63887" y="14257"/>
                    <a:pt x="50033" y="13212"/>
                    <a:pt x="40076" y="9412"/>
                  </a:cubicBezTo>
                  <a:cubicBezTo>
                    <a:pt x="17828" y="893"/>
                    <a:pt x="5712" y="0"/>
                    <a:pt x="1611" y="0"/>
                  </a:cubicBezTo>
                  <a:close/>
                </a:path>
              </a:pathLst>
            </a:custGeom>
            <a:solidFill>
              <a:srgbClr val="71C7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3708175" y="2313625"/>
              <a:ext cx="2599025" cy="2064925"/>
            </a:xfrm>
            <a:custGeom>
              <a:rect b="b" l="l" r="r" t="t"/>
              <a:pathLst>
                <a:path extrusionOk="0" h="82597" w="103961">
                  <a:moveTo>
                    <a:pt x="1611" y="0"/>
                  </a:moveTo>
                  <a:cubicBezTo>
                    <a:pt x="524" y="0"/>
                    <a:pt x="0" y="63"/>
                    <a:pt x="0" y="63"/>
                  </a:cubicBezTo>
                  <a:lnTo>
                    <a:pt x="15088" y="76079"/>
                  </a:lnTo>
                  <a:cubicBezTo>
                    <a:pt x="15088" y="76079"/>
                    <a:pt x="23905" y="82597"/>
                    <a:pt x="30841" y="82597"/>
                  </a:cubicBezTo>
                  <a:cubicBezTo>
                    <a:pt x="33009" y="82597"/>
                    <a:pt x="34993" y="81960"/>
                    <a:pt x="36467" y="80289"/>
                  </a:cubicBezTo>
                  <a:cubicBezTo>
                    <a:pt x="45640" y="69913"/>
                    <a:pt x="83660" y="37958"/>
                    <a:pt x="88196" y="34174"/>
                  </a:cubicBezTo>
                  <a:cubicBezTo>
                    <a:pt x="91892" y="31097"/>
                    <a:pt x="97933" y="30614"/>
                    <a:pt x="101365" y="30614"/>
                  </a:cubicBezTo>
                  <a:cubicBezTo>
                    <a:pt x="102937" y="30614"/>
                    <a:pt x="103961" y="30715"/>
                    <a:pt x="103961" y="30715"/>
                  </a:cubicBezTo>
                  <a:lnTo>
                    <a:pt x="103585" y="12695"/>
                  </a:lnTo>
                  <a:cubicBezTo>
                    <a:pt x="103585" y="12695"/>
                    <a:pt x="91065" y="14257"/>
                    <a:pt x="76115" y="14257"/>
                  </a:cubicBezTo>
                  <a:cubicBezTo>
                    <a:pt x="63887" y="14257"/>
                    <a:pt x="50033" y="13212"/>
                    <a:pt x="40076" y="9412"/>
                  </a:cubicBezTo>
                  <a:cubicBezTo>
                    <a:pt x="17828" y="893"/>
                    <a:pt x="5712" y="0"/>
                    <a:pt x="1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6079100" y="2824200"/>
              <a:ext cx="231250" cy="214075"/>
            </a:xfrm>
            <a:custGeom>
              <a:rect b="b" l="l" r="r" t="t"/>
              <a:pathLst>
                <a:path extrusionOk="0" h="8563" w="9250">
                  <a:moveTo>
                    <a:pt x="8900" y="1"/>
                  </a:moveTo>
                  <a:cubicBezTo>
                    <a:pt x="8029" y="1"/>
                    <a:pt x="7085" y="257"/>
                    <a:pt x="6215" y="257"/>
                  </a:cubicBezTo>
                  <a:cubicBezTo>
                    <a:pt x="6097" y="257"/>
                    <a:pt x="5980" y="252"/>
                    <a:pt x="5866" y="242"/>
                  </a:cubicBezTo>
                  <a:lnTo>
                    <a:pt x="26" y="442"/>
                  </a:lnTo>
                  <a:lnTo>
                    <a:pt x="1" y="8563"/>
                  </a:lnTo>
                  <a:cubicBezTo>
                    <a:pt x="3059" y="7861"/>
                    <a:pt x="5540" y="7836"/>
                    <a:pt x="9149" y="7786"/>
                  </a:cubicBezTo>
                  <a:lnTo>
                    <a:pt x="9249" y="16"/>
                  </a:lnTo>
                  <a:cubicBezTo>
                    <a:pt x="9134" y="6"/>
                    <a:pt x="9018" y="1"/>
                    <a:pt x="89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5775225" y="2846525"/>
              <a:ext cx="231850" cy="296400"/>
            </a:xfrm>
            <a:custGeom>
              <a:rect b="b" l="l" r="r" t="t"/>
              <a:pathLst>
                <a:path extrusionOk="0" h="11856" w="9274">
                  <a:moveTo>
                    <a:pt x="51" y="0"/>
                  </a:moveTo>
                  <a:lnTo>
                    <a:pt x="0" y="11855"/>
                  </a:lnTo>
                  <a:cubicBezTo>
                    <a:pt x="3083" y="10702"/>
                    <a:pt x="6141" y="9725"/>
                    <a:pt x="9224" y="8898"/>
                  </a:cubicBezTo>
                  <a:lnTo>
                    <a:pt x="9274" y="10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5124225" y="2813950"/>
              <a:ext cx="236850" cy="688000"/>
            </a:xfrm>
            <a:custGeom>
              <a:rect b="b" l="l" r="r" t="t"/>
              <a:pathLst>
                <a:path extrusionOk="0" h="27520" w="9474">
                  <a:moveTo>
                    <a:pt x="301" y="0"/>
                  </a:moveTo>
                  <a:lnTo>
                    <a:pt x="0" y="27519"/>
                  </a:lnTo>
                  <a:cubicBezTo>
                    <a:pt x="2958" y="25238"/>
                    <a:pt x="6316" y="22707"/>
                    <a:pt x="9449" y="21003"/>
                  </a:cubicBezTo>
                  <a:lnTo>
                    <a:pt x="9474" y="1128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5457550" y="2827100"/>
              <a:ext cx="235000" cy="457425"/>
            </a:xfrm>
            <a:custGeom>
              <a:rect b="b" l="l" r="r" t="t"/>
              <a:pathLst>
                <a:path extrusionOk="0" h="18297" w="9400">
                  <a:moveTo>
                    <a:pt x="201" y="0"/>
                  </a:moveTo>
                  <a:lnTo>
                    <a:pt x="1" y="18296"/>
                  </a:lnTo>
                  <a:cubicBezTo>
                    <a:pt x="2532" y="16993"/>
                    <a:pt x="5063" y="15740"/>
                    <a:pt x="7620" y="14612"/>
                  </a:cubicBezTo>
                  <a:cubicBezTo>
                    <a:pt x="8171" y="14361"/>
                    <a:pt x="8697" y="14136"/>
                    <a:pt x="9249" y="13910"/>
                  </a:cubicBezTo>
                  <a:lnTo>
                    <a:pt x="9399" y="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4741375" y="2710550"/>
              <a:ext cx="291400" cy="1037000"/>
            </a:xfrm>
            <a:custGeom>
              <a:rect b="b" l="l" r="r" t="t"/>
              <a:pathLst>
                <a:path extrusionOk="0" h="41480" w="11656">
                  <a:moveTo>
                    <a:pt x="1" y="1"/>
                  </a:moveTo>
                  <a:lnTo>
                    <a:pt x="2056" y="41480"/>
                  </a:lnTo>
                  <a:cubicBezTo>
                    <a:pt x="5615" y="38522"/>
                    <a:pt x="8071" y="36417"/>
                    <a:pt x="11329" y="34136"/>
                  </a:cubicBezTo>
                  <a:lnTo>
                    <a:pt x="11655" y="33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4741375" y="2630975"/>
              <a:ext cx="1478750" cy="111500"/>
            </a:xfrm>
            <a:custGeom>
              <a:rect b="b" l="l" r="r" t="t"/>
              <a:pathLst>
                <a:path extrusionOk="0" h="4460" w="59150">
                  <a:moveTo>
                    <a:pt x="1" y="1"/>
                  </a:moveTo>
                  <a:cubicBezTo>
                    <a:pt x="1" y="1"/>
                    <a:pt x="201" y="101"/>
                    <a:pt x="627" y="251"/>
                  </a:cubicBezTo>
                  <a:cubicBezTo>
                    <a:pt x="1028" y="377"/>
                    <a:pt x="1630" y="577"/>
                    <a:pt x="2432" y="828"/>
                  </a:cubicBezTo>
                  <a:cubicBezTo>
                    <a:pt x="3209" y="1053"/>
                    <a:pt x="4161" y="1329"/>
                    <a:pt x="5264" y="1580"/>
                  </a:cubicBezTo>
                  <a:cubicBezTo>
                    <a:pt x="6367" y="1855"/>
                    <a:pt x="7620" y="2156"/>
                    <a:pt x="8998" y="2407"/>
                  </a:cubicBezTo>
                  <a:cubicBezTo>
                    <a:pt x="9675" y="2532"/>
                    <a:pt x="10402" y="2683"/>
                    <a:pt x="11129" y="2808"/>
                  </a:cubicBezTo>
                  <a:cubicBezTo>
                    <a:pt x="11881" y="2908"/>
                    <a:pt x="12658" y="3058"/>
                    <a:pt x="13460" y="3159"/>
                  </a:cubicBezTo>
                  <a:cubicBezTo>
                    <a:pt x="14237" y="3284"/>
                    <a:pt x="15064" y="3384"/>
                    <a:pt x="15891" y="3510"/>
                  </a:cubicBezTo>
                  <a:cubicBezTo>
                    <a:pt x="16718" y="3610"/>
                    <a:pt x="17595" y="3685"/>
                    <a:pt x="18447" y="3785"/>
                  </a:cubicBezTo>
                  <a:cubicBezTo>
                    <a:pt x="19324" y="3886"/>
                    <a:pt x="20201" y="3936"/>
                    <a:pt x="21104" y="4011"/>
                  </a:cubicBezTo>
                  <a:cubicBezTo>
                    <a:pt x="22006" y="4086"/>
                    <a:pt x="22908" y="4161"/>
                    <a:pt x="23836" y="4211"/>
                  </a:cubicBezTo>
                  <a:cubicBezTo>
                    <a:pt x="24738" y="4261"/>
                    <a:pt x="25665" y="4312"/>
                    <a:pt x="26592" y="4362"/>
                  </a:cubicBezTo>
                  <a:cubicBezTo>
                    <a:pt x="27520" y="4387"/>
                    <a:pt x="28447" y="4412"/>
                    <a:pt x="29400" y="4437"/>
                  </a:cubicBezTo>
                  <a:cubicBezTo>
                    <a:pt x="30018" y="4454"/>
                    <a:pt x="30639" y="4459"/>
                    <a:pt x="31260" y="4459"/>
                  </a:cubicBezTo>
                  <a:cubicBezTo>
                    <a:pt x="32502" y="4459"/>
                    <a:pt x="33744" y="4437"/>
                    <a:pt x="34963" y="4437"/>
                  </a:cubicBezTo>
                  <a:cubicBezTo>
                    <a:pt x="36793" y="4412"/>
                    <a:pt x="38598" y="4312"/>
                    <a:pt x="40352" y="4261"/>
                  </a:cubicBezTo>
                  <a:cubicBezTo>
                    <a:pt x="42081" y="4136"/>
                    <a:pt x="43786" y="4011"/>
                    <a:pt x="45365" y="3911"/>
                  </a:cubicBezTo>
                  <a:cubicBezTo>
                    <a:pt x="46969" y="3810"/>
                    <a:pt x="48472" y="3660"/>
                    <a:pt x="49876" y="3560"/>
                  </a:cubicBezTo>
                  <a:cubicBezTo>
                    <a:pt x="51279" y="3434"/>
                    <a:pt x="52532" y="3309"/>
                    <a:pt x="53685" y="3184"/>
                  </a:cubicBezTo>
                  <a:cubicBezTo>
                    <a:pt x="54813" y="3084"/>
                    <a:pt x="55791" y="2983"/>
                    <a:pt x="56593" y="2883"/>
                  </a:cubicBezTo>
                  <a:cubicBezTo>
                    <a:pt x="58221" y="2708"/>
                    <a:pt x="59149" y="2607"/>
                    <a:pt x="59149" y="2607"/>
                  </a:cubicBezTo>
                  <a:lnTo>
                    <a:pt x="59149" y="2607"/>
                  </a:lnTo>
                  <a:cubicBezTo>
                    <a:pt x="59149" y="2607"/>
                    <a:pt x="58221" y="2683"/>
                    <a:pt x="56593" y="2808"/>
                  </a:cubicBezTo>
                  <a:cubicBezTo>
                    <a:pt x="55791" y="2883"/>
                    <a:pt x="54788" y="2958"/>
                    <a:pt x="53660" y="3058"/>
                  </a:cubicBezTo>
                  <a:cubicBezTo>
                    <a:pt x="52532" y="3159"/>
                    <a:pt x="51254" y="3234"/>
                    <a:pt x="49851" y="3334"/>
                  </a:cubicBezTo>
                  <a:cubicBezTo>
                    <a:pt x="48472" y="3434"/>
                    <a:pt x="46969" y="3560"/>
                    <a:pt x="45365" y="3635"/>
                  </a:cubicBezTo>
                  <a:cubicBezTo>
                    <a:pt x="43760" y="3710"/>
                    <a:pt x="42081" y="3810"/>
                    <a:pt x="40327" y="3911"/>
                  </a:cubicBezTo>
                  <a:cubicBezTo>
                    <a:pt x="38598" y="3936"/>
                    <a:pt x="36793" y="4036"/>
                    <a:pt x="34963" y="4036"/>
                  </a:cubicBezTo>
                  <a:cubicBezTo>
                    <a:pt x="33904" y="4036"/>
                    <a:pt x="32844" y="4052"/>
                    <a:pt x="31784" y="4052"/>
                  </a:cubicBezTo>
                  <a:cubicBezTo>
                    <a:pt x="30989" y="4052"/>
                    <a:pt x="30194" y="4043"/>
                    <a:pt x="29400" y="4011"/>
                  </a:cubicBezTo>
                  <a:cubicBezTo>
                    <a:pt x="28472" y="3986"/>
                    <a:pt x="27545" y="3961"/>
                    <a:pt x="26618" y="3936"/>
                  </a:cubicBezTo>
                  <a:cubicBezTo>
                    <a:pt x="25690" y="3911"/>
                    <a:pt x="24763" y="3860"/>
                    <a:pt x="23861" y="3810"/>
                  </a:cubicBezTo>
                  <a:cubicBezTo>
                    <a:pt x="22933" y="3785"/>
                    <a:pt x="22031" y="3710"/>
                    <a:pt x="21129" y="3635"/>
                  </a:cubicBezTo>
                  <a:cubicBezTo>
                    <a:pt x="20252" y="3560"/>
                    <a:pt x="19349" y="3510"/>
                    <a:pt x="18497" y="3409"/>
                  </a:cubicBezTo>
                  <a:cubicBezTo>
                    <a:pt x="17620" y="3334"/>
                    <a:pt x="16768" y="3234"/>
                    <a:pt x="15941" y="3159"/>
                  </a:cubicBezTo>
                  <a:cubicBezTo>
                    <a:pt x="15089" y="3058"/>
                    <a:pt x="14287" y="2958"/>
                    <a:pt x="13485" y="2858"/>
                  </a:cubicBezTo>
                  <a:cubicBezTo>
                    <a:pt x="12708" y="2758"/>
                    <a:pt x="11931" y="2632"/>
                    <a:pt x="11179" y="2532"/>
                  </a:cubicBezTo>
                  <a:cubicBezTo>
                    <a:pt x="10452" y="2407"/>
                    <a:pt x="9725" y="2282"/>
                    <a:pt x="9049" y="2156"/>
                  </a:cubicBezTo>
                  <a:cubicBezTo>
                    <a:pt x="8347" y="2056"/>
                    <a:pt x="7695" y="1931"/>
                    <a:pt x="7069" y="1805"/>
                  </a:cubicBezTo>
                  <a:cubicBezTo>
                    <a:pt x="6442" y="1680"/>
                    <a:pt x="5840" y="1555"/>
                    <a:pt x="5289" y="1429"/>
                  </a:cubicBezTo>
                  <a:cubicBezTo>
                    <a:pt x="4186" y="1179"/>
                    <a:pt x="3234" y="953"/>
                    <a:pt x="2457" y="753"/>
                  </a:cubicBezTo>
                  <a:cubicBezTo>
                    <a:pt x="1655" y="527"/>
                    <a:pt x="1053" y="352"/>
                    <a:pt x="627" y="226"/>
                  </a:cubicBezTo>
                  <a:cubicBezTo>
                    <a:pt x="202" y="7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E5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2813425" y="2315200"/>
              <a:ext cx="1819575" cy="2078425"/>
            </a:xfrm>
            <a:custGeom>
              <a:rect b="b" l="l" r="r" t="t"/>
              <a:pathLst>
                <a:path extrusionOk="0" h="83137" w="72783">
                  <a:moveTo>
                    <a:pt x="36392" y="0"/>
                  </a:moveTo>
                  <a:cubicBezTo>
                    <a:pt x="16291" y="0"/>
                    <a:pt x="1" y="16291"/>
                    <a:pt x="1" y="36391"/>
                  </a:cubicBezTo>
                  <a:lnTo>
                    <a:pt x="201" y="79048"/>
                  </a:lnTo>
                  <a:cubicBezTo>
                    <a:pt x="201" y="82729"/>
                    <a:pt x="6614" y="83137"/>
                    <a:pt x="8887" y="83137"/>
                  </a:cubicBezTo>
                  <a:cubicBezTo>
                    <a:pt x="9385" y="83137"/>
                    <a:pt x="9684" y="83117"/>
                    <a:pt x="9675" y="83108"/>
                  </a:cubicBezTo>
                  <a:lnTo>
                    <a:pt x="63084" y="83108"/>
                  </a:lnTo>
                  <a:cubicBezTo>
                    <a:pt x="63134" y="83033"/>
                    <a:pt x="72432" y="76843"/>
                    <a:pt x="72432" y="72356"/>
                  </a:cubicBezTo>
                  <a:lnTo>
                    <a:pt x="72783" y="36391"/>
                  </a:lnTo>
                  <a:cubicBezTo>
                    <a:pt x="72783" y="16291"/>
                    <a:pt x="56492" y="0"/>
                    <a:pt x="363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990750" y="2492500"/>
              <a:ext cx="1464325" cy="1724350"/>
            </a:xfrm>
            <a:custGeom>
              <a:rect b="b" l="l" r="r" t="t"/>
              <a:pathLst>
                <a:path extrusionOk="0" h="68974" w="58573">
                  <a:moveTo>
                    <a:pt x="29299" y="1"/>
                  </a:moveTo>
                  <a:cubicBezTo>
                    <a:pt x="13133" y="1"/>
                    <a:pt x="0" y="13159"/>
                    <a:pt x="0" y="29274"/>
                  </a:cubicBezTo>
                  <a:lnTo>
                    <a:pt x="201" y="65239"/>
                  </a:lnTo>
                  <a:cubicBezTo>
                    <a:pt x="928" y="66167"/>
                    <a:pt x="2757" y="67721"/>
                    <a:pt x="4612" y="68974"/>
                  </a:cubicBezTo>
                  <a:lnTo>
                    <a:pt x="53635" y="68974"/>
                  </a:lnTo>
                  <a:cubicBezTo>
                    <a:pt x="56692" y="66467"/>
                    <a:pt x="57870" y="65114"/>
                    <a:pt x="58246" y="64538"/>
                  </a:cubicBezTo>
                  <a:lnTo>
                    <a:pt x="58572" y="29274"/>
                  </a:lnTo>
                  <a:cubicBezTo>
                    <a:pt x="58572" y="13134"/>
                    <a:pt x="45439" y="1"/>
                    <a:pt x="29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2817825" y="3984375"/>
              <a:ext cx="1822075" cy="419200"/>
            </a:xfrm>
            <a:custGeom>
              <a:rect b="b" l="l" r="r" t="t"/>
              <a:pathLst>
                <a:path extrusionOk="0" h="16768" w="72883">
                  <a:moveTo>
                    <a:pt x="72883" y="0"/>
                  </a:moveTo>
                  <a:lnTo>
                    <a:pt x="0" y="51"/>
                  </a:lnTo>
                  <a:lnTo>
                    <a:pt x="25" y="12281"/>
                  </a:lnTo>
                  <a:cubicBezTo>
                    <a:pt x="25" y="15962"/>
                    <a:pt x="6438" y="16370"/>
                    <a:pt x="8711" y="16370"/>
                  </a:cubicBezTo>
                  <a:cubicBezTo>
                    <a:pt x="9209" y="16370"/>
                    <a:pt x="9508" y="16350"/>
                    <a:pt x="9499" y="16341"/>
                  </a:cubicBezTo>
                  <a:lnTo>
                    <a:pt x="62908" y="16341"/>
                  </a:lnTo>
                  <a:cubicBezTo>
                    <a:pt x="62958" y="16266"/>
                    <a:pt x="72256" y="16767"/>
                    <a:pt x="72256" y="12281"/>
                  </a:cubicBezTo>
                  <a:lnTo>
                    <a:pt x="72883" y="0"/>
                  </a:lnTo>
                  <a:close/>
                </a:path>
              </a:pathLst>
            </a:custGeom>
            <a:solidFill>
              <a:srgbClr val="5595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817825" y="3984375"/>
              <a:ext cx="1822075" cy="419200"/>
            </a:xfrm>
            <a:custGeom>
              <a:rect b="b" l="l" r="r" t="t"/>
              <a:pathLst>
                <a:path extrusionOk="0" h="16768" w="72883">
                  <a:moveTo>
                    <a:pt x="72883" y="0"/>
                  </a:moveTo>
                  <a:lnTo>
                    <a:pt x="0" y="51"/>
                  </a:lnTo>
                  <a:lnTo>
                    <a:pt x="25" y="12281"/>
                  </a:lnTo>
                  <a:cubicBezTo>
                    <a:pt x="25" y="15962"/>
                    <a:pt x="6438" y="16370"/>
                    <a:pt x="8711" y="16370"/>
                  </a:cubicBezTo>
                  <a:cubicBezTo>
                    <a:pt x="9209" y="16370"/>
                    <a:pt x="9508" y="16350"/>
                    <a:pt x="9499" y="16341"/>
                  </a:cubicBezTo>
                  <a:lnTo>
                    <a:pt x="62908" y="16341"/>
                  </a:lnTo>
                  <a:cubicBezTo>
                    <a:pt x="62958" y="16266"/>
                    <a:pt x="72256" y="16767"/>
                    <a:pt x="72256" y="12281"/>
                  </a:cubicBezTo>
                  <a:lnTo>
                    <a:pt x="728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965050" y="4074600"/>
              <a:ext cx="198650" cy="198650"/>
            </a:xfrm>
            <a:custGeom>
              <a:rect b="b" l="l" r="r" t="t"/>
              <a:pathLst>
                <a:path extrusionOk="0" h="7946" w="7946">
                  <a:moveTo>
                    <a:pt x="3961" y="0"/>
                  </a:moveTo>
                  <a:cubicBezTo>
                    <a:pt x="1780" y="0"/>
                    <a:pt x="1" y="1780"/>
                    <a:pt x="1" y="3960"/>
                  </a:cubicBezTo>
                  <a:cubicBezTo>
                    <a:pt x="1" y="6166"/>
                    <a:pt x="1780" y="7945"/>
                    <a:pt x="3961" y="7945"/>
                  </a:cubicBezTo>
                  <a:cubicBezTo>
                    <a:pt x="6166" y="7945"/>
                    <a:pt x="7946" y="6166"/>
                    <a:pt x="7946" y="3960"/>
                  </a:cubicBezTo>
                  <a:cubicBezTo>
                    <a:pt x="7946" y="1780"/>
                    <a:pt x="6166" y="0"/>
                    <a:pt x="3961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975700" y="4085875"/>
              <a:ext cx="176725" cy="176100"/>
            </a:xfrm>
            <a:custGeom>
              <a:rect b="b" l="l" r="r" t="t"/>
              <a:pathLst>
                <a:path extrusionOk="0" h="7044" w="7069">
                  <a:moveTo>
                    <a:pt x="3535" y="1"/>
                  </a:moveTo>
                  <a:cubicBezTo>
                    <a:pt x="1580" y="1"/>
                    <a:pt x="1" y="1580"/>
                    <a:pt x="1" y="3509"/>
                  </a:cubicBezTo>
                  <a:cubicBezTo>
                    <a:pt x="1" y="5464"/>
                    <a:pt x="1580" y="7043"/>
                    <a:pt x="3535" y="7043"/>
                  </a:cubicBezTo>
                  <a:cubicBezTo>
                    <a:pt x="5490" y="7043"/>
                    <a:pt x="7069" y="5464"/>
                    <a:pt x="7069" y="3509"/>
                  </a:cubicBezTo>
                  <a:cubicBezTo>
                    <a:pt x="7069" y="1580"/>
                    <a:pt x="5490" y="1"/>
                    <a:pt x="3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4270200" y="4074600"/>
              <a:ext cx="198650" cy="198650"/>
            </a:xfrm>
            <a:custGeom>
              <a:rect b="b" l="l" r="r" t="t"/>
              <a:pathLst>
                <a:path extrusionOk="0" h="7946" w="7946">
                  <a:moveTo>
                    <a:pt x="3961" y="0"/>
                  </a:moveTo>
                  <a:cubicBezTo>
                    <a:pt x="1780" y="0"/>
                    <a:pt x="1" y="1780"/>
                    <a:pt x="1" y="3960"/>
                  </a:cubicBezTo>
                  <a:cubicBezTo>
                    <a:pt x="1" y="6166"/>
                    <a:pt x="1780" y="7945"/>
                    <a:pt x="3961" y="7945"/>
                  </a:cubicBezTo>
                  <a:cubicBezTo>
                    <a:pt x="6166" y="7945"/>
                    <a:pt x="7946" y="6166"/>
                    <a:pt x="7946" y="3960"/>
                  </a:cubicBezTo>
                  <a:cubicBezTo>
                    <a:pt x="7946" y="1780"/>
                    <a:pt x="6166" y="0"/>
                    <a:pt x="3961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4281475" y="4085875"/>
              <a:ext cx="176100" cy="176100"/>
            </a:xfrm>
            <a:custGeom>
              <a:rect b="b" l="l" r="r" t="t"/>
              <a:pathLst>
                <a:path extrusionOk="0" h="7044" w="7044">
                  <a:moveTo>
                    <a:pt x="3510" y="1"/>
                  </a:moveTo>
                  <a:cubicBezTo>
                    <a:pt x="1580" y="1"/>
                    <a:pt x="1" y="1580"/>
                    <a:pt x="1" y="3509"/>
                  </a:cubicBezTo>
                  <a:cubicBezTo>
                    <a:pt x="1" y="5464"/>
                    <a:pt x="1580" y="7043"/>
                    <a:pt x="3510" y="7043"/>
                  </a:cubicBezTo>
                  <a:cubicBezTo>
                    <a:pt x="5464" y="7043"/>
                    <a:pt x="7043" y="5464"/>
                    <a:pt x="7043" y="3509"/>
                  </a:cubicBezTo>
                  <a:cubicBezTo>
                    <a:pt x="7043" y="1580"/>
                    <a:pt x="5464" y="1"/>
                    <a:pt x="3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3237625" y="4080875"/>
              <a:ext cx="960550" cy="21325"/>
            </a:xfrm>
            <a:custGeom>
              <a:rect b="b" l="l" r="r" t="t"/>
              <a:pathLst>
                <a:path extrusionOk="0" h="853" w="38422">
                  <a:moveTo>
                    <a:pt x="401" y="0"/>
                  </a:moveTo>
                  <a:cubicBezTo>
                    <a:pt x="176" y="0"/>
                    <a:pt x="0" y="176"/>
                    <a:pt x="0" y="401"/>
                  </a:cubicBezTo>
                  <a:lnTo>
                    <a:pt x="0" y="451"/>
                  </a:lnTo>
                  <a:cubicBezTo>
                    <a:pt x="0" y="677"/>
                    <a:pt x="176" y="852"/>
                    <a:pt x="401" y="852"/>
                  </a:cubicBezTo>
                  <a:lnTo>
                    <a:pt x="38020" y="852"/>
                  </a:lnTo>
                  <a:cubicBezTo>
                    <a:pt x="38246" y="852"/>
                    <a:pt x="38421" y="677"/>
                    <a:pt x="38421" y="451"/>
                  </a:cubicBezTo>
                  <a:lnTo>
                    <a:pt x="38421" y="401"/>
                  </a:lnTo>
                  <a:cubicBezTo>
                    <a:pt x="38421" y="176"/>
                    <a:pt x="38246" y="0"/>
                    <a:pt x="38020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3237625" y="4164825"/>
              <a:ext cx="960550" cy="20700"/>
            </a:xfrm>
            <a:custGeom>
              <a:rect b="b" l="l" r="r" t="t"/>
              <a:pathLst>
                <a:path extrusionOk="0" h="828" w="38422">
                  <a:moveTo>
                    <a:pt x="401" y="1"/>
                  </a:moveTo>
                  <a:cubicBezTo>
                    <a:pt x="176" y="1"/>
                    <a:pt x="0" y="176"/>
                    <a:pt x="0" y="402"/>
                  </a:cubicBezTo>
                  <a:lnTo>
                    <a:pt x="0" y="427"/>
                  </a:lnTo>
                  <a:cubicBezTo>
                    <a:pt x="0" y="652"/>
                    <a:pt x="176" y="828"/>
                    <a:pt x="401" y="828"/>
                  </a:cubicBezTo>
                  <a:lnTo>
                    <a:pt x="38020" y="828"/>
                  </a:lnTo>
                  <a:cubicBezTo>
                    <a:pt x="38246" y="828"/>
                    <a:pt x="38421" y="652"/>
                    <a:pt x="38421" y="427"/>
                  </a:cubicBezTo>
                  <a:lnTo>
                    <a:pt x="38421" y="402"/>
                  </a:lnTo>
                  <a:cubicBezTo>
                    <a:pt x="38421" y="176"/>
                    <a:pt x="38246" y="1"/>
                    <a:pt x="38020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3237625" y="4248150"/>
              <a:ext cx="960550" cy="20700"/>
            </a:xfrm>
            <a:custGeom>
              <a:rect b="b" l="l" r="r" t="t"/>
              <a:pathLst>
                <a:path extrusionOk="0" h="828" w="38422">
                  <a:moveTo>
                    <a:pt x="401" y="1"/>
                  </a:moveTo>
                  <a:cubicBezTo>
                    <a:pt x="176" y="1"/>
                    <a:pt x="0" y="176"/>
                    <a:pt x="0" y="402"/>
                  </a:cubicBezTo>
                  <a:lnTo>
                    <a:pt x="0" y="427"/>
                  </a:lnTo>
                  <a:cubicBezTo>
                    <a:pt x="0" y="653"/>
                    <a:pt x="176" y="828"/>
                    <a:pt x="401" y="828"/>
                  </a:cubicBezTo>
                  <a:lnTo>
                    <a:pt x="38020" y="828"/>
                  </a:lnTo>
                  <a:cubicBezTo>
                    <a:pt x="38246" y="828"/>
                    <a:pt x="38421" y="653"/>
                    <a:pt x="38421" y="427"/>
                  </a:cubicBezTo>
                  <a:lnTo>
                    <a:pt x="38421" y="402"/>
                  </a:lnTo>
                  <a:cubicBezTo>
                    <a:pt x="38421" y="176"/>
                    <a:pt x="38246" y="1"/>
                    <a:pt x="38020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3132975" y="3026350"/>
              <a:ext cx="1201175" cy="647275"/>
            </a:xfrm>
            <a:custGeom>
              <a:rect b="b" l="l" r="r" t="t"/>
              <a:pathLst>
                <a:path extrusionOk="0" h="25891" w="48047">
                  <a:moveTo>
                    <a:pt x="1329" y="0"/>
                  </a:moveTo>
                  <a:cubicBezTo>
                    <a:pt x="602" y="0"/>
                    <a:pt x="1" y="602"/>
                    <a:pt x="1" y="1329"/>
                  </a:cubicBezTo>
                  <a:lnTo>
                    <a:pt x="1" y="24562"/>
                  </a:lnTo>
                  <a:cubicBezTo>
                    <a:pt x="1" y="25314"/>
                    <a:pt x="602" y="25890"/>
                    <a:pt x="1329" y="25890"/>
                  </a:cubicBezTo>
                  <a:lnTo>
                    <a:pt x="46718" y="25890"/>
                  </a:lnTo>
                  <a:cubicBezTo>
                    <a:pt x="47445" y="25890"/>
                    <a:pt x="48046" y="25314"/>
                    <a:pt x="48046" y="24562"/>
                  </a:cubicBezTo>
                  <a:lnTo>
                    <a:pt x="48046" y="1329"/>
                  </a:lnTo>
                  <a:cubicBezTo>
                    <a:pt x="48046" y="602"/>
                    <a:pt x="47445" y="0"/>
                    <a:pt x="46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3362925" y="2733750"/>
              <a:ext cx="678600" cy="198625"/>
            </a:xfrm>
            <a:custGeom>
              <a:rect b="b" l="l" r="r" t="t"/>
              <a:pathLst>
                <a:path extrusionOk="0" h="7945" w="27144">
                  <a:moveTo>
                    <a:pt x="1580" y="0"/>
                  </a:moveTo>
                  <a:cubicBezTo>
                    <a:pt x="803" y="0"/>
                    <a:pt x="1" y="652"/>
                    <a:pt x="1" y="1479"/>
                  </a:cubicBezTo>
                  <a:lnTo>
                    <a:pt x="1" y="6441"/>
                  </a:lnTo>
                  <a:cubicBezTo>
                    <a:pt x="1" y="7268"/>
                    <a:pt x="803" y="7945"/>
                    <a:pt x="1580" y="7945"/>
                  </a:cubicBezTo>
                  <a:lnTo>
                    <a:pt x="25565" y="7945"/>
                  </a:lnTo>
                  <a:cubicBezTo>
                    <a:pt x="26342" y="7945"/>
                    <a:pt x="27144" y="7268"/>
                    <a:pt x="27144" y="6441"/>
                  </a:cubicBezTo>
                  <a:lnTo>
                    <a:pt x="27144" y="1479"/>
                  </a:lnTo>
                  <a:cubicBezTo>
                    <a:pt x="27144" y="652"/>
                    <a:pt x="26342" y="0"/>
                    <a:pt x="25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3404275" y="2765075"/>
              <a:ext cx="21325" cy="125325"/>
            </a:xfrm>
            <a:custGeom>
              <a:rect b="b" l="l" r="r" t="t"/>
              <a:pathLst>
                <a:path extrusionOk="0" h="5013" w="853">
                  <a:moveTo>
                    <a:pt x="427" y="0"/>
                  </a:moveTo>
                  <a:cubicBezTo>
                    <a:pt x="201" y="0"/>
                    <a:pt x="1" y="201"/>
                    <a:pt x="1" y="426"/>
                  </a:cubicBezTo>
                  <a:lnTo>
                    <a:pt x="1" y="4612"/>
                  </a:lnTo>
                  <a:cubicBezTo>
                    <a:pt x="1" y="4837"/>
                    <a:pt x="201" y="5013"/>
                    <a:pt x="427" y="5013"/>
                  </a:cubicBezTo>
                  <a:cubicBezTo>
                    <a:pt x="652" y="5013"/>
                    <a:pt x="853" y="4837"/>
                    <a:pt x="853" y="4612"/>
                  </a:cubicBezTo>
                  <a:lnTo>
                    <a:pt x="853" y="426"/>
                  </a:lnTo>
                  <a:cubicBezTo>
                    <a:pt x="853" y="201"/>
                    <a:pt x="652" y="0"/>
                    <a:pt x="42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3456925" y="2765075"/>
              <a:ext cx="20700" cy="125325"/>
            </a:xfrm>
            <a:custGeom>
              <a:rect b="b" l="l" r="r" t="t"/>
              <a:pathLst>
                <a:path extrusionOk="0" h="5013" w="828">
                  <a:moveTo>
                    <a:pt x="401" y="0"/>
                  </a:moveTo>
                  <a:cubicBezTo>
                    <a:pt x="176" y="0"/>
                    <a:pt x="0" y="201"/>
                    <a:pt x="0" y="426"/>
                  </a:cubicBezTo>
                  <a:lnTo>
                    <a:pt x="0" y="4612"/>
                  </a:lnTo>
                  <a:cubicBezTo>
                    <a:pt x="0" y="4837"/>
                    <a:pt x="176" y="5013"/>
                    <a:pt x="401" y="5013"/>
                  </a:cubicBezTo>
                  <a:cubicBezTo>
                    <a:pt x="652" y="5013"/>
                    <a:pt x="827" y="4837"/>
                    <a:pt x="827" y="4612"/>
                  </a:cubicBezTo>
                  <a:lnTo>
                    <a:pt x="827" y="426"/>
                  </a:lnTo>
                  <a:cubicBezTo>
                    <a:pt x="827" y="201"/>
                    <a:pt x="652" y="0"/>
                    <a:pt x="401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3508925" y="2765075"/>
              <a:ext cx="20700" cy="125325"/>
            </a:xfrm>
            <a:custGeom>
              <a:rect b="b" l="l" r="r" t="t"/>
              <a:pathLst>
                <a:path extrusionOk="0" h="5013" w="828">
                  <a:moveTo>
                    <a:pt x="426" y="0"/>
                  </a:moveTo>
                  <a:cubicBezTo>
                    <a:pt x="176" y="0"/>
                    <a:pt x="0" y="201"/>
                    <a:pt x="0" y="426"/>
                  </a:cubicBezTo>
                  <a:lnTo>
                    <a:pt x="0" y="4612"/>
                  </a:lnTo>
                  <a:cubicBezTo>
                    <a:pt x="0" y="4837"/>
                    <a:pt x="176" y="5013"/>
                    <a:pt x="426" y="5013"/>
                  </a:cubicBezTo>
                  <a:cubicBezTo>
                    <a:pt x="652" y="5013"/>
                    <a:pt x="827" y="4837"/>
                    <a:pt x="827" y="4612"/>
                  </a:cubicBezTo>
                  <a:lnTo>
                    <a:pt x="827" y="426"/>
                  </a:lnTo>
                  <a:cubicBezTo>
                    <a:pt x="827" y="201"/>
                    <a:pt x="652" y="0"/>
                    <a:pt x="426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3560925" y="2765075"/>
              <a:ext cx="21325" cy="125325"/>
            </a:xfrm>
            <a:custGeom>
              <a:rect b="b" l="l" r="r" t="t"/>
              <a:pathLst>
                <a:path extrusionOk="0" h="5013" w="853">
                  <a:moveTo>
                    <a:pt x="427" y="0"/>
                  </a:moveTo>
                  <a:cubicBezTo>
                    <a:pt x="201" y="0"/>
                    <a:pt x="1" y="201"/>
                    <a:pt x="1" y="426"/>
                  </a:cubicBezTo>
                  <a:lnTo>
                    <a:pt x="1" y="4612"/>
                  </a:lnTo>
                  <a:cubicBezTo>
                    <a:pt x="1" y="4837"/>
                    <a:pt x="201" y="5013"/>
                    <a:pt x="427" y="5013"/>
                  </a:cubicBezTo>
                  <a:cubicBezTo>
                    <a:pt x="652" y="5013"/>
                    <a:pt x="853" y="4837"/>
                    <a:pt x="853" y="4612"/>
                  </a:cubicBezTo>
                  <a:lnTo>
                    <a:pt x="853" y="426"/>
                  </a:lnTo>
                  <a:cubicBezTo>
                    <a:pt x="853" y="201"/>
                    <a:pt x="652" y="0"/>
                    <a:pt x="42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3613550" y="2765075"/>
              <a:ext cx="20700" cy="125325"/>
            </a:xfrm>
            <a:custGeom>
              <a:rect b="b" l="l" r="r" t="t"/>
              <a:pathLst>
                <a:path extrusionOk="0" h="5013" w="828">
                  <a:moveTo>
                    <a:pt x="402" y="0"/>
                  </a:moveTo>
                  <a:cubicBezTo>
                    <a:pt x="176" y="0"/>
                    <a:pt x="1" y="201"/>
                    <a:pt x="1" y="426"/>
                  </a:cubicBezTo>
                  <a:lnTo>
                    <a:pt x="1" y="4612"/>
                  </a:lnTo>
                  <a:cubicBezTo>
                    <a:pt x="1" y="4837"/>
                    <a:pt x="176" y="5013"/>
                    <a:pt x="402" y="5013"/>
                  </a:cubicBezTo>
                  <a:cubicBezTo>
                    <a:pt x="652" y="5013"/>
                    <a:pt x="828" y="4837"/>
                    <a:pt x="828" y="4612"/>
                  </a:cubicBezTo>
                  <a:lnTo>
                    <a:pt x="828" y="426"/>
                  </a:lnTo>
                  <a:cubicBezTo>
                    <a:pt x="828" y="201"/>
                    <a:pt x="652" y="0"/>
                    <a:pt x="402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3665575" y="2765075"/>
              <a:ext cx="20700" cy="125325"/>
            </a:xfrm>
            <a:custGeom>
              <a:rect b="b" l="l" r="r" t="t"/>
              <a:pathLst>
                <a:path extrusionOk="0" h="5013" w="828">
                  <a:moveTo>
                    <a:pt x="426" y="0"/>
                  </a:moveTo>
                  <a:cubicBezTo>
                    <a:pt x="175" y="0"/>
                    <a:pt x="0" y="201"/>
                    <a:pt x="0" y="426"/>
                  </a:cubicBezTo>
                  <a:lnTo>
                    <a:pt x="0" y="4612"/>
                  </a:lnTo>
                  <a:cubicBezTo>
                    <a:pt x="0" y="4837"/>
                    <a:pt x="175" y="5013"/>
                    <a:pt x="426" y="5013"/>
                  </a:cubicBezTo>
                  <a:cubicBezTo>
                    <a:pt x="652" y="5013"/>
                    <a:pt x="827" y="4837"/>
                    <a:pt x="827" y="4612"/>
                  </a:cubicBezTo>
                  <a:lnTo>
                    <a:pt x="827" y="426"/>
                  </a:lnTo>
                  <a:cubicBezTo>
                    <a:pt x="827" y="201"/>
                    <a:pt x="652" y="0"/>
                    <a:pt x="426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3717575" y="2765075"/>
              <a:ext cx="21325" cy="125325"/>
            </a:xfrm>
            <a:custGeom>
              <a:rect b="b" l="l" r="r" t="t"/>
              <a:pathLst>
                <a:path extrusionOk="0" h="5013" w="853">
                  <a:moveTo>
                    <a:pt x="426" y="0"/>
                  </a:moveTo>
                  <a:cubicBezTo>
                    <a:pt x="201" y="0"/>
                    <a:pt x="0" y="201"/>
                    <a:pt x="0" y="426"/>
                  </a:cubicBezTo>
                  <a:lnTo>
                    <a:pt x="0" y="4612"/>
                  </a:lnTo>
                  <a:cubicBezTo>
                    <a:pt x="0" y="4837"/>
                    <a:pt x="201" y="5013"/>
                    <a:pt x="426" y="5013"/>
                  </a:cubicBezTo>
                  <a:cubicBezTo>
                    <a:pt x="652" y="5013"/>
                    <a:pt x="852" y="4837"/>
                    <a:pt x="852" y="4612"/>
                  </a:cubicBezTo>
                  <a:lnTo>
                    <a:pt x="852" y="426"/>
                  </a:lnTo>
                  <a:cubicBezTo>
                    <a:pt x="852" y="201"/>
                    <a:pt x="652" y="0"/>
                    <a:pt x="426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3770200" y="2765075"/>
              <a:ext cx="20700" cy="125325"/>
            </a:xfrm>
            <a:custGeom>
              <a:rect b="b" l="l" r="r" t="t"/>
              <a:pathLst>
                <a:path extrusionOk="0" h="5013" w="828">
                  <a:moveTo>
                    <a:pt x="402" y="0"/>
                  </a:moveTo>
                  <a:cubicBezTo>
                    <a:pt x="176" y="0"/>
                    <a:pt x="1" y="201"/>
                    <a:pt x="1" y="426"/>
                  </a:cubicBezTo>
                  <a:lnTo>
                    <a:pt x="1" y="4612"/>
                  </a:lnTo>
                  <a:cubicBezTo>
                    <a:pt x="1" y="4837"/>
                    <a:pt x="176" y="5013"/>
                    <a:pt x="402" y="5013"/>
                  </a:cubicBezTo>
                  <a:cubicBezTo>
                    <a:pt x="652" y="5013"/>
                    <a:pt x="828" y="4837"/>
                    <a:pt x="828" y="4612"/>
                  </a:cubicBezTo>
                  <a:lnTo>
                    <a:pt x="828" y="426"/>
                  </a:lnTo>
                  <a:cubicBezTo>
                    <a:pt x="828" y="201"/>
                    <a:pt x="652" y="0"/>
                    <a:pt x="402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3822200" y="2765075"/>
              <a:ext cx="20700" cy="125325"/>
            </a:xfrm>
            <a:custGeom>
              <a:rect b="b" l="l" r="r" t="t"/>
              <a:pathLst>
                <a:path extrusionOk="0" h="5013" w="828">
                  <a:moveTo>
                    <a:pt x="427" y="0"/>
                  </a:moveTo>
                  <a:cubicBezTo>
                    <a:pt x="176" y="0"/>
                    <a:pt x="1" y="201"/>
                    <a:pt x="1" y="426"/>
                  </a:cubicBezTo>
                  <a:lnTo>
                    <a:pt x="1" y="4612"/>
                  </a:lnTo>
                  <a:cubicBezTo>
                    <a:pt x="1" y="4837"/>
                    <a:pt x="176" y="5013"/>
                    <a:pt x="427" y="5013"/>
                  </a:cubicBezTo>
                  <a:cubicBezTo>
                    <a:pt x="652" y="5013"/>
                    <a:pt x="828" y="4837"/>
                    <a:pt x="828" y="4612"/>
                  </a:cubicBezTo>
                  <a:lnTo>
                    <a:pt x="828" y="426"/>
                  </a:lnTo>
                  <a:cubicBezTo>
                    <a:pt x="828" y="201"/>
                    <a:pt x="652" y="0"/>
                    <a:pt x="42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3874200" y="2765075"/>
              <a:ext cx="21350" cy="125325"/>
            </a:xfrm>
            <a:custGeom>
              <a:rect b="b" l="l" r="r" t="t"/>
              <a:pathLst>
                <a:path extrusionOk="0" h="5013" w="854">
                  <a:moveTo>
                    <a:pt x="427" y="0"/>
                  </a:moveTo>
                  <a:cubicBezTo>
                    <a:pt x="201" y="0"/>
                    <a:pt x="1" y="201"/>
                    <a:pt x="1" y="426"/>
                  </a:cubicBezTo>
                  <a:lnTo>
                    <a:pt x="1" y="4612"/>
                  </a:lnTo>
                  <a:cubicBezTo>
                    <a:pt x="1" y="4837"/>
                    <a:pt x="201" y="5013"/>
                    <a:pt x="427" y="5013"/>
                  </a:cubicBezTo>
                  <a:cubicBezTo>
                    <a:pt x="653" y="5013"/>
                    <a:pt x="853" y="4837"/>
                    <a:pt x="853" y="4612"/>
                  </a:cubicBezTo>
                  <a:lnTo>
                    <a:pt x="853" y="426"/>
                  </a:lnTo>
                  <a:cubicBezTo>
                    <a:pt x="853" y="201"/>
                    <a:pt x="653" y="0"/>
                    <a:pt x="42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3926850" y="2765075"/>
              <a:ext cx="20700" cy="125325"/>
            </a:xfrm>
            <a:custGeom>
              <a:rect b="b" l="l" r="r" t="t"/>
              <a:pathLst>
                <a:path extrusionOk="0" h="5013" w="828">
                  <a:moveTo>
                    <a:pt x="401" y="0"/>
                  </a:moveTo>
                  <a:cubicBezTo>
                    <a:pt x="176" y="0"/>
                    <a:pt x="0" y="201"/>
                    <a:pt x="0" y="426"/>
                  </a:cubicBezTo>
                  <a:lnTo>
                    <a:pt x="0" y="4612"/>
                  </a:lnTo>
                  <a:cubicBezTo>
                    <a:pt x="0" y="4837"/>
                    <a:pt x="176" y="5013"/>
                    <a:pt x="401" y="5013"/>
                  </a:cubicBezTo>
                  <a:cubicBezTo>
                    <a:pt x="652" y="5013"/>
                    <a:pt x="827" y="4837"/>
                    <a:pt x="827" y="4612"/>
                  </a:cubicBezTo>
                  <a:lnTo>
                    <a:pt x="827" y="426"/>
                  </a:lnTo>
                  <a:cubicBezTo>
                    <a:pt x="827" y="201"/>
                    <a:pt x="652" y="0"/>
                    <a:pt x="401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3978850" y="2765075"/>
              <a:ext cx="20700" cy="125325"/>
            </a:xfrm>
            <a:custGeom>
              <a:rect b="b" l="l" r="r" t="t"/>
              <a:pathLst>
                <a:path extrusionOk="0" h="5013" w="828">
                  <a:moveTo>
                    <a:pt x="426" y="0"/>
                  </a:moveTo>
                  <a:cubicBezTo>
                    <a:pt x="176" y="0"/>
                    <a:pt x="0" y="201"/>
                    <a:pt x="0" y="426"/>
                  </a:cubicBezTo>
                  <a:lnTo>
                    <a:pt x="0" y="4612"/>
                  </a:lnTo>
                  <a:cubicBezTo>
                    <a:pt x="0" y="4837"/>
                    <a:pt x="176" y="5013"/>
                    <a:pt x="426" y="5013"/>
                  </a:cubicBezTo>
                  <a:cubicBezTo>
                    <a:pt x="652" y="5013"/>
                    <a:pt x="828" y="4837"/>
                    <a:pt x="828" y="4612"/>
                  </a:cubicBezTo>
                  <a:lnTo>
                    <a:pt x="828" y="426"/>
                  </a:lnTo>
                  <a:cubicBezTo>
                    <a:pt x="828" y="201"/>
                    <a:pt x="652" y="0"/>
                    <a:pt x="426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3344125" y="3273225"/>
              <a:ext cx="193650" cy="193625"/>
            </a:xfrm>
            <a:custGeom>
              <a:rect b="b" l="l" r="r" t="t"/>
              <a:pathLst>
                <a:path extrusionOk="0" fill="none" h="7745" w="7746">
                  <a:moveTo>
                    <a:pt x="1" y="0"/>
                  </a:moveTo>
                  <a:lnTo>
                    <a:pt x="7745" y="7745"/>
                  </a:lnTo>
                </a:path>
              </a:pathLst>
            </a:custGeom>
            <a:noFill/>
            <a:ln cap="flat" cmpd="sng" w="20675">
              <a:solidFill>
                <a:srgbClr val="FCFCFC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3555275" y="3191775"/>
              <a:ext cx="355925" cy="355900"/>
            </a:xfrm>
            <a:custGeom>
              <a:rect b="b" l="l" r="r" t="t"/>
              <a:pathLst>
                <a:path extrusionOk="0" fill="none" h="14236" w="14237">
                  <a:moveTo>
                    <a:pt x="1" y="0"/>
                  </a:moveTo>
                  <a:lnTo>
                    <a:pt x="14237" y="14236"/>
                  </a:lnTo>
                </a:path>
              </a:pathLst>
            </a:custGeom>
            <a:noFill/>
            <a:ln cap="flat" cmpd="sng" w="20675">
              <a:solidFill>
                <a:srgbClr val="FCFCFC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3928725" y="3273225"/>
              <a:ext cx="194250" cy="193625"/>
            </a:xfrm>
            <a:custGeom>
              <a:rect b="b" l="l" r="r" t="t"/>
              <a:pathLst>
                <a:path extrusionOk="0" fill="none" h="7745" w="7770">
                  <a:moveTo>
                    <a:pt x="0" y="0"/>
                  </a:moveTo>
                  <a:lnTo>
                    <a:pt x="7770" y="7745"/>
                  </a:lnTo>
                </a:path>
              </a:pathLst>
            </a:custGeom>
            <a:noFill/>
            <a:ln cap="flat" cmpd="sng" w="20675">
              <a:solidFill>
                <a:srgbClr val="FCFCFC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3132975" y="3788875"/>
              <a:ext cx="177350" cy="94025"/>
            </a:xfrm>
            <a:custGeom>
              <a:rect b="b" l="l" r="r" t="t"/>
              <a:pathLst>
                <a:path extrusionOk="0" h="3761" w="7094">
                  <a:moveTo>
                    <a:pt x="1254" y="1"/>
                  </a:moveTo>
                  <a:cubicBezTo>
                    <a:pt x="552" y="1"/>
                    <a:pt x="1" y="552"/>
                    <a:pt x="1" y="1254"/>
                  </a:cubicBezTo>
                  <a:lnTo>
                    <a:pt x="1" y="2507"/>
                  </a:lnTo>
                  <a:cubicBezTo>
                    <a:pt x="1" y="3184"/>
                    <a:pt x="552" y="3760"/>
                    <a:pt x="1254" y="3760"/>
                  </a:cubicBezTo>
                  <a:lnTo>
                    <a:pt x="5840" y="3760"/>
                  </a:lnTo>
                  <a:cubicBezTo>
                    <a:pt x="6542" y="3760"/>
                    <a:pt x="7093" y="3184"/>
                    <a:pt x="7093" y="2507"/>
                  </a:cubicBezTo>
                  <a:lnTo>
                    <a:pt x="7093" y="1254"/>
                  </a:lnTo>
                  <a:cubicBezTo>
                    <a:pt x="7093" y="552"/>
                    <a:pt x="6542" y="1"/>
                    <a:pt x="58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4156175" y="3788875"/>
              <a:ext cx="177975" cy="94025"/>
            </a:xfrm>
            <a:custGeom>
              <a:rect b="b" l="l" r="r" t="t"/>
              <a:pathLst>
                <a:path extrusionOk="0" h="3761" w="7119">
                  <a:moveTo>
                    <a:pt x="1253" y="1"/>
                  </a:moveTo>
                  <a:cubicBezTo>
                    <a:pt x="577" y="1"/>
                    <a:pt x="0" y="552"/>
                    <a:pt x="0" y="1254"/>
                  </a:cubicBezTo>
                  <a:lnTo>
                    <a:pt x="0" y="2507"/>
                  </a:lnTo>
                  <a:cubicBezTo>
                    <a:pt x="0" y="3184"/>
                    <a:pt x="577" y="3760"/>
                    <a:pt x="1253" y="3760"/>
                  </a:cubicBezTo>
                  <a:lnTo>
                    <a:pt x="5865" y="3760"/>
                  </a:lnTo>
                  <a:cubicBezTo>
                    <a:pt x="6542" y="3760"/>
                    <a:pt x="7118" y="3184"/>
                    <a:pt x="7118" y="2507"/>
                  </a:cubicBezTo>
                  <a:lnTo>
                    <a:pt x="7118" y="1254"/>
                  </a:lnTo>
                  <a:cubicBezTo>
                    <a:pt x="7118" y="552"/>
                    <a:pt x="6542" y="1"/>
                    <a:pt x="58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3341625" y="3798900"/>
              <a:ext cx="783250" cy="21325"/>
            </a:xfrm>
            <a:custGeom>
              <a:rect b="b" l="l" r="r" t="t"/>
              <a:pathLst>
                <a:path extrusionOk="0" h="853" w="31330">
                  <a:moveTo>
                    <a:pt x="427" y="1"/>
                  </a:moveTo>
                  <a:cubicBezTo>
                    <a:pt x="201" y="1"/>
                    <a:pt x="1" y="201"/>
                    <a:pt x="1" y="427"/>
                  </a:cubicBezTo>
                  <a:cubicBezTo>
                    <a:pt x="1" y="652"/>
                    <a:pt x="201" y="853"/>
                    <a:pt x="427" y="853"/>
                  </a:cubicBezTo>
                  <a:lnTo>
                    <a:pt x="30928" y="853"/>
                  </a:lnTo>
                  <a:cubicBezTo>
                    <a:pt x="31154" y="853"/>
                    <a:pt x="31329" y="652"/>
                    <a:pt x="31329" y="427"/>
                  </a:cubicBezTo>
                  <a:cubicBezTo>
                    <a:pt x="31329" y="201"/>
                    <a:pt x="31154" y="1"/>
                    <a:pt x="30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3341625" y="3851550"/>
              <a:ext cx="783250" cy="20700"/>
            </a:xfrm>
            <a:custGeom>
              <a:rect b="b" l="l" r="r" t="t"/>
              <a:pathLst>
                <a:path extrusionOk="0" h="828" w="31330">
                  <a:moveTo>
                    <a:pt x="427" y="0"/>
                  </a:moveTo>
                  <a:cubicBezTo>
                    <a:pt x="201" y="0"/>
                    <a:pt x="1" y="176"/>
                    <a:pt x="1" y="401"/>
                  </a:cubicBezTo>
                  <a:cubicBezTo>
                    <a:pt x="1" y="652"/>
                    <a:pt x="201" y="827"/>
                    <a:pt x="427" y="827"/>
                  </a:cubicBezTo>
                  <a:lnTo>
                    <a:pt x="30928" y="827"/>
                  </a:lnTo>
                  <a:cubicBezTo>
                    <a:pt x="31154" y="827"/>
                    <a:pt x="31329" y="652"/>
                    <a:pt x="31329" y="401"/>
                  </a:cubicBezTo>
                  <a:cubicBezTo>
                    <a:pt x="31329" y="176"/>
                    <a:pt x="31154" y="0"/>
                    <a:pt x="30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3" name="Google Shape;1263;p28"/>
            <p:cNvGrpSpPr/>
            <p:nvPr/>
          </p:nvGrpSpPr>
          <p:grpSpPr>
            <a:xfrm>
              <a:off x="3748900" y="238125"/>
              <a:ext cx="2662950" cy="5224975"/>
              <a:chOff x="3748900" y="238125"/>
              <a:chExt cx="2662950" cy="5224975"/>
            </a:xfrm>
          </p:grpSpPr>
          <p:sp>
            <p:nvSpPr>
              <p:cNvPr id="1264" name="Google Shape;1264;p28"/>
              <p:cNvSpPr/>
              <p:nvPr/>
            </p:nvSpPr>
            <p:spPr>
              <a:xfrm>
                <a:off x="4036500" y="1009425"/>
                <a:ext cx="400400" cy="188625"/>
              </a:xfrm>
              <a:custGeom>
                <a:rect b="b" l="l" r="r" t="t"/>
                <a:pathLst>
                  <a:path extrusionOk="0" h="7545" w="16016">
                    <a:moveTo>
                      <a:pt x="8020" y="0"/>
                    </a:moveTo>
                    <a:cubicBezTo>
                      <a:pt x="3735" y="0"/>
                      <a:pt x="251" y="3334"/>
                      <a:pt x="0" y="7544"/>
                    </a:cubicBezTo>
                    <a:lnTo>
                      <a:pt x="16015" y="7544"/>
                    </a:lnTo>
                    <a:cubicBezTo>
                      <a:pt x="15765" y="3334"/>
                      <a:pt x="12281" y="0"/>
                      <a:pt x="8020" y="0"/>
                    </a:cubicBezTo>
                    <a:close/>
                  </a:path>
                </a:pathLst>
              </a:custGeom>
              <a:solidFill>
                <a:srgbClr val="CBE5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28"/>
              <p:cNvSpPr/>
              <p:nvPr/>
            </p:nvSpPr>
            <p:spPr>
              <a:xfrm>
                <a:off x="3748900" y="238125"/>
                <a:ext cx="2662950" cy="1755025"/>
              </a:xfrm>
              <a:custGeom>
                <a:rect b="b" l="l" r="r" t="t"/>
                <a:pathLst>
                  <a:path extrusionOk="0" h="70201" w="106518">
                    <a:moveTo>
                      <a:pt x="0" y="0"/>
                    </a:moveTo>
                    <a:lnTo>
                      <a:pt x="89023" y="70201"/>
                    </a:lnTo>
                    <a:lnTo>
                      <a:pt x="106517" y="70201"/>
                    </a:lnTo>
                    <a:lnTo>
                      <a:pt x="106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28"/>
              <p:cNvSpPr/>
              <p:nvPr/>
            </p:nvSpPr>
            <p:spPr>
              <a:xfrm>
                <a:off x="3790875" y="394750"/>
                <a:ext cx="2381000" cy="981875"/>
              </a:xfrm>
              <a:custGeom>
                <a:rect b="b" l="l" r="r" t="t"/>
                <a:pathLst>
                  <a:path extrusionOk="0" h="39275" w="95240">
                    <a:moveTo>
                      <a:pt x="1" y="1"/>
                    </a:moveTo>
                    <a:lnTo>
                      <a:pt x="1" y="39274"/>
                    </a:lnTo>
                    <a:lnTo>
                      <a:pt x="95239" y="39274"/>
                    </a:lnTo>
                    <a:lnTo>
                      <a:pt x="952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28"/>
              <p:cNvSpPr/>
              <p:nvPr/>
            </p:nvSpPr>
            <p:spPr>
              <a:xfrm>
                <a:off x="4124850" y="248775"/>
                <a:ext cx="94000" cy="448650"/>
              </a:xfrm>
              <a:custGeom>
                <a:rect b="b" l="l" r="r" t="t"/>
                <a:pathLst>
                  <a:path extrusionOk="0" h="17946" w="3760">
                    <a:moveTo>
                      <a:pt x="0" y="0"/>
                    </a:moveTo>
                    <a:lnTo>
                      <a:pt x="0" y="17945"/>
                    </a:lnTo>
                    <a:lnTo>
                      <a:pt x="3759" y="17945"/>
                    </a:lnTo>
                    <a:lnTo>
                      <a:pt x="37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28"/>
              <p:cNvSpPr/>
              <p:nvPr/>
            </p:nvSpPr>
            <p:spPr>
              <a:xfrm>
                <a:off x="5659925" y="248775"/>
                <a:ext cx="94025" cy="448650"/>
              </a:xfrm>
              <a:custGeom>
                <a:rect b="b" l="l" r="r" t="t"/>
                <a:pathLst>
                  <a:path extrusionOk="0" h="17946" w="3761">
                    <a:moveTo>
                      <a:pt x="1" y="0"/>
                    </a:moveTo>
                    <a:lnTo>
                      <a:pt x="1" y="17945"/>
                    </a:lnTo>
                    <a:lnTo>
                      <a:pt x="3760" y="17945"/>
                    </a:lnTo>
                    <a:lnTo>
                      <a:pt x="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28"/>
              <p:cNvSpPr/>
              <p:nvPr/>
            </p:nvSpPr>
            <p:spPr>
              <a:xfrm>
                <a:off x="3895525" y="501275"/>
                <a:ext cx="2171700" cy="770075"/>
              </a:xfrm>
              <a:custGeom>
                <a:rect b="b" l="l" r="r" t="t"/>
                <a:pathLst>
                  <a:path extrusionOk="0" h="30803" w="86868">
                    <a:moveTo>
                      <a:pt x="0" y="0"/>
                    </a:moveTo>
                    <a:lnTo>
                      <a:pt x="0" y="30803"/>
                    </a:lnTo>
                    <a:lnTo>
                      <a:pt x="86868" y="30803"/>
                    </a:lnTo>
                    <a:lnTo>
                      <a:pt x="868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28"/>
              <p:cNvSpPr/>
              <p:nvPr/>
            </p:nvSpPr>
            <p:spPr>
              <a:xfrm>
                <a:off x="4452525" y="666675"/>
                <a:ext cx="133500" cy="151050"/>
              </a:xfrm>
              <a:custGeom>
                <a:rect b="b" l="l" r="r" t="t"/>
                <a:pathLst>
                  <a:path extrusionOk="0" h="6042" w="5340">
                    <a:moveTo>
                      <a:pt x="2933" y="1"/>
                    </a:moveTo>
                    <a:cubicBezTo>
                      <a:pt x="2457" y="1"/>
                      <a:pt x="2056" y="101"/>
                      <a:pt x="1680" y="277"/>
                    </a:cubicBezTo>
                    <a:cubicBezTo>
                      <a:pt x="1329" y="452"/>
                      <a:pt x="1028" y="678"/>
                      <a:pt x="778" y="953"/>
                    </a:cubicBezTo>
                    <a:cubicBezTo>
                      <a:pt x="527" y="1229"/>
                      <a:pt x="327" y="1555"/>
                      <a:pt x="201" y="1906"/>
                    </a:cubicBezTo>
                    <a:cubicBezTo>
                      <a:pt x="51" y="2257"/>
                      <a:pt x="1" y="2607"/>
                      <a:pt x="1" y="2983"/>
                    </a:cubicBezTo>
                    <a:cubicBezTo>
                      <a:pt x="1" y="3359"/>
                      <a:pt x="76" y="3735"/>
                      <a:pt x="201" y="4086"/>
                    </a:cubicBezTo>
                    <a:cubicBezTo>
                      <a:pt x="352" y="4462"/>
                      <a:pt x="552" y="4788"/>
                      <a:pt x="803" y="5089"/>
                    </a:cubicBezTo>
                    <a:cubicBezTo>
                      <a:pt x="1054" y="5364"/>
                      <a:pt x="1354" y="5590"/>
                      <a:pt x="1705" y="5765"/>
                    </a:cubicBezTo>
                    <a:cubicBezTo>
                      <a:pt x="2056" y="5941"/>
                      <a:pt x="2457" y="6041"/>
                      <a:pt x="2883" y="6041"/>
                    </a:cubicBezTo>
                    <a:cubicBezTo>
                      <a:pt x="3134" y="6041"/>
                      <a:pt x="3359" y="6016"/>
                      <a:pt x="3610" y="5941"/>
                    </a:cubicBezTo>
                    <a:cubicBezTo>
                      <a:pt x="3861" y="5891"/>
                      <a:pt x="4111" y="5790"/>
                      <a:pt x="4312" y="5690"/>
                    </a:cubicBezTo>
                    <a:cubicBezTo>
                      <a:pt x="4537" y="5565"/>
                      <a:pt x="4738" y="5415"/>
                      <a:pt x="4913" y="5264"/>
                    </a:cubicBezTo>
                    <a:cubicBezTo>
                      <a:pt x="5089" y="5089"/>
                      <a:pt x="5239" y="4888"/>
                      <a:pt x="5339" y="4663"/>
                    </a:cubicBezTo>
                    <a:lnTo>
                      <a:pt x="4387" y="4111"/>
                    </a:lnTo>
                    <a:cubicBezTo>
                      <a:pt x="4312" y="4287"/>
                      <a:pt x="4237" y="4412"/>
                      <a:pt x="4111" y="4537"/>
                    </a:cubicBezTo>
                    <a:cubicBezTo>
                      <a:pt x="4011" y="4638"/>
                      <a:pt x="3886" y="4738"/>
                      <a:pt x="3735" y="4813"/>
                    </a:cubicBezTo>
                    <a:cubicBezTo>
                      <a:pt x="3610" y="4888"/>
                      <a:pt x="3485" y="4938"/>
                      <a:pt x="3334" y="4963"/>
                    </a:cubicBezTo>
                    <a:cubicBezTo>
                      <a:pt x="3184" y="5014"/>
                      <a:pt x="3059" y="5014"/>
                      <a:pt x="2908" y="5014"/>
                    </a:cubicBezTo>
                    <a:cubicBezTo>
                      <a:pt x="2658" y="5014"/>
                      <a:pt x="2432" y="4963"/>
                      <a:pt x="2206" y="4863"/>
                    </a:cubicBezTo>
                    <a:cubicBezTo>
                      <a:pt x="1981" y="4738"/>
                      <a:pt x="1805" y="4587"/>
                      <a:pt x="1655" y="4412"/>
                    </a:cubicBezTo>
                    <a:cubicBezTo>
                      <a:pt x="1505" y="4211"/>
                      <a:pt x="1379" y="4011"/>
                      <a:pt x="1304" y="3760"/>
                    </a:cubicBezTo>
                    <a:cubicBezTo>
                      <a:pt x="1204" y="3535"/>
                      <a:pt x="1179" y="3259"/>
                      <a:pt x="1179" y="3008"/>
                    </a:cubicBezTo>
                    <a:cubicBezTo>
                      <a:pt x="1179" y="2783"/>
                      <a:pt x="1204" y="2532"/>
                      <a:pt x="1279" y="2307"/>
                    </a:cubicBezTo>
                    <a:cubicBezTo>
                      <a:pt x="1354" y="2056"/>
                      <a:pt x="1455" y="1856"/>
                      <a:pt x="1605" y="1655"/>
                    </a:cubicBezTo>
                    <a:cubicBezTo>
                      <a:pt x="1755" y="1480"/>
                      <a:pt x="1931" y="1329"/>
                      <a:pt x="2131" y="1204"/>
                    </a:cubicBezTo>
                    <a:cubicBezTo>
                      <a:pt x="2357" y="1079"/>
                      <a:pt x="2607" y="1029"/>
                      <a:pt x="2908" y="1029"/>
                    </a:cubicBezTo>
                    <a:cubicBezTo>
                      <a:pt x="3033" y="1029"/>
                      <a:pt x="3159" y="1054"/>
                      <a:pt x="3309" y="1079"/>
                    </a:cubicBezTo>
                    <a:cubicBezTo>
                      <a:pt x="3460" y="1104"/>
                      <a:pt x="3585" y="1154"/>
                      <a:pt x="3710" y="1229"/>
                    </a:cubicBezTo>
                    <a:cubicBezTo>
                      <a:pt x="3836" y="1279"/>
                      <a:pt x="3961" y="1379"/>
                      <a:pt x="4061" y="1505"/>
                    </a:cubicBezTo>
                    <a:cubicBezTo>
                      <a:pt x="4186" y="1605"/>
                      <a:pt x="4287" y="1755"/>
                      <a:pt x="4362" y="1931"/>
                    </a:cubicBezTo>
                    <a:lnTo>
                      <a:pt x="5239" y="1304"/>
                    </a:lnTo>
                    <a:cubicBezTo>
                      <a:pt x="5039" y="928"/>
                      <a:pt x="4738" y="602"/>
                      <a:pt x="4337" y="377"/>
                    </a:cubicBezTo>
                    <a:cubicBezTo>
                      <a:pt x="3961" y="126"/>
                      <a:pt x="3485" y="1"/>
                      <a:pt x="29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28"/>
              <p:cNvSpPr/>
              <p:nvPr/>
            </p:nvSpPr>
            <p:spPr>
              <a:xfrm>
                <a:off x="4621700" y="667950"/>
                <a:ext cx="103425" cy="148500"/>
              </a:xfrm>
              <a:custGeom>
                <a:rect b="b" l="l" r="r" t="t"/>
                <a:pathLst>
                  <a:path extrusionOk="0" h="5940" w="4137">
                    <a:moveTo>
                      <a:pt x="1" y="0"/>
                    </a:moveTo>
                    <a:lnTo>
                      <a:pt x="1" y="5940"/>
                    </a:lnTo>
                    <a:lnTo>
                      <a:pt x="4136" y="5940"/>
                    </a:lnTo>
                    <a:lnTo>
                      <a:pt x="4136" y="4937"/>
                    </a:lnTo>
                    <a:lnTo>
                      <a:pt x="1179" y="4937"/>
                    </a:lnTo>
                    <a:lnTo>
                      <a:pt x="1179" y="3384"/>
                    </a:lnTo>
                    <a:lnTo>
                      <a:pt x="3660" y="3384"/>
                    </a:lnTo>
                    <a:lnTo>
                      <a:pt x="3660" y="2431"/>
                    </a:lnTo>
                    <a:lnTo>
                      <a:pt x="1179" y="2431"/>
                    </a:lnTo>
                    <a:lnTo>
                      <a:pt x="1179" y="1003"/>
                    </a:lnTo>
                    <a:lnTo>
                      <a:pt x="4061" y="1003"/>
                    </a:lnTo>
                    <a:lnTo>
                      <a:pt x="40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28"/>
              <p:cNvSpPr/>
              <p:nvPr/>
            </p:nvSpPr>
            <p:spPr>
              <a:xfrm>
                <a:off x="4764575" y="667950"/>
                <a:ext cx="129100" cy="148500"/>
              </a:xfrm>
              <a:custGeom>
                <a:rect b="b" l="l" r="r" t="t"/>
                <a:pathLst>
                  <a:path extrusionOk="0" h="5940" w="5164">
                    <a:moveTo>
                      <a:pt x="0" y="0"/>
                    </a:moveTo>
                    <a:lnTo>
                      <a:pt x="0" y="5940"/>
                    </a:lnTo>
                    <a:lnTo>
                      <a:pt x="1153" y="5940"/>
                    </a:lnTo>
                    <a:lnTo>
                      <a:pt x="1153" y="2130"/>
                    </a:lnTo>
                    <a:lnTo>
                      <a:pt x="4211" y="5940"/>
                    </a:lnTo>
                    <a:lnTo>
                      <a:pt x="5163" y="5940"/>
                    </a:lnTo>
                    <a:lnTo>
                      <a:pt x="5163" y="0"/>
                    </a:lnTo>
                    <a:lnTo>
                      <a:pt x="3985" y="0"/>
                    </a:lnTo>
                    <a:lnTo>
                      <a:pt x="3985" y="3885"/>
                    </a:lnTo>
                    <a:lnTo>
                      <a:pt x="9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28"/>
              <p:cNvSpPr/>
              <p:nvPr/>
            </p:nvSpPr>
            <p:spPr>
              <a:xfrm>
                <a:off x="4928725" y="667950"/>
                <a:ext cx="123450" cy="148500"/>
              </a:xfrm>
              <a:custGeom>
                <a:rect b="b" l="l" r="r" t="t"/>
                <a:pathLst>
                  <a:path extrusionOk="0" h="5940" w="4938">
                    <a:moveTo>
                      <a:pt x="1" y="0"/>
                    </a:moveTo>
                    <a:lnTo>
                      <a:pt x="1" y="1003"/>
                    </a:lnTo>
                    <a:lnTo>
                      <a:pt x="1905" y="1003"/>
                    </a:lnTo>
                    <a:lnTo>
                      <a:pt x="1905" y="5940"/>
                    </a:lnTo>
                    <a:lnTo>
                      <a:pt x="3033" y="5940"/>
                    </a:lnTo>
                    <a:lnTo>
                      <a:pt x="3033" y="1003"/>
                    </a:lnTo>
                    <a:lnTo>
                      <a:pt x="4938" y="1003"/>
                    </a:lnTo>
                    <a:lnTo>
                      <a:pt x="49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28"/>
              <p:cNvSpPr/>
              <p:nvPr/>
            </p:nvSpPr>
            <p:spPr>
              <a:xfrm>
                <a:off x="5087875" y="667950"/>
                <a:ext cx="119700" cy="148500"/>
              </a:xfrm>
              <a:custGeom>
                <a:rect b="b" l="l" r="r" t="t"/>
                <a:pathLst>
                  <a:path extrusionOk="0" h="5940" w="4788">
                    <a:moveTo>
                      <a:pt x="2532" y="1003"/>
                    </a:moveTo>
                    <a:cubicBezTo>
                      <a:pt x="2632" y="1003"/>
                      <a:pt x="2732" y="1028"/>
                      <a:pt x="2833" y="1078"/>
                    </a:cubicBezTo>
                    <a:cubicBezTo>
                      <a:pt x="2933" y="1128"/>
                      <a:pt x="3033" y="1203"/>
                      <a:pt x="3108" y="1278"/>
                    </a:cubicBezTo>
                    <a:cubicBezTo>
                      <a:pt x="3184" y="1353"/>
                      <a:pt x="3234" y="1454"/>
                      <a:pt x="3284" y="1579"/>
                    </a:cubicBezTo>
                    <a:cubicBezTo>
                      <a:pt x="3334" y="1704"/>
                      <a:pt x="3359" y="1830"/>
                      <a:pt x="3359" y="1980"/>
                    </a:cubicBezTo>
                    <a:cubicBezTo>
                      <a:pt x="3359" y="2105"/>
                      <a:pt x="3334" y="2231"/>
                      <a:pt x="3284" y="2356"/>
                    </a:cubicBezTo>
                    <a:cubicBezTo>
                      <a:pt x="3259" y="2456"/>
                      <a:pt x="3209" y="2556"/>
                      <a:pt x="3133" y="2657"/>
                    </a:cubicBezTo>
                    <a:cubicBezTo>
                      <a:pt x="3058" y="2732"/>
                      <a:pt x="2983" y="2807"/>
                      <a:pt x="2883" y="2857"/>
                    </a:cubicBezTo>
                    <a:cubicBezTo>
                      <a:pt x="2808" y="2907"/>
                      <a:pt x="2707" y="2932"/>
                      <a:pt x="2582" y="2932"/>
                    </a:cubicBezTo>
                    <a:lnTo>
                      <a:pt x="1153" y="2932"/>
                    </a:lnTo>
                    <a:lnTo>
                      <a:pt x="1153" y="1003"/>
                    </a:lnTo>
                    <a:close/>
                    <a:moveTo>
                      <a:pt x="1" y="0"/>
                    </a:moveTo>
                    <a:lnTo>
                      <a:pt x="1" y="5940"/>
                    </a:lnTo>
                    <a:lnTo>
                      <a:pt x="1153" y="5940"/>
                    </a:lnTo>
                    <a:lnTo>
                      <a:pt x="1153" y="3935"/>
                    </a:lnTo>
                    <a:lnTo>
                      <a:pt x="2281" y="3935"/>
                    </a:lnTo>
                    <a:lnTo>
                      <a:pt x="3509" y="5940"/>
                    </a:lnTo>
                    <a:lnTo>
                      <a:pt x="4788" y="5940"/>
                    </a:lnTo>
                    <a:lnTo>
                      <a:pt x="3434" y="3709"/>
                    </a:lnTo>
                    <a:cubicBezTo>
                      <a:pt x="3760" y="3559"/>
                      <a:pt x="4036" y="3333"/>
                      <a:pt x="4211" y="3033"/>
                    </a:cubicBezTo>
                    <a:cubicBezTo>
                      <a:pt x="4412" y="2707"/>
                      <a:pt x="4512" y="2356"/>
                      <a:pt x="4512" y="1980"/>
                    </a:cubicBezTo>
                    <a:cubicBezTo>
                      <a:pt x="4512" y="1729"/>
                      <a:pt x="4462" y="1479"/>
                      <a:pt x="4361" y="1253"/>
                    </a:cubicBezTo>
                    <a:cubicBezTo>
                      <a:pt x="4286" y="1028"/>
                      <a:pt x="4136" y="802"/>
                      <a:pt x="3986" y="627"/>
                    </a:cubicBezTo>
                    <a:cubicBezTo>
                      <a:pt x="3810" y="426"/>
                      <a:pt x="3610" y="276"/>
                      <a:pt x="3384" y="176"/>
                    </a:cubicBezTo>
                    <a:cubicBezTo>
                      <a:pt x="3133" y="50"/>
                      <a:pt x="2883" y="0"/>
                      <a:pt x="26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28"/>
              <p:cNvSpPr/>
              <p:nvPr/>
            </p:nvSpPr>
            <p:spPr>
              <a:xfrm>
                <a:off x="5226975" y="667950"/>
                <a:ext cx="138500" cy="148500"/>
              </a:xfrm>
              <a:custGeom>
                <a:rect b="b" l="l" r="r" t="t"/>
                <a:pathLst>
                  <a:path extrusionOk="0" h="5940" w="5540">
                    <a:moveTo>
                      <a:pt x="2782" y="1303"/>
                    </a:moveTo>
                    <a:lnTo>
                      <a:pt x="3610" y="3634"/>
                    </a:lnTo>
                    <a:lnTo>
                      <a:pt x="1930" y="3634"/>
                    </a:lnTo>
                    <a:lnTo>
                      <a:pt x="2782" y="1303"/>
                    </a:lnTo>
                    <a:close/>
                    <a:moveTo>
                      <a:pt x="2256" y="0"/>
                    </a:moveTo>
                    <a:lnTo>
                      <a:pt x="1" y="5940"/>
                    </a:lnTo>
                    <a:lnTo>
                      <a:pt x="1178" y="5940"/>
                    </a:lnTo>
                    <a:lnTo>
                      <a:pt x="1730" y="4461"/>
                    </a:lnTo>
                    <a:lnTo>
                      <a:pt x="3810" y="4461"/>
                    </a:lnTo>
                    <a:lnTo>
                      <a:pt x="4361" y="5940"/>
                    </a:lnTo>
                    <a:lnTo>
                      <a:pt x="5539" y="5940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28"/>
              <p:cNvSpPr/>
              <p:nvPr/>
            </p:nvSpPr>
            <p:spPr>
              <a:xfrm>
                <a:off x="5398650" y="667950"/>
                <a:ext cx="104675" cy="148500"/>
              </a:xfrm>
              <a:custGeom>
                <a:rect b="b" l="l" r="r" t="t"/>
                <a:pathLst>
                  <a:path extrusionOk="0" h="5940" w="4187">
                    <a:moveTo>
                      <a:pt x="1" y="0"/>
                    </a:moveTo>
                    <a:lnTo>
                      <a:pt x="1" y="5940"/>
                    </a:lnTo>
                    <a:lnTo>
                      <a:pt x="4186" y="5940"/>
                    </a:lnTo>
                    <a:lnTo>
                      <a:pt x="4186" y="4937"/>
                    </a:lnTo>
                    <a:lnTo>
                      <a:pt x="1154" y="4937"/>
                    </a:lnTo>
                    <a:lnTo>
                      <a:pt x="1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28"/>
              <p:cNvSpPr/>
              <p:nvPr/>
            </p:nvSpPr>
            <p:spPr>
              <a:xfrm>
                <a:off x="4235125" y="885350"/>
                <a:ext cx="177950" cy="229350"/>
              </a:xfrm>
              <a:custGeom>
                <a:rect b="b" l="l" r="r" t="t"/>
                <a:pathLst>
                  <a:path extrusionOk="0" h="9174" w="7118">
                    <a:moveTo>
                      <a:pt x="3659" y="1"/>
                    </a:moveTo>
                    <a:cubicBezTo>
                      <a:pt x="3183" y="1"/>
                      <a:pt x="2757" y="51"/>
                      <a:pt x="2356" y="176"/>
                    </a:cubicBezTo>
                    <a:cubicBezTo>
                      <a:pt x="1980" y="302"/>
                      <a:pt x="1604" y="477"/>
                      <a:pt x="1303" y="703"/>
                    </a:cubicBezTo>
                    <a:cubicBezTo>
                      <a:pt x="1003" y="953"/>
                      <a:pt x="777" y="1254"/>
                      <a:pt x="602" y="1605"/>
                    </a:cubicBezTo>
                    <a:cubicBezTo>
                      <a:pt x="451" y="1956"/>
                      <a:pt x="351" y="2357"/>
                      <a:pt x="351" y="2833"/>
                    </a:cubicBezTo>
                    <a:cubicBezTo>
                      <a:pt x="351" y="3159"/>
                      <a:pt x="401" y="3460"/>
                      <a:pt x="501" y="3735"/>
                    </a:cubicBezTo>
                    <a:cubicBezTo>
                      <a:pt x="627" y="3961"/>
                      <a:pt x="777" y="4186"/>
                      <a:pt x="1003" y="4387"/>
                    </a:cubicBezTo>
                    <a:cubicBezTo>
                      <a:pt x="1203" y="4562"/>
                      <a:pt x="1479" y="4738"/>
                      <a:pt x="1780" y="4888"/>
                    </a:cubicBezTo>
                    <a:cubicBezTo>
                      <a:pt x="2105" y="5013"/>
                      <a:pt x="2481" y="5139"/>
                      <a:pt x="2907" y="5264"/>
                    </a:cubicBezTo>
                    <a:cubicBezTo>
                      <a:pt x="3258" y="5364"/>
                      <a:pt x="3584" y="5465"/>
                      <a:pt x="3885" y="5540"/>
                    </a:cubicBezTo>
                    <a:cubicBezTo>
                      <a:pt x="4161" y="5640"/>
                      <a:pt x="4411" y="5715"/>
                      <a:pt x="4612" y="5815"/>
                    </a:cubicBezTo>
                    <a:cubicBezTo>
                      <a:pt x="4812" y="5916"/>
                      <a:pt x="4988" y="6041"/>
                      <a:pt x="5088" y="6166"/>
                    </a:cubicBezTo>
                    <a:cubicBezTo>
                      <a:pt x="5188" y="6317"/>
                      <a:pt x="5263" y="6467"/>
                      <a:pt x="5263" y="6668"/>
                    </a:cubicBezTo>
                    <a:cubicBezTo>
                      <a:pt x="5263" y="7294"/>
                      <a:pt x="4762" y="7595"/>
                      <a:pt x="3810" y="7595"/>
                    </a:cubicBezTo>
                    <a:cubicBezTo>
                      <a:pt x="3459" y="7595"/>
                      <a:pt x="3108" y="7570"/>
                      <a:pt x="2782" y="7470"/>
                    </a:cubicBezTo>
                    <a:cubicBezTo>
                      <a:pt x="2456" y="7394"/>
                      <a:pt x="2156" y="7294"/>
                      <a:pt x="1880" y="7169"/>
                    </a:cubicBezTo>
                    <a:cubicBezTo>
                      <a:pt x="1604" y="7044"/>
                      <a:pt x="1379" y="6918"/>
                      <a:pt x="1178" y="6793"/>
                    </a:cubicBezTo>
                    <a:cubicBezTo>
                      <a:pt x="978" y="6668"/>
                      <a:pt x="852" y="6567"/>
                      <a:pt x="777" y="6492"/>
                    </a:cubicBezTo>
                    <a:lnTo>
                      <a:pt x="0" y="8021"/>
                    </a:lnTo>
                    <a:cubicBezTo>
                      <a:pt x="526" y="8372"/>
                      <a:pt x="1103" y="8673"/>
                      <a:pt x="1780" y="8873"/>
                    </a:cubicBezTo>
                    <a:cubicBezTo>
                      <a:pt x="2431" y="9074"/>
                      <a:pt x="3108" y="9174"/>
                      <a:pt x="3785" y="9174"/>
                    </a:cubicBezTo>
                    <a:cubicBezTo>
                      <a:pt x="4211" y="9174"/>
                      <a:pt x="4637" y="9124"/>
                      <a:pt x="5038" y="9049"/>
                    </a:cubicBezTo>
                    <a:cubicBezTo>
                      <a:pt x="5439" y="8948"/>
                      <a:pt x="5790" y="8773"/>
                      <a:pt x="6115" y="8572"/>
                    </a:cubicBezTo>
                    <a:cubicBezTo>
                      <a:pt x="6416" y="8347"/>
                      <a:pt x="6667" y="8071"/>
                      <a:pt x="6842" y="7745"/>
                    </a:cubicBezTo>
                    <a:cubicBezTo>
                      <a:pt x="7018" y="7394"/>
                      <a:pt x="7118" y="6968"/>
                      <a:pt x="7118" y="6492"/>
                    </a:cubicBezTo>
                    <a:cubicBezTo>
                      <a:pt x="7118" y="6091"/>
                      <a:pt x="7043" y="5740"/>
                      <a:pt x="6917" y="5465"/>
                    </a:cubicBezTo>
                    <a:cubicBezTo>
                      <a:pt x="6792" y="5164"/>
                      <a:pt x="6592" y="4913"/>
                      <a:pt x="6341" y="4713"/>
                    </a:cubicBezTo>
                    <a:cubicBezTo>
                      <a:pt x="6090" y="4512"/>
                      <a:pt x="5790" y="4337"/>
                      <a:pt x="5414" y="4211"/>
                    </a:cubicBezTo>
                    <a:cubicBezTo>
                      <a:pt x="5063" y="4061"/>
                      <a:pt x="4662" y="3936"/>
                      <a:pt x="4211" y="3835"/>
                    </a:cubicBezTo>
                    <a:cubicBezTo>
                      <a:pt x="3885" y="3735"/>
                      <a:pt x="3584" y="3660"/>
                      <a:pt x="3308" y="3585"/>
                    </a:cubicBezTo>
                    <a:cubicBezTo>
                      <a:pt x="3058" y="3510"/>
                      <a:pt x="2857" y="3434"/>
                      <a:pt x="2682" y="3334"/>
                    </a:cubicBezTo>
                    <a:cubicBezTo>
                      <a:pt x="2506" y="3234"/>
                      <a:pt x="2381" y="3134"/>
                      <a:pt x="2281" y="3008"/>
                    </a:cubicBezTo>
                    <a:cubicBezTo>
                      <a:pt x="2206" y="2883"/>
                      <a:pt x="2156" y="2733"/>
                      <a:pt x="2156" y="2532"/>
                    </a:cubicBezTo>
                    <a:cubicBezTo>
                      <a:pt x="2156" y="2231"/>
                      <a:pt x="2281" y="1981"/>
                      <a:pt x="2506" y="1805"/>
                    </a:cubicBezTo>
                    <a:cubicBezTo>
                      <a:pt x="2757" y="1605"/>
                      <a:pt x="3108" y="1530"/>
                      <a:pt x="3609" y="1530"/>
                    </a:cubicBezTo>
                    <a:cubicBezTo>
                      <a:pt x="3860" y="1530"/>
                      <a:pt x="4135" y="1555"/>
                      <a:pt x="4411" y="1630"/>
                    </a:cubicBezTo>
                    <a:cubicBezTo>
                      <a:pt x="4662" y="1705"/>
                      <a:pt x="4912" y="1780"/>
                      <a:pt x="5113" y="1881"/>
                    </a:cubicBezTo>
                    <a:cubicBezTo>
                      <a:pt x="5364" y="1981"/>
                      <a:pt x="5539" y="2081"/>
                      <a:pt x="5689" y="2181"/>
                    </a:cubicBezTo>
                    <a:cubicBezTo>
                      <a:pt x="5865" y="2282"/>
                      <a:pt x="5965" y="2357"/>
                      <a:pt x="6015" y="2407"/>
                    </a:cubicBezTo>
                    <a:lnTo>
                      <a:pt x="6792" y="1003"/>
                    </a:lnTo>
                    <a:cubicBezTo>
                      <a:pt x="6416" y="728"/>
                      <a:pt x="5940" y="477"/>
                      <a:pt x="5414" y="302"/>
                    </a:cubicBezTo>
                    <a:cubicBezTo>
                      <a:pt x="4862" y="101"/>
                      <a:pt x="4286" y="1"/>
                      <a:pt x="36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28"/>
              <p:cNvSpPr/>
              <p:nvPr/>
            </p:nvSpPr>
            <p:spPr>
              <a:xfrm>
                <a:off x="4450650" y="886600"/>
                <a:ext cx="188000" cy="225600"/>
              </a:xfrm>
              <a:custGeom>
                <a:rect b="b" l="l" r="r" t="t"/>
                <a:pathLst>
                  <a:path extrusionOk="0" h="9024" w="7520">
                    <a:moveTo>
                      <a:pt x="1" y="1"/>
                    </a:moveTo>
                    <a:lnTo>
                      <a:pt x="1" y="1530"/>
                    </a:lnTo>
                    <a:lnTo>
                      <a:pt x="2908" y="1530"/>
                    </a:lnTo>
                    <a:lnTo>
                      <a:pt x="2908" y="9024"/>
                    </a:lnTo>
                    <a:lnTo>
                      <a:pt x="4637" y="9024"/>
                    </a:lnTo>
                    <a:lnTo>
                      <a:pt x="4637" y="1530"/>
                    </a:lnTo>
                    <a:lnTo>
                      <a:pt x="7520" y="1530"/>
                    </a:lnTo>
                    <a:lnTo>
                      <a:pt x="75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28"/>
              <p:cNvSpPr/>
              <p:nvPr/>
            </p:nvSpPr>
            <p:spPr>
              <a:xfrm>
                <a:off x="4648025" y="886600"/>
                <a:ext cx="210550" cy="225600"/>
              </a:xfrm>
              <a:custGeom>
                <a:rect b="b" l="l" r="r" t="t"/>
                <a:pathLst>
                  <a:path extrusionOk="0" h="9024" w="8422">
                    <a:moveTo>
                      <a:pt x="4211" y="2006"/>
                    </a:moveTo>
                    <a:lnTo>
                      <a:pt x="5464" y="5540"/>
                    </a:lnTo>
                    <a:lnTo>
                      <a:pt x="2908" y="5540"/>
                    </a:lnTo>
                    <a:lnTo>
                      <a:pt x="4211" y="2006"/>
                    </a:lnTo>
                    <a:close/>
                    <a:moveTo>
                      <a:pt x="3434" y="1"/>
                    </a:moveTo>
                    <a:lnTo>
                      <a:pt x="0" y="9024"/>
                    </a:lnTo>
                    <a:lnTo>
                      <a:pt x="1805" y="9024"/>
                    </a:lnTo>
                    <a:lnTo>
                      <a:pt x="2632" y="6768"/>
                    </a:lnTo>
                    <a:lnTo>
                      <a:pt x="5790" y="6768"/>
                    </a:lnTo>
                    <a:lnTo>
                      <a:pt x="6617" y="9024"/>
                    </a:lnTo>
                    <a:lnTo>
                      <a:pt x="8422" y="9024"/>
                    </a:lnTo>
                    <a:lnTo>
                      <a:pt x="49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28"/>
              <p:cNvSpPr/>
              <p:nvPr/>
            </p:nvSpPr>
            <p:spPr>
              <a:xfrm>
                <a:off x="4867325" y="886600"/>
                <a:ext cx="188000" cy="225600"/>
              </a:xfrm>
              <a:custGeom>
                <a:rect b="b" l="l" r="r" t="t"/>
                <a:pathLst>
                  <a:path extrusionOk="0" h="9024" w="7520">
                    <a:moveTo>
                      <a:pt x="0" y="1"/>
                    </a:moveTo>
                    <a:lnTo>
                      <a:pt x="0" y="1530"/>
                    </a:lnTo>
                    <a:lnTo>
                      <a:pt x="2883" y="1530"/>
                    </a:lnTo>
                    <a:lnTo>
                      <a:pt x="2883" y="9024"/>
                    </a:lnTo>
                    <a:lnTo>
                      <a:pt x="4637" y="9024"/>
                    </a:lnTo>
                    <a:lnTo>
                      <a:pt x="4637" y="1530"/>
                    </a:lnTo>
                    <a:lnTo>
                      <a:pt x="7519" y="1530"/>
                    </a:lnTo>
                    <a:lnTo>
                      <a:pt x="75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28"/>
              <p:cNvSpPr/>
              <p:nvPr/>
            </p:nvSpPr>
            <p:spPr>
              <a:xfrm>
                <a:off x="5108550" y="886600"/>
                <a:ext cx="43900" cy="225600"/>
              </a:xfrm>
              <a:custGeom>
                <a:rect b="b" l="l" r="r" t="t"/>
                <a:pathLst>
                  <a:path extrusionOk="0" h="9024" w="1756">
                    <a:moveTo>
                      <a:pt x="1" y="1"/>
                    </a:moveTo>
                    <a:lnTo>
                      <a:pt x="1" y="9024"/>
                    </a:lnTo>
                    <a:lnTo>
                      <a:pt x="1755" y="9024"/>
                    </a:lnTo>
                    <a:lnTo>
                      <a:pt x="17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28"/>
              <p:cNvSpPr/>
              <p:nvPr/>
            </p:nvSpPr>
            <p:spPr>
              <a:xfrm>
                <a:off x="5211300" y="885350"/>
                <a:ext cx="219950" cy="228725"/>
              </a:xfrm>
              <a:custGeom>
                <a:rect b="b" l="l" r="r" t="t"/>
                <a:pathLst>
                  <a:path extrusionOk="0" h="9149" w="8798">
                    <a:moveTo>
                      <a:pt x="4412" y="1555"/>
                    </a:moveTo>
                    <a:cubicBezTo>
                      <a:pt x="4813" y="1555"/>
                      <a:pt x="5189" y="1630"/>
                      <a:pt x="5490" y="1805"/>
                    </a:cubicBezTo>
                    <a:cubicBezTo>
                      <a:pt x="5841" y="1956"/>
                      <a:pt x="6116" y="2181"/>
                      <a:pt x="6317" y="2457"/>
                    </a:cubicBezTo>
                    <a:cubicBezTo>
                      <a:pt x="6567" y="2758"/>
                      <a:pt x="6743" y="3059"/>
                      <a:pt x="6843" y="3434"/>
                    </a:cubicBezTo>
                    <a:cubicBezTo>
                      <a:pt x="6968" y="3785"/>
                      <a:pt x="7044" y="4186"/>
                      <a:pt x="7044" y="4562"/>
                    </a:cubicBezTo>
                    <a:cubicBezTo>
                      <a:pt x="7044" y="4938"/>
                      <a:pt x="6968" y="5314"/>
                      <a:pt x="6868" y="5665"/>
                    </a:cubicBezTo>
                    <a:cubicBezTo>
                      <a:pt x="6743" y="6016"/>
                      <a:pt x="6592" y="6342"/>
                      <a:pt x="6342" y="6643"/>
                    </a:cubicBezTo>
                    <a:cubicBezTo>
                      <a:pt x="6141" y="6918"/>
                      <a:pt x="5866" y="7169"/>
                      <a:pt x="5540" y="7344"/>
                    </a:cubicBezTo>
                    <a:cubicBezTo>
                      <a:pt x="5214" y="7495"/>
                      <a:pt x="4838" y="7595"/>
                      <a:pt x="4412" y="7595"/>
                    </a:cubicBezTo>
                    <a:cubicBezTo>
                      <a:pt x="3986" y="7595"/>
                      <a:pt x="3610" y="7495"/>
                      <a:pt x="3284" y="7344"/>
                    </a:cubicBezTo>
                    <a:cubicBezTo>
                      <a:pt x="2958" y="7169"/>
                      <a:pt x="2683" y="6943"/>
                      <a:pt x="2457" y="6668"/>
                    </a:cubicBezTo>
                    <a:cubicBezTo>
                      <a:pt x="2257" y="6392"/>
                      <a:pt x="2081" y="6066"/>
                      <a:pt x="1956" y="5690"/>
                    </a:cubicBezTo>
                    <a:cubicBezTo>
                      <a:pt x="1831" y="5339"/>
                      <a:pt x="1780" y="4963"/>
                      <a:pt x="1780" y="4562"/>
                    </a:cubicBezTo>
                    <a:cubicBezTo>
                      <a:pt x="1780" y="4186"/>
                      <a:pt x="1831" y="3835"/>
                      <a:pt x="1931" y="3460"/>
                    </a:cubicBezTo>
                    <a:cubicBezTo>
                      <a:pt x="2056" y="3109"/>
                      <a:pt x="2232" y="2783"/>
                      <a:pt x="2457" y="2507"/>
                    </a:cubicBezTo>
                    <a:cubicBezTo>
                      <a:pt x="2683" y="2206"/>
                      <a:pt x="2958" y="1981"/>
                      <a:pt x="3284" y="1830"/>
                    </a:cubicBezTo>
                    <a:cubicBezTo>
                      <a:pt x="3610" y="1630"/>
                      <a:pt x="3986" y="1555"/>
                      <a:pt x="4412" y="1555"/>
                    </a:cubicBezTo>
                    <a:close/>
                    <a:moveTo>
                      <a:pt x="4437" y="1"/>
                    </a:moveTo>
                    <a:cubicBezTo>
                      <a:pt x="3810" y="1"/>
                      <a:pt x="3209" y="126"/>
                      <a:pt x="2658" y="377"/>
                    </a:cubicBezTo>
                    <a:cubicBezTo>
                      <a:pt x="2131" y="627"/>
                      <a:pt x="1655" y="953"/>
                      <a:pt x="1254" y="1379"/>
                    </a:cubicBezTo>
                    <a:cubicBezTo>
                      <a:pt x="878" y="1805"/>
                      <a:pt x="552" y="2282"/>
                      <a:pt x="327" y="2833"/>
                    </a:cubicBezTo>
                    <a:cubicBezTo>
                      <a:pt x="101" y="3384"/>
                      <a:pt x="1" y="3961"/>
                      <a:pt x="1" y="4562"/>
                    </a:cubicBezTo>
                    <a:cubicBezTo>
                      <a:pt x="1" y="5139"/>
                      <a:pt x="101" y="5715"/>
                      <a:pt x="327" y="6267"/>
                    </a:cubicBezTo>
                    <a:cubicBezTo>
                      <a:pt x="527" y="6793"/>
                      <a:pt x="828" y="7294"/>
                      <a:pt x="1204" y="7720"/>
                    </a:cubicBezTo>
                    <a:cubicBezTo>
                      <a:pt x="1605" y="8146"/>
                      <a:pt x="2056" y="8497"/>
                      <a:pt x="2582" y="8748"/>
                    </a:cubicBezTo>
                    <a:cubicBezTo>
                      <a:pt x="3134" y="9023"/>
                      <a:pt x="3735" y="9149"/>
                      <a:pt x="4387" y="9149"/>
                    </a:cubicBezTo>
                    <a:cubicBezTo>
                      <a:pt x="5039" y="9149"/>
                      <a:pt x="5615" y="9023"/>
                      <a:pt x="6166" y="8773"/>
                    </a:cubicBezTo>
                    <a:cubicBezTo>
                      <a:pt x="6693" y="8522"/>
                      <a:pt x="7169" y="8171"/>
                      <a:pt x="7570" y="7770"/>
                    </a:cubicBezTo>
                    <a:cubicBezTo>
                      <a:pt x="7946" y="7344"/>
                      <a:pt x="8247" y="6868"/>
                      <a:pt x="8472" y="6317"/>
                    </a:cubicBezTo>
                    <a:cubicBezTo>
                      <a:pt x="8698" y="5765"/>
                      <a:pt x="8798" y="5189"/>
                      <a:pt x="8798" y="4587"/>
                    </a:cubicBezTo>
                    <a:cubicBezTo>
                      <a:pt x="8798" y="4011"/>
                      <a:pt x="8698" y="3460"/>
                      <a:pt x="8497" y="2908"/>
                    </a:cubicBezTo>
                    <a:cubicBezTo>
                      <a:pt x="8272" y="2357"/>
                      <a:pt x="7971" y="1881"/>
                      <a:pt x="7595" y="1429"/>
                    </a:cubicBezTo>
                    <a:cubicBezTo>
                      <a:pt x="7219" y="1003"/>
                      <a:pt x="6768" y="652"/>
                      <a:pt x="6217" y="402"/>
                    </a:cubicBezTo>
                    <a:cubicBezTo>
                      <a:pt x="5690" y="126"/>
                      <a:pt x="5089" y="1"/>
                      <a:pt x="4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28"/>
              <p:cNvSpPr/>
              <p:nvPr/>
            </p:nvSpPr>
            <p:spPr>
              <a:xfrm>
                <a:off x="5490750" y="886600"/>
                <a:ext cx="195525" cy="225600"/>
              </a:xfrm>
              <a:custGeom>
                <a:rect b="b" l="l" r="r" t="t"/>
                <a:pathLst>
                  <a:path extrusionOk="0" h="9024" w="7821">
                    <a:moveTo>
                      <a:pt x="1" y="1"/>
                    </a:moveTo>
                    <a:lnTo>
                      <a:pt x="1" y="9024"/>
                    </a:lnTo>
                    <a:lnTo>
                      <a:pt x="1755" y="9024"/>
                    </a:lnTo>
                    <a:lnTo>
                      <a:pt x="1755" y="3234"/>
                    </a:lnTo>
                    <a:lnTo>
                      <a:pt x="6392" y="9024"/>
                    </a:lnTo>
                    <a:lnTo>
                      <a:pt x="7821" y="9024"/>
                    </a:lnTo>
                    <a:lnTo>
                      <a:pt x="7821" y="26"/>
                    </a:lnTo>
                    <a:lnTo>
                      <a:pt x="6066" y="26"/>
                    </a:lnTo>
                    <a:lnTo>
                      <a:pt x="6066" y="5916"/>
                    </a:lnTo>
                    <a:lnTo>
                      <a:pt x="13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28"/>
              <p:cNvSpPr/>
              <p:nvPr/>
            </p:nvSpPr>
            <p:spPr>
              <a:xfrm>
                <a:off x="6297150" y="1991250"/>
                <a:ext cx="114700" cy="1138500"/>
              </a:xfrm>
              <a:custGeom>
                <a:rect b="b" l="l" r="r" t="t"/>
                <a:pathLst>
                  <a:path extrusionOk="0" h="45540" w="4588">
                    <a:moveTo>
                      <a:pt x="1" y="1"/>
                    </a:moveTo>
                    <a:lnTo>
                      <a:pt x="1" y="45540"/>
                    </a:lnTo>
                    <a:lnTo>
                      <a:pt x="4587" y="45540"/>
                    </a:lnTo>
                    <a:lnTo>
                      <a:pt x="45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28"/>
              <p:cNvSpPr/>
              <p:nvPr/>
            </p:nvSpPr>
            <p:spPr>
              <a:xfrm>
                <a:off x="4166825" y="5218725"/>
                <a:ext cx="2245025" cy="244375"/>
              </a:xfrm>
              <a:custGeom>
                <a:rect b="b" l="l" r="r" t="t"/>
                <a:pathLst>
                  <a:path extrusionOk="0" h="9775" w="89801">
                    <a:moveTo>
                      <a:pt x="89800" y="0"/>
                    </a:moveTo>
                    <a:lnTo>
                      <a:pt x="0" y="401"/>
                    </a:lnTo>
                    <a:lnTo>
                      <a:pt x="0" y="9775"/>
                    </a:lnTo>
                    <a:lnTo>
                      <a:pt x="89800" y="9775"/>
                    </a:lnTo>
                    <a:lnTo>
                      <a:pt x="898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8"/>
              <p:cNvSpPr/>
              <p:nvPr/>
            </p:nvSpPr>
            <p:spPr>
              <a:xfrm>
                <a:off x="4166825" y="3055800"/>
                <a:ext cx="2245025" cy="2172975"/>
              </a:xfrm>
              <a:custGeom>
                <a:rect b="b" l="l" r="r" t="t"/>
                <a:pathLst>
                  <a:path extrusionOk="0" h="86919" w="89801">
                    <a:moveTo>
                      <a:pt x="72306" y="0"/>
                    </a:moveTo>
                    <a:lnTo>
                      <a:pt x="0" y="86918"/>
                    </a:lnTo>
                    <a:lnTo>
                      <a:pt x="89800" y="86918"/>
                    </a:lnTo>
                    <a:lnTo>
                      <a:pt x="898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8"/>
              <p:cNvSpPr/>
              <p:nvPr/>
            </p:nvSpPr>
            <p:spPr>
              <a:xfrm>
                <a:off x="4741375" y="4978125"/>
                <a:ext cx="1599675" cy="25"/>
              </a:xfrm>
              <a:custGeom>
                <a:rect b="b" l="l" r="r" t="t"/>
                <a:pathLst>
                  <a:path extrusionOk="0" fill="none" h="1" w="63987">
                    <a:moveTo>
                      <a:pt x="1" y="0"/>
                    </a:moveTo>
                    <a:lnTo>
                      <a:pt x="63986" y="0"/>
                    </a:lnTo>
                  </a:path>
                </a:pathLst>
              </a:custGeom>
              <a:noFill/>
              <a:ln cap="flat" cmpd="sng" w="20675">
                <a:solidFill>
                  <a:srgbClr val="FCFCFC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8"/>
              <p:cNvSpPr/>
              <p:nvPr/>
            </p:nvSpPr>
            <p:spPr>
              <a:xfrm>
                <a:off x="5002025" y="4716825"/>
                <a:ext cx="1338400" cy="25"/>
              </a:xfrm>
              <a:custGeom>
                <a:rect b="b" l="l" r="r" t="t"/>
                <a:pathLst>
                  <a:path extrusionOk="0" fill="none" h="1" w="53536">
                    <a:moveTo>
                      <a:pt x="1" y="1"/>
                    </a:moveTo>
                    <a:lnTo>
                      <a:pt x="53535" y="1"/>
                    </a:lnTo>
                  </a:path>
                </a:pathLst>
              </a:custGeom>
              <a:noFill/>
              <a:ln cap="flat" cmpd="sng" w="20675">
                <a:solidFill>
                  <a:srgbClr val="FCFCFC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8"/>
              <p:cNvSpPr/>
              <p:nvPr/>
            </p:nvSpPr>
            <p:spPr>
              <a:xfrm>
                <a:off x="5263325" y="4455550"/>
                <a:ext cx="1074575" cy="25"/>
              </a:xfrm>
              <a:custGeom>
                <a:rect b="b" l="l" r="r" t="t"/>
                <a:pathLst>
                  <a:path extrusionOk="0" fill="none" h="1" w="42983">
                    <a:moveTo>
                      <a:pt x="0" y="1"/>
                    </a:moveTo>
                    <a:lnTo>
                      <a:pt x="42983" y="1"/>
                    </a:lnTo>
                  </a:path>
                </a:pathLst>
              </a:custGeom>
              <a:noFill/>
              <a:ln cap="flat" cmpd="sng" w="20675">
                <a:solidFill>
                  <a:srgbClr val="FCFCFC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8"/>
              <p:cNvSpPr/>
              <p:nvPr/>
            </p:nvSpPr>
            <p:spPr>
              <a:xfrm>
                <a:off x="5482625" y="4194900"/>
                <a:ext cx="855900" cy="25"/>
              </a:xfrm>
              <a:custGeom>
                <a:rect b="b" l="l" r="r" t="t"/>
                <a:pathLst>
                  <a:path extrusionOk="0" fill="none" h="1" w="34236">
                    <a:moveTo>
                      <a:pt x="0" y="1"/>
                    </a:moveTo>
                    <a:lnTo>
                      <a:pt x="34236" y="1"/>
                    </a:lnTo>
                  </a:path>
                </a:pathLst>
              </a:custGeom>
              <a:noFill/>
              <a:ln cap="flat" cmpd="sng" w="20675">
                <a:solidFill>
                  <a:srgbClr val="FCFCFC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28"/>
              <p:cNvSpPr/>
              <p:nvPr/>
            </p:nvSpPr>
            <p:spPr>
              <a:xfrm>
                <a:off x="5659925" y="3933625"/>
                <a:ext cx="677350" cy="25"/>
              </a:xfrm>
              <a:custGeom>
                <a:rect b="b" l="l" r="r" t="t"/>
                <a:pathLst>
                  <a:path extrusionOk="0" fill="none" h="1" w="27094">
                    <a:moveTo>
                      <a:pt x="1" y="0"/>
                    </a:moveTo>
                    <a:lnTo>
                      <a:pt x="27094" y="0"/>
                    </a:lnTo>
                  </a:path>
                </a:pathLst>
              </a:custGeom>
              <a:noFill/>
              <a:ln cap="flat" cmpd="sng" w="20675">
                <a:solidFill>
                  <a:srgbClr val="FCFCFC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28"/>
              <p:cNvSpPr/>
              <p:nvPr/>
            </p:nvSpPr>
            <p:spPr>
              <a:xfrm>
                <a:off x="5921225" y="3672350"/>
                <a:ext cx="420450" cy="25"/>
              </a:xfrm>
              <a:custGeom>
                <a:rect b="b" l="l" r="r" t="t"/>
                <a:pathLst>
                  <a:path extrusionOk="0" fill="none" h="1" w="16818">
                    <a:moveTo>
                      <a:pt x="0" y="0"/>
                    </a:moveTo>
                    <a:lnTo>
                      <a:pt x="16817" y="0"/>
                    </a:lnTo>
                  </a:path>
                </a:pathLst>
              </a:custGeom>
              <a:noFill/>
              <a:ln cap="flat" cmpd="sng" w="20675">
                <a:solidFill>
                  <a:srgbClr val="FCFCFC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28"/>
              <p:cNvSpPr/>
              <p:nvPr/>
            </p:nvSpPr>
            <p:spPr>
              <a:xfrm>
                <a:off x="6098525" y="3411700"/>
                <a:ext cx="243150" cy="25"/>
              </a:xfrm>
              <a:custGeom>
                <a:rect b="b" l="l" r="r" t="t"/>
                <a:pathLst>
                  <a:path extrusionOk="0" fill="none" h="1" w="9726">
                    <a:moveTo>
                      <a:pt x="1" y="0"/>
                    </a:moveTo>
                    <a:lnTo>
                      <a:pt x="9725" y="0"/>
                    </a:lnTo>
                  </a:path>
                </a:pathLst>
              </a:custGeom>
              <a:noFill/>
              <a:ln cap="flat" cmpd="sng" w="20675">
                <a:solidFill>
                  <a:srgbClr val="FCFCFC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28"/>
              <p:cNvSpPr/>
              <p:nvPr/>
            </p:nvSpPr>
            <p:spPr>
              <a:xfrm>
                <a:off x="6216325" y="3228725"/>
                <a:ext cx="125350" cy="25"/>
              </a:xfrm>
              <a:custGeom>
                <a:rect b="b" l="l" r="r" t="t"/>
                <a:pathLst>
                  <a:path extrusionOk="0" fill="none" h="1" w="5014">
                    <a:moveTo>
                      <a:pt x="1" y="1"/>
                    </a:moveTo>
                    <a:lnTo>
                      <a:pt x="5013" y="1"/>
                    </a:lnTo>
                  </a:path>
                </a:pathLst>
              </a:custGeom>
              <a:noFill/>
              <a:ln cap="flat" cmpd="sng" w="20675">
                <a:solidFill>
                  <a:srgbClr val="FCFCFC"/>
                </a:solidFill>
                <a:prstDash val="solid"/>
                <a:miter lim="2506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5" name="Google Shape;1295;p28"/>
          <p:cNvSpPr/>
          <p:nvPr/>
        </p:nvSpPr>
        <p:spPr>
          <a:xfrm>
            <a:off x="5956900" y="-35362"/>
            <a:ext cx="1149750" cy="1149725"/>
          </a:xfrm>
          <a:custGeom>
            <a:rect b="b" l="l" r="r" t="t"/>
            <a:pathLst>
              <a:path extrusionOk="0" h="45989" w="4599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28"/>
          <p:cNvSpPr/>
          <p:nvPr/>
        </p:nvSpPr>
        <p:spPr>
          <a:xfrm>
            <a:off x="2694075" y="175050"/>
            <a:ext cx="3403700" cy="364450"/>
          </a:xfrm>
          <a:custGeom>
            <a:rect b="b" l="l" r="r" t="t"/>
            <a:pathLst>
              <a:path extrusionOk="0" h="14578" w="136148">
                <a:moveTo>
                  <a:pt x="102228" y="0"/>
                </a:moveTo>
                <a:cubicBezTo>
                  <a:pt x="82573" y="0"/>
                  <a:pt x="77181" y="2414"/>
                  <a:pt x="85034" y="3088"/>
                </a:cubicBezTo>
                <a:cubicBezTo>
                  <a:pt x="92886" y="3762"/>
                  <a:pt x="106946" y="7900"/>
                  <a:pt x="64140" y="7900"/>
                </a:cubicBezTo>
                <a:cubicBezTo>
                  <a:pt x="46663" y="7900"/>
                  <a:pt x="0" y="14577"/>
                  <a:pt x="71460" y="14577"/>
                </a:cubicBezTo>
                <a:lnTo>
                  <a:pt x="116790" y="14577"/>
                </a:lnTo>
                <a:cubicBezTo>
                  <a:pt x="136147" y="14577"/>
                  <a:pt x="125849" y="8997"/>
                  <a:pt x="112542" y="8997"/>
                </a:cubicBezTo>
                <a:cubicBezTo>
                  <a:pt x="106225" y="8997"/>
                  <a:pt x="134110" y="0"/>
                  <a:pt x="102228" y="0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28"/>
          <p:cNvSpPr/>
          <p:nvPr/>
        </p:nvSpPr>
        <p:spPr>
          <a:xfrm flipH="1" rot="-2231248">
            <a:off x="5575868" y="69721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28"/>
          <p:cNvSpPr txBox="1"/>
          <p:nvPr/>
        </p:nvSpPr>
        <p:spPr>
          <a:xfrm>
            <a:off x="339275" y="969300"/>
            <a:ext cx="70572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bel"/>
                <a:ea typeface="Abel"/>
                <a:cs typeface="Abel"/>
                <a:sym typeface="Abel"/>
              </a:rPr>
              <a:t>The </a:t>
            </a:r>
            <a:r>
              <a:rPr b="1" lang="en" sz="1500">
                <a:latin typeface="Abel"/>
                <a:ea typeface="Abel"/>
                <a:cs typeface="Abel"/>
                <a:sym typeface="Abel"/>
              </a:rPr>
              <a:t>Indian Railways System (IRS)</a:t>
            </a:r>
            <a:r>
              <a:rPr lang="en" sz="1500">
                <a:latin typeface="Abel"/>
                <a:ea typeface="Abel"/>
                <a:cs typeface="Abel"/>
                <a:sym typeface="Abel"/>
              </a:rPr>
              <a:t> is one of the world's largest railway networks, serving </a:t>
            </a:r>
            <a:r>
              <a:rPr b="1" lang="en" sz="1500">
                <a:latin typeface="Abel"/>
                <a:ea typeface="Abel"/>
                <a:cs typeface="Abel"/>
                <a:sym typeface="Abel"/>
              </a:rPr>
              <a:t>millions of passengers and freight operations daily</a:t>
            </a:r>
            <a:r>
              <a:rPr lang="en" sz="1500">
                <a:latin typeface="Abel"/>
                <a:ea typeface="Abel"/>
                <a:cs typeface="Abel"/>
                <a:sym typeface="Abel"/>
              </a:rPr>
              <a:t>. The system relies on a </a:t>
            </a:r>
            <a:r>
              <a:rPr b="1" lang="en" sz="1500">
                <a:latin typeface="Abel"/>
                <a:ea typeface="Abel"/>
                <a:cs typeface="Abel"/>
                <a:sym typeface="Abel"/>
              </a:rPr>
              <a:t>highly complex IT infrastructure</a:t>
            </a:r>
            <a:r>
              <a:rPr lang="en" sz="1500">
                <a:latin typeface="Abel"/>
                <a:ea typeface="Abel"/>
                <a:cs typeface="Abel"/>
                <a:sym typeface="Abel"/>
              </a:rPr>
              <a:t> for managing ticketing, train scheduling, freight logistics, and real-time monitoring. However, with </a:t>
            </a:r>
            <a:r>
              <a:rPr b="1" lang="en" sz="1500">
                <a:latin typeface="Abel"/>
                <a:ea typeface="Abel"/>
                <a:cs typeface="Abel"/>
                <a:sym typeface="Abel"/>
              </a:rPr>
              <a:t>increasing demand, scalability challenges, and security concerns</a:t>
            </a:r>
            <a:r>
              <a:rPr lang="en" sz="1500">
                <a:latin typeface="Abel"/>
                <a:ea typeface="Abel"/>
                <a:cs typeface="Abel"/>
                <a:sym typeface="Abel"/>
              </a:rPr>
              <a:t>, the need for a </a:t>
            </a:r>
            <a:r>
              <a:rPr b="1" lang="en" sz="1500">
                <a:latin typeface="Abel"/>
                <a:ea typeface="Abel"/>
                <a:cs typeface="Abel"/>
                <a:sym typeface="Abel"/>
              </a:rPr>
              <a:t>modern, cloud-based infrastructure</a:t>
            </a:r>
            <a:r>
              <a:rPr lang="en" sz="1500">
                <a:latin typeface="Abel"/>
                <a:ea typeface="Abel"/>
                <a:cs typeface="Abel"/>
                <a:sym typeface="Abel"/>
              </a:rPr>
              <a:t> has become essential.</a:t>
            </a:r>
            <a:endParaRPr sz="15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bel"/>
                <a:ea typeface="Abel"/>
                <a:cs typeface="Abel"/>
                <a:sym typeface="Abel"/>
              </a:rPr>
              <a:t>To address these challenges, </a:t>
            </a:r>
            <a:r>
              <a:rPr b="1" lang="en" sz="1500">
                <a:latin typeface="Abel"/>
                <a:ea typeface="Abel"/>
                <a:cs typeface="Abel"/>
                <a:sym typeface="Abel"/>
              </a:rPr>
              <a:t>migrating the IRS platform to AWS (Amazon Web Services)</a:t>
            </a:r>
            <a:r>
              <a:rPr lang="en" sz="1500">
                <a:latin typeface="Abel"/>
                <a:ea typeface="Abel"/>
                <a:cs typeface="Abel"/>
                <a:sym typeface="Abel"/>
              </a:rPr>
              <a:t> </a:t>
            </a:r>
            <a:endParaRPr sz="15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bel"/>
                <a:ea typeface="Abel"/>
                <a:cs typeface="Abel"/>
                <a:sym typeface="Abel"/>
              </a:rPr>
              <a:t>offers a </a:t>
            </a:r>
            <a:r>
              <a:rPr b="1" lang="en" sz="1500">
                <a:latin typeface="Abel"/>
                <a:ea typeface="Abel"/>
                <a:cs typeface="Abel"/>
                <a:sym typeface="Abel"/>
              </a:rPr>
              <a:t>highly scalable, secure, and cost-efficient solution</a:t>
            </a:r>
            <a:r>
              <a:rPr lang="en" sz="1500">
                <a:latin typeface="Abel"/>
                <a:ea typeface="Abel"/>
                <a:cs typeface="Abel"/>
                <a:sym typeface="Abel"/>
              </a:rPr>
              <a:t>. This migration will:</a:t>
            </a:r>
            <a:endParaRPr sz="1500"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bel"/>
                <a:ea typeface="Abel"/>
                <a:cs typeface="Abel"/>
                <a:sym typeface="Abel"/>
              </a:rPr>
              <a:t>Enhance system performance</a:t>
            </a:r>
            <a:r>
              <a:rPr lang="en" sz="1500">
                <a:latin typeface="Abel"/>
                <a:ea typeface="Abel"/>
                <a:cs typeface="Abel"/>
                <a:sym typeface="Abel"/>
              </a:rPr>
              <a:t> with </a:t>
            </a:r>
            <a:r>
              <a:rPr b="1" lang="en" sz="1500">
                <a:latin typeface="Abel"/>
                <a:ea typeface="Abel"/>
                <a:cs typeface="Abel"/>
                <a:sym typeface="Abel"/>
              </a:rPr>
              <a:t>faster processing and reduced downtime</a:t>
            </a:r>
            <a:r>
              <a:rPr lang="en" sz="1500">
                <a:latin typeface="Abel"/>
                <a:ea typeface="Abel"/>
                <a:cs typeface="Abel"/>
                <a:sym typeface="Abel"/>
              </a:rPr>
              <a:t>.</a:t>
            </a:r>
            <a:endParaRPr sz="1500"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bel"/>
                <a:ea typeface="Abel"/>
                <a:cs typeface="Abel"/>
                <a:sym typeface="Abel"/>
              </a:rPr>
              <a:t>Improve data security</a:t>
            </a:r>
            <a:r>
              <a:rPr lang="en" sz="1500">
                <a:latin typeface="Abel"/>
                <a:ea typeface="Abel"/>
                <a:cs typeface="Abel"/>
                <a:sym typeface="Abel"/>
              </a:rPr>
              <a:t> with </a:t>
            </a:r>
            <a:r>
              <a:rPr b="1" lang="en" sz="1500">
                <a:latin typeface="Abel"/>
                <a:ea typeface="Abel"/>
                <a:cs typeface="Abel"/>
                <a:sym typeface="Abel"/>
              </a:rPr>
              <a:t>AWS encryption, backups, and disaster recovery solutions</a:t>
            </a:r>
            <a:r>
              <a:rPr lang="en" sz="1500">
                <a:latin typeface="Abel"/>
                <a:ea typeface="Abel"/>
                <a:cs typeface="Abel"/>
                <a:sym typeface="Abel"/>
              </a:rPr>
              <a:t>.</a:t>
            </a:r>
            <a:endParaRPr sz="1500">
              <a:latin typeface="Abel"/>
              <a:ea typeface="Abel"/>
              <a:cs typeface="Abel"/>
              <a:sym typeface="Abe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bel"/>
                <a:ea typeface="Abel"/>
                <a:cs typeface="Abel"/>
                <a:sym typeface="Abel"/>
              </a:rPr>
              <a:t>Optimize costs</a:t>
            </a:r>
            <a:r>
              <a:rPr lang="en" sz="1500">
                <a:latin typeface="Abel"/>
                <a:ea typeface="Abel"/>
                <a:cs typeface="Abel"/>
                <a:sym typeface="Abel"/>
              </a:rPr>
              <a:t> by shifting from </a:t>
            </a:r>
            <a:r>
              <a:rPr b="1" lang="en" sz="1500">
                <a:latin typeface="Abel"/>
                <a:ea typeface="Abel"/>
                <a:cs typeface="Abel"/>
                <a:sym typeface="Abel"/>
              </a:rPr>
              <a:t>on-premise infrastructure to cloud-based resources</a:t>
            </a:r>
            <a:r>
              <a:rPr lang="en" sz="1500">
                <a:latin typeface="Abel"/>
                <a:ea typeface="Abel"/>
                <a:cs typeface="Abel"/>
                <a:sym typeface="Abel"/>
              </a:rPr>
              <a:t>.</a:t>
            </a:r>
            <a:endParaRPr sz="15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bel"/>
                <a:ea typeface="Abel"/>
                <a:cs typeface="Abel"/>
                <a:sym typeface="Abel"/>
              </a:rPr>
              <a:t>This presentation explores the </a:t>
            </a:r>
            <a:r>
              <a:rPr b="1" lang="en" sz="1500">
                <a:latin typeface="Abel"/>
                <a:ea typeface="Abel"/>
                <a:cs typeface="Abel"/>
                <a:sym typeface="Abel"/>
              </a:rPr>
              <a:t>features, functionalities, architecture, and </a:t>
            </a:r>
            <a:endParaRPr b="1" sz="15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bel"/>
                <a:ea typeface="Abel"/>
                <a:cs typeface="Abel"/>
                <a:sym typeface="Abel"/>
              </a:rPr>
              <a:t>resource consumption</a:t>
            </a:r>
            <a:r>
              <a:rPr lang="en" sz="1500">
                <a:latin typeface="Abel"/>
                <a:ea typeface="Abel"/>
                <a:cs typeface="Abel"/>
                <a:sym typeface="Abel"/>
              </a:rPr>
              <a:t> of IRS while evaluating the </a:t>
            </a:r>
            <a:r>
              <a:rPr b="1" lang="en" sz="1500">
                <a:latin typeface="Abel"/>
                <a:ea typeface="Abel"/>
                <a:cs typeface="Abel"/>
                <a:sym typeface="Abel"/>
              </a:rPr>
              <a:t>benefits and challenges </a:t>
            </a:r>
            <a:endParaRPr b="1" sz="15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bel"/>
                <a:ea typeface="Abel"/>
                <a:cs typeface="Abel"/>
                <a:sym typeface="Abel"/>
              </a:rPr>
              <a:t>of migration to AWS</a:t>
            </a:r>
            <a:endParaRPr b="1" sz="1500"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46"/>
          <p:cNvSpPr txBox="1"/>
          <p:nvPr>
            <p:ph type="title"/>
          </p:nvPr>
        </p:nvSpPr>
        <p:spPr>
          <a:xfrm>
            <a:off x="0" y="0"/>
            <a:ext cx="3938100" cy="14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Disaster Recovery</a:t>
            </a:r>
            <a:endParaRPr/>
          </a:p>
        </p:txBody>
      </p:sp>
      <p:sp>
        <p:nvSpPr>
          <p:cNvPr id="1817" name="Google Shape;1817;p46"/>
          <p:cNvSpPr txBox="1"/>
          <p:nvPr>
            <p:ph idx="1" type="subTitle"/>
          </p:nvPr>
        </p:nvSpPr>
        <p:spPr>
          <a:xfrm>
            <a:off x="2602950" y="242625"/>
            <a:ext cx="4632600" cy="27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Multi-AZ RDS Deployment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Automatic failover within the same region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Cross-Region Replication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For critical data in S3 and DynamoDB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Backup Service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Centralized backup with point-in-time recovery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Glacier Storage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Immutable, long-term archives for compliance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Recovery Procedures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Using CloudWatch Events and Lambda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47"/>
          <p:cNvSpPr txBox="1"/>
          <p:nvPr>
            <p:ph type="title"/>
          </p:nvPr>
        </p:nvSpPr>
        <p:spPr>
          <a:xfrm>
            <a:off x="4155575" y="681200"/>
            <a:ext cx="39381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47"/>
          <p:cNvSpPr txBox="1"/>
          <p:nvPr>
            <p:ph idx="1" type="subTitle"/>
          </p:nvPr>
        </p:nvSpPr>
        <p:spPr>
          <a:xfrm>
            <a:off x="4155575" y="1594350"/>
            <a:ext cx="3938100" cy="1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4" name="Google Shape;18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63" y="162525"/>
            <a:ext cx="7941276" cy="466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48"/>
          <p:cNvSpPr txBox="1"/>
          <p:nvPr>
            <p:ph type="title"/>
          </p:nvPr>
        </p:nvSpPr>
        <p:spPr>
          <a:xfrm>
            <a:off x="0" y="0"/>
            <a:ext cx="3452400" cy="15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Security and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Compliance Practices</a:t>
            </a:r>
            <a:endParaRPr sz="3200"/>
          </a:p>
        </p:txBody>
      </p:sp>
      <p:sp>
        <p:nvSpPr>
          <p:cNvPr id="1830" name="Google Shape;1830;p48"/>
          <p:cNvSpPr txBox="1"/>
          <p:nvPr>
            <p:ph idx="1" type="subTitle"/>
          </p:nvPr>
        </p:nvSpPr>
        <p:spPr>
          <a:xfrm>
            <a:off x="2895275" y="0"/>
            <a:ext cx="3693300" cy="3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Defense-in-Depth Strategy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protection (Shield, WAF)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isolation (VPC, subnets)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control (IAM, Cognito)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encryption (in-transit and at-rest)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Compliance Controls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CloudTrail for comprehensive audit trails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 for resource compliance monitoring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S3 logs with retention policies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Immutable backups in Glacier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PII Data Protection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Encryption for sensitive passenger information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controls with least privilege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for unusual access patterns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49"/>
          <p:cNvSpPr txBox="1"/>
          <p:nvPr>
            <p:ph type="title"/>
          </p:nvPr>
        </p:nvSpPr>
        <p:spPr>
          <a:xfrm>
            <a:off x="0" y="0"/>
            <a:ext cx="2921700" cy="29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Cost Optimization vs. On-Premises</a:t>
            </a:r>
            <a:endParaRPr sz="2800"/>
          </a:p>
        </p:txBody>
      </p:sp>
      <p:sp>
        <p:nvSpPr>
          <p:cNvPr id="1836" name="Google Shape;1836;p49"/>
          <p:cNvSpPr txBox="1"/>
          <p:nvPr>
            <p:ph idx="1" type="subTitle"/>
          </p:nvPr>
        </p:nvSpPr>
        <p:spPr>
          <a:xfrm>
            <a:off x="2800050" y="0"/>
            <a:ext cx="4765800" cy="3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Right-Sizing Strategies</a:t>
            </a:r>
            <a:r>
              <a:rPr lang="en" sz="1000">
                <a:solidFill>
                  <a:srgbClr val="000000"/>
                </a:solidFill>
              </a:rPr>
              <a:t>: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bel"/>
              <a:buChar char="●"/>
            </a:pPr>
            <a:r>
              <a:rPr lang="en" sz="1000">
                <a:solidFill>
                  <a:srgbClr val="000000"/>
                </a:solidFill>
              </a:rPr>
              <a:t>Auto-scaling instead of peak capacity provisioning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bel"/>
              <a:buChar char="●"/>
            </a:pPr>
            <a:r>
              <a:rPr lang="en" sz="1000">
                <a:solidFill>
                  <a:srgbClr val="000000"/>
                </a:solidFill>
              </a:rPr>
              <a:t>Serverless for intermittent workloads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bel"/>
              <a:buChar char="●"/>
            </a:pPr>
            <a:r>
              <a:rPr lang="en" sz="1000">
                <a:solidFill>
                  <a:srgbClr val="000000"/>
                </a:solidFill>
              </a:rPr>
              <a:t>Reserved Instances for predictable base loads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Storage Tiering</a:t>
            </a:r>
            <a:r>
              <a:rPr lang="en" sz="1000">
                <a:solidFill>
                  <a:srgbClr val="000000"/>
                </a:solidFill>
              </a:rPr>
              <a:t>: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bel"/>
              <a:buChar char="●"/>
            </a:pPr>
            <a:r>
              <a:rPr lang="en" sz="1000">
                <a:solidFill>
                  <a:srgbClr val="000000"/>
                </a:solidFill>
              </a:rPr>
              <a:t>S3 for active data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bel"/>
              <a:buChar char="●"/>
            </a:pPr>
            <a:r>
              <a:rPr lang="en" sz="1000">
                <a:solidFill>
                  <a:srgbClr val="000000"/>
                </a:solidFill>
              </a:rPr>
              <a:t>Glacier for archives (replacing physical storage)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Operational Cost Reduction</a:t>
            </a:r>
            <a:r>
              <a:rPr lang="en" sz="1000">
                <a:solidFill>
                  <a:srgbClr val="000000"/>
                </a:solidFill>
              </a:rPr>
              <a:t>: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bel"/>
              <a:buChar char="●"/>
            </a:pPr>
            <a:r>
              <a:rPr lang="en" sz="1000">
                <a:solidFill>
                  <a:srgbClr val="000000"/>
                </a:solidFill>
              </a:rPr>
              <a:t>Elimination of physical data centers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bel"/>
              <a:buChar char="●"/>
            </a:pPr>
            <a:r>
              <a:rPr lang="en" sz="1000">
                <a:solidFill>
                  <a:srgbClr val="000000"/>
                </a:solidFill>
              </a:rPr>
              <a:t>Reduced administrative overhead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bel"/>
              <a:buChar char="●"/>
            </a:pPr>
            <a:r>
              <a:rPr lang="en" sz="1000">
                <a:solidFill>
                  <a:srgbClr val="000000"/>
                </a:solidFill>
              </a:rPr>
              <a:t>Pay-as-you-go model for seasonal demands (e.g., holiday bookings)</a:t>
            </a:r>
            <a:endParaRPr sz="1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</a:rPr>
              <a:t>Cost Monitoring</a:t>
            </a:r>
            <a:r>
              <a:rPr lang="en" sz="1000">
                <a:solidFill>
                  <a:srgbClr val="000000"/>
                </a:solidFill>
              </a:rPr>
              <a:t>: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bel"/>
              <a:buChar char="●"/>
            </a:pPr>
            <a:r>
              <a:rPr lang="en" sz="1000">
                <a:solidFill>
                  <a:srgbClr val="000000"/>
                </a:solidFill>
              </a:rPr>
              <a:t>CloudWatch for resource utilization analysis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bel"/>
              <a:buChar char="●"/>
            </a:pPr>
            <a:r>
              <a:rPr lang="en" sz="1000">
                <a:solidFill>
                  <a:srgbClr val="000000"/>
                </a:solidFill>
              </a:rPr>
              <a:t>Budget alerts and optimization recommendations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50"/>
          <p:cNvSpPr txBox="1"/>
          <p:nvPr>
            <p:ph type="title"/>
          </p:nvPr>
        </p:nvSpPr>
        <p:spPr>
          <a:xfrm>
            <a:off x="4155575" y="681200"/>
            <a:ext cx="39381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50"/>
          <p:cNvSpPr txBox="1"/>
          <p:nvPr>
            <p:ph idx="1" type="subTitle"/>
          </p:nvPr>
        </p:nvSpPr>
        <p:spPr>
          <a:xfrm>
            <a:off x="4155575" y="1594350"/>
            <a:ext cx="3938100" cy="1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3" name="Google Shape;18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51"/>
          <p:cNvSpPr txBox="1"/>
          <p:nvPr>
            <p:ph type="title"/>
          </p:nvPr>
        </p:nvSpPr>
        <p:spPr>
          <a:xfrm>
            <a:off x="0" y="0"/>
            <a:ext cx="4155600" cy="1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Proposed AWS Architecture Diagram for</a:t>
            </a:r>
            <a:r>
              <a:rPr lang="en" sz="2600"/>
              <a:t> the</a:t>
            </a:r>
            <a:r>
              <a:rPr lang="en" sz="2600"/>
              <a:t> Indian </a:t>
            </a:r>
            <a:r>
              <a:rPr lang="en" sz="2600"/>
              <a:t>Railways System</a:t>
            </a:r>
            <a:endParaRPr sz="2600"/>
          </a:p>
        </p:txBody>
      </p:sp>
      <p:sp>
        <p:nvSpPr>
          <p:cNvPr id="1849" name="Google Shape;1849;p51"/>
          <p:cNvSpPr txBox="1"/>
          <p:nvPr>
            <p:ph idx="1" type="subTitle"/>
          </p:nvPr>
        </p:nvSpPr>
        <p:spPr>
          <a:xfrm>
            <a:off x="4155575" y="1594350"/>
            <a:ext cx="3938100" cy="12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0" name="Google Shape;18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575" y="0"/>
            <a:ext cx="49884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52"/>
          <p:cNvSpPr txBox="1"/>
          <p:nvPr>
            <p:ph type="title"/>
          </p:nvPr>
        </p:nvSpPr>
        <p:spPr>
          <a:xfrm>
            <a:off x="1427650" y="236125"/>
            <a:ext cx="6714000" cy="11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Cost Analysis of AWS Migration</a:t>
            </a:r>
            <a:endParaRPr sz="3400"/>
          </a:p>
        </p:txBody>
      </p:sp>
      <p:grpSp>
        <p:nvGrpSpPr>
          <p:cNvPr id="1856" name="Google Shape;1856;p52"/>
          <p:cNvGrpSpPr/>
          <p:nvPr/>
        </p:nvGrpSpPr>
        <p:grpSpPr>
          <a:xfrm>
            <a:off x="5152750" y="1339237"/>
            <a:ext cx="2814300" cy="2478337"/>
            <a:chOff x="5152750" y="1302437"/>
            <a:chExt cx="2814300" cy="2478337"/>
          </a:xfrm>
        </p:grpSpPr>
        <p:sp>
          <p:nvSpPr>
            <p:cNvPr id="1857" name="Google Shape;1857;p52"/>
            <p:cNvSpPr/>
            <p:nvPr/>
          </p:nvSpPr>
          <p:spPr>
            <a:xfrm>
              <a:off x="5152750" y="1302437"/>
              <a:ext cx="2814300" cy="2119500"/>
            </a:xfrm>
            <a:prstGeom prst="roundRect">
              <a:avLst>
                <a:gd fmla="val 581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2"/>
            <p:cNvSpPr/>
            <p:nvPr/>
          </p:nvSpPr>
          <p:spPr>
            <a:xfrm>
              <a:off x="6045850" y="3421674"/>
              <a:ext cx="1028100" cy="317100"/>
            </a:xfrm>
            <a:prstGeom prst="trapezoid">
              <a:avLst>
                <a:gd fmla="val 18467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2"/>
            <p:cNvSpPr/>
            <p:nvPr/>
          </p:nvSpPr>
          <p:spPr>
            <a:xfrm>
              <a:off x="5991700" y="3738774"/>
              <a:ext cx="1136400" cy="420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2"/>
            <p:cNvSpPr/>
            <p:nvPr/>
          </p:nvSpPr>
          <p:spPr>
            <a:xfrm>
              <a:off x="6492550" y="3216935"/>
              <a:ext cx="134700" cy="1347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1" name="Google Shape;1861;p52"/>
          <p:cNvGrpSpPr/>
          <p:nvPr/>
        </p:nvGrpSpPr>
        <p:grpSpPr>
          <a:xfrm>
            <a:off x="-496100" y="3514575"/>
            <a:ext cx="9800100" cy="1657575"/>
            <a:chOff x="-613275" y="3559275"/>
            <a:chExt cx="9800100" cy="1657575"/>
          </a:xfrm>
        </p:grpSpPr>
        <p:sp>
          <p:nvSpPr>
            <p:cNvPr id="1862" name="Google Shape;1862;p52"/>
            <p:cNvSpPr/>
            <p:nvPr/>
          </p:nvSpPr>
          <p:spPr>
            <a:xfrm>
              <a:off x="8699600" y="3962263"/>
              <a:ext cx="444400" cy="1230850"/>
            </a:xfrm>
            <a:custGeom>
              <a:rect b="b" l="l" r="r" t="t"/>
              <a:pathLst>
                <a:path extrusionOk="0" h="49234" w="17776">
                  <a:moveTo>
                    <a:pt x="1" y="15017"/>
                  </a:moveTo>
                  <a:lnTo>
                    <a:pt x="1" y="49234"/>
                  </a:lnTo>
                  <a:lnTo>
                    <a:pt x="5487" y="49234"/>
                  </a:lnTo>
                  <a:lnTo>
                    <a:pt x="5487" y="15017"/>
                  </a:lnTo>
                  <a:cubicBezTo>
                    <a:pt x="5487" y="7665"/>
                    <a:pt x="10785" y="1537"/>
                    <a:pt x="17776" y="251"/>
                  </a:cubicBezTo>
                  <a:lnTo>
                    <a:pt x="17776" y="251"/>
                  </a:lnTo>
                  <a:cubicBezTo>
                    <a:pt x="16882" y="79"/>
                    <a:pt x="15957" y="1"/>
                    <a:pt x="15033" y="1"/>
                  </a:cubicBezTo>
                  <a:lnTo>
                    <a:pt x="15033" y="1"/>
                  </a:lnTo>
                  <a:cubicBezTo>
                    <a:pt x="6725" y="1"/>
                    <a:pt x="1" y="6725"/>
                    <a:pt x="1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2"/>
            <p:cNvSpPr/>
            <p:nvPr/>
          </p:nvSpPr>
          <p:spPr>
            <a:xfrm>
              <a:off x="7566750" y="3962263"/>
              <a:ext cx="444000" cy="1230850"/>
            </a:xfrm>
            <a:custGeom>
              <a:rect b="b" l="l" r="r" t="t"/>
              <a:pathLst>
                <a:path extrusionOk="0" h="49234" w="1776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69" y="1537"/>
                    <a:pt x="17759" y="251"/>
                  </a:cubicBezTo>
                  <a:lnTo>
                    <a:pt x="17759" y="251"/>
                  </a:lnTo>
                  <a:cubicBezTo>
                    <a:pt x="16866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2"/>
            <p:cNvSpPr/>
            <p:nvPr/>
          </p:nvSpPr>
          <p:spPr>
            <a:xfrm>
              <a:off x="6433500" y="3962263"/>
              <a:ext cx="444000" cy="1230850"/>
            </a:xfrm>
            <a:custGeom>
              <a:rect b="b" l="l" r="r" t="t"/>
              <a:pathLst>
                <a:path extrusionOk="0" h="49234" w="1776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59" y="251"/>
                  </a:cubicBezTo>
                  <a:lnTo>
                    <a:pt x="17759" y="251"/>
                  </a:lnTo>
                  <a:cubicBezTo>
                    <a:pt x="16881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2"/>
            <p:cNvSpPr/>
            <p:nvPr/>
          </p:nvSpPr>
          <p:spPr>
            <a:xfrm>
              <a:off x="5300250" y="3962263"/>
              <a:ext cx="444375" cy="1230850"/>
            </a:xfrm>
            <a:custGeom>
              <a:rect b="b" l="l" r="r" t="t"/>
              <a:pathLst>
                <a:path extrusionOk="0" h="49234" w="17775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75" y="251"/>
                  </a:cubicBezTo>
                  <a:lnTo>
                    <a:pt x="17775" y="251"/>
                  </a:lnTo>
                  <a:cubicBezTo>
                    <a:pt x="16881" y="79"/>
                    <a:pt x="15957" y="1"/>
                    <a:pt x="15032" y="1"/>
                  </a:cubicBezTo>
                  <a:lnTo>
                    <a:pt x="15032" y="1"/>
                  </a:lnTo>
                  <a:cubicBezTo>
                    <a:pt x="6724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6" name="Google Shape;1866;p52"/>
            <p:cNvGrpSpPr/>
            <p:nvPr/>
          </p:nvGrpSpPr>
          <p:grpSpPr>
            <a:xfrm>
              <a:off x="-613275" y="3559275"/>
              <a:ext cx="9800100" cy="1657575"/>
              <a:chOff x="-613275" y="3443675"/>
              <a:chExt cx="9800100" cy="1657575"/>
            </a:xfrm>
          </p:grpSpPr>
          <p:sp>
            <p:nvSpPr>
              <p:cNvPr id="1867" name="Google Shape;1867;p52"/>
              <p:cNvSpPr/>
              <p:nvPr/>
            </p:nvSpPr>
            <p:spPr>
              <a:xfrm>
                <a:off x="3962175" y="3443675"/>
                <a:ext cx="5224650" cy="1657575"/>
              </a:xfrm>
              <a:custGeom>
                <a:rect b="b" l="l" r="r" t="t"/>
                <a:pathLst>
                  <a:path extrusionOk="0" h="66303" w="208986">
                    <a:moveTo>
                      <a:pt x="0" y="0"/>
                    </a:moveTo>
                    <a:lnTo>
                      <a:pt x="0" y="1207"/>
                    </a:lnTo>
                    <a:lnTo>
                      <a:pt x="5486" y="1207"/>
                    </a:lnTo>
                    <a:lnTo>
                      <a:pt x="5486" y="5439"/>
                    </a:lnTo>
                    <a:lnTo>
                      <a:pt x="0" y="5439"/>
                    </a:lnTo>
                    <a:lnTo>
                      <a:pt x="0" y="66303"/>
                    </a:lnTo>
                    <a:lnTo>
                      <a:pt x="8104" y="66303"/>
                    </a:lnTo>
                    <a:lnTo>
                      <a:pt x="8104" y="32086"/>
                    </a:lnTo>
                    <a:cubicBezTo>
                      <a:pt x="8104" y="23794"/>
                      <a:pt x="14828" y="17070"/>
                      <a:pt x="23120" y="17070"/>
                    </a:cubicBezTo>
                    <a:lnTo>
                      <a:pt x="23120" y="17070"/>
                    </a:lnTo>
                    <a:cubicBezTo>
                      <a:pt x="31411" y="17070"/>
                      <a:pt x="38136" y="23794"/>
                      <a:pt x="38136" y="32086"/>
                    </a:cubicBezTo>
                    <a:lnTo>
                      <a:pt x="38136" y="32086"/>
                    </a:lnTo>
                    <a:lnTo>
                      <a:pt x="38136" y="66303"/>
                    </a:lnTo>
                    <a:lnTo>
                      <a:pt x="53434" y="66303"/>
                    </a:lnTo>
                    <a:lnTo>
                      <a:pt x="53434" y="32086"/>
                    </a:lnTo>
                    <a:cubicBezTo>
                      <a:pt x="53434" y="23794"/>
                      <a:pt x="60158" y="17070"/>
                      <a:pt x="68450" y="17070"/>
                    </a:cubicBezTo>
                    <a:lnTo>
                      <a:pt x="68450" y="17070"/>
                    </a:lnTo>
                    <a:cubicBezTo>
                      <a:pt x="76741" y="17070"/>
                      <a:pt x="83466" y="23794"/>
                      <a:pt x="83466" y="32086"/>
                    </a:cubicBezTo>
                    <a:lnTo>
                      <a:pt x="83466" y="32086"/>
                    </a:lnTo>
                    <a:lnTo>
                      <a:pt x="83466" y="66303"/>
                    </a:lnTo>
                    <a:lnTo>
                      <a:pt x="98764" y="66303"/>
                    </a:lnTo>
                    <a:lnTo>
                      <a:pt x="98764" y="32086"/>
                    </a:lnTo>
                    <a:cubicBezTo>
                      <a:pt x="98764" y="23794"/>
                      <a:pt x="105488" y="17070"/>
                      <a:pt x="113780" y="17070"/>
                    </a:cubicBezTo>
                    <a:lnTo>
                      <a:pt x="113780" y="17070"/>
                    </a:lnTo>
                    <a:cubicBezTo>
                      <a:pt x="122072" y="17070"/>
                      <a:pt x="128796" y="23794"/>
                      <a:pt x="128796" y="32086"/>
                    </a:cubicBezTo>
                    <a:lnTo>
                      <a:pt x="128796" y="32086"/>
                    </a:lnTo>
                    <a:lnTo>
                      <a:pt x="128796" y="66303"/>
                    </a:lnTo>
                    <a:lnTo>
                      <a:pt x="144094" y="66303"/>
                    </a:lnTo>
                    <a:lnTo>
                      <a:pt x="144094" y="32086"/>
                    </a:lnTo>
                    <a:cubicBezTo>
                      <a:pt x="144094" y="23794"/>
                      <a:pt x="150818" y="17070"/>
                      <a:pt x="159110" y="17070"/>
                    </a:cubicBezTo>
                    <a:lnTo>
                      <a:pt x="159110" y="17070"/>
                    </a:lnTo>
                    <a:cubicBezTo>
                      <a:pt x="167402" y="17070"/>
                      <a:pt x="174126" y="23794"/>
                      <a:pt x="174126" y="32086"/>
                    </a:cubicBezTo>
                    <a:lnTo>
                      <a:pt x="174126" y="32086"/>
                    </a:lnTo>
                    <a:lnTo>
                      <a:pt x="174126" y="66303"/>
                    </a:lnTo>
                    <a:lnTo>
                      <a:pt x="189424" y="66303"/>
                    </a:lnTo>
                    <a:lnTo>
                      <a:pt x="189424" y="32086"/>
                    </a:lnTo>
                    <a:cubicBezTo>
                      <a:pt x="189424" y="23794"/>
                      <a:pt x="196148" y="17070"/>
                      <a:pt x="204440" y="17070"/>
                    </a:cubicBezTo>
                    <a:lnTo>
                      <a:pt x="204440" y="17070"/>
                    </a:lnTo>
                    <a:cubicBezTo>
                      <a:pt x="205976" y="17070"/>
                      <a:pt x="207591" y="17305"/>
                      <a:pt x="208986" y="17728"/>
                    </a:cubicBezTo>
                    <a:lnTo>
                      <a:pt x="208986" y="17728"/>
                    </a:lnTo>
                    <a:lnTo>
                      <a:pt x="208986" y="5439"/>
                    </a:lnTo>
                    <a:lnTo>
                      <a:pt x="205083" y="5439"/>
                    </a:lnTo>
                    <a:lnTo>
                      <a:pt x="205083" y="1207"/>
                    </a:lnTo>
                    <a:lnTo>
                      <a:pt x="208986" y="1207"/>
                    </a:lnTo>
                    <a:lnTo>
                      <a:pt x="208986" y="0"/>
                    </a:lnTo>
                    <a:close/>
                    <a:moveTo>
                      <a:pt x="189832" y="1207"/>
                    </a:moveTo>
                    <a:lnTo>
                      <a:pt x="203766" y="1207"/>
                    </a:lnTo>
                    <a:lnTo>
                      <a:pt x="203766" y="5439"/>
                    </a:lnTo>
                    <a:lnTo>
                      <a:pt x="189832" y="5439"/>
                    </a:lnTo>
                    <a:close/>
                    <a:moveTo>
                      <a:pt x="174581" y="1207"/>
                    </a:moveTo>
                    <a:lnTo>
                      <a:pt x="188515" y="1207"/>
                    </a:lnTo>
                    <a:lnTo>
                      <a:pt x="188515" y="5439"/>
                    </a:lnTo>
                    <a:lnTo>
                      <a:pt x="174581" y="5439"/>
                    </a:lnTo>
                    <a:close/>
                    <a:moveTo>
                      <a:pt x="159314" y="1207"/>
                    </a:moveTo>
                    <a:lnTo>
                      <a:pt x="173264" y="1207"/>
                    </a:lnTo>
                    <a:lnTo>
                      <a:pt x="173264" y="5439"/>
                    </a:lnTo>
                    <a:lnTo>
                      <a:pt x="159314" y="5439"/>
                    </a:lnTo>
                    <a:close/>
                    <a:moveTo>
                      <a:pt x="144063" y="1207"/>
                    </a:moveTo>
                    <a:lnTo>
                      <a:pt x="158013" y="1207"/>
                    </a:lnTo>
                    <a:lnTo>
                      <a:pt x="158013" y="5439"/>
                    </a:lnTo>
                    <a:lnTo>
                      <a:pt x="144063" y="5439"/>
                    </a:lnTo>
                    <a:close/>
                    <a:moveTo>
                      <a:pt x="128812" y="1207"/>
                    </a:moveTo>
                    <a:lnTo>
                      <a:pt x="142762" y="1207"/>
                    </a:lnTo>
                    <a:lnTo>
                      <a:pt x="142762" y="5439"/>
                    </a:lnTo>
                    <a:lnTo>
                      <a:pt x="128812" y="5439"/>
                    </a:lnTo>
                    <a:close/>
                    <a:moveTo>
                      <a:pt x="113560" y="1207"/>
                    </a:moveTo>
                    <a:lnTo>
                      <a:pt x="127511" y="1207"/>
                    </a:lnTo>
                    <a:lnTo>
                      <a:pt x="127511" y="5439"/>
                    </a:lnTo>
                    <a:lnTo>
                      <a:pt x="113560" y="5439"/>
                    </a:lnTo>
                    <a:close/>
                    <a:moveTo>
                      <a:pt x="98309" y="1207"/>
                    </a:moveTo>
                    <a:lnTo>
                      <a:pt x="112259" y="1207"/>
                    </a:lnTo>
                    <a:lnTo>
                      <a:pt x="112259" y="5439"/>
                    </a:lnTo>
                    <a:lnTo>
                      <a:pt x="98309" y="5439"/>
                    </a:lnTo>
                    <a:close/>
                    <a:moveTo>
                      <a:pt x="83058" y="1207"/>
                    </a:moveTo>
                    <a:lnTo>
                      <a:pt x="97008" y="1207"/>
                    </a:lnTo>
                    <a:lnTo>
                      <a:pt x="97008" y="5439"/>
                    </a:lnTo>
                    <a:lnTo>
                      <a:pt x="83058" y="5439"/>
                    </a:lnTo>
                    <a:close/>
                    <a:moveTo>
                      <a:pt x="67807" y="1207"/>
                    </a:moveTo>
                    <a:lnTo>
                      <a:pt x="81757" y="1207"/>
                    </a:lnTo>
                    <a:lnTo>
                      <a:pt x="81757" y="5439"/>
                    </a:lnTo>
                    <a:lnTo>
                      <a:pt x="67807" y="5439"/>
                    </a:lnTo>
                    <a:close/>
                    <a:moveTo>
                      <a:pt x="52556" y="1207"/>
                    </a:moveTo>
                    <a:lnTo>
                      <a:pt x="66490" y="1207"/>
                    </a:lnTo>
                    <a:lnTo>
                      <a:pt x="66490" y="5439"/>
                    </a:lnTo>
                    <a:lnTo>
                      <a:pt x="52556" y="5439"/>
                    </a:lnTo>
                    <a:close/>
                    <a:moveTo>
                      <a:pt x="37305" y="1207"/>
                    </a:moveTo>
                    <a:lnTo>
                      <a:pt x="51239" y="1207"/>
                    </a:lnTo>
                    <a:lnTo>
                      <a:pt x="51239" y="5439"/>
                    </a:lnTo>
                    <a:lnTo>
                      <a:pt x="37305" y="5439"/>
                    </a:lnTo>
                    <a:close/>
                    <a:moveTo>
                      <a:pt x="22038" y="1207"/>
                    </a:moveTo>
                    <a:lnTo>
                      <a:pt x="35988" y="1207"/>
                    </a:lnTo>
                    <a:lnTo>
                      <a:pt x="35988" y="5439"/>
                    </a:lnTo>
                    <a:lnTo>
                      <a:pt x="22038" y="5439"/>
                    </a:lnTo>
                    <a:close/>
                    <a:moveTo>
                      <a:pt x="6787" y="1207"/>
                    </a:moveTo>
                    <a:lnTo>
                      <a:pt x="20737" y="1207"/>
                    </a:lnTo>
                    <a:lnTo>
                      <a:pt x="20737" y="5439"/>
                    </a:lnTo>
                    <a:lnTo>
                      <a:pt x="6787" y="54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68" name="Google Shape;1868;p52"/>
              <p:cNvGrpSpPr/>
              <p:nvPr/>
            </p:nvGrpSpPr>
            <p:grpSpPr>
              <a:xfrm>
                <a:off x="-613275" y="3443675"/>
                <a:ext cx="5224650" cy="1657575"/>
                <a:chOff x="1161525" y="3805200"/>
                <a:chExt cx="5224650" cy="1657575"/>
              </a:xfrm>
            </p:grpSpPr>
            <p:sp>
              <p:nvSpPr>
                <p:cNvPr id="1869" name="Google Shape;1869;p52"/>
                <p:cNvSpPr/>
                <p:nvPr/>
              </p:nvSpPr>
              <p:spPr>
                <a:xfrm>
                  <a:off x="5896325" y="4231925"/>
                  <a:ext cx="444400" cy="1230850"/>
                </a:xfrm>
                <a:custGeom>
                  <a:rect b="b" l="l" r="r" t="t"/>
                  <a:pathLst>
                    <a:path extrusionOk="0" h="49234" w="17776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85" y="1537"/>
                        <a:pt x="17776" y="251"/>
                      </a:cubicBezTo>
                      <a:lnTo>
                        <a:pt x="17776" y="251"/>
                      </a:lnTo>
                      <a:cubicBezTo>
                        <a:pt x="16882" y="79"/>
                        <a:pt x="15957" y="1"/>
                        <a:pt x="15033" y="1"/>
                      </a:cubicBezTo>
                      <a:lnTo>
                        <a:pt x="15033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0" name="Google Shape;1870;p52"/>
                <p:cNvSpPr/>
                <p:nvPr/>
              </p:nvSpPr>
              <p:spPr>
                <a:xfrm>
                  <a:off x="4763475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69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66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1" name="Google Shape;1871;p52"/>
                <p:cNvSpPr/>
                <p:nvPr/>
              </p:nvSpPr>
              <p:spPr>
                <a:xfrm>
                  <a:off x="3630225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81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2" name="Google Shape;1872;p52"/>
                <p:cNvSpPr/>
                <p:nvPr/>
              </p:nvSpPr>
              <p:spPr>
                <a:xfrm>
                  <a:off x="2496975" y="4231925"/>
                  <a:ext cx="444375" cy="1230850"/>
                </a:xfrm>
                <a:custGeom>
                  <a:rect b="b" l="l" r="r" t="t"/>
                  <a:pathLst>
                    <a:path extrusionOk="0" h="49234" w="17775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75" y="251"/>
                      </a:cubicBezTo>
                      <a:lnTo>
                        <a:pt x="17775" y="251"/>
                      </a:lnTo>
                      <a:cubicBezTo>
                        <a:pt x="16881" y="79"/>
                        <a:pt x="15957" y="1"/>
                        <a:pt x="15032" y="1"/>
                      </a:cubicBezTo>
                      <a:lnTo>
                        <a:pt x="15032" y="1"/>
                      </a:lnTo>
                      <a:cubicBezTo>
                        <a:pt x="6724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3" name="Google Shape;1873;p52"/>
                <p:cNvSpPr/>
                <p:nvPr/>
              </p:nvSpPr>
              <p:spPr>
                <a:xfrm>
                  <a:off x="1364100" y="4231925"/>
                  <a:ext cx="444000" cy="1230850"/>
                </a:xfrm>
                <a:custGeom>
                  <a:rect b="b" l="l" r="r" t="t"/>
                  <a:pathLst>
                    <a:path extrusionOk="0" h="49234" w="1776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69" y="1537"/>
                        <a:pt x="17760" y="251"/>
                      </a:cubicBezTo>
                      <a:lnTo>
                        <a:pt x="17760" y="251"/>
                      </a:lnTo>
                      <a:cubicBezTo>
                        <a:pt x="16866" y="79"/>
                        <a:pt x="15957" y="1"/>
                        <a:pt x="15017" y="1"/>
                      </a:cubicBezTo>
                      <a:lnTo>
                        <a:pt x="15017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4" name="Google Shape;1874;p52"/>
                <p:cNvSpPr/>
                <p:nvPr/>
              </p:nvSpPr>
              <p:spPr>
                <a:xfrm>
                  <a:off x="1161525" y="3805200"/>
                  <a:ext cx="5224650" cy="1657575"/>
                </a:xfrm>
                <a:custGeom>
                  <a:rect b="b" l="l" r="r" t="t"/>
                  <a:pathLst>
                    <a:path extrusionOk="0" h="66303" w="208986">
                      <a:moveTo>
                        <a:pt x="0" y="0"/>
                      </a:moveTo>
                      <a:lnTo>
                        <a:pt x="0" y="1207"/>
                      </a:lnTo>
                      <a:lnTo>
                        <a:pt x="5486" y="1207"/>
                      </a:lnTo>
                      <a:lnTo>
                        <a:pt x="5486" y="5439"/>
                      </a:lnTo>
                      <a:lnTo>
                        <a:pt x="0" y="5439"/>
                      </a:lnTo>
                      <a:lnTo>
                        <a:pt x="0" y="66303"/>
                      </a:lnTo>
                      <a:lnTo>
                        <a:pt x="8104" y="66303"/>
                      </a:lnTo>
                      <a:lnTo>
                        <a:pt x="8104" y="32086"/>
                      </a:lnTo>
                      <a:cubicBezTo>
                        <a:pt x="8104" y="23794"/>
                        <a:pt x="14828" y="17070"/>
                        <a:pt x="23120" y="17070"/>
                      </a:cubicBezTo>
                      <a:lnTo>
                        <a:pt x="23120" y="17070"/>
                      </a:lnTo>
                      <a:cubicBezTo>
                        <a:pt x="31411" y="17070"/>
                        <a:pt x="38136" y="23794"/>
                        <a:pt x="38136" y="32086"/>
                      </a:cubicBezTo>
                      <a:lnTo>
                        <a:pt x="38136" y="32086"/>
                      </a:lnTo>
                      <a:lnTo>
                        <a:pt x="38136" y="66303"/>
                      </a:lnTo>
                      <a:lnTo>
                        <a:pt x="53434" y="66303"/>
                      </a:lnTo>
                      <a:lnTo>
                        <a:pt x="53434" y="32086"/>
                      </a:lnTo>
                      <a:cubicBezTo>
                        <a:pt x="53434" y="23794"/>
                        <a:pt x="60158" y="17070"/>
                        <a:pt x="68450" y="17070"/>
                      </a:cubicBezTo>
                      <a:lnTo>
                        <a:pt x="68450" y="17070"/>
                      </a:lnTo>
                      <a:cubicBezTo>
                        <a:pt x="76741" y="17070"/>
                        <a:pt x="83466" y="23794"/>
                        <a:pt x="83466" y="32086"/>
                      </a:cubicBezTo>
                      <a:lnTo>
                        <a:pt x="83466" y="32086"/>
                      </a:lnTo>
                      <a:lnTo>
                        <a:pt x="83466" y="66303"/>
                      </a:lnTo>
                      <a:lnTo>
                        <a:pt x="98764" y="66303"/>
                      </a:lnTo>
                      <a:lnTo>
                        <a:pt x="98764" y="32086"/>
                      </a:lnTo>
                      <a:cubicBezTo>
                        <a:pt x="98764" y="23794"/>
                        <a:pt x="105488" y="17070"/>
                        <a:pt x="113780" y="17070"/>
                      </a:cubicBezTo>
                      <a:lnTo>
                        <a:pt x="113780" y="17070"/>
                      </a:lnTo>
                      <a:cubicBezTo>
                        <a:pt x="122072" y="17070"/>
                        <a:pt x="128796" y="23794"/>
                        <a:pt x="128796" y="32086"/>
                      </a:cubicBezTo>
                      <a:lnTo>
                        <a:pt x="128796" y="32086"/>
                      </a:lnTo>
                      <a:lnTo>
                        <a:pt x="128796" y="66303"/>
                      </a:lnTo>
                      <a:lnTo>
                        <a:pt x="144094" y="66303"/>
                      </a:lnTo>
                      <a:lnTo>
                        <a:pt x="144094" y="32086"/>
                      </a:lnTo>
                      <a:cubicBezTo>
                        <a:pt x="144094" y="23794"/>
                        <a:pt x="150818" y="17070"/>
                        <a:pt x="159110" y="17070"/>
                      </a:cubicBezTo>
                      <a:lnTo>
                        <a:pt x="159110" y="17070"/>
                      </a:lnTo>
                      <a:cubicBezTo>
                        <a:pt x="167402" y="17070"/>
                        <a:pt x="174126" y="23794"/>
                        <a:pt x="174126" y="32086"/>
                      </a:cubicBezTo>
                      <a:lnTo>
                        <a:pt x="174126" y="32086"/>
                      </a:lnTo>
                      <a:lnTo>
                        <a:pt x="174126" y="66303"/>
                      </a:lnTo>
                      <a:lnTo>
                        <a:pt x="189424" y="66303"/>
                      </a:lnTo>
                      <a:lnTo>
                        <a:pt x="189424" y="32086"/>
                      </a:lnTo>
                      <a:cubicBezTo>
                        <a:pt x="189424" y="23794"/>
                        <a:pt x="196148" y="17070"/>
                        <a:pt x="204440" y="17070"/>
                      </a:cubicBezTo>
                      <a:lnTo>
                        <a:pt x="204440" y="17070"/>
                      </a:lnTo>
                      <a:cubicBezTo>
                        <a:pt x="205976" y="17070"/>
                        <a:pt x="207591" y="17305"/>
                        <a:pt x="208986" y="17728"/>
                      </a:cubicBezTo>
                      <a:lnTo>
                        <a:pt x="208986" y="17728"/>
                      </a:lnTo>
                      <a:lnTo>
                        <a:pt x="208986" y="5439"/>
                      </a:lnTo>
                      <a:lnTo>
                        <a:pt x="205083" y="5439"/>
                      </a:lnTo>
                      <a:lnTo>
                        <a:pt x="205083" y="1207"/>
                      </a:lnTo>
                      <a:lnTo>
                        <a:pt x="208986" y="1207"/>
                      </a:lnTo>
                      <a:lnTo>
                        <a:pt x="208986" y="0"/>
                      </a:lnTo>
                      <a:close/>
                      <a:moveTo>
                        <a:pt x="189832" y="1207"/>
                      </a:moveTo>
                      <a:lnTo>
                        <a:pt x="203766" y="1207"/>
                      </a:lnTo>
                      <a:lnTo>
                        <a:pt x="203766" y="5439"/>
                      </a:lnTo>
                      <a:lnTo>
                        <a:pt x="189832" y="5439"/>
                      </a:lnTo>
                      <a:close/>
                      <a:moveTo>
                        <a:pt x="174581" y="1207"/>
                      </a:moveTo>
                      <a:lnTo>
                        <a:pt x="188515" y="1207"/>
                      </a:lnTo>
                      <a:lnTo>
                        <a:pt x="188515" y="5439"/>
                      </a:lnTo>
                      <a:lnTo>
                        <a:pt x="174581" y="5439"/>
                      </a:lnTo>
                      <a:close/>
                      <a:moveTo>
                        <a:pt x="159314" y="1207"/>
                      </a:moveTo>
                      <a:lnTo>
                        <a:pt x="173264" y="1207"/>
                      </a:lnTo>
                      <a:lnTo>
                        <a:pt x="173264" y="5439"/>
                      </a:lnTo>
                      <a:lnTo>
                        <a:pt x="159314" y="5439"/>
                      </a:lnTo>
                      <a:close/>
                      <a:moveTo>
                        <a:pt x="144063" y="1207"/>
                      </a:moveTo>
                      <a:lnTo>
                        <a:pt x="158013" y="1207"/>
                      </a:lnTo>
                      <a:lnTo>
                        <a:pt x="158013" y="5439"/>
                      </a:lnTo>
                      <a:lnTo>
                        <a:pt x="144063" y="5439"/>
                      </a:lnTo>
                      <a:close/>
                      <a:moveTo>
                        <a:pt x="128812" y="1207"/>
                      </a:moveTo>
                      <a:lnTo>
                        <a:pt x="142762" y="1207"/>
                      </a:lnTo>
                      <a:lnTo>
                        <a:pt x="142762" y="5439"/>
                      </a:lnTo>
                      <a:lnTo>
                        <a:pt x="128812" y="5439"/>
                      </a:lnTo>
                      <a:close/>
                      <a:moveTo>
                        <a:pt x="113560" y="1207"/>
                      </a:moveTo>
                      <a:lnTo>
                        <a:pt x="127511" y="1207"/>
                      </a:lnTo>
                      <a:lnTo>
                        <a:pt x="127511" y="5439"/>
                      </a:lnTo>
                      <a:lnTo>
                        <a:pt x="113560" y="5439"/>
                      </a:lnTo>
                      <a:close/>
                      <a:moveTo>
                        <a:pt x="98309" y="1207"/>
                      </a:moveTo>
                      <a:lnTo>
                        <a:pt x="112259" y="1207"/>
                      </a:lnTo>
                      <a:lnTo>
                        <a:pt x="112259" y="5439"/>
                      </a:lnTo>
                      <a:lnTo>
                        <a:pt x="98309" y="5439"/>
                      </a:lnTo>
                      <a:close/>
                      <a:moveTo>
                        <a:pt x="83058" y="1207"/>
                      </a:moveTo>
                      <a:lnTo>
                        <a:pt x="97008" y="1207"/>
                      </a:lnTo>
                      <a:lnTo>
                        <a:pt x="97008" y="5439"/>
                      </a:lnTo>
                      <a:lnTo>
                        <a:pt x="83058" y="5439"/>
                      </a:lnTo>
                      <a:close/>
                      <a:moveTo>
                        <a:pt x="67807" y="1207"/>
                      </a:moveTo>
                      <a:lnTo>
                        <a:pt x="81757" y="1207"/>
                      </a:lnTo>
                      <a:lnTo>
                        <a:pt x="81757" y="5439"/>
                      </a:lnTo>
                      <a:lnTo>
                        <a:pt x="67807" y="5439"/>
                      </a:lnTo>
                      <a:close/>
                      <a:moveTo>
                        <a:pt x="52556" y="1207"/>
                      </a:moveTo>
                      <a:lnTo>
                        <a:pt x="66490" y="1207"/>
                      </a:lnTo>
                      <a:lnTo>
                        <a:pt x="66490" y="5439"/>
                      </a:lnTo>
                      <a:lnTo>
                        <a:pt x="52556" y="5439"/>
                      </a:lnTo>
                      <a:close/>
                      <a:moveTo>
                        <a:pt x="37305" y="1207"/>
                      </a:moveTo>
                      <a:lnTo>
                        <a:pt x="51239" y="1207"/>
                      </a:lnTo>
                      <a:lnTo>
                        <a:pt x="51239" y="5439"/>
                      </a:lnTo>
                      <a:lnTo>
                        <a:pt x="37305" y="5439"/>
                      </a:lnTo>
                      <a:close/>
                      <a:moveTo>
                        <a:pt x="22038" y="1207"/>
                      </a:moveTo>
                      <a:lnTo>
                        <a:pt x="35988" y="1207"/>
                      </a:lnTo>
                      <a:lnTo>
                        <a:pt x="35988" y="5439"/>
                      </a:lnTo>
                      <a:lnTo>
                        <a:pt x="22038" y="5439"/>
                      </a:lnTo>
                      <a:close/>
                      <a:moveTo>
                        <a:pt x="6787" y="1207"/>
                      </a:moveTo>
                      <a:lnTo>
                        <a:pt x="20737" y="1207"/>
                      </a:lnTo>
                      <a:lnTo>
                        <a:pt x="20737" y="5439"/>
                      </a:lnTo>
                      <a:lnTo>
                        <a:pt x="6787" y="54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75" name="Google Shape;1875;p52"/>
          <p:cNvSpPr/>
          <p:nvPr/>
        </p:nvSpPr>
        <p:spPr>
          <a:xfrm flipH="1">
            <a:off x="-1037575" y="3983225"/>
            <a:ext cx="4881800" cy="1188925"/>
          </a:xfrm>
          <a:custGeom>
            <a:rect b="b" l="l" r="r" t="t"/>
            <a:pathLst>
              <a:path extrusionOk="0" h="47557" w="195272">
                <a:moveTo>
                  <a:pt x="169456" y="6161"/>
                </a:moveTo>
                <a:cubicBezTo>
                  <a:pt x="153343" y="18559"/>
                  <a:pt x="158233" y="14907"/>
                  <a:pt x="149001" y="12290"/>
                </a:cubicBezTo>
                <a:lnTo>
                  <a:pt x="149001" y="12290"/>
                </a:lnTo>
                <a:cubicBezTo>
                  <a:pt x="139753" y="9688"/>
                  <a:pt x="141070" y="6020"/>
                  <a:pt x="130489" y="13340"/>
                </a:cubicBezTo>
                <a:lnTo>
                  <a:pt x="130489" y="13340"/>
                </a:lnTo>
                <a:cubicBezTo>
                  <a:pt x="125160" y="17023"/>
                  <a:pt x="118279" y="16318"/>
                  <a:pt x="111147" y="15628"/>
                </a:cubicBezTo>
                <a:lnTo>
                  <a:pt x="111147" y="15628"/>
                </a:lnTo>
                <a:cubicBezTo>
                  <a:pt x="104125" y="14938"/>
                  <a:pt x="96868" y="14233"/>
                  <a:pt x="90645" y="17760"/>
                </a:cubicBezTo>
                <a:lnTo>
                  <a:pt x="90645" y="17760"/>
                </a:lnTo>
                <a:cubicBezTo>
                  <a:pt x="78106" y="24829"/>
                  <a:pt x="65990" y="32980"/>
                  <a:pt x="62416" y="32494"/>
                </a:cubicBezTo>
                <a:lnTo>
                  <a:pt x="62416" y="32494"/>
                </a:lnTo>
                <a:cubicBezTo>
                  <a:pt x="29515" y="28058"/>
                  <a:pt x="1" y="47557"/>
                  <a:pt x="1" y="47557"/>
                </a:cubicBezTo>
                <a:lnTo>
                  <a:pt x="1" y="47557"/>
                </a:lnTo>
                <a:lnTo>
                  <a:pt x="195271" y="47557"/>
                </a:lnTo>
                <a:lnTo>
                  <a:pt x="195271" y="3935"/>
                </a:lnTo>
                <a:cubicBezTo>
                  <a:pt x="195271" y="3935"/>
                  <a:pt x="191525" y="1"/>
                  <a:pt x="184817" y="1"/>
                </a:cubicBezTo>
                <a:lnTo>
                  <a:pt x="184817" y="1"/>
                </a:lnTo>
                <a:cubicBezTo>
                  <a:pt x="180726" y="1"/>
                  <a:pt x="175553" y="1459"/>
                  <a:pt x="169456" y="61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52"/>
          <p:cNvSpPr/>
          <p:nvPr/>
        </p:nvSpPr>
        <p:spPr>
          <a:xfrm>
            <a:off x="604900" y="420562"/>
            <a:ext cx="822761" cy="822743"/>
          </a:xfrm>
          <a:custGeom>
            <a:rect b="b" l="l" r="r" t="t"/>
            <a:pathLst>
              <a:path extrusionOk="0" h="45989" w="4599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52"/>
          <p:cNvSpPr/>
          <p:nvPr/>
        </p:nvSpPr>
        <p:spPr>
          <a:xfrm>
            <a:off x="805900" y="639925"/>
            <a:ext cx="3038325" cy="293979"/>
          </a:xfrm>
          <a:custGeom>
            <a:rect b="b" l="l" r="r" t="t"/>
            <a:pathLst>
              <a:path extrusionOk="0" h="3413" w="121533">
                <a:moveTo>
                  <a:pt x="3294" y="2308"/>
                </a:moveTo>
                <a:cubicBezTo>
                  <a:pt x="8457" y="2208"/>
                  <a:pt x="15016" y="967"/>
                  <a:pt x="19888" y="1341"/>
                </a:cubicBezTo>
                <a:cubicBezTo>
                  <a:pt x="28034" y="1971"/>
                  <a:pt x="29758" y="137"/>
                  <a:pt x="36801" y="621"/>
                </a:cubicBezTo>
                <a:cubicBezTo>
                  <a:pt x="44966" y="1223"/>
                  <a:pt x="55457" y="1314"/>
                  <a:pt x="61551" y="1150"/>
                </a:cubicBezTo>
                <a:cubicBezTo>
                  <a:pt x="69068" y="958"/>
                  <a:pt x="74232" y="0"/>
                  <a:pt x="81439" y="767"/>
                </a:cubicBezTo>
                <a:cubicBezTo>
                  <a:pt x="84887" y="1150"/>
                  <a:pt x="81119" y="1825"/>
                  <a:pt x="90680" y="1104"/>
                </a:cubicBezTo>
                <a:cubicBezTo>
                  <a:pt x="94292" y="830"/>
                  <a:pt x="95688" y="812"/>
                  <a:pt x="99921" y="958"/>
                </a:cubicBezTo>
                <a:cubicBezTo>
                  <a:pt x="107119" y="1250"/>
                  <a:pt x="115576" y="1104"/>
                  <a:pt x="121533" y="1250"/>
                </a:cubicBezTo>
                <a:cubicBezTo>
                  <a:pt x="116679" y="1442"/>
                  <a:pt x="103515" y="1150"/>
                  <a:pt x="95378" y="1679"/>
                </a:cubicBezTo>
                <a:cubicBezTo>
                  <a:pt x="85352" y="2254"/>
                  <a:pt x="79559" y="2545"/>
                  <a:pt x="69378" y="2062"/>
                </a:cubicBezTo>
                <a:cubicBezTo>
                  <a:pt x="61396" y="1633"/>
                  <a:pt x="51680" y="1487"/>
                  <a:pt x="43534" y="1779"/>
                </a:cubicBezTo>
                <a:cubicBezTo>
                  <a:pt x="34767" y="2016"/>
                  <a:pt x="30069" y="3412"/>
                  <a:pt x="20672" y="2646"/>
                </a:cubicBezTo>
                <a:cubicBezTo>
                  <a:pt x="16448" y="2254"/>
                  <a:pt x="14879" y="2254"/>
                  <a:pt x="10656" y="2354"/>
                </a:cubicBezTo>
                <a:cubicBezTo>
                  <a:pt x="7837" y="2400"/>
                  <a:pt x="4388" y="2500"/>
                  <a:pt x="0" y="244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52"/>
          <p:cNvSpPr/>
          <p:nvPr/>
        </p:nvSpPr>
        <p:spPr>
          <a:xfrm flipH="1">
            <a:off x="5286750" y="383650"/>
            <a:ext cx="3038100" cy="371398"/>
          </a:xfrm>
          <a:custGeom>
            <a:rect b="b" l="l" r="r" t="t"/>
            <a:pathLst>
              <a:path extrusionOk="0" h="3422" w="121524">
                <a:moveTo>
                  <a:pt x="3293" y="2318"/>
                </a:moveTo>
                <a:cubicBezTo>
                  <a:pt x="8457" y="2218"/>
                  <a:pt x="15016" y="977"/>
                  <a:pt x="19888" y="1351"/>
                </a:cubicBezTo>
                <a:cubicBezTo>
                  <a:pt x="28034" y="1981"/>
                  <a:pt x="29758" y="147"/>
                  <a:pt x="36801" y="630"/>
                </a:cubicBezTo>
                <a:cubicBezTo>
                  <a:pt x="44966" y="1233"/>
                  <a:pt x="55457" y="1324"/>
                  <a:pt x="61551" y="1160"/>
                </a:cubicBezTo>
                <a:cubicBezTo>
                  <a:pt x="69068" y="968"/>
                  <a:pt x="74231" y="1"/>
                  <a:pt x="81438" y="776"/>
                </a:cubicBezTo>
                <a:cubicBezTo>
                  <a:pt x="84878" y="1160"/>
                  <a:pt x="81119" y="1835"/>
                  <a:pt x="90680" y="1114"/>
                </a:cubicBezTo>
                <a:cubicBezTo>
                  <a:pt x="94292" y="840"/>
                  <a:pt x="95688" y="822"/>
                  <a:pt x="99912" y="968"/>
                </a:cubicBezTo>
                <a:cubicBezTo>
                  <a:pt x="107119" y="1260"/>
                  <a:pt x="115575" y="1114"/>
                  <a:pt x="121523" y="1260"/>
                </a:cubicBezTo>
                <a:cubicBezTo>
                  <a:pt x="116670" y="1451"/>
                  <a:pt x="103515" y="1160"/>
                  <a:pt x="95378" y="1689"/>
                </a:cubicBezTo>
                <a:cubicBezTo>
                  <a:pt x="85352" y="2263"/>
                  <a:pt x="79559" y="2555"/>
                  <a:pt x="69378" y="2072"/>
                </a:cubicBezTo>
                <a:cubicBezTo>
                  <a:pt x="61387" y="1643"/>
                  <a:pt x="51680" y="1497"/>
                  <a:pt x="43534" y="1789"/>
                </a:cubicBezTo>
                <a:cubicBezTo>
                  <a:pt x="34767" y="2026"/>
                  <a:pt x="30068" y="3422"/>
                  <a:pt x="20672" y="2647"/>
                </a:cubicBezTo>
                <a:cubicBezTo>
                  <a:pt x="16448" y="2263"/>
                  <a:pt x="14879" y="2263"/>
                  <a:pt x="10646" y="2364"/>
                </a:cubicBezTo>
                <a:cubicBezTo>
                  <a:pt x="7827" y="2409"/>
                  <a:pt x="4388" y="2510"/>
                  <a:pt x="0" y="245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52"/>
          <p:cNvSpPr/>
          <p:nvPr/>
        </p:nvSpPr>
        <p:spPr>
          <a:xfrm flipH="1" rot="-2231248">
            <a:off x="5434268" y="68113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0" name="Google Shape;1880;p52"/>
          <p:cNvGrpSpPr/>
          <p:nvPr/>
        </p:nvGrpSpPr>
        <p:grpSpPr>
          <a:xfrm>
            <a:off x="-76425" y="2942975"/>
            <a:ext cx="2419653" cy="571601"/>
            <a:chOff x="3962175" y="2857795"/>
            <a:chExt cx="3075700" cy="726580"/>
          </a:xfrm>
        </p:grpSpPr>
        <p:sp>
          <p:nvSpPr>
            <p:cNvPr id="1881" name="Google Shape;1881;p52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2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2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2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2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2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2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2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2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2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2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2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2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2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2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2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2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2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2"/>
            <p:cNvSpPr/>
            <p:nvPr/>
          </p:nvSpPr>
          <p:spPr>
            <a:xfrm>
              <a:off x="4046545" y="2857795"/>
              <a:ext cx="2817428" cy="356671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0" name="Google Shape;1900;p52"/>
          <p:cNvSpPr txBox="1"/>
          <p:nvPr>
            <p:ph idx="4294967295" type="subTitle"/>
          </p:nvPr>
        </p:nvSpPr>
        <p:spPr>
          <a:xfrm>
            <a:off x="359675" y="1528775"/>
            <a:ext cx="48825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Before Migration: On-Premises Costs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During Migration: Transitional Costs</a:t>
            </a:r>
            <a:endParaRPr i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After Migration: AWS Operational Cost</a:t>
            </a:r>
            <a:endParaRPr i="1" sz="2000"/>
          </a:p>
        </p:txBody>
      </p:sp>
      <p:pic>
        <p:nvPicPr>
          <p:cNvPr id="1901" name="Google Shape;19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763" y="1221025"/>
            <a:ext cx="3816276" cy="22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53"/>
          <p:cNvSpPr txBox="1"/>
          <p:nvPr>
            <p:ph idx="2" type="title"/>
          </p:nvPr>
        </p:nvSpPr>
        <p:spPr>
          <a:xfrm>
            <a:off x="1024350" y="539500"/>
            <a:ext cx="6698400" cy="6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Before Migration: On-Premises Costs</a:t>
            </a:r>
            <a:endParaRPr baseline="30000"/>
          </a:p>
        </p:txBody>
      </p:sp>
      <p:sp>
        <p:nvSpPr>
          <p:cNvPr id="1907" name="Google Shape;1907;p53"/>
          <p:cNvSpPr txBox="1"/>
          <p:nvPr>
            <p:ph idx="5" type="subTitle"/>
          </p:nvPr>
        </p:nvSpPr>
        <p:spPr>
          <a:xfrm>
            <a:off x="276625" y="1491375"/>
            <a:ext cx="8867400" cy="19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Infrastructure Expenses: </a:t>
            </a:r>
            <a:r>
              <a:rPr lang="en" sz="1500"/>
              <a:t>Costs associated with purchasing and maintaining physical servers, storage devices, networking equipment, and data centers.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Operational Costs:</a:t>
            </a:r>
            <a:r>
              <a:rPr lang="en" sz="1500"/>
              <a:t> Expenses for power consumption, cooling systems, physical security, and facility management.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Personnel Costs: </a:t>
            </a:r>
            <a:r>
              <a:rPr lang="en" sz="1500"/>
              <a:t>Salaries and benefits for IT staff responsible for hardware maintenance, network management, and system administration.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Capital Expenditures (CapEx):</a:t>
            </a:r>
            <a:r>
              <a:rPr lang="en" sz="1500"/>
              <a:t> Significant upfront investments required for hardware procurement and infrastructure setup.</a:t>
            </a:r>
            <a:endParaRPr sz="1500"/>
          </a:p>
        </p:txBody>
      </p:sp>
      <p:sp>
        <p:nvSpPr>
          <p:cNvPr id="1908" name="Google Shape;1908;p53"/>
          <p:cNvSpPr/>
          <p:nvPr/>
        </p:nvSpPr>
        <p:spPr>
          <a:xfrm flipH="1">
            <a:off x="7658792" y="226113"/>
            <a:ext cx="883583" cy="883564"/>
          </a:xfrm>
          <a:custGeom>
            <a:rect b="b" l="l" r="r" t="t"/>
            <a:pathLst>
              <a:path extrusionOk="0" h="45989" w="4599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53"/>
          <p:cNvSpPr/>
          <p:nvPr/>
        </p:nvSpPr>
        <p:spPr>
          <a:xfrm flipH="1">
            <a:off x="5919425" y="668550"/>
            <a:ext cx="3038100" cy="371398"/>
          </a:xfrm>
          <a:custGeom>
            <a:rect b="b" l="l" r="r" t="t"/>
            <a:pathLst>
              <a:path extrusionOk="0" h="3422" w="121524">
                <a:moveTo>
                  <a:pt x="3293" y="2318"/>
                </a:moveTo>
                <a:cubicBezTo>
                  <a:pt x="8457" y="2218"/>
                  <a:pt x="15016" y="977"/>
                  <a:pt x="19888" y="1351"/>
                </a:cubicBezTo>
                <a:cubicBezTo>
                  <a:pt x="28034" y="1981"/>
                  <a:pt x="29758" y="147"/>
                  <a:pt x="36801" y="630"/>
                </a:cubicBezTo>
                <a:cubicBezTo>
                  <a:pt x="44966" y="1233"/>
                  <a:pt x="55457" y="1324"/>
                  <a:pt x="61551" y="1160"/>
                </a:cubicBezTo>
                <a:cubicBezTo>
                  <a:pt x="69068" y="968"/>
                  <a:pt x="74231" y="1"/>
                  <a:pt x="81438" y="776"/>
                </a:cubicBezTo>
                <a:cubicBezTo>
                  <a:pt x="84878" y="1160"/>
                  <a:pt x="81119" y="1835"/>
                  <a:pt x="90680" y="1114"/>
                </a:cubicBezTo>
                <a:cubicBezTo>
                  <a:pt x="94292" y="840"/>
                  <a:pt x="95688" y="822"/>
                  <a:pt x="99912" y="968"/>
                </a:cubicBezTo>
                <a:cubicBezTo>
                  <a:pt x="107119" y="1260"/>
                  <a:pt x="115575" y="1114"/>
                  <a:pt x="121523" y="1260"/>
                </a:cubicBezTo>
                <a:cubicBezTo>
                  <a:pt x="116670" y="1451"/>
                  <a:pt x="103515" y="1160"/>
                  <a:pt x="95378" y="1689"/>
                </a:cubicBezTo>
                <a:cubicBezTo>
                  <a:pt x="85352" y="2263"/>
                  <a:pt x="79559" y="2555"/>
                  <a:pt x="69378" y="2072"/>
                </a:cubicBezTo>
                <a:cubicBezTo>
                  <a:pt x="61387" y="1643"/>
                  <a:pt x="51680" y="1497"/>
                  <a:pt x="43534" y="1789"/>
                </a:cubicBezTo>
                <a:cubicBezTo>
                  <a:pt x="34767" y="2026"/>
                  <a:pt x="30068" y="3422"/>
                  <a:pt x="20672" y="2647"/>
                </a:cubicBezTo>
                <a:cubicBezTo>
                  <a:pt x="16448" y="2263"/>
                  <a:pt x="14879" y="2263"/>
                  <a:pt x="10646" y="2364"/>
                </a:cubicBezTo>
                <a:cubicBezTo>
                  <a:pt x="7827" y="2409"/>
                  <a:pt x="4388" y="2510"/>
                  <a:pt x="0" y="245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53"/>
          <p:cNvSpPr/>
          <p:nvPr/>
        </p:nvSpPr>
        <p:spPr>
          <a:xfrm flipH="1" rot="-2231248">
            <a:off x="1234668" y="68463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54"/>
          <p:cNvSpPr/>
          <p:nvPr/>
        </p:nvSpPr>
        <p:spPr>
          <a:xfrm>
            <a:off x="-94225" y="3782425"/>
            <a:ext cx="4442125" cy="1160325"/>
          </a:xfrm>
          <a:custGeom>
            <a:rect b="b" l="l" r="r" t="t"/>
            <a:pathLst>
              <a:path extrusionOk="0" h="46413" w="177685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6" name="Google Shape;1916;p54"/>
          <p:cNvGrpSpPr/>
          <p:nvPr/>
        </p:nvGrpSpPr>
        <p:grpSpPr>
          <a:xfrm>
            <a:off x="6097779" y="1580033"/>
            <a:ext cx="1530872" cy="2106828"/>
            <a:chOff x="4219225" y="4565175"/>
            <a:chExt cx="389525" cy="536075"/>
          </a:xfrm>
        </p:grpSpPr>
        <p:grpSp>
          <p:nvGrpSpPr>
            <p:cNvPr id="1917" name="Google Shape;1917;p54"/>
            <p:cNvGrpSpPr/>
            <p:nvPr/>
          </p:nvGrpSpPr>
          <p:grpSpPr>
            <a:xfrm>
              <a:off x="4295625" y="4565175"/>
              <a:ext cx="237100" cy="294300"/>
              <a:chOff x="4295625" y="4565175"/>
              <a:chExt cx="237100" cy="294300"/>
            </a:xfrm>
          </p:grpSpPr>
          <p:sp>
            <p:nvSpPr>
              <p:cNvPr id="1918" name="Google Shape;1918;p54"/>
              <p:cNvSpPr/>
              <p:nvPr/>
            </p:nvSpPr>
            <p:spPr>
              <a:xfrm>
                <a:off x="4330900" y="4565175"/>
                <a:ext cx="166175" cy="189675"/>
              </a:xfrm>
              <a:custGeom>
                <a:rect b="b" l="l" r="r" t="t"/>
                <a:pathLst>
                  <a:path extrusionOk="0" h="7587" w="6647">
                    <a:moveTo>
                      <a:pt x="3323" y="0"/>
                    </a:moveTo>
                    <a:cubicBezTo>
                      <a:pt x="3323" y="0"/>
                      <a:pt x="2461" y="6850"/>
                      <a:pt x="1" y="6850"/>
                    </a:cubicBezTo>
                    <a:cubicBezTo>
                      <a:pt x="1" y="6850"/>
                      <a:pt x="1286" y="7587"/>
                      <a:pt x="3323" y="7587"/>
                    </a:cubicBezTo>
                    <a:cubicBezTo>
                      <a:pt x="5361" y="7587"/>
                      <a:pt x="6646" y="6850"/>
                      <a:pt x="6646" y="6850"/>
                    </a:cubicBezTo>
                    <a:cubicBezTo>
                      <a:pt x="4186" y="6850"/>
                      <a:pt x="3323" y="0"/>
                      <a:pt x="33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54"/>
              <p:cNvSpPr/>
              <p:nvPr/>
            </p:nvSpPr>
            <p:spPr>
              <a:xfrm>
                <a:off x="4295625" y="4689000"/>
                <a:ext cx="237100" cy="170475"/>
              </a:xfrm>
              <a:custGeom>
                <a:rect b="b" l="l" r="r" t="t"/>
                <a:pathLst>
                  <a:path extrusionOk="0" h="6819" w="9484">
                    <a:moveTo>
                      <a:pt x="4734" y="0"/>
                    </a:moveTo>
                    <a:cubicBezTo>
                      <a:pt x="4734" y="0"/>
                      <a:pt x="3214" y="5330"/>
                      <a:pt x="1" y="5330"/>
                    </a:cubicBezTo>
                    <a:cubicBezTo>
                      <a:pt x="1" y="5330"/>
                      <a:pt x="1882" y="6819"/>
                      <a:pt x="4734" y="6819"/>
                    </a:cubicBezTo>
                    <a:cubicBezTo>
                      <a:pt x="7587" y="6819"/>
                      <a:pt x="9484" y="5330"/>
                      <a:pt x="9484" y="5330"/>
                    </a:cubicBezTo>
                    <a:cubicBezTo>
                      <a:pt x="6255" y="5330"/>
                      <a:pt x="4734" y="0"/>
                      <a:pt x="47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0" name="Google Shape;1920;p54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921" name="Google Shape;1921;p54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rect b="b" l="l" r="r" t="t"/>
                <a:pathLst>
                  <a:path extrusionOk="0" h="8167" w="11381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54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rect b="b" l="l" r="r" t="t"/>
                <a:pathLst>
                  <a:path extrusionOk="0" h="11192" w="15581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23" name="Google Shape;1923;p54"/>
          <p:cNvGrpSpPr/>
          <p:nvPr/>
        </p:nvGrpSpPr>
        <p:grpSpPr>
          <a:xfrm>
            <a:off x="7903843" y="1070697"/>
            <a:ext cx="945961" cy="1301858"/>
            <a:chOff x="4219225" y="4565175"/>
            <a:chExt cx="389525" cy="536075"/>
          </a:xfrm>
        </p:grpSpPr>
        <p:grpSp>
          <p:nvGrpSpPr>
            <p:cNvPr id="1924" name="Google Shape;1924;p54"/>
            <p:cNvGrpSpPr/>
            <p:nvPr/>
          </p:nvGrpSpPr>
          <p:grpSpPr>
            <a:xfrm>
              <a:off x="4295625" y="4565175"/>
              <a:ext cx="237100" cy="294300"/>
              <a:chOff x="4295625" y="4565175"/>
              <a:chExt cx="237100" cy="294300"/>
            </a:xfrm>
          </p:grpSpPr>
          <p:sp>
            <p:nvSpPr>
              <p:cNvPr id="1925" name="Google Shape;1925;p54"/>
              <p:cNvSpPr/>
              <p:nvPr/>
            </p:nvSpPr>
            <p:spPr>
              <a:xfrm>
                <a:off x="4330900" y="4565175"/>
                <a:ext cx="166175" cy="189675"/>
              </a:xfrm>
              <a:custGeom>
                <a:rect b="b" l="l" r="r" t="t"/>
                <a:pathLst>
                  <a:path extrusionOk="0" h="7587" w="6647">
                    <a:moveTo>
                      <a:pt x="3323" y="0"/>
                    </a:moveTo>
                    <a:cubicBezTo>
                      <a:pt x="3323" y="0"/>
                      <a:pt x="2461" y="6850"/>
                      <a:pt x="1" y="6850"/>
                    </a:cubicBezTo>
                    <a:cubicBezTo>
                      <a:pt x="1" y="6850"/>
                      <a:pt x="1286" y="7587"/>
                      <a:pt x="3323" y="7587"/>
                    </a:cubicBezTo>
                    <a:cubicBezTo>
                      <a:pt x="5361" y="7587"/>
                      <a:pt x="6646" y="6850"/>
                      <a:pt x="6646" y="6850"/>
                    </a:cubicBezTo>
                    <a:cubicBezTo>
                      <a:pt x="4186" y="6850"/>
                      <a:pt x="3323" y="0"/>
                      <a:pt x="3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54"/>
              <p:cNvSpPr/>
              <p:nvPr/>
            </p:nvSpPr>
            <p:spPr>
              <a:xfrm>
                <a:off x="4295625" y="4689000"/>
                <a:ext cx="237100" cy="170475"/>
              </a:xfrm>
              <a:custGeom>
                <a:rect b="b" l="l" r="r" t="t"/>
                <a:pathLst>
                  <a:path extrusionOk="0" h="6819" w="9484">
                    <a:moveTo>
                      <a:pt x="4734" y="0"/>
                    </a:moveTo>
                    <a:cubicBezTo>
                      <a:pt x="4734" y="0"/>
                      <a:pt x="3214" y="5330"/>
                      <a:pt x="1" y="5330"/>
                    </a:cubicBezTo>
                    <a:cubicBezTo>
                      <a:pt x="1" y="5330"/>
                      <a:pt x="1882" y="6819"/>
                      <a:pt x="4734" y="6819"/>
                    </a:cubicBezTo>
                    <a:cubicBezTo>
                      <a:pt x="7587" y="6819"/>
                      <a:pt x="9484" y="5330"/>
                      <a:pt x="9484" y="5330"/>
                    </a:cubicBezTo>
                    <a:cubicBezTo>
                      <a:pt x="6255" y="5330"/>
                      <a:pt x="4734" y="0"/>
                      <a:pt x="47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54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928" name="Google Shape;1928;p54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rect b="b" l="l" r="r" t="t"/>
                <a:pathLst>
                  <a:path extrusionOk="0" h="8167" w="11381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54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rect b="b" l="l" r="r" t="t"/>
                <a:pathLst>
                  <a:path extrusionOk="0" h="11192" w="15581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0" name="Google Shape;1930;p54"/>
          <p:cNvSpPr txBox="1"/>
          <p:nvPr>
            <p:ph idx="2" type="title"/>
          </p:nvPr>
        </p:nvSpPr>
        <p:spPr>
          <a:xfrm>
            <a:off x="1033825" y="44850"/>
            <a:ext cx="6724200" cy="13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During Migration: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Transitional Costs</a:t>
            </a:r>
            <a:endParaRPr sz="2500"/>
          </a:p>
        </p:txBody>
      </p:sp>
      <p:sp>
        <p:nvSpPr>
          <p:cNvPr id="1931" name="Google Shape;1931;p54"/>
          <p:cNvSpPr/>
          <p:nvPr/>
        </p:nvSpPr>
        <p:spPr>
          <a:xfrm>
            <a:off x="2694075" y="175050"/>
            <a:ext cx="3403700" cy="364450"/>
          </a:xfrm>
          <a:custGeom>
            <a:rect b="b" l="l" r="r" t="t"/>
            <a:pathLst>
              <a:path extrusionOk="0" h="14578" w="136148">
                <a:moveTo>
                  <a:pt x="102228" y="0"/>
                </a:moveTo>
                <a:cubicBezTo>
                  <a:pt x="82573" y="0"/>
                  <a:pt x="77181" y="2414"/>
                  <a:pt x="85034" y="3088"/>
                </a:cubicBezTo>
                <a:cubicBezTo>
                  <a:pt x="92886" y="3762"/>
                  <a:pt x="106946" y="7900"/>
                  <a:pt x="64140" y="7900"/>
                </a:cubicBezTo>
                <a:cubicBezTo>
                  <a:pt x="46663" y="7900"/>
                  <a:pt x="0" y="14577"/>
                  <a:pt x="71460" y="14577"/>
                </a:cubicBezTo>
                <a:lnTo>
                  <a:pt x="116790" y="14577"/>
                </a:lnTo>
                <a:cubicBezTo>
                  <a:pt x="136147" y="14577"/>
                  <a:pt x="125849" y="8997"/>
                  <a:pt x="112542" y="8997"/>
                </a:cubicBezTo>
                <a:cubicBezTo>
                  <a:pt x="106225" y="8997"/>
                  <a:pt x="134110" y="0"/>
                  <a:pt x="102228" y="0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54"/>
          <p:cNvSpPr/>
          <p:nvPr/>
        </p:nvSpPr>
        <p:spPr>
          <a:xfrm flipH="1" rot="-2231248">
            <a:off x="5575868" y="69721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54"/>
          <p:cNvSpPr txBox="1"/>
          <p:nvPr/>
        </p:nvSpPr>
        <p:spPr>
          <a:xfrm>
            <a:off x="399075" y="1103850"/>
            <a:ext cx="43257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AutoNum type="arabicPeriod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Planning and Assessment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: Expenses related to evaluating existing systems, determining migration strategies, and conducting feasibility studies.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AutoNum type="arabicPeriod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Migration Tools and Services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: Costs for utilizing AWS migration services or third-party tools to facilitate data and application transfer.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AutoNum type="arabicPeriod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Temporary Dual Operations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: Expenses incurred from running parallel on-premises and AWS environments 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to ensure business continuity during the transition.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AutoNum type="arabicPeriod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Training and Upskilling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: Investments in training staff to manage and operate AWS services effectively.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1934" name="Google Shape;1934;p54"/>
          <p:cNvPicPr preferRelativeResize="0"/>
          <p:nvPr/>
        </p:nvPicPr>
        <p:blipFill rotWithShape="1">
          <a:blip r:embed="rId3">
            <a:alphaModFix/>
          </a:blip>
          <a:srcRect b="-11389" l="-21300" r="0" t="-4472"/>
          <a:stretch/>
        </p:blipFill>
        <p:spPr>
          <a:xfrm>
            <a:off x="3501275" y="-216813"/>
            <a:ext cx="6214451" cy="5906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9" name="Google Shape;1939;p55"/>
          <p:cNvGrpSpPr/>
          <p:nvPr/>
        </p:nvGrpSpPr>
        <p:grpSpPr>
          <a:xfrm>
            <a:off x="543463" y="3301326"/>
            <a:ext cx="8057030" cy="1458716"/>
            <a:chOff x="3775764" y="2993756"/>
            <a:chExt cx="3262087" cy="590621"/>
          </a:xfrm>
        </p:grpSpPr>
        <p:sp>
          <p:nvSpPr>
            <p:cNvPr id="1940" name="Google Shape;1940;p55"/>
            <p:cNvSpPr/>
            <p:nvPr/>
          </p:nvSpPr>
          <p:spPr>
            <a:xfrm>
              <a:off x="3775764" y="3227752"/>
              <a:ext cx="3262087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55"/>
            <p:cNvSpPr/>
            <p:nvPr/>
          </p:nvSpPr>
          <p:spPr>
            <a:xfrm>
              <a:off x="6301551" y="3296687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55"/>
            <p:cNvSpPr/>
            <p:nvPr/>
          </p:nvSpPr>
          <p:spPr>
            <a:xfrm>
              <a:off x="5995216" y="2993756"/>
              <a:ext cx="868577" cy="220668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3" name="Google Shape;1943;p55"/>
          <p:cNvSpPr txBox="1"/>
          <p:nvPr/>
        </p:nvSpPr>
        <p:spPr>
          <a:xfrm>
            <a:off x="164475" y="1112200"/>
            <a:ext cx="6728400" cy="26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Compute Resources:</a:t>
            </a:r>
            <a:r>
              <a:rPr lang="en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Costs based on the type and number of EC2 instances utilized, with options for on-demand, reserved, or spot instances.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Storage Services:</a:t>
            </a:r>
            <a:r>
              <a:rPr lang="en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Expenses for data storage solutions like S3, EBS, or Glacier, depending on access frequency and redundancy requirements.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Networking Costs:</a:t>
            </a:r>
            <a:r>
              <a:rPr lang="en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Charges for data transfer between AWS services, regions, or outbound to the internet.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l"/>
              <a:buChar char="●"/>
            </a:pPr>
            <a:r>
              <a:rPr b="1" lang="en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Managed Services</a:t>
            </a:r>
            <a:r>
              <a:rPr lang="en" sz="16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: Fees for additional AWS services such as RDS for databases, Lambda for serverless computing, or CloudWatch for monitoring</a:t>
            </a:r>
            <a:endParaRPr sz="16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944" name="Google Shape;1944;p5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Migration: AWS Operational Costs</a:t>
            </a:r>
            <a:endParaRPr/>
          </a:p>
        </p:txBody>
      </p:sp>
      <p:sp>
        <p:nvSpPr>
          <p:cNvPr id="1945" name="Google Shape;1945;p55"/>
          <p:cNvSpPr/>
          <p:nvPr/>
        </p:nvSpPr>
        <p:spPr>
          <a:xfrm>
            <a:off x="7778250" y="384063"/>
            <a:ext cx="883583" cy="883564"/>
          </a:xfrm>
          <a:custGeom>
            <a:rect b="b" l="l" r="r" t="t"/>
            <a:pathLst>
              <a:path extrusionOk="0" h="45989" w="4599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55"/>
          <p:cNvSpPr/>
          <p:nvPr/>
        </p:nvSpPr>
        <p:spPr>
          <a:xfrm>
            <a:off x="5614225" y="956600"/>
            <a:ext cx="3572600" cy="500050"/>
          </a:xfrm>
          <a:custGeom>
            <a:rect b="b" l="l" r="r" t="t"/>
            <a:pathLst>
              <a:path extrusionOk="0" h="20002" w="142904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9"/>
          <p:cNvSpPr/>
          <p:nvPr/>
        </p:nvSpPr>
        <p:spPr>
          <a:xfrm>
            <a:off x="-1682887" y="1208938"/>
            <a:ext cx="10828625" cy="1112950"/>
          </a:xfrm>
          <a:custGeom>
            <a:rect b="b" l="l" r="r" t="t"/>
            <a:pathLst>
              <a:path extrusionOk="0" h="44518" w="313487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29"/>
          <p:cNvSpPr/>
          <p:nvPr/>
        </p:nvSpPr>
        <p:spPr>
          <a:xfrm>
            <a:off x="124025" y="580325"/>
            <a:ext cx="2262175" cy="302175"/>
          </a:xfrm>
          <a:custGeom>
            <a:rect b="b" l="l" r="r" t="t"/>
            <a:pathLst>
              <a:path extrusionOk="0" h="12087" w="90487">
                <a:moveTo>
                  <a:pt x="19156" y="1"/>
                </a:moveTo>
                <a:cubicBezTo>
                  <a:pt x="0" y="1"/>
                  <a:pt x="15345" y="11802"/>
                  <a:pt x="15345" y="11802"/>
                </a:cubicBezTo>
                <a:cubicBezTo>
                  <a:pt x="15345" y="11802"/>
                  <a:pt x="31496" y="12086"/>
                  <a:pt x="48288" y="12086"/>
                </a:cubicBezTo>
                <a:cubicBezTo>
                  <a:pt x="68904" y="12086"/>
                  <a:pt x="90487" y="11658"/>
                  <a:pt x="84327" y="9749"/>
                </a:cubicBezTo>
                <a:cubicBezTo>
                  <a:pt x="73152" y="6285"/>
                  <a:pt x="34373" y="5846"/>
                  <a:pt x="37493" y="4514"/>
                </a:cubicBezTo>
                <a:cubicBezTo>
                  <a:pt x="40596" y="3166"/>
                  <a:pt x="44656" y="1097"/>
                  <a:pt x="21693" y="62"/>
                </a:cubicBezTo>
                <a:cubicBezTo>
                  <a:pt x="20787" y="21"/>
                  <a:pt x="19942" y="1"/>
                  <a:pt x="19156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29"/>
          <p:cNvSpPr txBox="1"/>
          <p:nvPr>
            <p:ph type="title"/>
          </p:nvPr>
        </p:nvSpPr>
        <p:spPr>
          <a:xfrm>
            <a:off x="995975" y="164800"/>
            <a:ext cx="73803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the IRS 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29"/>
          <p:cNvSpPr txBox="1"/>
          <p:nvPr>
            <p:ph idx="1" type="subTitle"/>
          </p:nvPr>
        </p:nvSpPr>
        <p:spPr>
          <a:xfrm>
            <a:off x="611125" y="903925"/>
            <a:ext cx="8416500" cy="18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Overview</a:t>
            </a:r>
            <a:endParaRPr b="1" i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Indian Railways System (IRS) is a real-time platform managing ticketing, freight logistics, and train scheduling, integrating with IRCTC, RailTel, and logistics providers.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/>
              <a:t>Key Features</a:t>
            </a:r>
            <a:endParaRPr b="1" i="1"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>
                <a:solidFill>
                  <a:srgbClr val="FCFCFC"/>
                </a:solidFill>
              </a:rPr>
              <a:t>Real-Time Ticketing</a:t>
            </a:r>
            <a:r>
              <a:rPr lang="en"/>
              <a:t> – </a:t>
            </a:r>
            <a:r>
              <a:rPr i="1" lang="en"/>
              <a:t>Millions of transactions daily, secure payments, fraud detection.</a:t>
            </a:r>
            <a:endParaRPr i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>
                <a:solidFill>
                  <a:schemeClr val="lt1"/>
                </a:solidFill>
              </a:rPr>
              <a:t> AI-Powered Scheduling </a:t>
            </a:r>
            <a:r>
              <a:rPr lang="en"/>
              <a:t>– </a:t>
            </a:r>
            <a:r>
              <a:rPr i="1" lang="en"/>
              <a:t>Dynamic rescheduling, delay reduction, route optimization.</a:t>
            </a:r>
            <a:endParaRPr i="1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/>
              <a:t> </a:t>
            </a:r>
            <a:r>
              <a:rPr b="1" lang="en">
                <a:solidFill>
                  <a:schemeClr val="lt1"/>
                </a:solidFill>
              </a:rPr>
              <a:t>Freight &amp; Logistics </a:t>
            </a:r>
            <a:r>
              <a:rPr lang="en"/>
              <a:t>– </a:t>
            </a:r>
            <a:r>
              <a:rPr i="1" lang="en"/>
              <a:t>Automated tracking, demand forecasting, predictive maintenance.</a:t>
            </a:r>
            <a:endParaRPr i="1"/>
          </a:p>
        </p:txBody>
      </p:sp>
      <p:sp>
        <p:nvSpPr>
          <p:cNvPr id="1307" name="Google Shape;1307;p29"/>
          <p:cNvSpPr/>
          <p:nvPr/>
        </p:nvSpPr>
        <p:spPr>
          <a:xfrm flipH="1" rot="-2231248">
            <a:off x="3001543" y="96496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30"/>
          <p:cNvGrpSpPr/>
          <p:nvPr/>
        </p:nvGrpSpPr>
        <p:grpSpPr>
          <a:xfrm>
            <a:off x="2879025" y="4407050"/>
            <a:ext cx="853900" cy="770400"/>
            <a:chOff x="4219225" y="4330850"/>
            <a:chExt cx="853900" cy="770400"/>
          </a:xfrm>
        </p:grpSpPr>
        <p:grpSp>
          <p:nvGrpSpPr>
            <p:cNvPr id="1313" name="Google Shape;1313;p30"/>
            <p:cNvGrpSpPr/>
            <p:nvPr/>
          </p:nvGrpSpPr>
          <p:grpSpPr>
            <a:xfrm>
              <a:off x="4295625" y="4330850"/>
              <a:ext cx="777500" cy="770400"/>
              <a:chOff x="4295625" y="4330850"/>
              <a:chExt cx="777500" cy="770400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4603250" y="4588300"/>
                <a:ext cx="408325" cy="293525"/>
              </a:xfrm>
              <a:custGeom>
                <a:rect b="b" l="l" r="r" t="t"/>
                <a:pathLst>
                  <a:path extrusionOk="0" h="11741" w="16333">
                    <a:moveTo>
                      <a:pt x="8167" y="0"/>
                    </a:moveTo>
                    <a:cubicBezTo>
                      <a:pt x="8167" y="0"/>
                      <a:pt x="5549" y="9185"/>
                      <a:pt x="0" y="9185"/>
                    </a:cubicBezTo>
                    <a:cubicBezTo>
                      <a:pt x="0" y="9185"/>
                      <a:pt x="3260" y="11740"/>
                      <a:pt x="8167" y="11740"/>
                    </a:cubicBezTo>
                    <a:cubicBezTo>
                      <a:pt x="13073" y="11740"/>
                      <a:pt x="16333" y="9185"/>
                      <a:pt x="16333" y="9185"/>
                    </a:cubicBezTo>
                    <a:cubicBezTo>
                      <a:pt x="10784" y="9185"/>
                      <a:pt x="8167" y="0"/>
                      <a:pt x="8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5" name="Google Shape;1315;p30"/>
              <p:cNvGrpSpPr/>
              <p:nvPr/>
            </p:nvGrpSpPr>
            <p:grpSpPr>
              <a:xfrm>
                <a:off x="4295625" y="4330850"/>
                <a:ext cx="777500" cy="770400"/>
                <a:chOff x="4295625" y="4330850"/>
                <a:chExt cx="777500" cy="770400"/>
              </a:xfrm>
            </p:grpSpPr>
            <p:sp>
              <p:nvSpPr>
                <p:cNvPr id="1316" name="Google Shape;1316;p30"/>
                <p:cNvSpPr/>
                <p:nvPr/>
              </p:nvSpPr>
              <p:spPr>
                <a:xfrm>
                  <a:off x="4637325" y="4508750"/>
                  <a:ext cx="340550" cy="244925"/>
                </a:xfrm>
                <a:custGeom>
                  <a:rect b="b" l="l" r="r" t="t"/>
                  <a:pathLst>
                    <a:path extrusionOk="0" h="9797" w="13622">
                      <a:moveTo>
                        <a:pt x="6804" y="0"/>
                      </a:moveTo>
                      <a:cubicBezTo>
                        <a:pt x="6804" y="0"/>
                        <a:pt x="4625" y="7665"/>
                        <a:pt x="1" y="7665"/>
                      </a:cubicBezTo>
                      <a:cubicBezTo>
                        <a:pt x="1" y="7665"/>
                        <a:pt x="2713" y="9797"/>
                        <a:pt x="6804" y="9797"/>
                      </a:cubicBezTo>
                      <a:cubicBezTo>
                        <a:pt x="10895" y="9797"/>
                        <a:pt x="13622" y="7665"/>
                        <a:pt x="13622" y="7665"/>
                      </a:cubicBezTo>
                      <a:cubicBezTo>
                        <a:pt x="8998" y="7665"/>
                        <a:pt x="6804" y="0"/>
                        <a:pt x="68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7" name="Google Shape;1317;p30"/>
                <p:cNvSpPr/>
                <p:nvPr/>
              </p:nvSpPr>
              <p:spPr>
                <a:xfrm>
                  <a:off x="4330900" y="4565175"/>
                  <a:ext cx="166175" cy="189675"/>
                </a:xfrm>
                <a:custGeom>
                  <a:rect b="b" l="l" r="r" t="t"/>
                  <a:pathLst>
                    <a:path extrusionOk="0" h="7587" w="6647">
                      <a:moveTo>
                        <a:pt x="3323" y="0"/>
                      </a:moveTo>
                      <a:cubicBezTo>
                        <a:pt x="3323" y="0"/>
                        <a:pt x="2461" y="6850"/>
                        <a:pt x="1" y="6850"/>
                      </a:cubicBezTo>
                      <a:cubicBezTo>
                        <a:pt x="1" y="6850"/>
                        <a:pt x="1286" y="7587"/>
                        <a:pt x="3323" y="7587"/>
                      </a:cubicBezTo>
                      <a:cubicBezTo>
                        <a:pt x="5361" y="7587"/>
                        <a:pt x="6646" y="6850"/>
                        <a:pt x="6646" y="6850"/>
                      </a:cubicBezTo>
                      <a:cubicBezTo>
                        <a:pt x="4186" y="6850"/>
                        <a:pt x="3323" y="0"/>
                        <a:pt x="3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8" name="Google Shape;1318;p30"/>
                <p:cNvGrpSpPr/>
                <p:nvPr/>
              </p:nvGrpSpPr>
              <p:grpSpPr>
                <a:xfrm>
                  <a:off x="4295625" y="4330850"/>
                  <a:ext cx="777500" cy="770400"/>
                  <a:chOff x="4295625" y="4330850"/>
                  <a:chExt cx="777500" cy="770400"/>
                </a:xfrm>
              </p:grpSpPr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4688275" y="4330850"/>
                    <a:ext cx="238675" cy="272750"/>
                  </a:xfrm>
                  <a:custGeom>
                    <a:rect b="b" l="l" r="r" t="t"/>
                    <a:pathLst>
                      <a:path extrusionOk="0" h="10910" w="9547">
                        <a:moveTo>
                          <a:pt x="4766" y="0"/>
                        </a:moveTo>
                        <a:cubicBezTo>
                          <a:pt x="4766" y="0"/>
                          <a:pt x="3543" y="9843"/>
                          <a:pt x="1" y="9843"/>
                        </a:cubicBezTo>
                        <a:cubicBezTo>
                          <a:pt x="1" y="9843"/>
                          <a:pt x="1850" y="10909"/>
                          <a:pt x="4766" y="10909"/>
                        </a:cubicBezTo>
                        <a:cubicBezTo>
                          <a:pt x="7697" y="10909"/>
                          <a:pt x="9546" y="9843"/>
                          <a:pt x="9546" y="9843"/>
                        </a:cubicBezTo>
                        <a:cubicBezTo>
                          <a:pt x="6004" y="9843"/>
                          <a:pt x="4766" y="0"/>
                          <a:pt x="47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4513550" y="4699175"/>
                    <a:ext cx="559575" cy="402075"/>
                  </a:xfrm>
                  <a:custGeom>
                    <a:rect b="b" l="l" r="r" t="t"/>
                    <a:pathLst>
                      <a:path extrusionOk="0" h="16083" w="22383">
                        <a:moveTo>
                          <a:pt x="11192" y="1"/>
                        </a:moveTo>
                        <a:cubicBezTo>
                          <a:pt x="11192" y="1"/>
                          <a:pt x="7618" y="12587"/>
                          <a:pt x="0" y="12587"/>
                        </a:cubicBezTo>
                        <a:cubicBezTo>
                          <a:pt x="0" y="12587"/>
                          <a:pt x="4483" y="16083"/>
                          <a:pt x="11192" y="16083"/>
                        </a:cubicBezTo>
                        <a:cubicBezTo>
                          <a:pt x="17916" y="16083"/>
                          <a:pt x="22383" y="12587"/>
                          <a:pt x="22383" y="12587"/>
                        </a:cubicBezTo>
                        <a:cubicBezTo>
                          <a:pt x="14781" y="12587"/>
                          <a:pt x="11192" y="1"/>
                          <a:pt x="111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4295625" y="4689000"/>
                    <a:ext cx="237100" cy="170475"/>
                  </a:xfrm>
                  <a:custGeom>
                    <a:rect b="b" l="l" r="r" t="t"/>
                    <a:pathLst>
                      <a:path extrusionOk="0" h="6819" w="9484">
                        <a:moveTo>
                          <a:pt x="4734" y="0"/>
                        </a:moveTo>
                        <a:cubicBezTo>
                          <a:pt x="4734" y="0"/>
                          <a:pt x="3214" y="5330"/>
                          <a:pt x="1" y="5330"/>
                        </a:cubicBezTo>
                        <a:cubicBezTo>
                          <a:pt x="1" y="5330"/>
                          <a:pt x="1882" y="6819"/>
                          <a:pt x="4734" y="6819"/>
                        </a:cubicBezTo>
                        <a:cubicBezTo>
                          <a:pt x="7587" y="6819"/>
                          <a:pt x="9484" y="5330"/>
                          <a:pt x="9484" y="5330"/>
                        </a:cubicBezTo>
                        <a:cubicBezTo>
                          <a:pt x="6255" y="5330"/>
                          <a:pt x="4734" y="0"/>
                          <a:pt x="47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322" name="Google Shape;1322;p30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323" name="Google Shape;1323;p30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rect b="b" l="l" r="r" t="t"/>
                <a:pathLst>
                  <a:path extrusionOk="0" h="8167" w="11381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rect b="b" l="l" r="r" t="t"/>
                <a:pathLst>
                  <a:path extrusionOk="0" h="11192" w="15581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5" name="Google Shape;1325;p30"/>
          <p:cNvSpPr txBox="1"/>
          <p:nvPr>
            <p:ph type="title"/>
          </p:nvPr>
        </p:nvSpPr>
        <p:spPr>
          <a:xfrm>
            <a:off x="1065975" y="417150"/>
            <a:ext cx="31248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r>
              <a:rPr lang="en" sz="2100"/>
              <a:t>Features</a:t>
            </a:r>
            <a:endParaRPr sz="2100"/>
          </a:p>
        </p:txBody>
      </p:sp>
      <p:sp>
        <p:nvSpPr>
          <p:cNvPr id="1326" name="Google Shape;1326;p30"/>
          <p:cNvSpPr txBox="1"/>
          <p:nvPr>
            <p:ph idx="3" type="title"/>
          </p:nvPr>
        </p:nvSpPr>
        <p:spPr>
          <a:xfrm>
            <a:off x="4955001" y="417150"/>
            <a:ext cx="3124800" cy="4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Functionalities</a:t>
            </a:r>
            <a:endParaRPr sz="2100"/>
          </a:p>
        </p:txBody>
      </p:sp>
      <p:sp>
        <p:nvSpPr>
          <p:cNvPr id="1327" name="Google Shape;1327;p30"/>
          <p:cNvSpPr txBox="1"/>
          <p:nvPr>
            <p:ph idx="1" type="subTitle"/>
          </p:nvPr>
        </p:nvSpPr>
        <p:spPr>
          <a:xfrm>
            <a:off x="371775" y="673275"/>
            <a:ext cx="3819000" cy="32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Scalable Ticketing System</a:t>
            </a:r>
            <a:r>
              <a:rPr lang="en"/>
              <a:t> – Handles millions of bookings with secure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</a:t>
            </a:r>
            <a:r>
              <a:rPr b="1" lang="en"/>
              <a:t>AI-Driven Train Scheduling</a:t>
            </a:r>
            <a:r>
              <a:rPr lang="en"/>
              <a:t> – Uses real-time data to optimize train timings and reduce delays.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Smart Freight Management</a:t>
            </a:r>
            <a:r>
              <a:rPr lang="en"/>
              <a:t> – Enables automated cargo tracking and demand forecasting.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</a:t>
            </a:r>
            <a:r>
              <a:rPr b="1" lang="en"/>
              <a:t>Robust Security Framework</a:t>
            </a:r>
            <a:r>
              <a:rPr lang="en"/>
              <a:t> – Implements encryption, multi-factor authentication, and data recovery.</a:t>
            </a:r>
            <a:endParaRPr/>
          </a:p>
        </p:txBody>
      </p:sp>
      <p:sp>
        <p:nvSpPr>
          <p:cNvPr id="1328" name="Google Shape;1328;p30"/>
          <p:cNvSpPr txBox="1"/>
          <p:nvPr>
            <p:ph idx="2" type="subTitle"/>
          </p:nvPr>
        </p:nvSpPr>
        <p:spPr>
          <a:xfrm>
            <a:off x="4955000" y="871350"/>
            <a:ext cx="37068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Seamless Passenger Services </a:t>
            </a:r>
            <a:r>
              <a:rPr lang="en"/>
              <a:t>– Supports e-ticketing, mobile app integration, and automated refunds.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Real-Time Train Tracking</a:t>
            </a:r>
            <a:r>
              <a:rPr lang="en"/>
              <a:t> – Uses GPS for live location updates and delay predictions.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Predictive Analytics</a:t>
            </a:r>
            <a:r>
              <a:rPr lang="en"/>
              <a:t> – AI-powered insights for demand forecasting and operational efficiency.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Secure Data Management</a:t>
            </a:r>
            <a:r>
              <a:rPr lang="en"/>
              <a:t> – Protects transactions with encryption and cloud storage solutions</a:t>
            </a:r>
            <a:endParaRPr/>
          </a:p>
        </p:txBody>
      </p:sp>
      <p:grpSp>
        <p:nvGrpSpPr>
          <p:cNvPr id="1329" name="Google Shape;1329;p30"/>
          <p:cNvGrpSpPr/>
          <p:nvPr/>
        </p:nvGrpSpPr>
        <p:grpSpPr>
          <a:xfrm rot="127889">
            <a:off x="6158601" y="3415032"/>
            <a:ext cx="2323761" cy="719730"/>
            <a:chOff x="3962175" y="2631750"/>
            <a:chExt cx="3075700" cy="952625"/>
          </a:xfrm>
        </p:grpSpPr>
        <p:sp>
          <p:nvSpPr>
            <p:cNvPr id="1330" name="Google Shape;1330;p30"/>
            <p:cNvSpPr/>
            <p:nvPr/>
          </p:nvSpPr>
          <p:spPr>
            <a:xfrm>
              <a:off x="3962175" y="3227750"/>
              <a:ext cx="3075700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0"/>
            <p:cNvSpPr/>
            <p:nvPr/>
          </p:nvSpPr>
          <p:spPr>
            <a:xfrm>
              <a:off x="6345450" y="3293600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0"/>
            <p:cNvSpPr/>
            <p:nvPr/>
          </p:nvSpPr>
          <p:spPr>
            <a:xfrm>
              <a:off x="5924600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0"/>
            <p:cNvSpPr/>
            <p:nvPr/>
          </p:nvSpPr>
          <p:spPr>
            <a:xfrm>
              <a:off x="58121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0"/>
            <p:cNvSpPr/>
            <p:nvPr/>
          </p:nvSpPr>
          <p:spPr>
            <a:xfrm>
              <a:off x="57035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0"/>
            <p:cNvSpPr/>
            <p:nvPr/>
          </p:nvSpPr>
          <p:spPr>
            <a:xfrm>
              <a:off x="55954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0"/>
            <p:cNvSpPr/>
            <p:nvPr/>
          </p:nvSpPr>
          <p:spPr>
            <a:xfrm>
              <a:off x="548687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0"/>
            <p:cNvSpPr/>
            <p:nvPr/>
          </p:nvSpPr>
          <p:spPr>
            <a:xfrm>
              <a:off x="53783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0"/>
            <p:cNvSpPr/>
            <p:nvPr/>
          </p:nvSpPr>
          <p:spPr>
            <a:xfrm>
              <a:off x="5270175" y="3351575"/>
              <a:ext cx="74500" cy="70575"/>
            </a:xfrm>
            <a:custGeom>
              <a:rect b="b" l="l" r="r" t="t"/>
              <a:pathLst>
                <a:path extrusionOk="0" h="2823" w="298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0"/>
            <p:cNvSpPr/>
            <p:nvPr/>
          </p:nvSpPr>
          <p:spPr>
            <a:xfrm>
              <a:off x="5161650" y="3351575"/>
              <a:ext cx="74850" cy="70575"/>
            </a:xfrm>
            <a:custGeom>
              <a:rect b="b" l="l" r="r" t="t"/>
              <a:pathLst>
                <a:path extrusionOk="0" h="2823" w="2994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0"/>
            <p:cNvSpPr/>
            <p:nvPr/>
          </p:nvSpPr>
          <p:spPr>
            <a:xfrm>
              <a:off x="4849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0"/>
            <p:cNvSpPr/>
            <p:nvPr/>
          </p:nvSpPr>
          <p:spPr>
            <a:xfrm>
              <a:off x="47364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0"/>
            <p:cNvSpPr/>
            <p:nvPr/>
          </p:nvSpPr>
          <p:spPr>
            <a:xfrm>
              <a:off x="46283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0"/>
            <p:cNvSpPr/>
            <p:nvPr/>
          </p:nvSpPr>
          <p:spPr>
            <a:xfrm>
              <a:off x="45197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0"/>
            <p:cNvSpPr/>
            <p:nvPr/>
          </p:nvSpPr>
          <p:spPr>
            <a:xfrm>
              <a:off x="44116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0"/>
            <p:cNvSpPr/>
            <p:nvPr/>
          </p:nvSpPr>
          <p:spPr>
            <a:xfrm>
              <a:off x="43030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0"/>
            <p:cNvSpPr/>
            <p:nvPr/>
          </p:nvSpPr>
          <p:spPr>
            <a:xfrm>
              <a:off x="4194925" y="3351575"/>
              <a:ext cx="74475" cy="70575"/>
            </a:xfrm>
            <a:custGeom>
              <a:rect b="b" l="l" r="r" t="t"/>
              <a:pathLst>
                <a:path extrusionOk="0" h="2823" w="2979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0"/>
            <p:cNvSpPr/>
            <p:nvPr/>
          </p:nvSpPr>
          <p:spPr>
            <a:xfrm>
              <a:off x="4086375" y="3351575"/>
              <a:ext cx="74875" cy="70575"/>
            </a:xfrm>
            <a:custGeom>
              <a:rect b="b" l="l" r="r" t="t"/>
              <a:pathLst>
                <a:path extrusionOk="0" h="2823" w="2995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0"/>
            <p:cNvSpPr/>
            <p:nvPr/>
          </p:nvSpPr>
          <p:spPr>
            <a:xfrm>
              <a:off x="4570325" y="2631750"/>
              <a:ext cx="2293575" cy="582700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9" name="Google Shape;1349;p30"/>
          <p:cNvGrpSpPr/>
          <p:nvPr/>
        </p:nvGrpSpPr>
        <p:grpSpPr>
          <a:xfrm>
            <a:off x="-139347" y="3868275"/>
            <a:ext cx="9276783" cy="1398672"/>
            <a:chOff x="-139347" y="3868275"/>
            <a:chExt cx="9276783" cy="1398672"/>
          </a:xfrm>
        </p:grpSpPr>
        <p:sp>
          <p:nvSpPr>
            <p:cNvPr id="1350" name="Google Shape;1350;p30"/>
            <p:cNvSpPr/>
            <p:nvPr/>
          </p:nvSpPr>
          <p:spPr>
            <a:xfrm flipH="1">
              <a:off x="-139347" y="4015425"/>
              <a:ext cx="9276772" cy="548850"/>
            </a:xfrm>
            <a:custGeom>
              <a:rect b="b" l="l" r="r" t="t"/>
              <a:pathLst>
                <a:path extrusionOk="0" h="21954" w="219946">
                  <a:moveTo>
                    <a:pt x="0" y="12956"/>
                  </a:moveTo>
                  <a:lnTo>
                    <a:pt x="0" y="21954"/>
                  </a:lnTo>
                  <a:lnTo>
                    <a:pt x="219946" y="8998"/>
                  </a:lnTo>
                  <a:lnTo>
                    <a:pt x="219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1" name="Google Shape;1351;p30"/>
            <p:cNvGrpSpPr/>
            <p:nvPr/>
          </p:nvGrpSpPr>
          <p:grpSpPr>
            <a:xfrm flipH="1">
              <a:off x="2134836" y="4216900"/>
              <a:ext cx="3484400" cy="1050047"/>
              <a:chOff x="3379075" y="4216900"/>
              <a:chExt cx="3484400" cy="1050047"/>
            </a:xfrm>
          </p:grpSpPr>
          <p:sp>
            <p:nvSpPr>
              <p:cNvPr id="1352" name="Google Shape;1352;p30"/>
              <p:cNvSpPr/>
              <p:nvPr/>
            </p:nvSpPr>
            <p:spPr>
              <a:xfrm>
                <a:off x="6638025" y="42169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rect b="b" l="l" r="r" t="t"/>
                <a:pathLst>
                  <a:path extrusionOk="0" h="10661" w="9017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0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rect b="b" l="l" r="r" t="t"/>
                <a:pathLst>
                  <a:path extrusionOk="0" h="48780" w="2914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>
                <a:off x="4520150" y="42931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30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rect b="b" l="l" r="r" t="t"/>
                <a:pathLst>
                  <a:path extrusionOk="0" h="48780" w="2913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30"/>
              <p:cNvSpPr/>
              <p:nvPr/>
            </p:nvSpPr>
            <p:spPr>
              <a:xfrm>
                <a:off x="3379075" y="4327650"/>
                <a:ext cx="225450" cy="262300"/>
              </a:xfrm>
              <a:custGeom>
                <a:rect b="b" l="l" r="r" t="t"/>
                <a:pathLst>
                  <a:path extrusionOk="0" h="10492" w="9018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rect b="b" l="l" r="r" t="t"/>
                <a:pathLst>
                  <a:path extrusionOk="0" h="47567" w="2913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9" name="Google Shape;1359;p30"/>
            <p:cNvGrpSpPr/>
            <p:nvPr/>
          </p:nvGrpSpPr>
          <p:grpSpPr>
            <a:xfrm flipH="1">
              <a:off x="-57406" y="3868275"/>
              <a:ext cx="9194843" cy="559600"/>
              <a:chOff x="-139125" y="3868275"/>
              <a:chExt cx="9194843" cy="559600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-139125" y="3868275"/>
                <a:ext cx="9194843" cy="351450"/>
              </a:xfrm>
              <a:custGeom>
                <a:rect b="b" l="l" r="r" t="t"/>
                <a:pathLst>
                  <a:path extrusionOk="0" h="14058" w="219946">
                    <a:moveTo>
                      <a:pt x="0" y="12956"/>
                    </a:moveTo>
                    <a:lnTo>
                      <a:pt x="0" y="14058"/>
                    </a:lnTo>
                    <a:lnTo>
                      <a:pt x="219946" y="1102"/>
                    </a:lnTo>
                    <a:lnTo>
                      <a:pt x="2199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25427" y="4182825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336927" y="4176300"/>
                <a:ext cx="34406" cy="244575"/>
              </a:xfrm>
              <a:custGeom>
                <a:rect b="b" l="l" r="r" t="t"/>
                <a:pathLst>
                  <a:path extrusionOk="0" h="9783" w="823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548427" y="4169300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759174" y="416230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970673" y="415530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182173" y="4148775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0" y="9782"/>
                    </a:moveTo>
                    <a:lnTo>
                      <a:pt x="821" y="9782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1393673" y="4141775"/>
                <a:ext cx="34364" cy="245025"/>
              </a:xfrm>
              <a:custGeom>
                <a:rect b="b" l="l" r="r" t="t"/>
                <a:pathLst>
                  <a:path extrusionOk="0" h="9801" w="822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605172" y="4134775"/>
                <a:ext cx="34364" cy="245025"/>
              </a:xfrm>
              <a:custGeom>
                <a:rect b="b" l="l" r="r" t="t"/>
                <a:pathLst>
                  <a:path extrusionOk="0" h="9801" w="822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816672" y="4127775"/>
                <a:ext cx="33569" cy="245025"/>
              </a:xfrm>
              <a:custGeom>
                <a:rect b="b" l="l" r="r" t="t"/>
                <a:pathLst>
                  <a:path extrusionOk="0" h="9801" w="803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2027377" y="4121225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0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2238877" y="41142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2450377" y="41072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2661876" y="41002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2873376" y="4093700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3084876" y="4086700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3296375" y="4079700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3507081" y="4072700"/>
                <a:ext cx="34406" cy="245025"/>
              </a:xfrm>
              <a:custGeom>
                <a:rect b="b" l="l" r="r" t="t"/>
                <a:pathLst>
                  <a:path extrusionOk="0" h="9801" w="823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3718580" y="4066175"/>
                <a:ext cx="34406" cy="244550"/>
              </a:xfrm>
              <a:custGeom>
                <a:rect b="b" l="l" r="r" t="t"/>
                <a:pathLst>
                  <a:path extrusionOk="0" h="9782" w="823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3930080" y="4059150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4141580" y="4052150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4353079" y="4045625"/>
                <a:ext cx="33611" cy="244575"/>
              </a:xfrm>
              <a:custGeom>
                <a:rect b="b" l="l" r="r" t="t"/>
                <a:pathLst>
                  <a:path extrusionOk="0" h="9783" w="804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4564579" y="4038625"/>
                <a:ext cx="33611" cy="244575"/>
              </a:xfrm>
              <a:custGeom>
                <a:rect b="b" l="l" r="r" t="t"/>
                <a:pathLst>
                  <a:path extrusionOk="0" h="9783" w="804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4775326" y="40316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4986826" y="4024625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5198325" y="4018100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5409825" y="4011100"/>
                <a:ext cx="34364" cy="245025"/>
              </a:xfrm>
              <a:custGeom>
                <a:rect b="b" l="l" r="r" t="t"/>
                <a:pathLst>
                  <a:path extrusionOk="0" h="9801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5621325" y="4004100"/>
                <a:ext cx="34364" cy="245025"/>
              </a:xfrm>
              <a:custGeom>
                <a:rect b="b" l="l" r="r" t="t"/>
                <a:pathLst>
                  <a:path extrusionOk="0" h="9801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30"/>
              <p:cNvSpPr/>
              <p:nvPr/>
            </p:nvSpPr>
            <p:spPr>
              <a:xfrm>
                <a:off x="5832824" y="3997100"/>
                <a:ext cx="33569" cy="245025"/>
              </a:xfrm>
              <a:custGeom>
                <a:rect b="b" l="l" r="r" t="t"/>
                <a:pathLst>
                  <a:path extrusionOk="0" h="9801" w="803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30"/>
              <p:cNvSpPr/>
              <p:nvPr/>
            </p:nvSpPr>
            <p:spPr>
              <a:xfrm>
                <a:off x="6043530" y="3990550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30"/>
              <p:cNvSpPr/>
              <p:nvPr/>
            </p:nvSpPr>
            <p:spPr>
              <a:xfrm>
                <a:off x="6255029" y="398355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30"/>
              <p:cNvSpPr/>
              <p:nvPr/>
            </p:nvSpPr>
            <p:spPr>
              <a:xfrm>
                <a:off x="6466529" y="397655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30"/>
              <p:cNvSpPr/>
              <p:nvPr/>
            </p:nvSpPr>
            <p:spPr>
              <a:xfrm>
                <a:off x="6678029" y="396955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30"/>
              <p:cNvSpPr/>
              <p:nvPr/>
            </p:nvSpPr>
            <p:spPr>
              <a:xfrm>
                <a:off x="6889528" y="3963025"/>
                <a:ext cx="34364" cy="244575"/>
              </a:xfrm>
              <a:custGeom>
                <a:rect b="b" l="l" r="r" t="t"/>
                <a:pathLst>
                  <a:path extrusionOk="0" h="9783" w="822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30"/>
              <p:cNvSpPr/>
              <p:nvPr/>
            </p:nvSpPr>
            <p:spPr>
              <a:xfrm>
                <a:off x="7101028" y="3956025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30"/>
              <p:cNvSpPr/>
              <p:nvPr/>
            </p:nvSpPr>
            <p:spPr>
              <a:xfrm>
                <a:off x="7311733" y="3949025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0"/>
              <p:cNvSpPr/>
              <p:nvPr/>
            </p:nvSpPr>
            <p:spPr>
              <a:xfrm>
                <a:off x="7523233" y="3942025"/>
                <a:ext cx="34406" cy="245025"/>
              </a:xfrm>
              <a:custGeom>
                <a:rect b="b" l="l" r="r" t="t"/>
                <a:pathLst>
                  <a:path extrusionOk="0" h="9801" w="823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0"/>
              <p:cNvSpPr/>
              <p:nvPr/>
            </p:nvSpPr>
            <p:spPr>
              <a:xfrm>
                <a:off x="7734733" y="3935475"/>
                <a:ext cx="34406" cy="244575"/>
              </a:xfrm>
              <a:custGeom>
                <a:rect b="b" l="l" r="r" t="t"/>
                <a:pathLst>
                  <a:path extrusionOk="0" h="9783" w="823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0"/>
              <p:cNvSpPr/>
              <p:nvPr/>
            </p:nvSpPr>
            <p:spPr>
              <a:xfrm>
                <a:off x="7946232" y="3928475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30"/>
              <p:cNvSpPr/>
              <p:nvPr/>
            </p:nvSpPr>
            <p:spPr>
              <a:xfrm>
                <a:off x="8157732" y="3921475"/>
                <a:ext cx="34406" cy="245050"/>
              </a:xfrm>
              <a:custGeom>
                <a:rect b="b" l="l" r="r" t="t"/>
                <a:pathLst>
                  <a:path extrusionOk="0" h="9802" w="823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30"/>
              <p:cNvSpPr/>
              <p:nvPr/>
            </p:nvSpPr>
            <p:spPr>
              <a:xfrm>
                <a:off x="8369232" y="3914475"/>
                <a:ext cx="33611" cy="245050"/>
              </a:xfrm>
              <a:custGeom>
                <a:rect b="b" l="l" r="r" t="t"/>
                <a:pathLst>
                  <a:path extrusionOk="0" h="9802" w="804">
                    <a:moveTo>
                      <a:pt x="1" y="9802"/>
                    </a:moveTo>
                    <a:lnTo>
                      <a:pt x="804" y="9802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30"/>
              <p:cNvSpPr/>
              <p:nvPr/>
            </p:nvSpPr>
            <p:spPr>
              <a:xfrm>
                <a:off x="8580773" y="3907950"/>
                <a:ext cx="33569" cy="244575"/>
              </a:xfrm>
              <a:custGeom>
                <a:rect b="b" l="l" r="r" t="t"/>
                <a:pathLst>
                  <a:path extrusionOk="0" h="9783" w="803">
                    <a:moveTo>
                      <a:pt x="0" y="9783"/>
                    </a:moveTo>
                    <a:lnTo>
                      <a:pt x="803" y="9783"/>
                    </a:lnTo>
                    <a:lnTo>
                      <a:pt x="80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30"/>
              <p:cNvSpPr/>
              <p:nvPr/>
            </p:nvSpPr>
            <p:spPr>
              <a:xfrm>
                <a:off x="8791478" y="3900950"/>
                <a:ext cx="34364" cy="245050"/>
              </a:xfrm>
              <a:custGeom>
                <a:rect b="b" l="l" r="r" t="t"/>
                <a:pathLst>
                  <a:path extrusionOk="0" h="9802" w="822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3" name="Google Shape;1403;p30"/>
            <p:cNvGrpSpPr/>
            <p:nvPr/>
          </p:nvGrpSpPr>
          <p:grpSpPr>
            <a:xfrm flipH="1">
              <a:off x="5406861" y="4293100"/>
              <a:ext cx="3484400" cy="973847"/>
              <a:chOff x="3379075" y="4293100"/>
              <a:chExt cx="3484400" cy="973847"/>
            </a:xfrm>
          </p:grpSpPr>
          <p:sp>
            <p:nvSpPr>
              <p:cNvPr id="1404" name="Google Shape;1404;p30"/>
              <p:cNvSpPr/>
              <p:nvPr/>
            </p:nvSpPr>
            <p:spPr>
              <a:xfrm>
                <a:off x="6638025" y="42931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30"/>
              <p:cNvSpPr/>
              <p:nvPr/>
            </p:nvSpPr>
            <p:spPr>
              <a:xfrm>
                <a:off x="5628575" y="4369300"/>
                <a:ext cx="225425" cy="266525"/>
              </a:xfrm>
              <a:custGeom>
                <a:rect b="b" l="l" r="r" t="t"/>
                <a:pathLst>
                  <a:path extrusionOk="0" h="10661" w="9017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30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rect b="b" l="l" r="r" t="t"/>
                <a:pathLst>
                  <a:path extrusionOk="0" h="48780" w="2914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30"/>
              <p:cNvSpPr/>
              <p:nvPr/>
            </p:nvSpPr>
            <p:spPr>
              <a:xfrm>
                <a:off x="4520150" y="43693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30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rect b="b" l="l" r="r" t="t"/>
                <a:pathLst>
                  <a:path extrusionOk="0" h="48780" w="2913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30"/>
              <p:cNvSpPr/>
              <p:nvPr/>
            </p:nvSpPr>
            <p:spPr>
              <a:xfrm>
                <a:off x="3379075" y="4403850"/>
                <a:ext cx="225450" cy="262300"/>
              </a:xfrm>
              <a:custGeom>
                <a:rect b="b" l="l" r="r" t="t"/>
                <a:pathLst>
                  <a:path extrusionOk="0" h="10492" w="9018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30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rect b="b" l="l" r="r" t="t"/>
                <a:pathLst>
                  <a:path extrusionOk="0" h="47567" w="2913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30"/>
            <p:cNvGrpSpPr/>
            <p:nvPr/>
          </p:nvGrpSpPr>
          <p:grpSpPr>
            <a:xfrm flipH="1">
              <a:off x="-109714" y="4175950"/>
              <a:ext cx="2474925" cy="1050047"/>
              <a:chOff x="3379075" y="4216900"/>
              <a:chExt cx="2474925" cy="1050047"/>
            </a:xfrm>
          </p:grpSpPr>
          <p:sp>
            <p:nvSpPr>
              <p:cNvPr id="1412" name="Google Shape;1412;p30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rect b="b" l="l" r="r" t="t"/>
                <a:pathLst>
                  <a:path extrusionOk="0" h="10661" w="9017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30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rect b="b" l="l" r="r" t="t"/>
                <a:pathLst>
                  <a:path extrusionOk="0" h="48780" w="2914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30"/>
              <p:cNvSpPr/>
              <p:nvPr/>
            </p:nvSpPr>
            <p:spPr>
              <a:xfrm>
                <a:off x="4520150" y="4216900"/>
                <a:ext cx="225450" cy="266525"/>
              </a:xfrm>
              <a:custGeom>
                <a:rect b="b" l="l" r="r" t="t"/>
                <a:pathLst>
                  <a:path extrusionOk="0" h="10661" w="9018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30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rect b="b" l="l" r="r" t="t"/>
                <a:pathLst>
                  <a:path extrusionOk="0" h="48780" w="2913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30"/>
              <p:cNvSpPr/>
              <p:nvPr/>
            </p:nvSpPr>
            <p:spPr>
              <a:xfrm>
                <a:off x="3379075" y="4251450"/>
                <a:ext cx="225450" cy="262300"/>
              </a:xfrm>
              <a:custGeom>
                <a:rect b="b" l="l" r="r" t="t"/>
                <a:pathLst>
                  <a:path extrusionOk="0" h="10492" w="9018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30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rect b="b" l="l" r="r" t="t"/>
                <a:pathLst>
                  <a:path extrusionOk="0" h="47567" w="2913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8" name="Google Shape;1418;p30"/>
          <p:cNvSpPr/>
          <p:nvPr/>
        </p:nvSpPr>
        <p:spPr>
          <a:xfrm>
            <a:off x="8158850" y="-300137"/>
            <a:ext cx="883583" cy="883564"/>
          </a:xfrm>
          <a:custGeom>
            <a:rect b="b" l="l" r="r" t="t"/>
            <a:pathLst>
              <a:path extrusionOk="0" h="45989" w="4599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30"/>
          <p:cNvSpPr/>
          <p:nvPr/>
        </p:nvSpPr>
        <p:spPr>
          <a:xfrm>
            <a:off x="5621450" y="217675"/>
            <a:ext cx="3572600" cy="500050"/>
          </a:xfrm>
          <a:custGeom>
            <a:rect b="b" l="l" r="r" t="t"/>
            <a:pathLst>
              <a:path extrusionOk="0" h="20002" w="142904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30"/>
          <p:cNvSpPr/>
          <p:nvPr/>
        </p:nvSpPr>
        <p:spPr>
          <a:xfrm flipH="1" rot="-2231248">
            <a:off x="1561593" y="83496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30"/>
          <p:cNvSpPr/>
          <p:nvPr/>
        </p:nvSpPr>
        <p:spPr>
          <a:xfrm flipH="1" rot="-2231248">
            <a:off x="593018" y="113226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2" name="Google Shape;14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286" y="3733975"/>
            <a:ext cx="4993975" cy="12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7" name="Google Shape;1427;p31"/>
          <p:cNvGrpSpPr/>
          <p:nvPr/>
        </p:nvGrpSpPr>
        <p:grpSpPr>
          <a:xfrm>
            <a:off x="543463" y="3301326"/>
            <a:ext cx="8057030" cy="1458716"/>
            <a:chOff x="3775764" y="2993756"/>
            <a:chExt cx="3262087" cy="590621"/>
          </a:xfrm>
        </p:grpSpPr>
        <p:sp>
          <p:nvSpPr>
            <p:cNvPr id="1428" name="Google Shape;1428;p31"/>
            <p:cNvSpPr/>
            <p:nvPr/>
          </p:nvSpPr>
          <p:spPr>
            <a:xfrm>
              <a:off x="3775764" y="3227752"/>
              <a:ext cx="3262087" cy="356625"/>
            </a:xfrm>
            <a:custGeom>
              <a:rect b="b" l="l" r="r" t="t"/>
              <a:pathLst>
                <a:path extrusionOk="0" h="14265" w="123028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301551" y="3296687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5995216" y="2993756"/>
              <a:ext cx="868577" cy="220668"/>
            </a:xfrm>
            <a:custGeom>
              <a:rect b="b" l="l" r="r" t="t"/>
              <a:pathLst>
                <a:path extrusionOk="0" h="23308" w="91743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1" name="Google Shape;1431;p31"/>
          <p:cNvSpPr txBox="1"/>
          <p:nvPr/>
        </p:nvSpPr>
        <p:spPr>
          <a:xfrm>
            <a:off x="713225" y="1112200"/>
            <a:ext cx="61071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Pre-Migration Architecture (On-Premises)</a:t>
            </a:r>
            <a:endParaRPr b="1" i="1" sz="1500" u="sng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Data Centers: Managed by RailTel, hosting IRS databases &amp; applications.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High Latency Issues: Due to centralized servers handling high load.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Limited Scalability: Hard to expand during peak hours.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432" name="Google Shape;1432;p3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IRS Platform</a:t>
            </a:r>
            <a:endParaRPr/>
          </a:p>
        </p:txBody>
      </p:sp>
      <p:sp>
        <p:nvSpPr>
          <p:cNvPr id="1433" name="Google Shape;1433;p31"/>
          <p:cNvSpPr/>
          <p:nvPr/>
        </p:nvSpPr>
        <p:spPr>
          <a:xfrm>
            <a:off x="7778250" y="384063"/>
            <a:ext cx="883583" cy="883564"/>
          </a:xfrm>
          <a:custGeom>
            <a:rect b="b" l="l" r="r" t="t"/>
            <a:pathLst>
              <a:path extrusionOk="0" h="45989" w="4599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31"/>
          <p:cNvSpPr/>
          <p:nvPr/>
        </p:nvSpPr>
        <p:spPr>
          <a:xfrm>
            <a:off x="5614225" y="956600"/>
            <a:ext cx="3572600" cy="500050"/>
          </a:xfrm>
          <a:custGeom>
            <a:rect b="b" l="l" r="r" t="t"/>
            <a:pathLst>
              <a:path extrusionOk="0" h="20002" w="142904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31"/>
          <p:cNvSpPr txBox="1"/>
          <p:nvPr/>
        </p:nvSpPr>
        <p:spPr>
          <a:xfrm>
            <a:off x="3363300" y="2364075"/>
            <a:ext cx="57807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 u="sng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Post Migration Architecture (AWS)</a:t>
            </a:r>
            <a:endParaRPr b="1" i="1" sz="1500" u="sng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AWS EC2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for computing power, Auto Scaling for handling peak loads.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Amazon RDS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for relational database management, improving efficiency.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AWS Lambda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for serverless functions (real-time data processing).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Amazon S3 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for secure, cost-effective storage of passenger records.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</a:pPr>
            <a:r>
              <a:rPr b="1"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CloudFront CDN</a:t>
            </a: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 for faster content delivery &amp; lower bandwidth costs</a:t>
            </a:r>
            <a:endParaRPr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2"/>
          <p:cNvSpPr txBox="1"/>
          <p:nvPr>
            <p:ph idx="2" type="title"/>
          </p:nvPr>
        </p:nvSpPr>
        <p:spPr>
          <a:xfrm>
            <a:off x="1024350" y="539500"/>
            <a:ext cx="6437400" cy="67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Consumption of the IRS</a:t>
            </a:r>
            <a:endParaRPr baseline="30000"/>
          </a:p>
        </p:txBody>
      </p:sp>
      <p:sp>
        <p:nvSpPr>
          <p:cNvPr id="1441" name="Google Shape;1441;p32"/>
          <p:cNvSpPr txBox="1"/>
          <p:nvPr>
            <p:ph idx="5" type="subTitle"/>
          </p:nvPr>
        </p:nvSpPr>
        <p:spPr>
          <a:xfrm>
            <a:off x="2916475" y="1341875"/>
            <a:ext cx="4882500" cy="12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i="1" lang="en" sz="2500"/>
              <a:t>Bandwidth</a:t>
            </a:r>
            <a:endParaRPr i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i="1" lang="en" sz="2500"/>
              <a:t>Storage</a:t>
            </a:r>
            <a:endParaRPr i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i="1" lang="en" sz="2500"/>
              <a:t>Processing requirements</a:t>
            </a:r>
            <a:endParaRPr i="1" sz="2500"/>
          </a:p>
        </p:txBody>
      </p:sp>
      <p:sp>
        <p:nvSpPr>
          <p:cNvPr id="1442" name="Google Shape;1442;p32"/>
          <p:cNvSpPr/>
          <p:nvPr/>
        </p:nvSpPr>
        <p:spPr>
          <a:xfrm flipH="1">
            <a:off x="7658792" y="226113"/>
            <a:ext cx="883583" cy="883564"/>
          </a:xfrm>
          <a:custGeom>
            <a:rect b="b" l="l" r="r" t="t"/>
            <a:pathLst>
              <a:path extrusionOk="0" h="45989" w="4599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32"/>
          <p:cNvSpPr/>
          <p:nvPr/>
        </p:nvSpPr>
        <p:spPr>
          <a:xfrm flipH="1">
            <a:off x="5919425" y="668550"/>
            <a:ext cx="3038100" cy="371398"/>
          </a:xfrm>
          <a:custGeom>
            <a:rect b="b" l="l" r="r" t="t"/>
            <a:pathLst>
              <a:path extrusionOk="0" h="3422" w="121524">
                <a:moveTo>
                  <a:pt x="3293" y="2318"/>
                </a:moveTo>
                <a:cubicBezTo>
                  <a:pt x="8457" y="2218"/>
                  <a:pt x="15016" y="977"/>
                  <a:pt x="19888" y="1351"/>
                </a:cubicBezTo>
                <a:cubicBezTo>
                  <a:pt x="28034" y="1981"/>
                  <a:pt x="29758" y="147"/>
                  <a:pt x="36801" y="630"/>
                </a:cubicBezTo>
                <a:cubicBezTo>
                  <a:pt x="44966" y="1233"/>
                  <a:pt x="55457" y="1324"/>
                  <a:pt x="61551" y="1160"/>
                </a:cubicBezTo>
                <a:cubicBezTo>
                  <a:pt x="69068" y="968"/>
                  <a:pt x="74231" y="1"/>
                  <a:pt x="81438" y="776"/>
                </a:cubicBezTo>
                <a:cubicBezTo>
                  <a:pt x="84878" y="1160"/>
                  <a:pt x="81119" y="1835"/>
                  <a:pt x="90680" y="1114"/>
                </a:cubicBezTo>
                <a:cubicBezTo>
                  <a:pt x="94292" y="840"/>
                  <a:pt x="95688" y="822"/>
                  <a:pt x="99912" y="968"/>
                </a:cubicBezTo>
                <a:cubicBezTo>
                  <a:pt x="107119" y="1260"/>
                  <a:pt x="115575" y="1114"/>
                  <a:pt x="121523" y="1260"/>
                </a:cubicBezTo>
                <a:cubicBezTo>
                  <a:pt x="116670" y="1451"/>
                  <a:pt x="103515" y="1160"/>
                  <a:pt x="95378" y="1689"/>
                </a:cubicBezTo>
                <a:cubicBezTo>
                  <a:pt x="85352" y="2263"/>
                  <a:pt x="79559" y="2555"/>
                  <a:pt x="69378" y="2072"/>
                </a:cubicBezTo>
                <a:cubicBezTo>
                  <a:pt x="61387" y="1643"/>
                  <a:pt x="51680" y="1497"/>
                  <a:pt x="43534" y="1789"/>
                </a:cubicBezTo>
                <a:cubicBezTo>
                  <a:pt x="34767" y="2026"/>
                  <a:pt x="30068" y="3422"/>
                  <a:pt x="20672" y="2647"/>
                </a:cubicBezTo>
                <a:cubicBezTo>
                  <a:pt x="16448" y="2263"/>
                  <a:pt x="14879" y="2263"/>
                  <a:pt x="10646" y="2364"/>
                </a:cubicBezTo>
                <a:cubicBezTo>
                  <a:pt x="7827" y="2409"/>
                  <a:pt x="4388" y="2510"/>
                  <a:pt x="0" y="245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2"/>
          <p:cNvSpPr/>
          <p:nvPr/>
        </p:nvSpPr>
        <p:spPr>
          <a:xfrm flipH="1" rot="-2231248">
            <a:off x="1234668" y="684635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3"/>
          <p:cNvSpPr/>
          <p:nvPr/>
        </p:nvSpPr>
        <p:spPr>
          <a:xfrm>
            <a:off x="-1682887" y="1208938"/>
            <a:ext cx="10828625" cy="1112950"/>
          </a:xfrm>
          <a:custGeom>
            <a:rect b="b" l="l" r="r" t="t"/>
            <a:pathLst>
              <a:path extrusionOk="0" h="44518" w="313487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33"/>
          <p:cNvSpPr/>
          <p:nvPr/>
        </p:nvSpPr>
        <p:spPr>
          <a:xfrm>
            <a:off x="124025" y="580325"/>
            <a:ext cx="2262175" cy="302175"/>
          </a:xfrm>
          <a:custGeom>
            <a:rect b="b" l="l" r="r" t="t"/>
            <a:pathLst>
              <a:path extrusionOk="0" h="12087" w="90487">
                <a:moveTo>
                  <a:pt x="19156" y="1"/>
                </a:moveTo>
                <a:cubicBezTo>
                  <a:pt x="0" y="1"/>
                  <a:pt x="15345" y="11802"/>
                  <a:pt x="15345" y="11802"/>
                </a:cubicBezTo>
                <a:cubicBezTo>
                  <a:pt x="15345" y="11802"/>
                  <a:pt x="31496" y="12086"/>
                  <a:pt x="48288" y="12086"/>
                </a:cubicBezTo>
                <a:cubicBezTo>
                  <a:pt x="68904" y="12086"/>
                  <a:pt x="90487" y="11658"/>
                  <a:pt x="84327" y="9749"/>
                </a:cubicBezTo>
                <a:cubicBezTo>
                  <a:pt x="73152" y="6285"/>
                  <a:pt x="34373" y="5846"/>
                  <a:pt x="37493" y="4514"/>
                </a:cubicBezTo>
                <a:cubicBezTo>
                  <a:pt x="40596" y="3166"/>
                  <a:pt x="44656" y="1097"/>
                  <a:pt x="21693" y="62"/>
                </a:cubicBezTo>
                <a:cubicBezTo>
                  <a:pt x="20787" y="21"/>
                  <a:pt x="19942" y="1"/>
                  <a:pt x="19156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33"/>
          <p:cNvSpPr txBox="1"/>
          <p:nvPr>
            <p:ph type="title"/>
          </p:nvPr>
        </p:nvSpPr>
        <p:spPr>
          <a:xfrm>
            <a:off x="2798350" y="85950"/>
            <a:ext cx="73803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Bandwidth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33"/>
          <p:cNvSpPr txBox="1"/>
          <p:nvPr>
            <p:ph idx="1" type="subTitle"/>
          </p:nvPr>
        </p:nvSpPr>
        <p:spPr>
          <a:xfrm>
            <a:off x="3721150" y="882500"/>
            <a:ext cx="5534700" cy="29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Access Layer:</a:t>
            </a:r>
            <a:r>
              <a:rPr lang="en" sz="1400"/>
              <a:t> Railway stations are equipped with a minimum of STM-4 (625 Mbps) bandwidth, ensuring efficient data transmission for passenger services and operations.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Edge Layer</a:t>
            </a:r>
            <a:r>
              <a:rPr lang="en" sz="1400"/>
              <a:t>: Key locations utilize STM-16 (2.5 Gbps) or STM-64 (10 Gbps) links, aggregating data from multiple stations to regional hubs.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Backbone Layer:</a:t>
            </a:r>
            <a:r>
              <a:rPr lang="en" sz="1400"/>
              <a:t> Major cities and towns are interconnected using Dense Wavelength Division Multiplexing (DWDM) technology, providing multiple 10 Gbps channels to handle extensive data traffic.</a:t>
            </a:r>
            <a:endParaRPr sz="1400"/>
          </a:p>
        </p:txBody>
      </p:sp>
      <p:sp>
        <p:nvSpPr>
          <p:cNvPr id="1453" name="Google Shape;1453;p33"/>
          <p:cNvSpPr/>
          <p:nvPr/>
        </p:nvSpPr>
        <p:spPr>
          <a:xfrm flipH="1" rot="-2231248">
            <a:off x="3001543" y="96496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4" name="Google Shape;14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25" y="882503"/>
            <a:ext cx="3679874" cy="308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34"/>
          <p:cNvSpPr/>
          <p:nvPr/>
        </p:nvSpPr>
        <p:spPr>
          <a:xfrm>
            <a:off x="-1682887" y="1208938"/>
            <a:ext cx="10828625" cy="1112950"/>
          </a:xfrm>
          <a:custGeom>
            <a:rect b="b" l="l" r="r" t="t"/>
            <a:pathLst>
              <a:path extrusionOk="0" h="44518" w="313487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34"/>
          <p:cNvSpPr/>
          <p:nvPr/>
        </p:nvSpPr>
        <p:spPr>
          <a:xfrm>
            <a:off x="124025" y="580325"/>
            <a:ext cx="2262175" cy="302175"/>
          </a:xfrm>
          <a:custGeom>
            <a:rect b="b" l="l" r="r" t="t"/>
            <a:pathLst>
              <a:path extrusionOk="0" h="12087" w="90487">
                <a:moveTo>
                  <a:pt x="19156" y="1"/>
                </a:moveTo>
                <a:cubicBezTo>
                  <a:pt x="0" y="1"/>
                  <a:pt x="15345" y="11802"/>
                  <a:pt x="15345" y="11802"/>
                </a:cubicBezTo>
                <a:cubicBezTo>
                  <a:pt x="15345" y="11802"/>
                  <a:pt x="31496" y="12086"/>
                  <a:pt x="48288" y="12086"/>
                </a:cubicBezTo>
                <a:cubicBezTo>
                  <a:pt x="68904" y="12086"/>
                  <a:pt x="90487" y="11658"/>
                  <a:pt x="84327" y="9749"/>
                </a:cubicBezTo>
                <a:cubicBezTo>
                  <a:pt x="73152" y="6285"/>
                  <a:pt x="34373" y="5846"/>
                  <a:pt x="37493" y="4514"/>
                </a:cubicBezTo>
                <a:cubicBezTo>
                  <a:pt x="40596" y="3166"/>
                  <a:pt x="44656" y="1097"/>
                  <a:pt x="21693" y="62"/>
                </a:cubicBezTo>
                <a:cubicBezTo>
                  <a:pt x="20787" y="21"/>
                  <a:pt x="19942" y="1"/>
                  <a:pt x="19156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34"/>
          <p:cNvSpPr txBox="1"/>
          <p:nvPr>
            <p:ph type="title"/>
          </p:nvPr>
        </p:nvSpPr>
        <p:spPr>
          <a:xfrm>
            <a:off x="3252075" y="85950"/>
            <a:ext cx="73803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34"/>
          <p:cNvSpPr txBox="1"/>
          <p:nvPr>
            <p:ph idx="1" type="subTitle"/>
          </p:nvPr>
        </p:nvSpPr>
        <p:spPr>
          <a:xfrm>
            <a:off x="5036925" y="889450"/>
            <a:ext cx="42408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Centralized Data Centers:</a:t>
            </a:r>
            <a:r>
              <a:rPr lang="en" sz="1500"/>
              <a:t> RailTel operates data centers in Secunderabad and Gurugram, offering services like hosting, co-location, and secure, energy-efficient infrastructure.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Edge Data Centers:</a:t>
            </a:r>
            <a:r>
              <a:rPr lang="en" sz="1500"/>
              <a:t> Plans include establishing edge data centers at 102 locations, each with an initial capacity of approximately 20 racks (5 KW to 10 KW each), enhancing localized data processing and storage</a:t>
            </a:r>
            <a:endParaRPr sz="1500"/>
          </a:p>
        </p:txBody>
      </p:sp>
      <p:sp>
        <p:nvSpPr>
          <p:cNvPr id="1463" name="Google Shape;1463;p34"/>
          <p:cNvSpPr/>
          <p:nvPr/>
        </p:nvSpPr>
        <p:spPr>
          <a:xfrm flipH="1" rot="-2231248">
            <a:off x="3001543" y="96496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4" name="Google Shape;14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3150"/>
            <a:ext cx="5123925" cy="30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5"/>
          <p:cNvSpPr/>
          <p:nvPr/>
        </p:nvSpPr>
        <p:spPr>
          <a:xfrm>
            <a:off x="-1682887" y="1208938"/>
            <a:ext cx="10828625" cy="1112950"/>
          </a:xfrm>
          <a:custGeom>
            <a:rect b="b" l="l" r="r" t="t"/>
            <a:pathLst>
              <a:path extrusionOk="0" h="44518" w="313487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35"/>
          <p:cNvSpPr/>
          <p:nvPr/>
        </p:nvSpPr>
        <p:spPr>
          <a:xfrm>
            <a:off x="124025" y="580325"/>
            <a:ext cx="2262175" cy="302175"/>
          </a:xfrm>
          <a:custGeom>
            <a:rect b="b" l="l" r="r" t="t"/>
            <a:pathLst>
              <a:path extrusionOk="0" h="12087" w="90487">
                <a:moveTo>
                  <a:pt x="19156" y="1"/>
                </a:moveTo>
                <a:cubicBezTo>
                  <a:pt x="0" y="1"/>
                  <a:pt x="15345" y="11802"/>
                  <a:pt x="15345" y="11802"/>
                </a:cubicBezTo>
                <a:cubicBezTo>
                  <a:pt x="15345" y="11802"/>
                  <a:pt x="31496" y="12086"/>
                  <a:pt x="48288" y="12086"/>
                </a:cubicBezTo>
                <a:cubicBezTo>
                  <a:pt x="68904" y="12086"/>
                  <a:pt x="90487" y="11658"/>
                  <a:pt x="84327" y="9749"/>
                </a:cubicBezTo>
                <a:cubicBezTo>
                  <a:pt x="73152" y="6285"/>
                  <a:pt x="34373" y="5846"/>
                  <a:pt x="37493" y="4514"/>
                </a:cubicBezTo>
                <a:cubicBezTo>
                  <a:pt x="40596" y="3166"/>
                  <a:pt x="44656" y="1097"/>
                  <a:pt x="21693" y="62"/>
                </a:cubicBezTo>
                <a:cubicBezTo>
                  <a:pt x="20787" y="21"/>
                  <a:pt x="19942" y="1"/>
                  <a:pt x="19156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35"/>
          <p:cNvSpPr txBox="1"/>
          <p:nvPr>
            <p:ph type="title"/>
          </p:nvPr>
        </p:nvSpPr>
        <p:spPr>
          <a:xfrm>
            <a:off x="1311450" y="85950"/>
            <a:ext cx="73803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35"/>
          <p:cNvSpPr txBox="1"/>
          <p:nvPr>
            <p:ph idx="1" type="subTitle"/>
          </p:nvPr>
        </p:nvSpPr>
        <p:spPr>
          <a:xfrm>
            <a:off x="4580225" y="1208950"/>
            <a:ext cx="4697400" cy="29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Scalability</a:t>
            </a:r>
            <a:r>
              <a:rPr lang="en" sz="1500"/>
              <a:t>: The IRS leverages cloud hosting solutions to dynamically scale computing resources, ensuring high availability and secure data processing environments.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Data Analytics:</a:t>
            </a:r>
            <a:r>
              <a:rPr lang="en" sz="1500"/>
              <a:t> Advanced analytics are employed for predictive maintenance, train scheduling optimization, and operational efficiency, necessitating robust computing infrastructure</a:t>
            </a:r>
            <a:endParaRPr sz="1500"/>
          </a:p>
        </p:txBody>
      </p:sp>
      <p:sp>
        <p:nvSpPr>
          <p:cNvPr id="1473" name="Google Shape;1473;p35"/>
          <p:cNvSpPr/>
          <p:nvPr/>
        </p:nvSpPr>
        <p:spPr>
          <a:xfrm flipH="1" rot="-2231248">
            <a:off x="3001543" y="964960"/>
            <a:ext cx="240403" cy="114379"/>
          </a:xfrm>
          <a:custGeom>
            <a:rect b="b" l="l" r="r" t="t"/>
            <a:pathLst>
              <a:path extrusionOk="0" h="1218" w="256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4" name="Google Shape;147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00" y="1045275"/>
            <a:ext cx="4299124" cy="27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ailroad Minitheme by Slidesgo">
  <a:themeElements>
    <a:clrScheme name="Simple Light">
      <a:dk1>
        <a:srgbClr val="274E13"/>
      </a:dk1>
      <a:lt1>
        <a:srgbClr val="FFFFFF"/>
      </a:lt1>
      <a:dk2>
        <a:srgbClr val="D9ECD3"/>
      </a:dk2>
      <a:lt2>
        <a:srgbClr val="89B177"/>
      </a:lt2>
      <a:accent1>
        <a:srgbClr val="7A9E6A"/>
      </a:accent1>
      <a:accent2>
        <a:srgbClr val="38761D"/>
      </a:accent2>
      <a:accent3>
        <a:srgbClr val="6A8060"/>
      </a:accent3>
      <a:accent4>
        <a:srgbClr val="638C50"/>
      </a:accent4>
      <a:accent5>
        <a:srgbClr val="65A649"/>
      </a:accent5>
      <a:accent6>
        <a:srgbClr val="9DAB9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