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4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350" y="1020763"/>
            <a:ext cx="6792913" cy="382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04">
          <p15:clr>
            <a:srgbClr val="F26B43"/>
          </p15:clr>
        </p15:guide>
        <p15:guide id="3" pos="4082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 txBox="1"/>
          <p:nvPr>
            <p:ph idx="1" type="body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:notes"/>
          <p:cNvSpPr/>
          <p:nvPr>
            <p:ph idx="2" type="sldImg"/>
          </p:nvPr>
        </p:nvSpPr>
        <p:spPr>
          <a:xfrm>
            <a:off x="6350" y="1020763"/>
            <a:ext cx="6792913" cy="382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:notes"/>
          <p:cNvSpPr txBox="1"/>
          <p:nvPr>
            <p:ph idx="1" type="body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:notes"/>
          <p:cNvSpPr/>
          <p:nvPr>
            <p:ph idx="2" type="sldImg"/>
          </p:nvPr>
        </p:nvSpPr>
        <p:spPr>
          <a:xfrm>
            <a:off x="6350" y="1020763"/>
            <a:ext cx="6792913" cy="382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:notes"/>
          <p:cNvSpPr txBox="1"/>
          <p:nvPr>
            <p:ph idx="1" type="body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:notes"/>
          <p:cNvSpPr/>
          <p:nvPr>
            <p:ph idx="2" type="sldImg"/>
          </p:nvPr>
        </p:nvSpPr>
        <p:spPr>
          <a:xfrm>
            <a:off x="6350" y="1020763"/>
            <a:ext cx="6792913" cy="382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:notes"/>
          <p:cNvSpPr txBox="1"/>
          <p:nvPr>
            <p:ph idx="1" type="body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:notes"/>
          <p:cNvSpPr/>
          <p:nvPr>
            <p:ph idx="2" type="sldImg"/>
          </p:nvPr>
        </p:nvSpPr>
        <p:spPr>
          <a:xfrm>
            <a:off x="6350" y="1020763"/>
            <a:ext cx="6792913" cy="382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 txBox="1"/>
          <p:nvPr>
            <p:ph idx="1" type="body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:notes"/>
          <p:cNvSpPr/>
          <p:nvPr>
            <p:ph idx="2" type="sldImg"/>
          </p:nvPr>
        </p:nvSpPr>
        <p:spPr>
          <a:xfrm>
            <a:off x="6350" y="1020763"/>
            <a:ext cx="6792913" cy="382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:notes"/>
          <p:cNvSpPr/>
          <p:nvPr>
            <p:ph idx="2" type="sldImg"/>
          </p:nvPr>
        </p:nvSpPr>
        <p:spPr>
          <a:xfrm>
            <a:off x="6350" y="1020763"/>
            <a:ext cx="6792913" cy="382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6:notes"/>
          <p:cNvSpPr txBox="1"/>
          <p:nvPr>
            <p:ph idx="1" type="body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975" lvl="0" marL="1809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and Google Slides template library</a:t>
            </a:r>
            <a:endParaRPr/>
          </a:p>
        </p:txBody>
      </p:sp>
      <p:sp>
        <p:nvSpPr>
          <p:cNvPr id="361" name="Google Shape;361;p6:notes"/>
          <p:cNvSpPr txBox="1"/>
          <p:nvPr>
            <p:ph idx="12" type="sldNum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:notes"/>
          <p:cNvSpPr txBox="1"/>
          <p:nvPr>
            <p:ph idx="1" type="body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:notes"/>
          <p:cNvSpPr/>
          <p:nvPr>
            <p:ph idx="2" type="sldImg"/>
          </p:nvPr>
        </p:nvSpPr>
        <p:spPr>
          <a:xfrm>
            <a:off x="6350" y="1020763"/>
            <a:ext cx="6792913" cy="382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:notes"/>
          <p:cNvSpPr txBox="1"/>
          <p:nvPr>
            <p:ph idx="1" type="body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8:notes"/>
          <p:cNvSpPr/>
          <p:nvPr>
            <p:ph idx="2" type="sldImg"/>
          </p:nvPr>
        </p:nvSpPr>
        <p:spPr>
          <a:xfrm>
            <a:off x="6350" y="1020763"/>
            <a:ext cx="6792913" cy="382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 txBox="1"/>
          <p:nvPr>
            <p:ph idx="1" type="body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9:notes"/>
          <p:cNvSpPr/>
          <p:nvPr>
            <p:ph idx="2" type="sldImg"/>
          </p:nvPr>
        </p:nvSpPr>
        <p:spPr>
          <a:xfrm>
            <a:off x="6350" y="1020763"/>
            <a:ext cx="6792913" cy="382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Barrierefrei blau">
  <p:cSld name="Titelfolie Barrierefrei blau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988" y="268958"/>
            <a:ext cx="2136071" cy="43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-1" l="23763" r="0" t="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>
            <p:ph idx="2" type="pic"/>
          </p:nvPr>
        </p:nvSpPr>
        <p:spPr>
          <a:xfrm>
            <a:off x="0" y="1266840"/>
            <a:ext cx="9144000" cy="38766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9" name="Google Shape;19;p2"/>
          <p:cNvSpPr/>
          <p:nvPr>
            <p:ph type="title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111600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355772" y="2963635"/>
            <a:ext cx="3012621" cy="55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2"/>
          <p:cNvSpPr/>
          <p:nvPr>
            <p:ph idx="3" type="body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terkapitel">
  <p:cSld name="Unterkapitel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2422803" y="1749602"/>
            <a:ext cx="3026729" cy="199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09194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909194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09194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09194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909194"/>
              </a:buClr>
              <a:buSzPts val="1200"/>
              <a:buNone/>
              <a:defRPr sz="1200">
                <a:solidFill>
                  <a:srgbClr val="909194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909194"/>
              </a:buClr>
              <a:buSzPts val="1200"/>
              <a:buNone/>
              <a:defRPr sz="1200">
                <a:solidFill>
                  <a:srgbClr val="909194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909194"/>
              </a:buClr>
              <a:buSzPts val="1200"/>
              <a:buNone/>
              <a:defRPr sz="1200">
                <a:solidFill>
                  <a:srgbClr val="909194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909194"/>
              </a:buClr>
              <a:buSzPts val="1200"/>
              <a:buNone/>
              <a:defRPr sz="1200">
                <a:solidFill>
                  <a:srgbClr val="909194"/>
                </a:solidFill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 Layout">
  <p:cSld name="Zitat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329255" y="-1"/>
            <a:ext cx="7842289" cy="4234271"/>
          </a:xfrm>
          <a:custGeom>
            <a:rect b="b" l="l" r="r" t="t"/>
            <a:pathLst>
              <a:path extrusionOk="0" h="3533140" w="6543725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5700215" y="2594272"/>
            <a:ext cx="2049145" cy="2048400"/>
          </a:xfrm>
          <a:custGeom>
            <a:rect b="b" l="l" r="r" t="t"/>
            <a:pathLst>
              <a:path extrusionOk="0" h="2049145" w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30629" l="36172" r="38079" t="52913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1695600" y="646043"/>
            <a:ext cx="4834626" cy="18634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indent="-4445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3400"/>
              <a:buChar char="•"/>
              <a:defRPr b="1" sz="3400">
                <a:solidFill>
                  <a:schemeClr val="lt1"/>
                </a:solidFill>
              </a:defRPr>
            </a:lvl2pPr>
            <a:lvl3pPr indent="-444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3400"/>
              <a:buChar char="•"/>
              <a:defRPr b="1" sz="3400">
                <a:solidFill>
                  <a:schemeClr val="lt1"/>
                </a:solidFill>
              </a:defRPr>
            </a:lvl3pPr>
            <a:lvl4pPr indent="-444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3400"/>
              <a:buChar char="•"/>
              <a:defRPr b="1" sz="3400">
                <a:solidFill>
                  <a:schemeClr val="lt1"/>
                </a:solidFill>
              </a:defRPr>
            </a:lvl4pPr>
            <a:lvl5pPr indent="-444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3400"/>
              <a:buChar char="•"/>
              <a:defRPr b="1" sz="3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1695603" y="2721601"/>
            <a:ext cx="3805721" cy="417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468000" y="1008000"/>
            <a:ext cx="39600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3" type="body"/>
          </p:nvPr>
        </p:nvSpPr>
        <p:spPr>
          <a:xfrm>
            <a:off x="4752200" y="1008000"/>
            <a:ext cx="39600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2" type="body"/>
          </p:nvPr>
        </p:nvSpPr>
        <p:spPr>
          <a:xfrm>
            <a:off x="468000" y="1008000"/>
            <a:ext cx="3960000" cy="2152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6" name="Google Shape;106;p14"/>
          <p:cNvSpPr txBox="1"/>
          <p:nvPr>
            <p:ph idx="3" type="body"/>
          </p:nvPr>
        </p:nvSpPr>
        <p:spPr>
          <a:xfrm>
            <a:off x="468000" y="1296000"/>
            <a:ext cx="3960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4" type="body"/>
          </p:nvPr>
        </p:nvSpPr>
        <p:spPr>
          <a:xfrm>
            <a:off x="4752200" y="1008000"/>
            <a:ext cx="3960000" cy="2152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8" name="Google Shape;108;p14"/>
          <p:cNvSpPr txBox="1"/>
          <p:nvPr>
            <p:ph idx="5" type="body"/>
          </p:nvPr>
        </p:nvSpPr>
        <p:spPr>
          <a:xfrm>
            <a:off x="4752200" y="1296000"/>
            <a:ext cx="3960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Bilder vertikal">
  <p:cSld name="Text und Bilder vertikal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468000" y="1008000"/>
            <a:ext cx="41760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4895688" y="1007999"/>
            <a:ext cx="3816512" cy="17903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15"/>
          <p:cNvSpPr/>
          <p:nvPr>
            <p:ph idx="4" type="pic"/>
          </p:nvPr>
        </p:nvSpPr>
        <p:spPr>
          <a:xfrm>
            <a:off x="4895688" y="2863788"/>
            <a:ext cx="3816512" cy="184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Bild Hochformat">
  <p:cSld name="Text und Bild Hochforma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468000" y="1008000"/>
            <a:ext cx="417686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6"/>
          <p:cNvSpPr/>
          <p:nvPr>
            <p:ph idx="3" type="pic"/>
          </p:nvPr>
        </p:nvSpPr>
        <p:spPr>
          <a:xfrm>
            <a:off x="4895688" y="1008000"/>
            <a:ext cx="3816512" cy="370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Bilder">
  <p:cSld name="5 Bil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7"/>
          <p:cNvSpPr/>
          <p:nvPr>
            <p:ph idx="2" type="pic"/>
          </p:nvPr>
        </p:nvSpPr>
        <p:spPr>
          <a:xfrm>
            <a:off x="0" y="951548"/>
            <a:ext cx="3240000" cy="207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3" name="Google Shape;133;p17"/>
          <p:cNvSpPr/>
          <p:nvPr>
            <p:ph idx="3" type="pic"/>
          </p:nvPr>
        </p:nvSpPr>
        <p:spPr>
          <a:xfrm>
            <a:off x="3240003" y="951548"/>
            <a:ext cx="3239999" cy="207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17"/>
          <p:cNvSpPr/>
          <p:nvPr>
            <p:ph idx="4" type="pic"/>
          </p:nvPr>
        </p:nvSpPr>
        <p:spPr>
          <a:xfrm>
            <a:off x="0" y="3038621"/>
            <a:ext cx="3240000" cy="210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17"/>
          <p:cNvSpPr/>
          <p:nvPr>
            <p:ph idx="5" type="pic"/>
          </p:nvPr>
        </p:nvSpPr>
        <p:spPr>
          <a:xfrm>
            <a:off x="3240000" y="3038621"/>
            <a:ext cx="3240000" cy="21048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17"/>
          <p:cNvSpPr/>
          <p:nvPr>
            <p:ph idx="6" type="pic"/>
          </p:nvPr>
        </p:nvSpPr>
        <p:spPr>
          <a:xfrm>
            <a:off x="6480000" y="951549"/>
            <a:ext cx="2664000" cy="41919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mit runden Bildern">
  <p:cSld name="Text mit runden Bilder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/>
          <p:nvPr>
            <p:ph idx="2" type="pic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818000" y="957295"/>
            <a:ext cx="6894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/>
          <p:nvPr>
            <p:ph idx="3" type="pic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1818000" y="2284074"/>
            <a:ext cx="6894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8"/>
          <p:cNvSpPr/>
          <p:nvPr>
            <p:ph idx="5" type="pic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18"/>
          <p:cNvSpPr txBox="1"/>
          <p:nvPr>
            <p:ph idx="6" type="body"/>
          </p:nvPr>
        </p:nvSpPr>
        <p:spPr>
          <a:xfrm>
            <a:off x="1818000" y="3610853"/>
            <a:ext cx="6894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mit runden Bildern">
  <p:cSld name="1_Text mit runden Bilder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/>
          <p:nvPr>
            <p:ph idx="2" type="pic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818000" y="957295"/>
            <a:ext cx="6894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"/>
          <p:cNvSpPr/>
          <p:nvPr>
            <p:ph idx="3" type="pic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19"/>
          <p:cNvSpPr txBox="1"/>
          <p:nvPr>
            <p:ph idx="4" type="body"/>
          </p:nvPr>
        </p:nvSpPr>
        <p:spPr>
          <a:xfrm>
            <a:off x="1818000" y="2284074"/>
            <a:ext cx="6894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/>
          <p:nvPr>
            <p:ph idx="5" type="pic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5" name="Google Shape;155;p19"/>
          <p:cNvSpPr txBox="1"/>
          <p:nvPr>
            <p:ph idx="6" type="body"/>
          </p:nvPr>
        </p:nvSpPr>
        <p:spPr>
          <a:xfrm>
            <a:off x="1818000" y="3610853"/>
            <a:ext cx="6894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mit eckigen Bildern">
  <p:cSld name="Text mit eckigen Bilder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/>
          <p:nvPr>
            <p:ph idx="2" type="pic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2144110" y="958621"/>
            <a:ext cx="656809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/>
          <p:nvPr>
            <p:ph idx="3" type="pic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20"/>
          <p:cNvSpPr txBox="1"/>
          <p:nvPr>
            <p:ph idx="4" type="body"/>
          </p:nvPr>
        </p:nvSpPr>
        <p:spPr>
          <a:xfrm>
            <a:off x="2144110" y="2294605"/>
            <a:ext cx="656809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0"/>
          <p:cNvSpPr/>
          <p:nvPr>
            <p:ph idx="5" type="pic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6" name="Google Shape;166;p20"/>
          <p:cNvSpPr txBox="1"/>
          <p:nvPr>
            <p:ph idx="6" type="body"/>
          </p:nvPr>
        </p:nvSpPr>
        <p:spPr>
          <a:xfrm>
            <a:off x="2144110" y="3630591"/>
            <a:ext cx="656809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ersonen">
  <p:cSld name="2 Persone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1"/>
          <p:cNvSpPr/>
          <p:nvPr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>
            <p:ph idx="2" type="pic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5" name="Google Shape;175;p21"/>
          <p:cNvSpPr txBox="1"/>
          <p:nvPr>
            <p:ph idx="3" type="body"/>
          </p:nvPr>
        </p:nvSpPr>
        <p:spPr>
          <a:xfrm>
            <a:off x="720000" y="2893320"/>
            <a:ext cx="234029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4" type="body"/>
          </p:nvPr>
        </p:nvSpPr>
        <p:spPr>
          <a:xfrm>
            <a:off x="720000" y="3240001"/>
            <a:ext cx="2340290" cy="113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1"/>
          <p:cNvSpPr/>
          <p:nvPr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>
            <p:ph idx="5" type="pic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9" name="Google Shape;179;p21"/>
          <p:cNvSpPr txBox="1"/>
          <p:nvPr>
            <p:ph idx="6" type="body"/>
          </p:nvPr>
        </p:nvSpPr>
        <p:spPr>
          <a:xfrm>
            <a:off x="4134251" y="2893320"/>
            <a:ext cx="234029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7" type="body"/>
          </p:nvPr>
        </p:nvSpPr>
        <p:spPr>
          <a:xfrm>
            <a:off x="4134251" y="3240001"/>
            <a:ext cx="2340290" cy="113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ersonen">
  <p:cSld name="3 Persone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2"/>
          <p:cNvSpPr/>
          <p:nvPr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>
            <p:ph idx="2" type="pic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9" name="Google Shape;189;p22"/>
          <p:cNvSpPr txBox="1"/>
          <p:nvPr>
            <p:ph idx="3" type="body"/>
          </p:nvPr>
        </p:nvSpPr>
        <p:spPr>
          <a:xfrm>
            <a:off x="720000" y="2893320"/>
            <a:ext cx="2160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4" type="body"/>
          </p:nvPr>
        </p:nvSpPr>
        <p:spPr>
          <a:xfrm>
            <a:off x="720000" y="3240001"/>
            <a:ext cx="2160000" cy="113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2"/>
          <p:cNvSpPr/>
          <p:nvPr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>
            <p:ph idx="5" type="pic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3" name="Google Shape;193;p22"/>
          <p:cNvSpPr txBox="1"/>
          <p:nvPr>
            <p:ph idx="6" type="body"/>
          </p:nvPr>
        </p:nvSpPr>
        <p:spPr>
          <a:xfrm>
            <a:off x="3576609" y="2893320"/>
            <a:ext cx="2160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7" type="body"/>
          </p:nvPr>
        </p:nvSpPr>
        <p:spPr>
          <a:xfrm>
            <a:off x="3576609" y="3240001"/>
            <a:ext cx="2160000" cy="113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2"/>
          <p:cNvSpPr/>
          <p:nvPr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>
            <p:ph idx="8" type="pic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7" name="Google Shape;197;p22"/>
          <p:cNvSpPr txBox="1"/>
          <p:nvPr>
            <p:ph idx="9" type="body"/>
          </p:nvPr>
        </p:nvSpPr>
        <p:spPr>
          <a:xfrm>
            <a:off x="6433218" y="2893320"/>
            <a:ext cx="2160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13" type="body"/>
          </p:nvPr>
        </p:nvSpPr>
        <p:spPr>
          <a:xfrm>
            <a:off x="6433218" y="3240001"/>
            <a:ext cx="2160000" cy="113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2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ersonen">
  <p:cSld name="4 Persone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3"/>
          <p:cNvSpPr/>
          <p:nvPr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>
            <p:ph idx="2" type="pic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7" name="Google Shape;207;p23"/>
          <p:cNvSpPr txBox="1"/>
          <p:nvPr>
            <p:ph idx="3" type="body"/>
          </p:nvPr>
        </p:nvSpPr>
        <p:spPr>
          <a:xfrm>
            <a:off x="669981" y="2753398"/>
            <a:ext cx="1624994" cy="36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4" type="body"/>
          </p:nvPr>
        </p:nvSpPr>
        <p:spPr>
          <a:xfrm>
            <a:off x="669981" y="3288873"/>
            <a:ext cx="1624994" cy="129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3"/>
          <p:cNvSpPr/>
          <p:nvPr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/>
          <p:nvPr>
            <p:ph idx="5" type="pic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p23"/>
          <p:cNvSpPr txBox="1"/>
          <p:nvPr>
            <p:ph idx="6" type="body"/>
          </p:nvPr>
        </p:nvSpPr>
        <p:spPr>
          <a:xfrm>
            <a:off x="2752133" y="2753398"/>
            <a:ext cx="1624994" cy="36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7" type="body"/>
          </p:nvPr>
        </p:nvSpPr>
        <p:spPr>
          <a:xfrm>
            <a:off x="2752133" y="3288873"/>
            <a:ext cx="1624994" cy="129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3"/>
          <p:cNvSpPr/>
          <p:nvPr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>
            <p:ph idx="8" type="pic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5" name="Google Shape;215;p23"/>
          <p:cNvSpPr txBox="1"/>
          <p:nvPr>
            <p:ph idx="9" type="body"/>
          </p:nvPr>
        </p:nvSpPr>
        <p:spPr>
          <a:xfrm>
            <a:off x="4826534" y="2753398"/>
            <a:ext cx="1624994" cy="36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3" type="body"/>
          </p:nvPr>
        </p:nvSpPr>
        <p:spPr>
          <a:xfrm>
            <a:off x="4826534" y="3288873"/>
            <a:ext cx="1624994" cy="129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3"/>
          <p:cNvSpPr/>
          <p:nvPr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>
            <p:ph idx="14" type="pic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9" name="Google Shape;219;p23"/>
          <p:cNvSpPr txBox="1"/>
          <p:nvPr>
            <p:ph idx="15" type="body"/>
          </p:nvPr>
        </p:nvSpPr>
        <p:spPr>
          <a:xfrm>
            <a:off x="6900935" y="2753398"/>
            <a:ext cx="1624994" cy="36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6" type="body"/>
          </p:nvPr>
        </p:nvSpPr>
        <p:spPr>
          <a:xfrm>
            <a:off x="6900935" y="3288873"/>
            <a:ext cx="1624994" cy="129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lussfolie">
  <p:cSld name="Schlussfoli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988" y="268958"/>
            <a:ext cx="2136071" cy="43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 b="-1" l="23763" r="0" t="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396000" y="1360800"/>
            <a:ext cx="2160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238" name="Google Shape;238;p26"/>
          <p:cNvSpPr/>
          <p:nvPr>
            <p:ph idx="2" type="pic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2174400" y="2093040"/>
            <a:ext cx="3290054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idx="3" type="body"/>
          </p:nvPr>
        </p:nvSpPr>
        <p:spPr>
          <a:xfrm>
            <a:off x="2174400" y="2571750"/>
            <a:ext cx="542646" cy="216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Arial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6"/>
          <p:cNvSpPr txBox="1"/>
          <p:nvPr>
            <p:ph idx="4" type="body"/>
          </p:nvPr>
        </p:nvSpPr>
        <p:spPr>
          <a:xfrm>
            <a:off x="2717046" y="2571750"/>
            <a:ext cx="2747409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6"/>
          <p:cNvSpPr txBox="1"/>
          <p:nvPr>
            <p:ph idx="5" type="body"/>
          </p:nvPr>
        </p:nvSpPr>
        <p:spPr>
          <a:xfrm>
            <a:off x="2174400" y="2803118"/>
            <a:ext cx="1745931" cy="245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26"/>
          <p:cNvSpPr txBox="1"/>
          <p:nvPr>
            <p:ph idx="6" type="body"/>
          </p:nvPr>
        </p:nvSpPr>
        <p:spPr>
          <a:xfrm>
            <a:off x="3861486" y="2803118"/>
            <a:ext cx="649267" cy="245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7" type="body"/>
          </p:nvPr>
        </p:nvSpPr>
        <p:spPr>
          <a:xfrm>
            <a:off x="2174401" y="3063790"/>
            <a:ext cx="364806" cy="23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8" type="body"/>
          </p:nvPr>
        </p:nvSpPr>
        <p:spPr>
          <a:xfrm>
            <a:off x="2539208" y="3063790"/>
            <a:ext cx="1838323" cy="23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9" type="body"/>
          </p:nvPr>
        </p:nvSpPr>
        <p:spPr>
          <a:xfrm>
            <a:off x="2174400" y="3508234"/>
            <a:ext cx="2500012" cy="2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idx="13" type="body"/>
          </p:nvPr>
        </p:nvSpPr>
        <p:spPr>
          <a:xfrm>
            <a:off x="2174400" y="3747179"/>
            <a:ext cx="3290054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6"/>
          <p:cNvSpPr txBox="1"/>
          <p:nvPr>
            <p:ph idx="14" type="body"/>
          </p:nvPr>
        </p:nvSpPr>
        <p:spPr>
          <a:xfrm>
            <a:off x="2174400" y="3983433"/>
            <a:ext cx="3290054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lussfolie blau">
  <p:cSld name="Schlussfolie bla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344529"/>
            <a:ext cx="2136071" cy="43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 rotWithShape="1">
          <a:blip r:embed="rId4">
            <a:alphaModFix/>
          </a:blip>
          <a:srcRect b="-1" l="23763" r="0" t="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396000" y="1360800"/>
            <a:ext cx="2160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253" name="Google Shape;253;p27"/>
          <p:cNvSpPr/>
          <p:nvPr>
            <p:ph idx="2" type="pic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2174400" y="2093040"/>
            <a:ext cx="3290054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7"/>
          <p:cNvSpPr txBox="1"/>
          <p:nvPr>
            <p:ph idx="3" type="body"/>
          </p:nvPr>
        </p:nvSpPr>
        <p:spPr>
          <a:xfrm>
            <a:off x="2174400" y="2571750"/>
            <a:ext cx="542646" cy="216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Arial"/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7"/>
          <p:cNvSpPr txBox="1"/>
          <p:nvPr>
            <p:ph idx="4" type="body"/>
          </p:nvPr>
        </p:nvSpPr>
        <p:spPr>
          <a:xfrm>
            <a:off x="2717046" y="2571750"/>
            <a:ext cx="2747409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7"/>
          <p:cNvSpPr txBox="1"/>
          <p:nvPr>
            <p:ph idx="5" type="body"/>
          </p:nvPr>
        </p:nvSpPr>
        <p:spPr>
          <a:xfrm>
            <a:off x="2174400" y="2803119"/>
            <a:ext cx="1745931" cy="245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27"/>
          <p:cNvSpPr txBox="1"/>
          <p:nvPr>
            <p:ph idx="6" type="body"/>
          </p:nvPr>
        </p:nvSpPr>
        <p:spPr>
          <a:xfrm>
            <a:off x="3861486" y="2803119"/>
            <a:ext cx="649267" cy="245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7"/>
          <p:cNvSpPr txBox="1"/>
          <p:nvPr>
            <p:ph idx="7" type="body"/>
          </p:nvPr>
        </p:nvSpPr>
        <p:spPr>
          <a:xfrm>
            <a:off x="2174401" y="3063790"/>
            <a:ext cx="364806" cy="23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27"/>
          <p:cNvSpPr txBox="1"/>
          <p:nvPr>
            <p:ph idx="8" type="body"/>
          </p:nvPr>
        </p:nvSpPr>
        <p:spPr>
          <a:xfrm>
            <a:off x="2539208" y="3063790"/>
            <a:ext cx="1838323" cy="23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27"/>
          <p:cNvSpPr txBox="1"/>
          <p:nvPr>
            <p:ph idx="9" type="body"/>
          </p:nvPr>
        </p:nvSpPr>
        <p:spPr>
          <a:xfrm>
            <a:off x="2174400" y="3508234"/>
            <a:ext cx="2500012" cy="2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27"/>
          <p:cNvSpPr txBox="1"/>
          <p:nvPr>
            <p:ph idx="13" type="body"/>
          </p:nvPr>
        </p:nvSpPr>
        <p:spPr>
          <a:xfrm>
            <a:off x="2174400" y="3747179"/>
            <a:ext cx="3290054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14" type="body"/>
          </p:nvPr>
        </p:nvSpPr>
        <p:spPr>
          <a:xfrm>
            <a:off x="2174400" y="3983433"/>
            <a:ext cx="3290054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itute_Schlussfolie">
  <p:cSld name="Institute_Schlussfoli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988" y="268958"/>
            <a:ext cx="2136071" cy="4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952454" y="593154"/>
            <a:ext cx="3561913" cy="435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28"/>
          <p:cNvSpPr txBox="1"/>
          <p:nvPr/>
        </p:nvSpPr>
        <p:spPr>
          <a:xfrm>
            <a:off x="396000" y="1360800"/>
            <a:ext cx="2160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268" name="Google Shape;268;p28"/>
          <p:cNvSpPr/>
          <p:nvPr>
            <p:ph idx="2" type="pic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9" name="Google Shape;269;p28"/>
          <p:cNvSpPr txBox="1"/>
          <p:nvPr>
            <p:ph idx="3" type="body"/>
          </p:nvPr>
        </p:nvSpPr>
        <p:spPr>
          <a:xfrm>
            <a:off x="2174400" y="2093040"/>
            <a:ext cx="3290054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28"/>
          <p:cNvSpPr txBox="1"/>
          <p:nvPr>
            <p:ph idx="4" type="body"/>
          </p:nvPr>
        </p:nvSpPr>
        <p:spPr>
          <a:xfrm>
            <a:off x="2174400" y="2571750"/>
            <a:ext cx="542646" cy="216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Arial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28"/>
          <p:cNvSpPr txBox="1"/>
          <p:nvPr>
            <p:ph idx="5" type="body"/>
          </p:nvPr>
        </p:nvSpPr>
        <p:spPr>
          <a:xfrm>
            <a:off x="2717046" y="2571750"/>
            <a:ext cx="2747409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28"/>
          <p:cNvSpPr txBox="1"/>
          <p:nvPr>
            <p:ph idx="6" type="body"/>
          </p:nvPr>
        </p:nvSpPr>
        <p:spPr>
          <a:xfrm>
            <a:off x="2174400" y="2803118"/>
            <a:ext cx="1745931" cy="245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28"/>
          <p:cNvSpPr txBox="1"/>
          <p:nvPr>
            <p:ph idx="7" type="body"/>
          </p:nvPr>
        </p:nvSpPr>
        <p:spPr>
          <a:xfrm>
            <a:off x="3861486" y="2803119"/>
            <a:ext cx="649267" cy="245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28"/>
          <p:cNvSpPr txBox="1"/>
          <p:nvPr>
            <p:ph idx="8" type="body"/>
          </p:nvPr>
        </p:nvSpPr>
        <p:spPr>
          <a:xfrm>
            <a:off x="2174401" y="3063790"/>
            <a:ext cx="364806" cy="23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28"/>
          <p:cNvSpPr txBox="1"/>
          <p:nvPr>
            <p:ph idx="9" type="body"/>
          </p:nvPr>
        </p:nvSpPr>
        <p:spPr>
          <a:xfrm>
            <a:off x="2539208" y="3063790"/>
            <a:ext cx="1838323" cy="23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28"/>
          <p:cNvSpPr txBox="1"/>
          <p:nvPr>
            <p:ph idx="13" type="body"/>
          </p:nvPr>
        </p:nvSpPr>
        <p:spPr>
          <a:xfrm>
            <a:off x="2174400" y="3508234"/>
            <a:ext cx="2500012" cy="2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28"/>
          <p:cNvSpPr txBox="1"/>
          <p:nvPr>
            <p:ph idx="14" type="body"/>
          </p:nvPr>
        </p:nvSpPr>
        <p:spPr>
          <a:xfrm>
            <a:off x="2174400" y="3747179"/>
            <a:ext cx="3290054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28"/>
          <p:cNvSpPr txBox="1"/>
          <p:nvPr>
            <p:ph idx="15" type="body"/>
          </p:nvPr>
        </p:nvSpPr>
        <p:spPr>
          <a:xfrm>
            <a:off x="2174400" y="3983433"/>
            <a:ext cx="3290054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itute_Schlussfolie blau">
  <p:cSld name="Institute_Schlussfolie bla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00" y="344529"/>
            <a:ext cx="2136071" cy="4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954000" y="649575"/>
            <a:ext cx="3561913" cy="483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29"/>
          <p:cNvSpPr txBox="1"/>
          <p:nvPr/>
        </p:nvSpPr>
        <p:spPr>
          <a:xfrm>
            <a:off x="396000" y="1360800"/>
            <a:ext cx="2160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283" name="Google Shape;283;p29"/>
          <p:cNvSpPr/>
          <p:nvPr>
            <p:ph idx="2" type="pic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4" name="Google Shape;284;p29"/>
          <p:cNvSpPr txBox="1"/>
          <p:nvPr>
            <p:ph idx="3" type="body"/>
          </p:nvPr>
        </p:nvSpPr>
        <p:spPr>
          <a:xfrm>
            <a:off x="2174400" y="2093040"/>
            <a:ext cx="3290054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29"/>
          <p:cNvSpPr txBox="1"/>
          <p:nvPr>
            <p:ph idx="4" type="body"/>
          </p:nvPr>
        </p:nvSpPr>
        <p:spPr>
          <a:xfrm>
            <a:off x="2174400" y="2571750"/>
            <a:ext cx="542646" cy="216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Arial"/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Char char="•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29"/>
          <p:cNvSpPr txBox="1"/>
          <p:nvPr>
            <p:ph idx="5" type="body"/>
          </p:nvPr>
        </p:nvSpPr>
        <p:spPr>
          <a:xfrm>
            <a:off x="2717046" y="2571750"/>
            <a:ext cx="2747409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idx="6" type="body"/>
          </p:nvPr>
        </p:nvSpPr>
        <p:spPr>
          <a:xfrm>
            <a:off x="2174400" y="2803119"/>
            <a:ext cx="1745931" cy="245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29"/>
          <p:cNvSpPr txBox="1"/>
          <p:nvPr>
            <p:ph idx="7" type="body"/>
          </p:nvPr>
        </p:nvSpPr>
        <p:spPr>
          <a:xfrm>
            <a:off x="3861486" y="2803119"/>
            <a:ext cx="649267" cy="245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29"/>
          <p:cNvSpPr txBox="1"/>
          <p:nvPr>
            <p:ph idx="8" type="body"/>
          </p:nvPr>
        </p:nvSpPr>
        <p:spPr>
          <a:xfrm>
            <a:off x="2174401" y="3063790"/>
            <a:ext cx="364806" cy="23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9"/>
          <p:cNvSpPr txBox="1"/>
          <p:nvPr>
            <p:ph idx="9" type="body"/>
          </p:nvPr>
        </p:nvSpPr>
        <p:spPr>
          <a:xfrm>
            <a:off x="2539208" y="3063790"/>
            <a:ext cx="1838323" cy="23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29"/>
          <p:cNvSpPr txBox="1"/>
          <p:nvPr>
            <p:ph idx="13" type="body"/>
          </p:nvPr>
        </p:nvSpPr>
        <p:spPr>
          <a:xfrm>
            <a:off x="2174400" y="3508234"/>
            <a:ext cx="2500012" cy="21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29"/>
          <p:cNvSpPr txBox="1"/>
          <p:nvPr>
            <p:ph idx="14" type="body"/>
          </p:nvPr>
        </p:nvSpPr>
        <p:spPr>
          <a:xfrm>
            <a:off x="2174400" y="3747179"/>
            <a:ext cx="3290054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29"/>
          <p:cNvSpPr txBox="1"/>
          <p:nvPr>
            <p:ph idx="15" type="body"/>
          </p:nvPr>
        </p:nvSpPr>
        <p:spPr>
          <a:xfrm>
            <a:off x="2174400" y="3983433"/>
            <a:ext cx="3290054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8492"/>
              </a:buClr>
              <a:buSzPts val="3600"/>
              <a:buFont typeface="Arial"/>
              <a:buNone/>
              <a:defRPr b="1" sz="3600">
                <a:solidFill>
                  <a:srgbClr val="7984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0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7984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0"/>
          <p:cNvSpPr txBox="1"/>
          <p:nvPr>
            <p:ph idx="1" type="body"/>
          </p:nvPr>
        </p:nvSpPr>
        <p:spPr>
          <a:xfrm>
            <a:off x="0" y="754036"/>
            <a:ext cx="9144000" cy="314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98492"/>
              </a:buClr>
              <a:buSzPts val="1800"/>
              <a:buFont typeface="Arial"/>
              <a:buNone/>
              <a:defRPr b="0" sz="1800">
                <a:solidFill>
                  <a:srgbClr val="798492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chlussfolie blau">
  <p:cSld name="1_Schlussfolie blau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002" y="310076"/>
            <a:ext cx="2563285" cy="38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-1" l="23763" r="0" t="1"/>
          <a:stretch/>
        </p:blipFill>
        <p:spPr>
          <a:xfrm>
            <a:off x="1097281" y="590769"/>
            <a:ext cx="1954165" cy="15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/>
        </p:nvSpPr>
        <p:spPr>
          <a:xfrm>
            <a:off x="475200" y="1338120"/>
            <a:ext cx="21600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you!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>
            <p:ph idx="2" type="pic"/>
          </p:nvPr>
        </p:nvSpPr>
        <p:spPr>
          <a:xfrm>
            <a:off x="475200" y="1934251"/>
            <a:ext cx="1731019" cy="12982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456880" y="2093040"/>
            <a:ext cx="3948065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08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2456880" y="2481405"/>
            <a:ext cx="651175" cy="194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Font typeface="Arial"/>
              <a:buNone/>
              <a:defRPr b="0" sz="10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718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080"/>
              <a:buChar char="•"/>
              <a:defRPr b="0" sz="1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080"/>
              <a:buChar char="•"/>
              <a:defRPr b="0" sz="1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080"/>
              <a:buChar char="•"/>
              <a:defRPr b="0" sz="1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080"/>
              <a:buChar char="•"/>
              <a:defRPr b="0" sz="1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4" type="body"/>
          </p:nvPr>
        </p:nvSpPr>
        <p:spPr>
          <a:xfrm>
            <a:off x="3108057" y="2481405"/>
            <a:ext cx="3339895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0" sz="108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5" type="body"/>
          </p:nvPr>
        </p:nvSpPr>
        <p:spPr>
          <a:xfrm>
            <a:off x="2456881" y="2689637"/>
            <a:ext cx="2095117" cy="2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0" sz="108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6" type="body"/>
          </p:nvPr>
        </p:nvSpPr>
        <p:spPr>
          <a:xfrm>
            <a:off x="4495670" y="2689637"/>
            <a:ext cx="779120" cy="2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0" sz="108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7" type="body"/>
          </p:nvPr>
        </p:nvSpPr>
        <p:spPr>
          <a:xfrm>
            <a:off x="2456881" y="2924242"/>
            <a:ext cx="437767" cy="214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0" sz="108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8" type="body"/>
          </p:nvPr>
        </p:nvSpPr>
        <p:spPr>
          <a:xfrm>
            <a:off x="2894650" y="2924242"/>
            <a:ext cx="2205988" cy="214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0" sz="108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9" type="body"/>
          </p:nvPr>
        </p:nvSpPr>
        <p:spPr>
          <a:xfrm>
            <a:off x="2456880" y="3324241"/>
            <a:ext cx="3000014" cy="19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0" sz="108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3" type="body"/>
          </p:nvPr>
        </p:nvSpPr>
        <p:spPr>
          <a:xfrm>
            <a:off x="2456880" y="3539291"/>
            <a:ext cx="3948065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0" sz="108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4" type="body"/>
          </p:nvPr>
        </p:nvSpPr>
        <p:spPr>
          <a:xfrm>
            <a:off x="2456880" y="3751920"/>
            <a:ext cx="3948065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0" sz="108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0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628650" y="122611"/>
            <a:ext cx="7886700" cy="5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988" y="268958"/>
            <a:ext cx="2136071" cy="43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-1" l="23763" r="0" t="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>
            <p:ph idx="2" type="pic"/>
          </p:nvPr>
        </p:nvSpPr>
        <p:spPr>
          <a:xfrm>
            <a:off x="0" y="1266840"/>
            <a:ext cx="9144000" cy="38766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8" name="Google Shape;48;p5"/>
          <p:cNvSpPr/>
          <p:nvPr>
            <p:ph type="title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111600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5355772" y="2963635"/>
            <a:ext cx="3012621" cy="55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0" name="Google Shape;50;p5"/>
          <p:cNvSpPr/>
          <p:nvPr>
            <p:ph idx="3" type="body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Barrierefrei hellblau">
  <p:cSld name="Titelfolie Barrierefrei hellblau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988" y="268958"/>
            <a:ext cx="2136071" cy="43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 rotWithShape="1">
          <a:blip r:embed="rId3">
            <a:alphaModFix/>
          </a:blip>
          <a:srcRect b="-1" l="23763" r="0" t="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>
            <p:ph idx="2" type="pic"/>
          </p:nvPr>
        </p:nvSpPr>
        <p:spPr>
          <a:xfrm>
            <a:off x="0" y="1266840"/>
            <a:ext cx="9144000" cy="38766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5" name="Google Shape;55;p6"/>
          <p:cNvSpPr/>
          <p:nvPr>
            <p:ph type="title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111600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highlight>
                  <a:srgbClr val="000000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subTitle"/>
          </p:nvPr>
        </p:nvSpPr>
        <p:spPr>
          <a:xfrm>
            <a:off x="5355772" y="2963635"/>
            <a:ext cx="3012621" cy="55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highlight>
                  <a:srgbClr val="000000"/>
                </a:highlight>
              </a:defRPr>
            </a:lvl1pPr>
            <a:lvl2pPr lvl="1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6"/>
          <p:cNvSpPr/>
          <p:nvPr>
            <p:ph idx="3" type="body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Institute">
  <p:cSld name="Titelfolie Institu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988" y="268958"/>
            <a:ext cx="2136071" cy="4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/>
          <p:nvPr>
            <p:ph idx="2" type="pic"/>
          </p:nvPr>
        </p:nvSpPr>
        <p:spPr>
          <a:xfrm>
            <a:off x="0" y="1266840"/>
            <a:ext cx="9144000" cy="38766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1" name="Google Shape;61;p7"/>
          <p:cNvSpPr/>
          <p:nvPr>
            <p:ph type="title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111600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5355772" y="2963635"/>
            <a:ext cx="3012621" cy="55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7"/>
          <p:cNvSpPr/>
          <p:nvPr>
            <p:ph idx="3" type="pic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Institute 2">
  <p:cSld name="Titelfolie Institute 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988" y="268958"/>
            <a:ext cx="2136071" cy="4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idx="1" type="body"/>
          </p:nvPr>
        </p:nvSpPr>
        <p:spPr>
          <a:xfrm>
            <a:off x="952454" y="593154"/>
            <a:ext cx="3561913" cy="435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/>
          <p:nvPr>
            <p:ph idx="2" type="pic"/>
          </p:nvPr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8" name="Google Shape;68;p8"/>
          <p:cNvSpPr/>
          <p:nvPr>
            <p:ph type="title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111600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3" type="subTitle"/>
          </p:nvPr>
        </p:nvSpPr>
        <p:spPr>
          <a:xfrm>
            <a:off x="5608866" y="2881993"/>
            <a:ext cx="3012621" cy="55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8"/>
          <p:cNvSpPr/>
          <p:nvPr>
            <p:ph idx="4" type="pic"/>
          </p:nvPr>
        </p:nvSpPr>
        <p:spPr>
          <a:xfrm>
            <a:off x="7298630" y="4694760"/>
            <a:ext cx="1415910" cy="330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2zeilig und Inhalt">
  <p:cSld name="Titel 2zeilig und Inhal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1279949" y="0"/>
            <a:ext cx="6543725" cy="3533140"/>
          </a:xfrm>
          <a:custGeom>
            <a:rect b="b" l="l" r="r" t="t"/>
            <a:pathLst>
              <a:path extrusionOk="0" h="3533140" w="6543725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2492756" y="566845"/>
            <a:ext cx="4118110" cy="199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09194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909194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09194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09194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909194"/>
              </a:buClr>
              <a:buSzPts val="1200"/>
              <a:buNone/>
              <a:defRPr sz="1200">
                <a:solidFill>
                  <a:srgbClr val="909194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909194"/>
              </a:buClr>
              <a:buSzPts val="1200"/>
              <a:buNone/>
              <a:defRPr sz="1200">
                <a:solidFill>
                  <a:srgbClr val="909194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909194"/>
              </a:buClr>
              <a:buSzPts val="1200"/>
              <a:buNone/>
              <a:defRPr sz="1200">
                <a:solidFill>
                  <a:srgbClr val="909194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909194"/>
              </a:buClr>
              <a:buSzPts val="1200"/>
              <a:buNone/>
              <a:defRPr sz="1200">
                <a:solidFill>
                  <a:srgbClr val="909194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/>
          <p:nvPr>
            <p:ph idx="2" type="pic"/>
          </p:nvPr>
        </p:nvSpPr>
        <p:spPr>
          <a:xfrm>
            <a:off x="0" y="1266840"/>
            <a:ext cx="9144000" cy="38766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05" name="Google Shape;305;p32"/>
          <p:cNvSpPr/>
          <p:nvPr>
            <p:ph type="title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1116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Prediction model for WWTP parameters (GUI)</a:t>
            </a:r>
            <a:endParaRPr/>
          </a:p>
        </p:txBody>
      </p:sp>
      <p:sp>
        <p:nvSpPr>
          <p:cNvPr id="306" name="Google Shape;306;p32"/>
          <p:cNvSpPr txBox="1"/>
          <p:nvPr>
            <p:ph idx="1" type="subTitle"/>
          </p:nvPr>
        </p:nvSpPr>
        <p:spPr>
          <a:xfrm>
            <a:off x="5355772" y="2963635"/>
            <a:ext cx="3012621" cy="55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Group: MOAV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WAREM - SS 2022</a:t>
            </a:r>
            <a:endParaRPr/>
          </a:p>
        </p:txBody>
      </p:sp>
      <p:sp>
        <p:nvSpPr>
          <p:cNvPr id="307" name="Google Shape;307;p32"/>
          <p:cNvSpPr/>
          <p:nvPr>
            <p:ph idx="3" type="body"/>
          </p:nvPr>
        </p:nvSpPr>
        <p:spPr>
          <a:xfrm>
            <a:off x="7322999" y="3595850"/>
            <a:ext cx="1459200" cy="127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Ashwin Vijaya Kumar</a:t>
            </a:r>
            <a:br>
              <a:rPr lang="en-US" sz="800"/>
            </a:br>
            <a:r>
              <a:rPr lang="en-US" sz="800"/>
              <a:t>Yin Mon Aung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Project Proposal</a:t>
            </a:r>
            <a:endParaRPr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14" name="Google Shape;314;p33"/>
          <p:cNvSpPr txBox="1"/>
          <p:nvPr>
            <p:ph idx="2" type="body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0815" lvl="0" marL="1708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Collecting the wastewater treatment plant data (Nitrogen concentration, Phosphrous concentration, COD, etc…) from the ISWA.</a:t>
            </a:r>
            <a:endParaRPr/>
          </a:p>
          <a:p>
            <a:pPr indent="-170815" lvl="0" marL="170815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Analyse and plot the parameters from the available data.</a:t>
            </a:r>
            <a:endParaRPr/>
          </a:p>
          <a:p>
            <a:pPr indent="-170815" lvl="0" marL="170815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Predict the parameters by training the model (regression model??)</a:t>
            </a:r>
            <a:endParaRPr/>
          </a:p>
          <a:p>
            <a:pPr indent="-170815" lvl="0" marL="170815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Plot the predicted data and quantify the variation with the tested data</a:t>
            </a:r>
            <a:endParaRPr/>
          </a:p>
          <a:p>
            <a:pPr indent="-170815" lvl="0" marL="170815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Designing a GUI for the prediction model to display the results. </a:t>
            </a:r>
            <a:endParaRPr/>
          </a:p>
          <a:p>
            <a:pPr indent="-69215" lvl="0" marL="170815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7/01/2022</a:t>
            </a:r>
            <a:endParaRPr/>
          </a:p>
        </p:txBody>
      </p:sp>
      <p:sp>
        <p:nvSpPr>
          <p:cNvPr id="316" name="Google Shape;316;p33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University of Stuttgart</a:t>
            </a:r>
            <a:endParaRPr/>
          </a:p>
        </p:txBody>
      </p:sp>
      <p:sp>
        <p:nvSpPr>
          <p:cNvPr id="317" name="Google Shape;317;p33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Table&#10;&#10;Description automatically generated" id="324" name="Google Shape;324;p3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6" y="1184906"/>
            <a:ext cx="8243887" cy="3352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7/01/2022</a:t>
            </a:r>
            <a:endParaRPr/>
          </a:p>
        </p:txBody>
      </p:sp>
      <p:sp>
        <p:nvSpPr>
          <p:cNvPr id="326" name="Google Shape;326;p34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University of Stuttgart</a:t>
            </a:r>
            <a:endParaRPr/>
          </a:p>
        </p:txBody>
      </p:sp>
      <p:sp>
        <p:nvSpPr>
          <p:cNvPr id="327" name="Google Shape;327;p34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466725" y="4539163"/>
            <a:ext cx="3812500" cy="1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WWTP Data (Source ISWA Annual Report 2018)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Problem Statements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7/01/2022</a:t>
            </a:r>
            <a:endParaRPr/>
          </a:p>
        </p:txBody>
      </p:sp>
      <p:sp>
        <p:nvSpPr>
          <p:cNvPr id="336" name="Google Shape;336;p35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University of Stuttgart</a:t>
            </a:r>
            <a:endParaRPr/>
          </a:p>
        </p:txBody>
      </p:sp>
      <p:sp>
        <p:nvSpPr>
          <p:cNvPr id="337" name="Google Shape;337;p35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8" name="Google Shape;338;p35"/>
          <p:cNvGrpSpPr/>
          <p:nvPr/>
        </p:nvGrpSpPr>
        <p:grpSpPr>
          <a:xfrm>
            <a:off x="470306" y="1408884"/>
            <a:ext cx="8239899" cy="2905169"/>
            <a:chOff x="1993" y="400821"/>
            <a:chExt cx="8239899" cy="2905169"/>
          </a:xfrm>
        </p:grpSpPr>
        <p:sp>
          <p:nvSpPr>
            <p:cNvPr id="339" name="Google Shape;339;p35"/>
            <p:cNvSpPr/>
            <p:nvPr/>
          </p:nvSpPr>
          <p:spPr>
            <a:xfrm>
              <a:off x="163168" y="575427"/>
              <a:ext cx="3868186" cy="120880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 txBox="1"/>
            <p:nvPr/>
          </p:nvSpPr>
          <p:spPr>
            <a:xfrm>
              <a:off x="163168" y="575427"/>
              <a:ext cx="3868186" cy="1208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818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Accuracy of the model to predict the real time data of the parameter</a:t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1993" y="400821"/>
              <a:ext cx="846165" cy="126924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13997" r="-13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373706" y="575427"/>
              <a:ext cx="3868186" cy="120880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 txBox="1"/>
            <p:nvPr/>
          </p:nvSpPr>
          <p:spPr>
            <a:xfrm>
              <a:off x="4373706" y="575427"/>
              <a:ext cx="3868186" cy="1208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818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of Classes and Functions and Integration of main, and standalone script with GUI</a:t>
              </a:r>
              <a:b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212532" y="400821"/>
              <a:ext cx="846165" cy="12692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86993" r="-86993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268437" y="2097182"/>
              <a:ext cx="3868186" cy="120880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 txBox="1"/>
            <p:nvPr/>
          </p:nvSpPr>
          <p:spPr>
            <a:xfrm>
              <a:off x="2268437" y="2097182"/>
              <a:ext cx="3868186" cy="1208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818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make a simple, structured and efficient code.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107263" y="1922576"/>
              <a:ext cx="846165" cy="126924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-62998" r="-62995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Workflow Diagram</a:t>
            </a:r>
            <a:endParaRPr/>
          </a:p>
        </p:txBody>
      </p:sp>
      <p:sp>
        <p:nvSpPr>
          <p:cNvPr id="353" name="Google Shape;353;p36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7/01/2022</a:t>
            </a:r>
            <a:endParaRPr/>
          </a:p>
        </p:txBody>
      </p:sp>
      <p:sp>
        <p:nvSpPr>
          <p:cNvPr id="355" name="Google Shape;355;p36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University of Stuttgart</a:t>
            </a:r>
            <a:endParaRPr/>
          </a:p>
        </p:txBody>
      </p:sp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025" y="950925"/>
            <a:ext cx="6610133" cy="37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7"/>
          <p:cNvGrpSpPr/>
          <p:nvPr/>
        </p:nvGrpSpPr>
        <p:grpSpPr>
          <a:xfrm>
            <a:off x="6189443" y="1010463"/>
            <a:ext cx="2954555" cy="3318593"/>
            <a:chOff x="3656461" y="2067634"/>
            <a:chExt cx="3520870" cy="3520870"/>
          </a:xfrm>
        </p:grpSpPr>
        <p:sp>
          <p:nvSpPr>
            <p:cNvPr id="364" name="Google Shape;364;p37"/>
            <p:cNvSpPr/>
            <p:nvPr/>
          </p:nvSpPr>
          <p:spPr>
            <a:xfrm>
              <a:off x="3656461" y="2067634"/>
              <a:ext cx="3520869" cy="352086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656461" y="2067634"/>
              <a:ext cx="3520870" cy="3520870"/>
            </a:xfrm>
            <a:custGeom>
              <a:rect b="b" l="l" r="r" t="t"/>
              <a:pathLst>
                <a:path extrusionOk="0" h="3520870" w="3520870">
                  <a:moveTo>
                    <a:pt x="1760434" y="1598208"/>
                  </a:moveTo>
                  <a:cubicBezTo>
                    <a:pt x="1850029" y="1598208"/>
                    <a:pt x="1922660" y="1670839"/>
                    <a:pt x="1922660" y="1760434"/>
                  </a:cubicBezTo>
                  <a:cubicBezTo>
                    <a:pt x="1922660" y="1850029"/>
                    <a:pt x="1850029" y="1922660"/>
                    <a:pt x="1760434" y="1922660"/>
                  </a:cubicBezTo>
                  <a:cubicBezTo>
                    <a:pt x="1670839" y="1922660"/>
                    <a:pt x="1598208" y="1850029"/>
                    <a:pt x="1598208" y="1760434"/>
                  </a:cubicBezTo>
                  <a:cubicBezTo>
                    <a:pt x="1598208" y="1670839"/>
                    <a:pt x="1670839" y="1598208"/>
                    <a:pt x="1760434" y="1598208"/>
                  </a:cubicBezTo>
                  <a:close/>
                  <a:moveTo>
                    <a:pt x="1760435" y="1123219"/>
                  </a:moveTo>
                  <a:cubicBezTo>
                    <a:pt x="1408510" y="1123219"/>
                    <a:pt x="1123219" y="1408510"/>
                    <a:pt x="1123219" y="1760435"/>
                  </a:cubicBezTo>
                  <a:cubicBezTo>
                    <a:pt x="1123219" y="2112360"/>
                    <a:pt x="1408510" y="2397651"/>
                    <a:pt x="1760435" y="2397651"/>
                  </a:cubicBezTo>
                  <a:cubicBezTo>
                    <a:pt x="2112360" y="2397651"/>
                    <a:pt x="2397651" y="2112360"/>
                    <a:pt x="2397651" y="1760435"/>
                  </a:cubicBezTo>
                  <a:cubicBezTo>
                    <a:pt x="2397651" y="1408510"/>
                    <a:pt x="2112360" y="1123219"/>
                    <a:pt x="1760435" y="1123219"/>
                  </a:cubicBezTo>
                  <a:close/>
                  <a:moveTo>
                    <a:pt x="1760436" y="788327"/>
                  </a:moveTo>
                  <a:cubicBezTo>
                    <a:pt x="2297316" y="788327"/>
                    <a:pt x="2732544" y="1223555"/>
                    <a:pt x="2732544" y="1760435"/>
                  </a:cubicBezTo>
                  <a:cubicBezTo>
                    <a:pt x="2732544" y="2297315"/>
                    <a:pt x="2297316" y="2732543"/>
                    <a:pt x="1760436" y="2732543"/>
                  </a:cubicBezTo>
                  <a:cubicBezTo>
                    <a:pt x="1223556" y="2732543"/>
                    <a:pt x="788328" y="2297315"/>
                    <a:pt x="788328" y="1760435"/>
                  </a:cubicBezTo>
                  <a:cubicBezTo>
                    <a:pt x="788328" y="1223555"/>
                    <a:pt x="1223556" y="788327"/>
                    <a:pt x="1760436" y="788327"/>
                  </a:cubicBezTo>
                  <a:close/>
                  <a:moveTo>
                    <a:pt x="1760434" y="392331"/>
                  </a:moveTo>
                  <a:cubicBezTo>
                    <a:pt x="1004851" y="392331"/>
                    <a:pt x="392330" y="1004852"/>
                    <a:pt x="392330" y="1760435"/>
                  </a:cubicBezTo>
                  <a:cubicBezTo>
                    <a:pt x="392330" y="2516018"/>
                    <a:pt x="1004851" y="3128539"/>
                    <a:pt x="1760434" y="3128539"/>
                  </a:cubicBezTo>
                  <a:cubicBezTo>
                    <a:pt x="2516017" y="3128539"/>
                    <a:pt x="3128538" y="2516018"/>
                    <a:pt x="3128538" y="1760435"/>
                  </a:cubicBezTo>
                  <a:cubicBezTo>
                    <a:pt x="3128538" y="1004852"/>
                    <a:pt x="2516017" y="392331"/>
                    <a:pt x="1760434" y="392331"/>
                  </a:cubicBezTo>
                  <a:close/>
                  <a:moveTo>
                    <a:pt x="1760435" y="0"/>
                  </a:moveTo>
                  <a:cubicBezTo>
                    <a:pt x="2732696" y="0"/>
                    <a:pt x="3520870" y="788174"/>
                    <a:pt x="3520870" y="1760435"/>
                  </a:cubicBezTo>
                  <a:cubicBezTo>
                    <a:pt x="3520870" y="2732696"/>
                    <a:pt x="2732696" y="3520870"/>
                    <a:pt x="1760435" y="3520870"/>
                  </a:cubicBezTo>
                  <a:cubicBezTo>
                    <a:pt x="788174" y="3520870"/>
                    <a:pt x="0" y="2732696"/>
                    <a:pt x="0" y="1760435"/>
                  </a:cubicBezTo>
                  <a:cubicBezTo>
                    <a:pt x="0" y="788174"/>
                    <a:pt x="788174" y="0"/>
                    <a:pt x="1760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37"/>
          <p:cNvSpPr/>
          <p:nvPr/>
        </p:nvSpPr>
        <p:spPr>
          <a:xfrm rot="10800000">
            <a:off x="-1" y="2604984"/>
            <a:ext cx="7886699" cy="148420"/>
          </a:xfrm>
          <a:prstGeom prst="rect">
            <a:avLst/>
          </a:prstGeom>
          <a:solidFill>
            <a:srgbClr val="8F89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/>
          <p:nvPr/>
        </p:nvSpPr>
        <p:spPr>
          <a:xfrm rot="10800000">
            <a:off x="-1" y="2677966"/>
            <a:ext cx="7886699" cy="75438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370" name="Google Shape;370;p37"/>
          <p:cNvCxnSpPr/>
          <p:nvPr/>
        </p:nvCxnSpPr>
        <p:spPr>
          <a:xfrm>
            <a:off x="3138964" y="1026875"/>
            <a:ext cx="0" cy="1651091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371" name="Google Shape;371;p37"/>
          <p:cNvCxnSpPr/>
          <p:nvPr/>
        </p:nvCxnSpPr>
        <p:spPr>
          <a:xfrm>
            <a:off x="4220528" y="2677966"/>
            <a:ext cx="0" cy="1651091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372" name="Google Shape;372;p37"/>
          <p:cNvCxnSpPr/>
          <p:nvPr/>
        </p:nvCxnSpPr>
        <p:spPr>
          <a:xfrm>
            <a:off x="6383655" y="2677966"/>
            <a:ext cx="0" cy="1651091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373" name="Google Shape;373;p37"/>
          <p:cNvCxnSpPr/>
          <p:nvPr/>
        </p:nvCxnSpPr>
        <p:spPr>
          <a:xfrm>
            <a:off x="5302091" y="1026875"/>
            <a:ext cx="0" cy="1651091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74" name="Google Shape;374;p37"/>
          <p:cNvSpPr txBox="1"/>
          <p:nvPr/>
        </p:nvSpPr>
        <p:spPr>
          <a:xfrm>
            <a:off x="4316836" y="3093222"/>
            <a:ext cx="20668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Incorporate a GUI to work with the prediction model</a:t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3221076" y="1207337"/>
            <a:ext cx="199890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an accurate model to predict WWTP parameters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7"/>
          <p:cNvSpPr/>
          <p:nvPr/>
        </p:nvSpPr>
        <p:spPr>
          <a:xfrm rot="10800000">
            <a:off x="197114" y="2724037"/>
            <a:ext cx="1569996" cy="231623"/>
          </a:xfrm>
          <a:custGeom>
            <a:rect b="b" l="l" r="r" t="t"/>
            <a:pathLst>
              <a:path extrusionOk="0" h="308831" w="1899735">
                <a:moveTo>
                  <a:pt x="1483052" y="51"/>
                </a:moveTo>
                <a:cubicBezTo>
                  <a:pt x="1570198" y="904"/>
                  <a:pt x="1640427" y="12561"/>
                  <a:pt x="1701842" y="35876"/>
                </a:cubicBezTo>
                <a:cubicBezTo>
                  <a:pt x="1824672" y="82506"/>
                  <a:pt x="1863341" y="261064"/>
                  <a:pt x="1899735" y="308831"/>
                </a:cubicBezTo>
                <a:lnTo>
                  <a:pt x="0" y="308831"/>
                </a:lnTo>
                <a:lnTo>
                  <a:pt x="22315" y="304620"/>
                </a:lnTo>
                <a:cubicBezTo>
                  <a:pt x="61268" y="297174"/>
                  <a:pt x="107329" y="287507"/>
                  <a:pt x="152821" y="274712"/>
                </a:cubicBezTo>
                <a:cubicBezTo>
                  <a:pt x="334791" y="223533"/>
                  <a:pt x="904586" y="68858"/>
                  <a:pt x="1162756" y="29052"/>
                </a:cubicBezTo>
                <a:cubicBezTo>
                  <a:pt x="1291841" y="9149"/>
                  <a:pt x="1395905" y="-803"/>
                  <a:pt x="1483052" y="51"/>
                </a:cubicBezTo>
                <a:close/>
              </a:path>
            </a:pathLst>
          </a:custGeom>
          <a:solidFill>
            <a:srgbClr val="2825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/>
          <p:nvPr/>
        </p:nvSpPr>
        <p:spPr>
          <a:xfrm flipH="1">
            <a:off x="197114" y="2414965"/>
            <a:ext cx="1569996" cy="231623"/>
          </a:xfrm>
          <a:custGeom>
            <a:rect b="b" l="l" r="r" t="t"/>
            <a:pathLst>
              <a:path extrusionOk="0" h="308831" w="1899735">
                <a:moveTo>
                  <a:pt x="1483052" y="51"/>
                </a:moveTo>
                <a:cubicBezTo>
                  <a:pt x="1570198" y="904"/>
                  <a:pt x="1640427" y="12561"/>
                  <a:pt x="1701842" y="35876"/>
                </a:cubicBezTo>
                <a:cubicBezTo>
                  <a:pt x="1824672" y="82506"/>
                  <a:pt x="1863341" y="261064"/>
                  <a:pt x="1899735" y="308831"/>
                </a:cubicBezTo>
                <a:lnTo>
                  <a:pt x="0" y="308831"/>
                </a:lnTo>
                <a:lnTo>
                  <a:pt x="22315" y="304620"/>
                </a:lnTo>
                <a:cubicBezTo>
                  <a:pt x="61268" y="297174"/>
                  <a:pt x="107329" y="287507"/>
                  <a:pt x="152821" y="274712"/>
                </a:cubicBezTo>
                <a:cubicBezTo>
                  <a:pt x="334791" y="223533"/>
                  <a:pt x="904586" y="68858"/>
                  <a:pt x="1162756" y="29052"/>
                </a:cubicBezTo>
                <a:cubicBezTo>
                  <a:pt x="1291841" y="9149"/>
                  <a:pt x="1395905" y="-803"/>
                  <a:pt x="1483052" y="51"/>
                </a:cubicBezTo>
                <a:close/>
              </a:path>
            </a:pathLst>
          </a:custGeom>
          <a:solidFill>
            <a:srgbClr val="2825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7/01/2022</a:t>
            </a:r>
            <a:endParaRPr/>
          </a:p>
        </p:txBody>
      </p:sp>
      <p:sp>
        <p:nvSpPr>
          <p:cNvPr id="379" name="Google Shape;379;p37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University of Stuttgart</a:t>
            </a:r>
            <a:endParaRPr/>
          </a:p>
        </p:txBody>
      </p:sp>
      <p:sp>
        <p:nvSpPr>
          <p:cNvPr id="380" name="Google Shape;380;p37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727F"/>
              </a:buClr>
              <a:buSzPts val="1800"/>
              <a:buFont typeface="Arial"/>
              <a:buNone/>
            </a:pPr>
            <a:r>
              <a:rPr lang="en-US">
                <a:solidFill>
                  <a:srgbClr val="66727F"/>
                </a:solidFill>
              </a:rPr>
              <a:t>Timeline for project development </a:t>
            </a:r>
            <a:endParaRPr/>
          </a:p>
        </p:txBody>
      </p:sp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495581" y="2799643"/>
            <a:ext cx="1630568" cy="3494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2126149" y="2799643"/>
            <a:ext cx="1630568" cy="349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756717" y="2799643"/>
            <a:ext cx="1630568" cy="349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5387285" y="2799643"/>
            <a:ext cx="1630568" cy="3494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860431" y="2819833"/>
            <a:ext cx="119358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 1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4121568" y="2819833"/>
            <a:ext cx="110298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 3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7382703" y="2826802"/>
            <a:ext cx="9008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 txBox="1"/>
          <p:nvPr/>
        </p:nvSpPr>
        <p:spPr>
          <a:xfrm>
            <a:off x="2490999" y="2819833"/>
            <a:ext cx="1151770" cy="324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 2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5569710" y="2842429"/>
            <a:ext cx="138657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 4(Final)</a:t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 rot="10800000">
            <a:off x="565969" y="3145284"/>
            <a:ext cx="204789" cy="176543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/>
          <p:nvPr/>
        </p:nvSpPr>
        <p:spPr>
          <a:xfrm rot="10800000">
            <a:off x="3827104" y="3145284"/>
            <a:ext cx="204789" cy="17654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/>
          <p:nvPr/>
        </p:nvSpPr>
        <p:spPr>
          <a:xfrm flipH="1">
            <a:off x="2196536" y="2623100"/>
            <a:ext cx="204789" cy="17654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 flipH="1">
            <a:off x="5457672" y="2623100"/>
            <a:ext cx="204789" cy="176543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38"/>
          <p:cNvGrpSpPr/>
          <p:nvPr/>
        </p:nvGrpSpPr>
        <p:grpSpPr>
          <a:xfrm>
            <a:off x="638267" y="3344800"/>
            <a:ext cx="1494673" cy="1315330"/>
            <a:chOff x="851023" y="4402583"/>
            <a:chExt cx="1992897" cy="1753773"/>
          </a:xfrm>
        </p:grpSpPr>
        <p:sp>
          <p:nvSpPr>
            <p:cNvPr id="401" name="Google Shape;401;p38"/>
            <p:cNvSpPr/>
            <p:nvPr/>
          </p:nvSpPr>
          <p:spPr>
            <a:xfrm>
              <a:off x="851023" y="4402583"/>
              <a:ext cx="1770764" cy="1753773"/>
            </a:xfrm>
            <a:prstGeom prst="corner">
              <a:avLst>
                <a:gd fmla="val 24844" name="adj1"/>
                <a:gd fmla="val 4753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8"/>
            <p:cNvSpPr txBox="1"/>
            <p:nvPr/>
          </p:nvSpPr>
          <p:spPr>
            <a:xfrm>
              <a:off x="1073155" y="4486723"/>
              <a:ext cx="1770765" cy="1231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565E6A"/>
                </a:buClr>
                <a:buSzPts val="900"/>
                <a:buFont typeface="Arial"/>
                <a:buChar char="•"/>
              </a:pPr>
              <a:r>
                <a:rPr b="0" i="0" lang="en-US" sz="900" u="none" cap="none" strike="noStrike">
                  <a:solidFill>
                    <a:srgbClr val="565E6A"/>
                  </a:solidFill>
                  <a:latin typeface="Arial"/>
                  <a:ea typeface="Arial"/>
                  <a:cs typeface="Arial"/>
                  <a:sym typeface="Arial"/>
                </a:rPr>
                <a:t>Collection of the data</a:t>
              </a:r>
              <a:endParaRPr b="0" i="0" sz="900" u="none" cap="none" strike="noStrike">
                <a:solidFill>
                  <a:srgbClr val="565E6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565E6A"/>
                </a:buClr>
                <a:buSzPts val="900"/>
                <a:buFont typeface="Arial"/>
                <a:buChar char="•"/>
              </a:pPr>
              <a:r>
                <a:rPr b="0" i="0" lang="en-US" sz="900" u="none" cap="none" strike="noStrike">
                  <a:solidFill>
                    <a:srgbClr val="565E6A"/>
                  </a:solidFill>
                  <a:latin typeface="Arial"/>
                  <a:ea typeface="Arial"/>
                  <a:cs typeface="Arial"/>
                  <a:sym typeface="Arial"/>
                </a:rPr>
                <a:t>Structure of the code</a:t>
              </a:r>
              <a:endParaRPr b="0" i="0" sz="900" u="none" cap="none" strike="noStrike">
                <a:solidFill>
                  <a:srgbClr val="565E6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565E6A"/>
                </a:buClr>
                <a:buSzPts val="900"/>
                <a:buFont typeface="Arial"/>
                <a:buChar char="•"/>
              </a:pPr>
              <a:r>
                <a:rPr b="0" i="0" lang="en-US" sz="900" u="none" cap="none" strike="noStrike">
                  <a:solidFill>
                    <a:srgbClr val="565E6A"/>
                  </a:solidFill>
                  <a:latin typeface="Arial"/>
                  <a:ea typeface="Arial"/>
                  <a:cs typeface="Arial"/>
                  <a:sym typeface="Arial"/>
                </a:rPr>
                <a:t>Writing the necessary function</a:t>
              </a:r>
              <a:endParaRPr b="0" i="0" sz="900" u="none" cap="none" strike="noStrike">
                <a:solidFill>
                  <a:srgbClr val="565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38"/>
          <p:cNvGrpSpPr/>
          <p:nvPr/>
        </p:nvGrpSpPr>
        <p:grpSpPr>
          <a:xfrm>
            <a:off x="3901174" y="3344800"/>
            <a:ext cx="1328073" cy="1315330"/>
            <a:chOff x="851023" y="4402583"/>
            <a:chExt cx="1770764" cy="1753773"/>
          </a:xfrm>
        </p:grpSpPr>
        <p:sp>
          <p:nvSpPr>
            <p:cNvPr id="404" name="Google Shape;404;p38"/>
            <p:cNvSpPr/>
            <p:nvPr/>
          </p:nvSpPr>
          <p:spPr>
            <a:xfrm>
              <a:off x="851023" y="4402583"/>
              <a:ext cx="1770764" cy="1753773"/>
            </a:xfrm>
            <a:prstGeom prst="corner">
              <a:avLst>
                <a:gd fmla="val 24844" name="adj1"/>
                <a:gd fmla="val 4753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 txBox="1"/>
            <p:nvPr/>
          </p:nvSpPr>
          <p:spPr>
            <a:xfrm>
              <a:off x="867955" y="4700247"/>
              <a:ext cx="1747569" cy="104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565E6A"/>
                </a:buClr>
                <a:buSzPts val="900"/>
                <a:buFont typeface="Arial"/>
                <a:buChar char="•"/>
              </a:pPr>
              <a:r>
                <a:rPr b="0" i="0" lang="en-US" sz="900" u="none" cap="none" strike="noStrike">
                  <a:solidFill>
                    <a:srgbClr val="565E6A"/>
                  </a:solidFill>
                  <a:latin typeface="Arial"/>
                  <a:ea typeface="Arial"/>
                  <a:cs typeface="Arial"/>
                  <a:sym typeface="Arial"/>
                </a:rPr>
                <a:t>Design the GUI</a:t>
              </a:r>
              <a:endParaRPr b="0" i="0" sz="1404" u="none" cap="none" strike="noStrike">
                <a:solidFill>
                  <a:srgbClr val="565E6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565E6A"/>
                </a:buClr>
                <a:buSzPts val="900"/>
                <a:buFont typeface="Arial"/>
                <a:buChar char="•"/>
              </a:pPr>
              <a:r>
                <a:rPr b="0" i="0" lang="en-US" sz="900" u="none" cap="none" strike="noStrike">
                  <a:solidFill>
                    <a:srgbClr val="565E6A"/>
                  </a:solidFill>
                  <a:latin typeface="Arial"/>
                  <a:ea typeface="Arial"/>
                  <a:cs typeface="Arial"/>
                  <a:sym typeface="Arial"/>
                </a:rPr>
                <a:t>Implementation of the prediction model</a:t>
              </a:r>
              <a:endParaRPr/>
            </a:p>
            <a:p>
              <a:pPr indent="-11430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565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38"/>
          <p:cNvGrpSpPr/>
          <p:nvPr/>
        </p:nvGrpSpPr>
        <p:grpSpPr>
          <a:xfrm flipH="1" rot="10800000">
            <a:off x="2270606" y="1283331"/>
            <a:ext cx="1328073" cy="1315330"/>
            <a:chOff x="851023" y="4402583"/>
            <a:chExt cx="1770764" cy="1753773"/>
          </a:xfrm>
        </p:grpSpPr>
        <p:sp>
          <p:nvSpPr>
            <p:cNvPr id="407" name="Google Shape;407;p38"/>
            <p:cNvSpPr/>
            <p:nvPr/>
          </p:nvSpPr>
          <p:spPr>
            <a:xfrm>
              <a:off x="851023" y="4402583"/>
              <a:ext cx="1770764" cy="1753773"/>
            </a:xfrm>
            <a:prstGeom prst="corner">
              <a:avLst>
                <a:gd fmla="val 24844" name="adj1"/>
                <a:gd fmla="val 4753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8"/>
            <p:cNvSpPr txBox="1"/>
            <p:nvPr/>
          </p:nvSpPr>
          <p:spPr>
            <a:xfrm flipH="1" rot="10800000">
              <a:off x="1073154" y="4825279"/>
              <a:ext cx="1503369" cy="86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rgbClr val="565E6A"/>
                </a:buClr>
                <a:buSzPts val="900"/>
                <a:buFont typeface="Arial"/>
                <a:buChar char="•"/>
              </a:pPr>
              <a:r>
                <a:rPr b="0" i="0" lang="en-US" sz="900" u="none" cap="none" strike="noStrike">
                  <a:solidFill>
                    <a:srgbClr val="565E6A"/>
                  </a:solidFill>
                  <a:latin typeface="Arial"/>
                  <a:ea typeface="Arial"/>
                  <a:cs typeface="Arial"/>
                  <a:sym typeface="Arial"/>
                </a:rPr>
                <a:t>Incorporate the classes for the programming 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65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38"/>
          <p:cNvGrpSpPr/>
          <p:nvPr/>
        </p:nvGrpSpPr>
        <p:grpSpPr>
          <a:xfrm flipH="1" rot="10800000">
            <a:off x="5538532" y="1283331"/>
            <a:ext cx="1417748" cy="1315330"/>
            <a:chOff x="851023" y="4402583"/>
            <a:chExt cx="1890331" cy="1753773"/>
          </a:xfrm>
        </p:grpSpPr>
        <p:sp>
          <p:nvSpPr>
            <p:cNvPr id="410" name="Google Shape;410;p38"/>
            <p:cNvSpPr/>
            <p:nvPr/>
          </p:nvSpPr>
          <p:spPr>
            <a:xfrm>
              <a:off x="851023" y="4402583"/>
              <a:ext cx="1770764" cy="1753773"/>
            </a:xfrm>
            <a:prstGeom prst="corner">
              <a:avLst>
                <a:gd fmla="val 24844" name="adj1"/>
                <a:gd fmla="val 4753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8"/>
            <p:cNvSpPr txBox="1"/>
            <p:nvPr/>
          </p:nvSpPr>
          <p:spPr>
            <a:xfrm flipH="1" rot="10800000">
              <a:off x="1073154" y="4732394"/>
              <a:ext cx="1668200" cy="943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README Documentation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PEP 8 Styling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the standalone script</a:t>
              </a:r>
              <a:endParaRPr/>
            </a:p>
          </p:txBody>
        </p:sp>
      </p:grpSp>
      <p:sp>
        <p:nvSpPr>
          <p:cNvPr id="412" name="Google Shape;412;p38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7/01/2022</a:t>
            </a:r>
            <a:endParaRPr/>
          </a:p>
        </p:txBody>
      </p:sp>
      <p:sp>
        <p:nvSpPr>
          <p:cNvPr id="413" name="Google Shape;413;p38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University of Stuttgart</a:t>
            </a:r>
            <a:endParaRPr/>
          </a:p>
        </p:txBody>
      </p:sp>
      <p:sp>
        <p:nvSpPr>
          <p:cNvPr id="414" name="Google Shape;414;p38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Resource Allocation</a:t>
            </a:r>
            <a:endParaRPr/>
          </a:p>
        </p:txBody>
      </p:sp>
      <p:sp>
        <p:nvSpPr>
          <p:cNvPr id="420" name="Google Shape;420;p39"/>
          <p:cNvSpPr txBox="1"/>
          <p:nvPr>
            <p:ph idx="1" type="body"/>
          </p:nvPr>
        </p:nvSpPr>
        <p:spPr>
          <a:xfrm>
            <a:off x="468000" y="576000"/>
            <a:ext cx="824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 txBox="1"/>
          <p:nvPr>
            <p:ph idx="10" type="dt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7/01/2022</a:t>
            </a:r>
            <a:endParaRPr/>
          </a:p>
        </p:txBody>
      </p:sp>
      <p:sp>
        <p:nvSpPr>
          <p:cNvPr id="422" name="Google Shape;422;p39"/>
          <p:cNvSpPr txBox="1"/>
          <p:nvPr>
            <p:ph idx="11" type="ftr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University of Stuttgart</a:t>
            </a:r>
            <a:endParaRPr/>
          </a:p>
        </p:txBody>
      </p:sp>
      <p:sp>
        <p:nvSpPr>
          <p:cNvPr id="423" name="Google Shape;423;p39"/>
          <p:cNvSpPr txBox="1"/>
          <p:nvPr>
            <p:ph idx="12" type="sldNum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4" name="Google Shape;424;p39"/>
          <p:cNvGrpSpPr/>
          <p:nvPr/>
        </p:nvGrpSpPr>
        <p:grpSpPr>
          <a:xfrm>
            <a:off x="1386363" y="1441248"/>
            <a:ext cx="6096000" cy="2846902"/>
            <a:chOff x="0" y="439725"/>
            <a:chExt cx="6096000" cy="2846902"/>
          </a:xfrm>
        </p:grpSpPr>
        <p:sp>
          <p:nvSpPr>
            <p:cNvPr id="425" name="Google Shape;425;p39"/>
            <p:cNvSpPr/>
            <p:nvPr/>
          </p:nvSpPr>
          <p:spPr>
            <a:xfrm>
              <a:off x="0" y="439725"/>
              <a:ext cx="6096000" cy="36396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 txBox="1"/>
            <p:nvPr/>
          </p:nvSpPr>
          <p:spPr>
            <a:xfrm>
              <a:off x="17767" y="457492"/>
              <a:ext cx="6060466" cy="328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Ashwin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0" y="803689"/>
              <a:ext cx="6096000" cy="1059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 txBox="1"/>
            <p:nvPr/>
          </p:nvSpPr>
          <p:spPr>
            <a:xfrm>
              <a:off x="0" y="803689"/>
              <a:ext cx="6096000" cy="1059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193525" spcFirstLastPara="1" rIns="85325" wrap="square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 script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GUI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Prediction Model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README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0" y="1863529"/>
              <a:ext cx="6096000" cy="36325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 txBox="1"/>
            <p:nvPr/>
          </p:nvSpPr>
          <p:spPr>
            <a:xfrm>
              <a:off x="17733" y="1881262"/>
              <a:ext cx="6060534" cy="3277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Yin</a:t>
              </a: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0" y="2226787"/>
              <a:ext cx="6096000" cy="1059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 txBox="1"/>
            <p:nvPr/>
          </p:nvSpPr>
          <p:spPr>
            <a:xfrm>
              <a:off x="0" y="2226787"/>
              <a:ext cx="6096000" cy="1059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25" lIns="193525" spcFirstLastPara="1" rIns="85325" wrap="square" tIns="152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 script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•"/>
              </a:pPr>
              <a:r>
                <a:rPr lang="en-US" sz="1200">
                  <a:solidFill>
                    <a:schemeClr val="dk1"/>
                  </a:solidFill>
                </a:rPr>
                <a:t>Prediction Model</a:t>
              </a:r>
              <a:endParaRPr sz="1200">
                <a:solidFill>
                  <a:schemeClr val="dk1"/>
                </a:solidFill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 Class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Auxiliary Components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PEP-8 Styling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185" l="0" r="0" t="9186"/>
          <a:stretch/>
        </p:blipFill>
        <p:spPr>
          <a:xfrm>
            <a:off x="4572000" y="1592715"/>
            <a:ext cx="847594" cy="847594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8" name="Google Shape;438;p40"/>
          <p:cNvSpPr txBox="1"/>
          <p:nvPr>
            <p:ph idx="1" type="body"/>
          </p:nvPr>
        </p:nvSpPr>
        <p:spPr>
          <a:xfrm>
            <a:off x="5578598" y="1713653"/>
            <a:ext cx="3932678" cy="1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Ashwin Vijaya Kumar</a:t>
            </a:r>
            <a:endParaRPr/>
          </a:p>
        </p:txBody>
      </p:sp>
      <p:pic>
        <p:nvPicPr>
          <p:cNvPr id="439" name="Google Shape;439;p40"/>
          <p:cNvPicPr preferRelativeResize="0"/>
          <p:nvPr/>
        </p:nvPicPr>
        <p:blipFill rotWithShape="1">
          <a:blip r:embed="rId4">
            <a:alphaModFix/>
          </a:blip>
          <a:srcRect b="0" l="17246" r="17246" t="0"/>
          <a:stretch/>
        </p:blipFill>
        <p:spPr>
          <a:xfrm>
            <a:off x="4572000" y="2544191"/>
            <a:ext cx="864405" cy="879344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440" name="Google Shape;440;p40"/>
          <p:cNvSpPr txBox="1"/>
          <p:nvPr>
            <p:ph idx="3" type="body"/>
          </p:nvPr>
        </p:nvSpPr>
        <p:spPr>
          <a:xfrm>
            <a:off x="5578598" y="1925305"/>
            <a:ext cx="488381" cy="194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48" lvl="0" marL="17144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rPr lang="en-US"/>
              <a:t>e-mail</a:t>
            </a:r>
            <a:endParaRPr/>
          </a:p>
        </p:txBody>
      </p:sp>
      <p:sp>
        <p:nvSpPr>
          <p:cNvPr id="441" name="Google Shape;441;p40"/>
          <p:cNvSpPr txBox="1"/>
          <p:nvPr>
            <p:ph idx="4" type="body"/>
          </p:nvPr>
        </p:nvSpPr>
        <p:spPr>
          <a:xfrm>
            <a:off x="6012440" y="1925739"/>
            <a:ext cx="3339895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st172131@stud.uni-stuttgart.de</a:t>
            </a:r>
            <a:endParaRPr/>
          </a:p>
        </p:txBody>
      </p:sp>
      <p:sp>
        <p:nvSpPr>
          <p:cNvPr id="442" name="Google Shape;442;p40"/>
          <p:cNvSpPr txBox="1"/>
          <p:nvPr>
            <p:ph idx="13" type="body"/>
          </p:nvPr>
        </p:nvSpPr>
        <p:spPr>
          <a:xfrm>
            <a:off x="4584602" y="407552"/>
            <a:ext cx="3932678" cy="186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-US"/>
              <a:t>Water Resources Engineering and Management (WAREM)</a:t>
            </a:r>
            <a:endParaRPr/>
          </a:p>
        </p:txBody>
      </p:sp>
      <p:sp>
        <p:nvSpPr>
          <p:cNvPr id="443" name="Google Shape;443;p40"/>
          <p:cNvSpPr txBox="1"/>
          <p:nvPr/>
        </p:nvSpPr>
        <p:spPr>
          <a:xfrm>
            <a:off x="5578598" y="2799707"/>
            <a:ext cx="488381" cy="194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48" lvl="0" marL="17144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Arial"/>
              <a:buNone/>
            </a:pPr>
            <a:r>
              <a:rPr b="0" lang="en-US" sz="10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/>
          </a:p>
        </p:txBody>
      </p:sp>
      <p:sp>
        <p:nvSpPr>
          <p:cNvPr id="444" name="Google Shape;444;p40"/>
          <p:cNvSpPr txBox="1"/>
          <p:nvPr/>
        </p:nvSpPr>
        <p:spPr>
          <a:xfrm>
            <a:off x="5578598" y="2565059"/>
            <a:ext cx="3932678" cy="1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Yin Mon Aung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Arial"/>
              <a:buNone/>
            </a:pPr>
            <a:r>
              <a:t/>
            </a:r>
            <a:endParaRPr b="1" sz="10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0"/>
          <p:cNvSpPr txBox="1"/>
          <p:nvPr/>
        </p:nvSpPr>
        <p:spPr>
          <a:xfrm>
            <a:off x="6012439" y="2800141"/>
            <a:ext cx="3339895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Arial"/>
              <a:buNone/>
            </a:pPr>
            <a:r>
              <a:rPr b="0" lang="en-US" sz="10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st175810@stud.uni-stuttgart.de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niversität Stuttgart Version 2">
      <a:dk1>
        <a:srgbClr val="323232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