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B062-B576-41EE-BD2F-75F011B3A069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32AB-741C-49F1-A1B7-1063E46ED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45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B062-B576-41EE-BD2F-75F011B3A069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32AB-741C-49F1-A1B7-1063E46ED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23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B062-B576-41EE-BD2F-75F011B3A069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32AB-741C-49F1-A1B7-1063E46ED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94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B062-B576-41EE-BD2F-75F011B3A069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32AB-741C-49F1-A1B7-1063E46ED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10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B062-B576-41EE-BD2F-75F011B3A069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32AB-741C-49F1-A1B7-1063E46ED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44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B062-B576-41EE-BD2F-75F011B3A069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32AB-741C-49F1-A1B7-1063E46ED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41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B062-B576-41EE-BD2F-75F011B3A069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32AB-741C-49F1-A1B7-1063E46ED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99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B062-B576-41EE-BD2F-75F011B3A069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32AB-741C-49F1-A1B7-1063E46ED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43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B062-B576-41EE-BD2F-75F011B3A069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32AB-741C-49F1-A1B7-1063E46ED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83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B062-B576-41EE-BD2F-75F011B3A069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32AB-741C-49F1-A1B7-1063E46ED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72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B062-B576-41EE-BD2F-75F011B3A069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32AB-741C-49F1-A1B7-1063E46ED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16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9B062-B576-41EE-BD2F-75F011B3A069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A32AB-741C-49F1-A1B7-1063E46ED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7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10515600" cy="6020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600" dirty="0" smtClean="0"/>
              <a:t>Course Overview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9" y="1332749"/>
            <a:ext cx="11338441" cy="2657447"/>
          </a:xfrm>
          <a:prstGeom prst="rect">
            <a:avLst/>
          </a:prstGeom>
        </p:spPr>
      </p:pic>
      <p:sp>
        <p:nvSpPr>
          <p:cNvPr id="10" name="Title 2"/>
          <p:cNvSpPr txBox="1">
            <a:spLocks/>
          </p:cNvSpPr>
          <p:nvPr/>
        </p:nvSpPr>
        <p:spPr>
          <a:xfrm>
            <a:off x="457439" y="4215199"/>
            <a:ext cx="6306816" cy="684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Azure Data Factory</a:t>
            </a:r>
            <a:endParaRPr lang="en-US" sz="3600" dirty="0"/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362327" y="5054717"/>
            <a:ext cx="11433553" cy="116224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52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None/>
              <a:tabLst/>
              <a:defRPr/>
            </a:pPr>
            <a:r>
              <a:rPr kumimoji="0" lang="en-US" sz="3529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A managed cloud service for building &amp; operating data pipelines</a:t>
            </a:r>
          </a:p>
        </p:txBody>
      </p:sp>
    </p:spTree>
    <p:extLst>
      <p:ext uri="{BB962C8B-B14F-4D97-AF65-F5344CB8AC3E}">
        <p14:creationId xmlns:p14="http://schemas.microsoft.com/office/powerpoint/2010/main" val="1455884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9" y="858716"/>
            <a:ext cx="6276331" cy="355203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0515600" cy="6020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600" dirty="0" smtClean="0"/>
              <a:t>Course Overview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65264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15" y="1676667"/>
            <a:ext cx="11507399" cy="266990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0515600" cy="6020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600" dirty="0" smtClean="0"/>
              <a:t>What we will learn?</a:t>
            </a:r>
            <a:endParaRPr lang="en-US" sz="3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389517" y="1698289"/>
            <a:ext cx="17253" cy="47887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98189" y="1789246"/>
            <a:ext cx="0" cy="46978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5396" y="4043229"/>
            <a:ext cx="18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structured data</a:t>
            </a:r>
            <a:endParaRPr lang="en-US" sz="1400" dirty="0"/>
          </a:p>
        </p:txBody>
      </p:sp>
      <p:sp>
        <p:nvSpPr>
          <p:cNvPr id="28" name="Rounded Rectangle 27"/>
          <p:cNvSpPr/>
          <p:nvPr/>
        </p:nvSpPr>
        <p:spPr>
          <a:xfrm>
            <a:off x="2389517" y="2085975"/>
            <a:ext cx="7333711" cy="17526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9672790" y="1698289"/>
            <a:ext cx="50438" cy="47859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hevron 31"/>
          <p:cNvSpPr/>
          <p:nvPr/>
        </p:nvSpPr>
        <p:spPr>
          <a:xfrm>
            <a:off x="2441276" y="1362026"/>
            <a:ext cx="1756913" cy="54091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How do we ingest data?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4267199" y="1362025"/>
            <a:ext cx="3560013" cy="54091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How do we prepare and transform data?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Chevron 36"/>
          <p:cNvSpPr/>
          <p:nvPr/>
        </p:nvSpPr>
        <p:spPr>
          <a:xfrm>
            <a:off x="7972425" y="1340404"/>
            <a:ext cx="1700365" cy="54091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How do we publish data?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7865314" y="1786394"/>
            <a:ext cx="0" cy="46978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415396" y="4467340"/>
            <a:ext cx="18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semi-structured data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367724" y="4043229"/>
            <a:ext cx="18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Data quality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353464" y="4465699"/>
            <a:ext cx="18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Data transformations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7918271" y="3999327"/>
            <a:ext cx="18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Data Warehouse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7918271" y="4397340"/>
            <a:ext cx="180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Slowly Changing Dimensions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45868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8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9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9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8" grpId="0" animBg="1"/>
      <p:bldP spid="32" grpId="0" animBg="1"/>
      <p:bldP spid="36" grpId="0" animBg="1"/>
      <p:bldP spid="37" grpId="0" animBg="1"/>
      <p:bldP spid="42" grpId="0"/>
      <p:bldP spid="43" grpId="0"/>
      <p:bldP spid="44" grpId="0"/>
      <p:bldP spid="46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9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0515600" cy="6020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600" dirty="0" smtClean="0"/>
              <a:t>What </a:t>
            </a:r>
            <a:r>
              <a:rPr lang="de-DE" sz="3600" dirty="0" err="1" smtClean="0"/>
              <a:t>you</a:t>
            </a:r>
            <a:r>
              <a:rPr lang="de-DE" sz="3600" dirty="0"/>
              <a:t> </a:t>
            </a:r>
            <a:r>
              <a:rPr lang="de-DE" sz="3600" dirty="0" smtClean="0"/>
              <a:t>will </a:t>
            </a:r>
            <a:r>
              <a:rPr lang="de-DE" sz="3600" dirty="0" err="1" smtClean="0"/>
              <a:t>achieve</a:t>
            </a:r>
            <a:r>
              <a:rPr lang="de-DE" sz="3600" dirty="0" smtClean="0"/>
              <a:t> at </a:t>
            </a:r>
            <a:r>
              <a:rPr lang="de-DE" sz="3600" dirty="0" err="1" smtClean="0"/>
              <a:t>the</a:t>
            </a:r>
            <a:r>
              <a:rPr lang="de-DE" sz="3600" dirty="0" smtClean="0"/>
              <a:t> end </a:t>
            </a:r>
            <a:r>
              <a:rPr lang="de-DE" sz="3600" dirty="0" err="1" smtClean="0"/>
              <a:t>of</a:t>
            </a:r>
            <a:r>
              <a:rPr lang="de-DE" sz="3600" dirty="0" smtClean="0"/>
              <a:t> </a:t>
            </a:r>
            <a:r>
              <a:rPr lang="de-DE" sz="3600" dirty="0" err="1" smtClean="0"/>
              <a:t>this</a:t>
            </a:r>
            <a:r>
              <a:rPr lang="de-DE" sz="3600" dirty="0" smtClean="0"/>
              <a:t> </a:t>
            </a:r>
            <a:r>
              <a:rPr lang="de-DE" sz="3600" dirty="0" err="1" smtClean="0"/>
              <a:t>course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09550" y="1628775"/>
            <a:ext cx="11753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You will have a sound understanding of Data Factory and be able to implement pipelines using Data Factory</a:t>
            </a:r>
          </a:p>
          <a:p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274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9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0515600" cy="6020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600" dirty="0" smtClean="0"/>
              <a:t>Course Overview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09550" y="1628775"/>
            <a:ext cx="117538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Prerequisites</a:t>
            </a:r>
          </a:p>
          <a:p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Knowledge of databases</a:t>
            </a:r>
          </a:p>
          <a:p>
            <a:endParaRPr lang="en-US" sz="4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de-DE" sz="4000" dirty="0" smtClean="0">
                <a:solidFill>
                  <a:schemeClr val="accent1">
                    <a:lumMod val="50000"/>
                  </a:schemeClr>
                </a:solidFill>
              </a:rPr>
              <a:t>Motivation &amp; Interest </a:t>
            </a:r>
            <a:r>
              <a:rPr lang="de-DE" sz="40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232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F81381-E0CC-458F-B833-95FEA2FCD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681" y="2579828"/>
            <a:ext cx="284033" cy="2926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A8B53A-ADA1-487D-9D86-2D1DED869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774" y="2480334"/>
            <a:ext cx="212249" cy="3921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A8B53A-ADA1-487D-9D86-2D1DED869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332" y="2901930"/>
            <a:ext cx="212249" cy="3921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30146A-9A63-4231-B228-F567D2463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734" y="2358261"/>
            <a:ext cx="542591" cy="514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62A559-D96D-43CA-98BA-AA62637265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46" y="2699645"/>
            <a:ext cx="340923" cy="3409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5D7B4F-587E-460B-8D25-41E0F5A479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368" y="2717660"/>
            <a:ext cx="263213" cy="3048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E4FDCF-15B0-4F6C-A1A1-D154BF8717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457" y="2415158"/>
            <a:ext cx="261245" cy="2612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74A488-CD91-4AFA-A0E6-88C6CC42CE4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423" y="2144143"/>
            <a:ext cx="389939" cy="3899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BA9146-271A-4D93-B56D-D47CD8F73A5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860" y="2192221"/>
            <a:ext cx="301292" cy="3012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C19EA7-1AC9-4E26-A78E-635CB8ABBE8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549" y="2196533"/>
            <a:ext cx="254344" cy="254344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0" y="0"/>
            <a:ext cx="10515600" cy="6020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600" dirty="0" smtClean="0"/>
              <a:t>Appendix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60209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Suri, Aravind (710) [DT]</dc:creator>
  <cp:lastModifiedBy>Suri, Aravind (710) [DT]</cp:lastModifiedBy>
  <cp:revision>17</cp:revision>
  <dcterms:created xsi:type="dcterms:W3CDTF">2022-09-20T13:19:36Z</dcterms:created>
  <dcterms:modified xsi:type="dcterms:W3CDTF">2022-09-22T15:52:00Z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b5ff3ce-c151-426b-9620-64dd2650a755_Enabled">
    <vt:lpwstr>true</vt:lpwstr>
  </property>
  <property fmtid="{D5CDD505-2E9C-101B-9397-08002B2CF9AE}" pid="3" name="MSIP_Label_ab5ff3ce-c151-426b-9620-64dd2650a755_SetDate">
    <vt:lpwstr>2022-09-20T13:19:37Z</vt:lpwstr>
  </property>
  <property fmtid="{D5CDD505-2E9C-101B-9397-08002B2CF9AE}" pid="4" name="MSIP_Label_ab5ff3ce-c151-426b-9620-64dd2650a755_Method">
    <vt:lpwstr>Standard</vt:lpwstr>
  </property>
  <property fmtid="{D5CDD505-2E9C-101B-9397-08002B2CF9AE}" pid="5" name="MSIP_Label_ab5ff3ce-c151-426b-9620-64dd2650a755_Name">
    <vt:lpwstr>Daimler Truck Internal</vt:lpwstr>
  </property>
  <property fmtid="{D5CDD505-2E9C-101B-9397-08002B2CF9AE}" pid="6" name="MSIP_Label_ab5ff3ce-c151-426b-9620-64dd2650a755_SiteId">
    <vt:lpwstr>505cca53-5750-4134-9501-8d52d5df3cd1</vt:lpwstr>
  </property>
  <property fmtid="{D5CDD505-2E9C-101B-9397-08002B2CF9AE}" pid="7" name="MSIP_Label_ab5ff3ce-c151-426b-9620-64dd2650a755_ActionId">
    <vt:lpwstr>b7428ed9-4407-439c-932c-955b779fb7a5</vt:lpwstr>
  </property>
  <property fmtid="{D5CDD505-2E9C-101B-9397-08002B2CF9AE}" pid="8" name="MSIP_Label_ab5ff3ce-c151-426b-9620-64dd2650a755_ContentBits">
    <vt:lpwstr>0</vt:lpwstr>
  </property>
</Properties>
</file>