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08DF3-2E38-48C4-BB33-33C9AA287E9F}" v="147" dt="2022-10-02T06:40:03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>
            <a:extLst>
              <a:ext uri="{FF2B5EF4-FFF2-40B4-BE49-F238E27FC236}">
                <a16:creationId xmlns:a16="http://schemas.microsoft.com/office/drawing/2014/main" id="{C5512CEF-D77C-B617-B4A5-22D3E345D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96886" y="3125932"/>
            <a:ext cx="609600" cy="609600"/>
          </a:xfrm>
          <a:prstGeom prst="rect">
            <a:avLst/>
          </a:prstGeom>
        </p:spPr>
      </p:pic>
      <p:pic>
        <p:nvPicPr>
          <p:cNvPr id="3" name="Graphic 3">
            <a:extLst>
              <a:ext uri="{FF2B5EF4-FFF2-40B4-BE49-F238E27FC236}">
                <a16:creationId xmlns:a16="http://schemas.microsoft.com/office/drawing/2014/main" id="{84935C1A-85CC-6510-5647-FCE642060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97011" y="3125932"/>
            <a:ext cx="609600" cy="609600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F6FEB42F-C175-E4DE-8843-0D2F6F3AE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797136" y="3125932"/>
            <a:ext cx="609600" cy="609600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446F564E-E89A-5A20-E5FA-CA6FC5E97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97261" y="3125932"/>
            <a:ext cx="609600" cy="609600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6EE996CD-7369-C0AD-C3B5-DE72C99C1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795943" y="3125932"/>
            <a:ext cx="609600" cy="609600"/>
          </a:xfrm>
          <a:prstGeom prst="rect">
            <a:avLst/>
          </a:prstGeom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8A2DE695-61C7-DD32-E529-2912E197B0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788852" y="3125932"/>
            <a:ext cx="609600" cy="6096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3E26E738-2ACA-FC32-97CA-D0DD08D100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784647" y="31237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51" y="3725515"/>
            <a:ext cx="505595" cy="55155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8371" y="3363119"/>
            <a:ext cx="1162050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307" y="3806581"/>
            <a:ext cx="424960" cy="4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Suri, Aravind (710)</dc:creator>
  <cp:lastModifiedBy>Suri, Aravind (710) [DT]</cp:lastModifiedBy>
  <cp:revision>79</cp:revision>
  <dcterms:created xsi:type="dcterms:W3CDTF">2022-10-02T05:07:17Z</dcterms:created>
  <dcterms:modified xsi:type="dcterms:W3CDTF">2022-10-09T12:15:02Z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5ff3ce-c151-426b-9620-64dd2650a755_Enabled">
    <vt:lpwstr>true</vt:lpwstr>
  </property>
  <property fmtid="{D5CDD505-2E9C-101B-9397-08002B2CF9AE}" pid="3" name="MSIP_Label_ab5ff3ce-c151-426b-9620-64dd2650a755_SetDate">
    <vt:lpwstr>2022-10-09T12:03:27Z</vt:lpwstr>
  </property>
  <property fmtid="{D5CDD505-2E9C-101B-9397-08002B2CF9AE}" pid="4" name="MSIP_Label_ab5ff3ce-c151-426b-9620-64dd2650a755_Method">
    <vt:lpwstr>Standard</vt:lpwstr>
  </property>
  <property fmtid="{D5CDD505-2E9C-101B-9397-08002B2CF9AE}" pid="5" name="MSIP_Label_ab5ff3ce-c151-426b-9620-64dd2650a755_Name">
    <vt:lpwstr>Daimler Truck Internal</vt:lpwstr>
  </property>
  <property fmtid="{D5CDD505-2E9C-101B-9397-08002B2CF9AE}" pid="6" name="MSIP_Label_ab5ff3ce-c151-426b-9620-64dd2650a755_SiteId">
    <vt:lpwstr>505cca53-5750-4134-9501-8d52d5df3cd1</vt:lpwstr>
  </property>
  <property fmtid="{D5CDD505-2E9C-101B-9397-08002B2CF9AE}" pid="7" name="MSIP_Label_ab5ff3ce-c151-426b-9620-64dd2650a755_ActionId">
    <vt:lpwstr>e1802419-6a0b-4a5c-af66-5543e0e4ebab</vt:lpwstr>
  </property>
  <property fmtid="{D5CDD505-2E9C-101B-9397-08002B2CF9AE}" pid="8" name="MSIP_Label_ab5ff3ce-c151-426b-9620-64dd2650a755_ContentBits">
    <vt:lpwstr>0</vt:lpwstr>
  </property>
</Properties>
</file>