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2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3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85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7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3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2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9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8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4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4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7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B83290-C905-6E49-9FA5-91079E72886C}" type="datetimeFigureOut">
              <a:rPr lang="es-MX" smtClean="0"/>
              <a:t>19/10/19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0B9CEA-E1AB-5B49-9D76-24CFF4E794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6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2A90-D3D6-614F-977A-3ACC08D24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Iam Cardona Mejia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385F11-9B23-8748-B147-66643D80A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Biografía.</a:t>
            </a:r>
          </a:p>
        </p:txBody>
      </p:sp>
    </p:spTree>
    <p:extLst>
      <p:ext uri="{BB962C8B-B14F-4D97-AF65-F5344CB8AC3E}">
        <p14:creationId xmlns:p14="http://schemas.microsoft.com/office/powerpoint/2010/main" val="2919566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2A9CE-56FB-4243-9F53-45C2EE0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Nombre es Iam Cardona Mejia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C6C884A-DAFB-0E4A-983E-8E5CF37A2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76744"/>
            <a:ext cx="5470525" cy="410451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75D2A-286D-7F48-BC9D-2ED90284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Naci un 23 de noviembre del 2003 en Acapulco Guerrero.</a:t>
            </a:r>
          </a:p>
          <a:p>
            <a:r>
              <a:rPr lang="es-MX" dirty="0"/>
              <a:t>Donde vivi hasta los 14 años antes de mudarme a Queretaro.</a:t>
            </a:r>
          </a:p>
          <a:p>
            <a:r>
              <a:rPr lang="es-MX" dirty="0"/>
              <a:t>(No Tengo fotos mias de niño)</a:t>
            </a:r>
          </a:p>
        </p:txBody>
      </p:sp>
    </p:spTree>
    <p:extLst>
      <p:ext uri="{BB962C8B-B14F-4D97-AF65-F5344CB8AC3E}">
        <p14:creationId xmlns:p14="http://schemas.microsoft.com/office/powerpoint/2010/main" val="208619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  <p:bldP spid="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F9B41-2BCA-2B47-B71F-806A043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Estudie en la escuela primaria Melchor O Campo, en acapulco Guerrero. En la cual obtuve reconocimiento de Exelencia por mi desempeño academico.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812BB6-3F9E-1742-AAD3-146D5A65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549" y="2557463"/>
            <a:ext cx="7476901" cy="3317875"/>
          </a:xfrm>
        </p:spPr>
      </p:pic>
    </p:spTree>
    <p:extLst>
      <p:ext uri="{BB962C8B-B14F-4D97-AF65-F5344CB8AC3E}">
        <p14:creationId xmlns:p14="http://schemas.microsoft.com/office/powerpoint/2010/main" val="2626215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40">
        <p15:prstTrans prst="curtains"/>
      </p:transition>
    </mc:Choice>
    <mc:Fallback>
      <p:transition spd="slow" advTm="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C59A08A-DD1E-564D-8643-913876FDF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497" y="1645920"/>
            <a:ext cx="5447100" cy="363781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25D42E-FD4B-B44B-AA12-C3ED6EDD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Colegio la Salle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5F0011-478A-E24F-BCD3-26F8BECD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Gracias a mi promedio en la primaria, estudie becado en el colegio La Salle Acapulco, donde me fui de misionero en semana santa los 3 años de mi instancia en el instituto.</a:t>
            </a:r>
          </a:p>
          <a:p>
            <a:r>
              <a:rPr lang="es-MX" dirty="0"/>
              <a:t>Obtuve reconocimiento de aprovechamiento academico y medalla de asinuidad.</a:t>
            </a:r>
          </a:p>
        </p:txBody>
      </p:sp>
    </p:spTree>
    <p:extLst>
      <p:ext uri="{BB962C8B-B14F-4D97-AF65-F5344CB8AC3E}">
        <p14:creationId xmlns:p14="http://schemas.microsoft.com/office/powerpoint/2010/main" val="216069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0B46-705A-B443-B751-EEA9EB0B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Queretaro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4BE25F2-ABF0-B547-A68F-6DF12C30A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92215"/>
            <a:ext cx="5470525" cy="3073571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F9AA3-CF72-F540-B2B4-9D07E4C3E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Cuando termine la secundaria me fui a vivir a queretaro, donde por no sacar ficha en ninguna prepa me quede sin estudiar un año.</a:t>
            </a:r>
          </a:p>
          <a:p>
            <a:r>
              <a:rPr lang="es-MX" dirty="0"/>
              <a:t>Intente ingresar a varias escuelas publicas pero en ninguna habia lugar, asi que durante este año solo trabaje en un taller mecanico.</a:t>
            </a:r>
          </a:p>
        </p:txBody>
      </p:sp>
    </p:spTree>
    <p:extLst>
      <p:ext uri="{BB962C8B-B14F-4D97-AF65-F5344CB8AC3E}">
        <p14:creationId xmlns:p14="http://schemas.microsoft.com/office/powerpoint/2010/main" val="2206852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  <p:bldP spid="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9961-DDE3-D44A-A5F0-4BBFF1B9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CBTIS 118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4FF20B3-4559-1C46-99F2-A240E515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662" y="1941342"/>
            <a:ext cx="5790932" cy="316523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37B75-05AE-094C-95FA-B7A25CE29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Actualmente estoy cursando nivel medio superior en el CBTIS 118 en Queretaro.</a:t>
            </a:r>
          </a:p>
          <a:p>
            <a:r>
              <a:rPr lang="es-MX" dirty="0"/>
              <a:t>Donde me gustaria ingresar a la especialidad de programacion el proximo semestre.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256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  <p:bldP spid="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6563-C776-1F46-BB87-0C6EAE79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Despedida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BC49B6-AB60-6740-9836-C4A691AE0BFC}"/>
              </a:ext>
            </a:extLst>
          </p:cNvPr>
          <p:cNvSpPr txBox="1"/>
          <p:nvPr/>
        </p:nvSpPr>
        <p:spPr>
          <a:xfrm>
            <a:off x="4182793" y="3010485"/>
            <a:ext cx="3826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Muchas gracias por ver mi pequeña autobiografia, espero que les haya gustado, y recuerden que no hay nada mas satisfactorio y por sobre todo gratificante como el trabajo duro y constante.</a:t>
            </a:r>
          </a:p>
        </p:txBody>
      </p:sp>
    </p:spTree>
    <p:extLst>
      <p:ext uri="{BB962C8B-B14F-4D97-AF65-F5344CB8AC3E}">
        <p14:creationId xmlns:p14="http://schemas.microsoft.com/office/powerpoint/2010/main" val="309000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{C9B6E7EC-E513-854E-87B5-B912338DBB5A}tf10001064</Template>
  <TotalTime>53</TotalTime>
  <Words>229</Words>
  <Application>Microsoft Macintosh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Iam Cardona Mejia</vt:lpstr>
      <vt:lpstr>Mi Nombre es Iam Cardona Mejia</vt:lpstr>
      <vt:lpstr>Estudie en la escuela primaria Melchor O Campo, en acapulco Guerrero. En la cual obtuve reconocimiento de Exelencia por mi desempeño academico.</vt:lpstr>
      <vt:lpstr>Colegio la Salle</vt:lpstr>
      <vt:lpstr>Queretaro</vt:lpstr>
      <vt:lpstr>CBTIS 118</vt:lpstr>
      <vt:lpstr>Despedida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</cp:revision>
  <dcterms:created xsi:type="dcterms:W3CDTF">2019-10-19T18:13:27Z</dcterms:created>
  <dcterms:modified xsi:type="dcterms:W3CDTF">2019-10-19T19:06:45Z</dcterms:modified>
</cp:coreProperties>
</file>