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0"/>
  </p:normalViewPr>
  <p:slideViewPr>
    <p:cSldViewPr snapToGrid="0" snapToObjects="1">
      <p:cViewPr varScale="1">
        <p:scale>
          <a:sx n="76" d="100"/>
          <a:sy n="76" d="100"/>
        </p:scale>
        <p:origin x="21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EE0F58-F661-D34D-A723-FEED6635BBC9}" type="datetimeFigureOut">
              <a:rPr lang="es-MX" smtClean="0"/>
              <a:t>19/10/19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249237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2BEE0F58-F661-D34D-A723-FEED6635BBC9}" type="datetimeFigureOut">
              <a:rPr lang="es-MX" smtClean="0"/>
              <a:t>19/10/19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241661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2BEE0F58-F661-D34D-A723-FEED6635BBC9}" type="datetimeFigureOut">
              <a:rPr lang="es-MX" smtClean="0"/>
              <a:t>19/10/19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276941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2BEE0F58-F661-D34D-A723-FEED6635BBC9}" type="datetimeFigureOut">
              <a:rPr lang="es-MX" smtClean="0"/>
              <a:t>19/10/19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371580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2BEE0F58-F661-D34D-A723-FEED6635BBC9}" type="datetimeFigureOut">
              <a:rPr lang="es-MX" smtClean="0"/>
              <a:t>19/10/19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229252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8" name="Date Placeholder 7"/>
          <p:cNvSpPr>
            <a:spLocks noGrp="1"/>
          </p:cNvSpPr>
          <p:nvPr>
            <p:ph type="dt" sz="half" idx="10"/>
          </p:nvPr>
        </p:nvSpPr>
        <p:spPr/>
        <p:txBody>
          <a:bodyPr/>
          <a:lstStyle/>
          <a:p>
            <a:fld id="{2BEE0F58-F661-D34D-A723-FEED6635BBC9}" type="datetimeFigureOut">
              <a:rPr lang="es-MX" smtClean="0"/>
              <a:t>19/10/19</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417792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2" name="Date Placeholder 1"/>
          <p:cNvSpPr>
            <a:spLocks noGrp="1"/>
          </p:cNvSpPr>
          <p:nvPr>
            <p:ph type="dt" sz="half" idx="10"/>
          </p:nvPr>
        </p:nvSpPr>
        <p:spPr/>
        <p:txBody>
          <a:bodyPr/>
          <a:lstStyle/>
          <a:p>
            <a:fld id="{2BEE0F58-F661-D34D-A723-FEED6635BBC9}" type="datetimeFigureOut">
              <a:rPr lang="es-MX" smtClean="0"/>
              <a:t>19/10/19</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141281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2BEE0F58-F661-D34D-A723-FEED6635BBC9}" type="datetimeFigureOut">
              <a:rPr lang="es-MX" smtClean="0"/>
              <a:t>19/10/19</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149194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EE0F58-F661-D34D-A723-FEED6635BBC9}" type="datetimeFigureOut">
              <a:rPr lang="es-MX" smtClean="0"/>
              <a:t>19/10/19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27385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8" name="Date Placeholder 7"/>
          <p:cNvSpPr>
            <a:spLocks noGrp="1"/>
          </p:cNvSpPr>
          <p:nvPr>
            <p:ph type="dt" sz="half" idx="10"/>
          </p:nvPr>
        </p:nvSpPr>
        <p:spPr/>
        <p:txBody>
          <a:bodyPr/>
          <a:lstStyle/>
          <a:p>
            <a:fld id="{2BEE0F58-F661-D34D-A723-FEED6635BBC9}" type="datetimeFigureOut">
              <a:rPr lang="es-MX" smtClean="0"/>
              <a:t>19/10/19</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104218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8" name="Date Placeholder 7"/>
          <p:cNvSpPr>
            <a:spLocks noGrp="1"/>
          </p:cNvSpPr>
          <p:nvPr>
            <p:ph type="dt" sz="half" idx="10"/>
          </p:nvPr>
        </p:nvSpPr>
        <p:spPr/>
        <p:txBody>
          <a:bodyPr/>
          <a:lstStyle/>
          <a:p>
            <a:fld id="{2BEE0F58-F661-D34D-A723-FEED6635BBC9}" type="datetimeFigureOut">
              <a:rPr lang="es-MX" smtClean="0"/>
              <a:t>19/10/19</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510A06D5-F094-384B-9FC9-73A97C029BB2}" type="slidenum">
              <a:rPr lang="es-MX" smtClean="0"/>
              <a:t>‹Nº›</a:t>
            </a:fld>
            <a:endParaRPr lang="es-MX"/>
          </a:p>
        </p:txBody>
      </p:sp>
    </p:spTree>
    <p:extLst>
      <p:ext uri="{BB962C8B-B14F-4D97-AF65-F5344CB8AC3E}">
        <p14:creationId xmlns:p14="http://schemas.microsoft.com/office/powerpoint/2010/main" val="317445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BEE0F58-F661-D34D-A723-FEED6635BBC9}" type="datetimeFigureOut">
              <a:rPr lang="es-MX" smtClean="0"/>
              <a:t>19/10/19</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10A06D5-F094-384B-9FC9-73A97C029BB2}" type="slidenum">
              <a:rPr lang="es-MX" smtClean="0"/>
              <a:t>‹Nº›</a:t>
            </a:fld>
            <a:endParaRPr lang="es-MX"/>
          </a:p>
        </p:txBody>
      </p:sp>
    </p:spTree>
    <p:extLst>
      <p:ext uri="{BB962C8B-B14F-4D97-AF65-F5344CB8AC3E}">
        <p14:creationId xmlns:p14="http://schemas.microsoft.com/office/powerpoint/2010/main" val="13275576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B6EFE-DE7B-5046-BDC5-2DCF0C0FBABE}"/>
              </a:ext>
            </a:extLst>
          </p:cNvPr>
          <p:cNvSpPr>
            <a:spLocks noGrp="1"/>
          </p:cNvSpPr>
          <p:nvPr>
            <p:ph type="ctrTitle"/>
          </p:nvPr>
        </p:nvSpPr>
        <p:spPr/>
        <p:txBody>
          <a:bodyPr/>
          <a:lstStyle/>
          <a:p>
            <a:r>
              <a:rPr lang="es-MX" dirty="0"/>
              <a:t>La Tecnologia y el Desarrollo Humano</a:t>
            </a:r>
          </a:p>
        </p:txBody>
      </p:sp>
      <p:sp>
        <p:nvSpPr>
          <p:cNvPr id="3" name="Subtítulo 2">
            <a:extLst>
              <a:ext uri="{FF2B5EF4-FFF2-40B4-BE49-F238E27FC236}">
                <a16:creationId xmlns:a16="http://schemas.microsoft.com/office/drawing/2014/main" id="{5CB7A409-6301-3A42-A78C-0AB2AFA0ABB7}"/>
              </a:ext>
            </a:extLst>
          </p:cNvPr>
          <p:cNvSpPr>
            <a:spLocks noGrp="1"/>
          </p:cNvSpPr>
          <p:nvPr>
            <p:ph type="subTitle" idx="1"/>
          </p:nvPr>
        </p:nvSpPr>
        <p:spPr/>
        <p:txBody>
          <a:bodyPr/>
          <a:lstStyle/>
          <a:p>
            <a:r>
              <a:rPr lang="es-MX" dirty="0"/>
              <a:t>Cuarta Revolución Industrial.</a:t>
            </a:r>
          </a:p>
          <a:p>
            <a:r>
              <a:rPr lang="es-MX" dirty="0"/>
              <a:t>Iam Cardona Mejia	1ºB	NL: 4</a:t>
            </a:r>
          </a:p>
        </p:txBody>
      </p:sp>
    </p:spTree>
    <p:extLst>
      <p:ext uri="{BB962C8B-B14F-4D97-AF65-F5344CB8AC3E}">
        <p14:creationId xmlns:p14="http://schemas.microsoft.com/office/powerpoint/2010/main" val="666280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0" end="0"/>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1" end="1"/>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D4918-7A30-A540-A689-63C9E787DA4E}"/>
              </a:ext>
            </a:extLst>
          </p:cNvPr>
          <p:cNvSpPr>
            <a:spLocks noGrp="1"/>
          </p:cNvSpPr>
          <p:nvPr>
            <p:ph type="title"/>
          </p:nvPr>
        </p:nvSpPr>
        <p:spPr>
          <a:xfrm>
            <a:off x="252919" y="1365009"/>
            <a:ext cx="2947482" cy="4360011"/>
          </a:xfrm>
        </p:spPr>
        <p:txBody>
          <a:bodyPr>
            <a:normAutofit/>
          </a:bodyPr>
          <a:lstStyle/>
          <a:p>
            <a:r>
              <a:rPr lang="es-MX" sz="1800" dirty="0"/>
              <a:t>Sin duda,  la tecnologia es un arma de 2 filos  que puede traer tanto beneficios como perdidas a la humanidad, pero esta en los millenials el tomar el timon del barco y navegar por todo este mar de innovaciones y cambios cada vez mas drasticos y abruptos.</a:t>
            </a:r>
          </a:p>
        </p:txBody>
      </p:sp>
      <p:pic>
        <p:nvPicPr>
          <p:cNvPr id="5" name="Marcador de contenido 4">
            <a:extLst>
              <a:ext uri="{FF2B5EF4-FFF2-40B4-BE49-F238E27FC236}">
                <a16:creationId xmlns:a16="http://schemas.microsoft.com/office/drawing/2014/main" id="{7AD4C899-8B41-AF47-892E-97D2FD7C9B82}"/>
              </a:ext>
            </a:extLst>
          </p:cNvPr>
          <p:cNvPicPr>
            <a:picLocks noGrp="1" noChangeAspect="1"/>
          </p:cNvPicPr>
          <p:nvPr>
            <p:ph idx="1"/>
          </p:nvPr>
        </p:nvPicPr>
        <p:blipFill>
          <a:blip r:embed="rId2"/>
          <a:stretch>
            <a:fillRect/>
          </a:stretch>
        </p:blipFill>
        <p:spPr>
          <a:xfrm>
            <a:off x="3868738" y="1365009"/>
            <a:ext cx="7315200" cy="4118457"/>
          </a:xfrm>
        </p:spPr>
      </p:pic>
    </p:spTree>
    <p:extLst>
      <p:ext uri="{BB962C8B-B14F-4D97-AF65-F5344CB8AC3E}">
        <p14:creationId xmlns:p14="http://schemas.microsoft.com/office/powerpoint/2010/main" val="2049961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540A25-258A-7E40-ABF5-9843BB56E0E8}"/>
              </a:ext>
            </a:extLst>
          </p:cNvPr>
          <p:cNvSpPr>
            <a:spLocks noGrp="1"/>
          </p:cNvSpPr>
          <p:nvPr>
            <p:ph type="title"/>
          </p:nvPr>
        </p:nvSpPr>
        <p:spPr/>
        <p:txBody>
          <a:bodyPr>
            <a:normAutofit/>
          </a:bodyPr>
          <a:lstStyle/>
          <a:p>
            <a:r>
              <a:rPr lang="es-MX" sz="1800" dirty="0"/>
              <a:t>Sin duda las redes sociales permiten una comunicación mas rapida e eficiente, es mas que claro que son los medios de comunicación masiva del siglo XXI, una gran distraccion para las  nuevas generaciones, pero de la misma manera una gran herramienta si se utiliza de la menera adecuada.</a:t>
            </a:r>
          </a:p>
        </p:txBody>
      </p:sp>
      <p:pic>
        <p:nvPicPr>
          <p:cNvPr id="5" name="Marcador de contenido 4">
            <a:extLst>
              <a:ext uri="{FF2B5EF4-FFF2-40B4-BE49-F238E27FC236}">
                <a16:creationId xmlns:a16="http://schemas.microsoft.com/office/drawing/2014/main" id="{4FAAA259-1252-8941-B4D0-0BDDE69148FF}"/>
              </a:ext>
            </a:extLst>
          </p:cNvPr>
          <p:cNvPicPr>
            <a:picLocks noGrp="1" noChangeAspect="1"/>
          </p:cNvPicPr>
          <p:nvPr>
            <p:ph idx="1"/>
          </p:nvPr>
        </p:nvPicPr>
        <p:blipFill>
          <a:blip r:embed="rId2"/>
          <a:stretch>
            <a:fillRect/>
          </a:stretch>
        </p:blipFill>
        <p:spPr>
          <a:xfrm>
            <a:off x="5324074" y="863600"/>
            <a:ext cx="4404527" cy="5121275"/>
          </a:xfrm>
        </p:spPr>
      </p:pic>
    </p:spTree>
    <p:extLst>
      <p:ext uri="{BB962C8B-B14F-4D97-AF65-F5344CB8AC3E}">
        <p14:creationId xmlns:p14="http://schemas.microsoft.com/office/powerpoint/2010/main" val="2244753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953A2-34D6-144B-A125-5FF8F0A8C654}"/>
              </a:ext>
            </a:extLst>
          </p:cNvPr>
          <p:cNvSpPr>
            <a:spLocks noGrp="1"/>
          </p:cNvSpPr>
          <p:nvPr>
            <p:ph type="title"/>
          </p:nvPr>
        </p:nvSpPr>
        <p:spPr/>
        <p:txBody>
          <a:bodyPr>
            <a:normAutofit/>
          </a:bodyPr>
          <a:lstStyle/>
          <a:p>
            <a:r>
              <a:rPr lang="es-MX" sz="1800" dirty="0"/>
              <a:t>Los cambios cada vez mas rapidos, incluyen la toma de deciciones igualmente de rapidas y precisas, cada vez, tenemos menos tiempo para reflexionar sobre nuestras respuestas y menos margen de error.</a:t>
            </a:r>
          </a:p>
        </p:txBody>
      </p:sp>
      <p:pic>
        <p:nvPicPr>
          <p:cNvPr id="6" name="Marcador de contenido 5">
            <a:extLst>
              <a:ext uri="{FF2B5EF4-FFF2-40B4-BE49-F238E27FC236}">
                <a16:creationId xmlns:a16="http://schemas.microsoft.com/office/drawing/2014/main" id="{F040253E-19FD-B243-96B7-DA36A19CC175}"/>
              </a:ext>
            </a:extLst>
          </p:cNvPr>
          <p:cNvPicPr>
            <a:picLocks noGrp="1" noChangeAspect="1"/>
          </p:cNvPicPr>
          <p:nvPr>
            <p:ph sz="half" idx="1"/>
          </p:nvPr>
        </p:nvPicPr>
        <p:blipFill>
          <a:blip r:embed="rId2"/>
          <a:stretch>
            <a:fillRect/>
          </a:stretch>
        </p:blipFill>
        <p:spPr>
          <a:xfrm>
            <a:off x="3867150" y="1691481"/>
            <a:ext cx="3475038" cy="3475038"/>
          </a:xfrm>
        </p:spPr>
      </p:pic>
      <p:pic>
        <p:nvPicPr>
          <p:cNvPr id="8" name="Marcador de contenido 7">
            <a:extLst>
              <a:ext uri="{FF2B5EF4-FFF2-40B4-BE49-F238E27FC236}">
                <a16:creationId xmlns:a16="http://schemas.microsoft.com/office/drawing/2014/main" id="{B663BB83-2663-BA48-BDA4-6D98B6E40884}"/>
              </a:ext>
            </a:extLst>
          </p:cNvPr>
          <p:cNvPicPr>
            <a:picLocks noGrp="1" noChangeAspect="1"/>
          </p:cNvPicPr>
          <p:nvPr>
            <p:ph sz="half" idx="2"/>
          </p:nvPr>
        </p:nvPicPr>
        <p:blipFill>
          <a:blip r:embed="rId3"/>
          <a:stretch>
            <a:fillRect/>
          </a:stretch>
        </p:blipFill>
        <p:spPr>
          <a:xfrm>
            <a:off x="7818438" y="2425960"/>
            <a:ext cx="3475037" cy="2006081"/>
          </a:xfrm>
        </p:spPr>
      </p:pic>
    </p:spTree>
    <p:extLst>
      <p:ext uri="{BB962C8B-B14F-4D97-AF65-F5344CB8AC3E}">
        <p14:creationId xmlns:p14="http://schemas.microsoft.com/office/powerpoint/2010/main" val="10659736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1+ppt_h/2"/>
                                          </p:val>
                                        </p:tav>
                                      </p:tavLst>
                                    </p:anim>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D7772-3774-9047-8668-958E7B39D7CC}"/>
              </a:ext>
            </a:extLst>
          </p:cNvPr>
          <p:cNvSpPr>
            <a:spLocks noGrp="1"/>
          </p:cNvSpPr>
          <p:nvPr>
            <p:ph type="title"/>
          </p:nvPr>
        </p:nvSpPr>
        <p:spPr/>
        <p:txBody>
          <a:bodyPr/>
          <a:lstStyle/>
          <a:p>
            <a:r>
              <a:rPr lang="es-MX" dirty="0"/>
              <a:t>Agotamiento psicológico. </a:t>
            </a:r>
          </a:p>
        </p:txBody>
      </p:sp>
      <p:pic>
        <p:nvPicPr>
          <p:cNvPr id="6" name="Marcador de contenido 5">
            <a:extLst>
              <a:ext uri="{FF2B5EF4-FFF2-40B4-BE49-F238E27FC236}">
                <a16:creationId xmlns:a16="http://schemas.microsoft.com/office/drawing/2014/main" id="{348C2086-9A30-DD4D-9595-433DA1085D9E}"/>
              </a:ext>
            </a:extLst>
          </p:cNvPr>
          <p:cNvPicPr>
            <a:picLocks noGrp="1" noChangeAspect="1"/>
          </p:cNvPicPr>
          <p:nvPr>
            <p:ph idx="1"/>
          </p:nvPr>
        </p:nvPicPr>
        <p:blipFill>
          <a:blip r:embed="rId2"/>
          <a:stretch>
            <a:fillRect/>
          </a:stretch>
        </p:blipFill>
        <p:spPr>
          <a:xfrm>
            <a:off x="3867150" y="1642242"/>
            <a:ext cx="7315200" cy="3573517"/>
          </a:xfrm>
        </p:spPr>
      </p:pic>
      <p:sp>
        <p:nvSpPr>
          <p:cNvPr id="4" name="Marcador de texto 3">
            <a:extLst>
              <a:ext uri="{FF2B5EF4-FFF2-40B4-BE49-F238E27FC236}">
                <a16:creationId xmlns:a16="http://schemas.microsoft.com/office/drawing/2014/main" id="{9A790D1F-9AAC-814C-A869-0C8920195507}"/>
              </a:ext>
            </a:extLst>
          </p:cNvPr>
          <p:cNvSpPr>
            <a:spLocks noGrp="1"/>
          </p:cNvSpPr>
          <p:nvPr>
            <p:ph type="body" sz="half" idx="2"/>
          </p:nvPr>
        </p:nvSpPr>
        <p:spPr/>
        <p:txBody>
          <a:bodyPr/>
          <a:lstStyle/>
          <a:p>
            <a:r>
              <a:rPr lang="es-MX" dirty="0"/>
              <a:t>Las grandes cantidades de informacion con las que nos bombardean sin duda aveces pueden llegar a ser abrumadoras y por sobre todo sorprendentemente agotadoras.</a:t>
            </a:r>
          </a:p>
        </p:txBody>
      </p:sp>
    </p:spTree>
    <p:extLst>
      <p:ext uri="{BB962C8B-B14F-4D97-AF65-F5344CB8AC3E}">
        <p14:creationId xmlns:p14="http://schemas.microsoft.com/office/powerpoint/2010/main" val="1702952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4">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4">
                                            <p:txEl>
                                              <p:pRg st="0" end="0"/>
                                            </p:txEl>
                                          </p:spTgt>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ppt_x"/>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4"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BEB99-948A-2F43-8D5A-DDC84DE16E33}"/>
              </a:ext>
            </a:extLst>
          </p:cNvPr>
          <p:cNvSpPr>
            <a:spLocks noGrp="1"/>
          </p:cNvSpPr>
          <p:nvPr>
            <p:ph type="title"/>
          </p:nvPr>
        </p:nvSpPr>
        <p:spPr/>
        <p:txBody>
          <a:bodyPr/>
          <a:lstStyle/>
          <a:p>
            <a:r>
              <a:rPr lang="es-MX" dirty="0"/>
              <a:t>Privacidad.</a:t>
            </a:r>
          </a:p>
        </p:txBody>
      </p:sp>
      <p:pic>
        <p:nvPicPr>
          <p:cNvPr id="6" name="Marcador de contenido 5">
            <a:extLst>
              <a:ext uri="{FF2B5EF4-FFF2-40B4-BE49-F238E27FC236}">
                <a16:creationId xmlns:a16="http://schemas.microsoft.com/office/drawing/2014/main" id="{A91FF8A8-108B-9042-B383-7FF68BD5B8D6}"/>
              </a:ext>
            </a:extLst>
          </p:cNvPr>
          <p:cNvPicPr>
            <a:picLocks noGrp="1" noChangeAspect="1"/>
          </p:cNvPicPr>
          <p:nvPr>
            <p:ph idx="1"/>
          </p:nvPr>
        </p:nvPicPr>
        <p:blipFill>
          <a:blip r:embed="rId2"/>
          <a:stretch>
            <a:fillRect/>
          </a:stretch>
        </p:blipFill>
        <p:spPr>
          <a:xfrm>
            <a:off x="4964112" y="868363"/>
            <a:ext cx="5121275" cy="5121275"/>
          </a:xfrm>
        </p:spPr>
      </p:pic>
      <p:sp>
        <p:nvSpPr>
          <p:cNvPr id="4" name="Marcador de texto 3">
            <a:extLst>
              <a:ext uri="{FF2B5EF4-FFF2-40B4-BE49-F238E27FC236}">
                <a16:creationId xmlns:a16="http://schemas.microsoft.com/office/drawing/2014/main" id="{800946EC-4CB9-4145-94F5-7E23EAC85965}"/>
              </a:ext>
            </a:extLst>
          </p:cNvPr>
          <p:cNvSpPr>
            <a:spLocks noGrp="1"/>
          </p:cNvSpPr>
          <p:nvPr>
            <p:ph type="body" sz="half" idx="2"/>
          </p:nvPr>
        </p:nvSpPr>
        <p:spPr/>
        <p:txBody>
          <a:bodyPr/>
          <a:lstStyle/>
          <a:p>
            <a:r>
              <a:rPr lang="es-MX" dirty="0"/>
              <a:t>Tenemos que estar concientes de que todo lo que subamos a internet, permanecera ahí, en la web, en algun servidor, en alguna parte del mundo por lo que hay que tener especial cuidado con todo lo que publicamos o compartmis en redes sociales.</a:t>
            </a:r>
          </a:p>
        </p:txBody>
      </p:sp>
    </p:spTree>
    <p:extLst>
      <p:ext uri="{BB962C8B-B14F-4D97-AF65-F5344CB8AC3E}">
        <p14:creationId xmlns:p14="http://schemas.microsoft.com/office/powerpoint/2010/main" val="853277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4">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4">
                                            <p:txEl>
                                              <p:pRg st="0" end="0"/>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ppt_x"/>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9F0F8-9EC8-5544-9364-B36BE3CFD870}"/>
              </a:ext>
            </a:extLst>
          </p:cNvPr>
          <p:cNvSpPr>
            <a:spLocks noGrp="1"/>
          </p:cNvSpPr>
          <p:nvPr>
            <p:ph type="title"/>
          </p:nvPr>
        </p:nvSpPr>
        <p:spPr/>
        <p:txBody>
          <a:bodyPr>
            <a:normAutofit/>
          </a:bodyPr>
          <a:lstStyle/>
          <a:p>
            <a:r>
              <a:rPr lang="es-MX" sz="1800" dirty="0"/>
              <a:t>El siglo entrante esta vindo una nueva revolucion Industrial, los años venideros ya no nesecitaran un simple cambio de pilas si no un cambio completo de mentalidad.</a:t>
            </a:r>
          </a:p>
        </p:txBody>
      </p:sp>
      <p:pic>
        <p:nvPicPr>
          <p:cNvPr id="5" name="Marcador de contenido 4">
            <a:extLst>
              <a:ext uri="{FF2B5EF4-FFF2-40B4-BE49-F238E27FC236}">
                <a16:creationId xmlns:a16="http://schemas.microsoft.com/office/drawing/2014/main" id="{1AB425BB-2A6D-734A-B1BA-BA5B15EFF27F}"/>
              </a:ext>
            </a:extLst>
          </p:cNvPr>
          <p:cNvPicPr>
            <a:picLocks noGrp="1" noChangeAspect="1"/>
          </p:cNvPicPr>
          <p:nvPr>
            <p:ph idx="1"/>
          </p:nvPr>
        </p:nvPicPr>
        <p:blipFill>
          <a:blip r:embed="rId2"/>
          <a:stretch>
            <a:fillRect/>
          </a:stretch>
        </p:blipFill>
        <p:spPr>
          <a:xfrm>
            <a:off x="3868738" y="1595437"/>
            <a:ext cx="7315200" cy="3657600"/>
          </a:xfrm>
        </p:spPr>
      </p:pic>
    </p:spTree>
    <p:extLst>
      <p:ext uri="{BB962C8B-B14F-4D97-AF65-F5344CB8AC3E}">
        <p14:creationId xmlns:p14="http://schemas.microsoft.com/office/powerpoint/2010/main" val="2841623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{509B5891-CFCE-5340-90F7-5425D0744C55}tf10001124</Template>
  <TotalTime>66</TotalTime>
  <Words>257</Words>
  <Application>Microsoft Macintosh PowerPoint</Application>
  <PresentationFormat>Panorámica</PresentationFormat>
  <Paragraphs>11</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Corbel</vt:lpstr>
      <vt:lpstr>Wingdings 2</vt:lpstr>
      <vt:lpstr>Marco</vt:lpstr>
      <vt:lpstr>La Tecnologia y el Desarrollo Humano</vt:lpstr>
      <vt:lpstr>Sin duda,  la tecnologia es un arma de 2 filos  que puede traer tanto beneficios como perdidas a la humanidad, pero esta en los millenials el tomar el timon del barco y navegar por todo este mar de innovaciones y cambios cada vez mas drasticos y abruptos.</vt:lpstr>
      <vt:lpstr>Sin duda las redes sociales permiten una comunicación mas rapida e eficiente, es mas que claro que son los medios de comunicación masiva del siglo XXI, una gran distraccion para las  nuevas generaciones, pero de la misma manera una gran herramienta si se utiliza de la menera adecuada.</vt:lpstr>
      <vt:lpstr>Los cambios cada vez mas rapidos, incluyen la toma de deciciones igualmente de rapidas y precisas, cada vez, tenemos menos tiempo para reflexionar sobre nuestras respuestas y menos margen de error.</vt:lpstr>
      <vt:lpstr>Agotamiento psicológico. </vt:lpstr>
      <vt:lpstr>Privacidad.</vt:lpstr>
      <vt:lpstr>El siglo entrante esta vindo una nueva revolucion Industrial, los años venideros ya no nesecitaran un simple cambio de pilas si no un cambio completo de mentalidad.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Microsoft Office User</cp:lastModifiedBy>
  <cp:revision>6</cp:revision>
  <dcterms:created xsi:type="dcterms:W3CDTF">2019-10-20T03:09:42Z</dcterms:created>
  <dcterms:modified xsi:type="dcterms:W3CDTF">2019-10-20T04:16:35Z</dcterms:modified>
</cp:coreProperties>
</file>