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B8CFD2-3F77-F24D-A8E2-4C65C644B40D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4B0C71-2DFE-624B-98E1-D8F6CE20D536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232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FD2-3F77-F24D-A8E2-4C65C644B40D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0C71-2DFE-624B-98E1-D8F6CE20D5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18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FD2-3F77-F24D-A8E2-4C65C644B40D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0C71-2DFE-624B-98E1-D8F6CE20D5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42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FD2-3F77-F24D-A8E2-4C65C644B40D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0C71-2DFE-624B-98E1-D8F6CE20D5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9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B8CFD2-3F77-F24D-A8E2-4C65C644B40D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4B0C71-2DFE-624B-98E1-D8F6CE20D536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4363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FD2-3F77-F24D-A8E2-4C65C644B40D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0C71-2DFE-624B-98E1-D8F6CE20D5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8050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FD2-3F77-F24D-A8E2-4C65C644B40D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0C71-2DFE-624B-98E1-D8F6CE20D5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3954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FD2-3F77-F24D-A8E2-4C65C644B40D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0C71-2DFE-624B-98E1-D8F6CE20D5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84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FD2-3F77-F24D-A8E2-4C65C644B40D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0C71-2DFE-624B-98E1-D8F6CE20D5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4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8B8CFD2-3F77-F24D-A8E2-4C65C644B40D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B4B0C71-2DFE-624B-98E1-D8F6CE20D536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5471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8B8CFD2-3F77-F24D-A8E2-4C65C644B40D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B4B0C71-2DFE-624B-98E1-D8F6CE20D5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48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B8CFD2-3F77-F24D-A8E2-4C65C644B40D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4B0C71-2DFE-624B-98E1-D8F6CE20D536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0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16C27-C20B-1F47-B621-3D93A7A6F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Figuras Geométricas.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75068E-B582-BB4F-8CFA-716391AD8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Iam cardona mejia</a:t>
            </a:r>
          </a:p>
        </p:txBody>
      </p:sp>
    </p:spTree>
    <p:extLst>
      <p:ext uri="{BB962C8B-B14F-4D97-AF65-F5344CB8AC3E}">
        <p14:creationId xmlns:p14="http://schemas.microsoft.com/office/powerpoint/2010/main" val="1175229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A8387-2812-8E4E-975B-34F3182A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Figuras Geométricas Planas.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4784E70-68CF-FB48-8E8D-FBADD0115E3E}"/>
              </a:ext>
            </a:extLst>
          </p:cNvPr>
          <p:cNvSpPr/>
          <p:nvPr/>
        </p:nvSpPr>
        <p:spPr>
          <a:xfrm>
            <a:off x="1420838" y="1480621"/>
            <a:ext cx="1463040" cy="140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7049AC-DC09-3344-8982-236F5CF018B5}"/>
              </a:ext>
            </a:extLst>
          </p:cNvPr>
          <p:cNvSpPr/>
          <p:nvPr/>
        </p:nvSpPr>
        <p:spPr>
          <a:xfrm>
            <a:off x="3460652" y="1491175"/>
            <a:ext cx="2612901" cy="1392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DAF626D1-2086-F746-B79F-026C5245D808}"/>
              </a:ext>
            </a:extLst>
          </p:cNvPr>
          <p:cNvSpPr/>
          <p:nvPr/>
        </p:nvSpPr>
        <p:spPr>
          <a:xfrm>
            <a:off x="6704927" y="1359288"/>
            <a:ext cx="1364566" cy="16459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90A96813-B3DC-3D4E-B203-03C564340765}"/>
              </a:ext>
            </a:extLst>
          </p:cNvPr>
          <p:cNvSpPr/>
          <p:nvPr/>
        </p:nvSpPr>
        <p:spPr>
          <a:xfrm>
            <a:off x="8482818" y="1570303"/>
            <a:ext cx="2940148" cy="122388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apecio 7">
            <a:extLst>
              <a:ext uri="{FF2B5EF4-FFF2-40B4-BE49-F238E27FC236}">
                <a16:creationId xmlns:a16="http://schemas.microsoft.com/office/drawing/2014/main" id="{FA43D54F-ECCF-924A-8F31-1012F4B5598F}"/>
              </a:ext>
            </a:extLst>
          </p:cNvPr>
          <p:cNvSpPr/>
          <p:nvPr/>
        </p:nvSpPr>
        <p:spPr>
          <a:xfrm>
            <a:off x="1251678" y="4248443"/>
            <a:ext cx="2630659" cy="126609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8">
            <a:extLst>
              <a:ext uri="{FF2B5EF4-FFF2-40B4-BE49-F238E27FC236}">
                <a16:creationId xmlns:a16="http://schemas.microsoft.com/office/drawing/2014/main" id="{086820F5-01B0-7D41-9479-0BD4A1DCE5AF}"/>
              </a:ext>
            </a:extLst>
          </p:cNvPr>
          <p:cNvSpPr/>
          <p:nvPr/>
        </p:nvSpPr>
        <p:spPr>
          <a:xfrm>
            <a:off x="4564620" y="4079631"/>
            <a:ext cx="1800664" cy="14349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59C387D-8448-8242-8450-3C97C37A54D6}"/>
              </a:ext>
            </a:extLst>
          </p:cNvPr>
          <p:cNvSpPr/>
          <p:nvPr/>
        </p:nvSpPr>
        <p:spPr>
          <a:xfrm>
            <a:off x="7047567" y="4185138"/>
            <a:ext cx="1392702" cy="1392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Pentágono regular 10">
            <a:extLst>
              <a:ext uri="{FF2B5EF4-FFF2-40B4-BE49-F238E27FC236}">
                <a16:creationId xmlns:a16="http://schemas.microsoft.com/office/drawing/2014/main" id="{4AB2BBBB-4F78-704F-9DF0-FE61CDE12A99}"/>
              </a:ext>
            </a:extLst>
          </p:cNvPr>
          <p:cNvSpPr/>
          <p:nvPr/>
        </p:nvSpPr>
        <p:spPr>
          <a:xfrm>
            <a:off x="9186202" y="3953022"/>
            <a:ext cx="1533379" cy="149117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CC6E145-789E-1946-8BAD-33A05D077147}"/>
              </a:ext>
            </a:extLst>
          </p:cNvPr>
          <p:cNvSpPr txBox="1"/>
          <p:nvPr/>
        </p:nvSpPr>
        <p:spPr>
          <a:xfrm>
            <a:off x="1526172" y="3005208"/>
            <a:ext cx="12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Cuadrado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C0B001-C6DA-B643-991D-AABC1EC2B658}"/>
              </a:ext>
            </a:extLst>
          </p:cNvPr>
          <p:cNvSpPr txBox="1"/>
          <p:nvPr/>
        </p:nvSpPr>
        <p:spPr>
          <a:xfrm>
            <a:off x="4140916" y="2980534"/>
            <a:ext cx="12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Rectangulo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027B86-BEE4-CE47-8E1A-8E7BF2B17760}"/>
              </a:ext>
            </a:extLst>
          </p:cNvPr>
          <p:cNvSpPr txBox="1"/>
          <p:nvPr/>
        </p:nvSpPr>
        <p:spPr>
          <a:xfrm>
            <a:off x="6704927" y="3041175"/>
            <a:ext cx="12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Rombo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13C555-6FCC-FD42-9F58-6F1227CE986A}"/>
              </a:ext>
            </a:extLst>
          </p:cNvPr>
          <p:cNvSpPr txBox="1"/>
          <p:nvPr/>
        </p:nvSpPr>
        <p:spPr>
          <a:xfrm>
            <a:off x="9326705" y="2883876"/>
            <a:ext cx="12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Romboide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69A3727-5435-D643-BB5E-D490299F4F4A}"/>
              </a:ext>
            </a:extLst>
          </p:cNvPr>
          <p:cNvSpPr txBox="1"/>
          <p:nvPr/>
        </p:nvSpPr>
        <p:spPr>
          <a:xfrm>
            <a:off x="1940821" y="5577840"/>
            <a:ext cx="12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Trapecio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57EFD50-410A-BC4E-A643-53C54EC54F7A}"/>
              </a:ext>
            </a:extLst>
          </p:cNvPr>
          <p:cNvSpPr txBox="1"/>
          <p:nvPr/>
        </p:nvSpPr>
        <p:spPr>
          <a:xfrm>
            <a:off x="4821182" y="5577809"/>
            <a:ext cx="12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Triangulo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DA9480-FE8B-4D4E-9B93-9B9FDC662965}"/>
              </a:ext>
            </a:extLst>
          </p:cNvPr>
          <p:cNvSpPr txBox="1"/>
          <p:nvPr/>
        </p:nvSpPr>
        <p:spPr>
          <a:xfrm>
            <a:off x="7117213" y="5577809"/>
            <a:ext cx="12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Circulo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00B06AD-06A0-814F-965A-49F6D4BF853F}"/>
              </a:ext>
            </a:extLst>
          </p:cNvPr>
          <p:cNvSpPr txBox="1"/>
          <p:nvPr/>
        </p:nvSpPr>
        <p:spPr>
          <a:xfrm>
            <a:off x="9413244" y="5577809"/>
            <a:ext cx="12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Pentagono</a:t>
            </a:r>
          </a:p>
        </p:txBody>
      </p:sp>
    </p:spTree>
    <p:extLst>
      <p:ext uri="{BB962C8B-B14F-4D97-AF65-F5344CB8AC3E}">
        <p14:creationId xmlns:p14="http://schemas.microsoft.com/office/powerpoint/2010/main" val="296888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A1B11-CD34-784D-97D7-A6527C6A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Perimetros.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626BCE8-8253-3549-A89B-D243FA9D99D4}"/>
              </a:ext>
            </a:extLst>
          </p:cNvPr>
          <p:cNvSpPr/>
          <p:nvPr/>
        </p:nvSpPr>
        <p:spPr>
          <a:xfrm>
            <a:off x="1659988" y="1674055"/>
            <a:ext cx="1927274" cy="1885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420FAED-8A16-CC4E-9F0F-4A3EA6AE3393}"/>
              </a:ext>
            </a:extLst>
          </p:cNvPr>
          <p:cNvSpPr txBox="1"/>
          <p:nvPr/>
        </p:nvSpPr>
        <p:spPr>
          <a:xfrm>
            <a:off x="3784556" y="2431924"/>
            <a:ext cx="139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Cuadrado</a:t>
            </a:r>
          </a:p>
          <a:p>
            <a:r>
              <a:rPr lang="es-MX" dirty="0"/>
              <a:t>P = L x 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64DC02B-E7CD-FE41-8D03-82915A608C9E}"/>
              </a:ext>
            </a:extLst>
          </p:cNvPr>
          <p:cNvSpPr/>
          <p:nvPr/>
        </p:nvSpPr>
        <p:spPr>
          <a:xfrm rot="5400000">
            <a:off x="6342021" y="907278"/>
            <a:ext cx="3365869" cy="193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358FC9-8EB9-0345-99AF-300396890B83}"/>
              </a:ext>
            </a:extLst>
          </p:cNvPr>
          <p:cNvSpPr txBox="1"/>
          <p:nvPr/>
        </p:nvSpPr>
        <p:spPr>
          <a:xfrm>
            <a:off x="9391625" y="2431924"/>
            <a:ext cx="181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Rectangulo</a:t>
            </a:r>
          </a:p>
          <a:p>
            <a:r>
              <a:rPr lang="es-MX" dirty="0"/>
              <a:t>P = L + L + L + L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49963B43-CD40-1341-8C94-D088278341AA}"/>
              </a:ext>
            </a:extLst>
          </p:cNvPr>
          <p:cNvSpPr/>
          <p:nvPr/>
        </p:nvSpPr>
        <p:spPr>
          <a:xfrm rot="16200000">
            <a:off x="1589649" y="3863315"/>
            <a:ext cx="2067951" cy="2574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4EB347-EAE3-7045-8D7A-9C4958BE7C0D}"/>
              </a:ext>
            </a:extLst>
          </p:cNvPr>
          <p:cNvSpPr txBox="1"/>
          <p:nvPr/>
        </p:nvSpPr>
        <p:spPr>
          <a:xfrm>
            <a:off x="4035428" y="4827342"/>
            <a:ext cx="201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Rombo</a:t>
            </a:r>
          </a:p>
          <a:p>
            <a:r>
              <a:rPr lang="es-MX" dirty="0"/>
              <a:t>P = L + L + L + L</a:t>
            </a:r>
          </a:p>
        </p:txBody>
      </p:sp>
      <p:sp>
        <p:nvSpPr>
          <p:cNvPr id="10" name="Datos 9">
            <a:extLst>
              <a:ext uri="{FF2B5EF4-FFF2-40B4-BE49-F238E27FC236}">
                <a16:creationId xmlns:a16="http://schemas.microsoft.com/office/drawing/2014/main" id="{DEA55125-932F-FC46-B4FB-6C189057335D}"/>
              </a:ext>
            </a:extLst>
          </p:cNvPr>
          <p:cNvSpPr/>
          <p:nvPr/>
        </p:nvSpPr>
        <p:spPr>
          <a:xfrm>
            <a:off x="6049107" y="4348649"/>
            <a:ext cx="3756073" cy="16037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9906B7-579C-D546-B880-CBF4E279C6C1}"/>
              </a:ext>
            </a:extLst>
          </p:cNvPr>
          <p:cNvSpPr txBox="1"/>
          <p:nvPr/>
        </p:nvSpPr>
        <p:spPr>
          <a:xfrm>
            <a:off x="9805180" y="4827341"/>
            <a:ext cx="181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Romboide</a:t>
            </a:r>
          </a:p>
          <a:p>
            <a:r>
              <a:rPr lang="es-MX" dirty="0"/>
              <a:t>P = L + L + L + L</a:t>
            </a:r>
          </a:p>
        </p:txBody>
      </p:sp>
    </p:spTree>
    <p:extLst>
      <p:ext uri="{BB962C8B-B14F-4D97-AF65-F5344CB8AC3E}">
        <p14:creationId xmlns:p14="http://schemas.microsoft.com/office/powerpoint/2010/main" val="362467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/>
      <p:bldP spid="4" grpId="1"/>
      <p:bldP spid="5" grpId="0" animBg="1"/>
      <p:bldP spid="5" grpId="1" animBg="1"/>
      <p:bldP spid="6" grpId="0"/>
      <p:bldP spid="6" grpId="1"/>
      <p:bldP spid="7" grpId="0" animBg="1"/>
      <p:bldP spid="7" grpId="1" animBg="1"/>
      <p:bldP spid="9" grpId="0"/>
      <p:bldP spid="9" grpId="1"/>
      <p:bldP spid="10" grpId="0" animBg="1"/>
      <p:bldP spid="10" grpId="1" animBg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0046E-C505-9C44-BCA9-45F0ED04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Perimetros.</a:t>
            </a:r>
          </a:p>
        </p:txBody>
      </p:sp>
      <p:sp>
        <p:nvSpPr>
          <p:cNvPr id="3" name="Trapecio 2">
            <a:extLst>
              <a:ext uri="{FF2B5EF4-FFF2-40B4-BE49-F238E27FC236}">
                <a16:creationId xmlns:a16="http://schemas.microsoft.com/office/drawing/2014/main" id="{5EB393C5-FC4B-5D42-A82C-5F4D2674C7F6}"/>
              </a:ext>
            </a:extLst>
          </p:cNvPr>
          <p:cNvSpPr/>
          <p:nvPr/>
        </p:nvSpPr>
        <p:spPr>
          <a:xfrm rot="5400000">
            <a:off x="442785" y="2585326"/>
            <a:ext cx="3713871" cy="16459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77C4BB-26EA-8C4C-AFB7-5A15957EEFAB}"/>
              </a:ext>
            </a:extLst>
          </p:cNvPr>
          <p:cNvSpPr txBox="1"/>
          <p:nvPr/>
        </p:nvSpPr>
        <p:spPr>
          <a:xfrm>
            <a:off x="8889044" y="4826975"/>
            <a:ext cx="181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Circulo</a:t>
            </a:r>
          </a:p>
          <a:p>
            <a:r>
              <a:rPr lang="es-MX" dirty="0"/>
              <a:t>P =2     x r</a:t>
            </a:r>
          </a:p>
        </p:txBody>
      </p:sp>
      <p:sp>
        <p:nvSpPr>
          <p:cNvPr id="5" name="Triángulo 4">
            <a:extLst>
              <a:ext uri="{FF2B5EF4-FFF2-40B4-BE49-F238E27FC236}">
                <a16:creationId xmlns:a16="http://schemas.microsoft.com/office/drawing/2014/main" id="{D78EA434-9760-3848-B9DF-1B2317DDBB45}"/>
              </a:ext>
            </a:extLst>
          </p:cNvPr>
          <p:cNvSpPr/>
          <p:nvPr/>
        </p:nvSpPr>
        <p:spPr>
          <a:xfrm rot="5400000">
            <a:off x="6242365" y="261813"/>
            <a:ext cx="2067951" cy="32254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26BE02-C216-8B4E-AD5D-3803B3928951}"/>
              </a:ext>
            </a:extLst>
          </p:cNvPr>
          <p:cNvSpPr txBox="1"/>
          <p:nvPr/>
        </p:nvSpPr>
        <p:spPr>
          <a:xfrm>
            <a:off x="9251824" y="1541186"/>
            <a:ext cx="181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Triangulo</a:t>
            </a:r>
          </a:p>
          <a:p>
            <a:r>
              <a:rPr lang="es-MX" dirty="0"/>
              <a:t>P = L + L + L + 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B5840BB-BBBD-E743-A114-3987A7D1B951}"/>
              </a:ext>
            </a:extLst>
          </p:cNvPr>
          <p:cNvSpPr/>
          <p:nvPr/>
        </p:nvSpPr>
        <p:spPr>
          <a:xfrm>
            <a:off x="6157958" y="4065172"/>
            <a:ext cx="2236763" cy="2169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2FE064A-0F44-E342-A893-9E566BA95FDC}"/>
              </a:ext>
            </a:extLst>
          </p:cNvPr>
          <p:cNvSpPr txBox="1"/>
          <p:nvPr/>
        </p:nvSpPr>
        <p:spPr>
          <a:xfrm>
            <a:off x="1459686" y="5741179"/>
            <a:ext cx="181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Trapecio</a:t>
            </a:r>
          </a:p>
          <a:p>
            <a:r>
              <a:rPr lang="es-MX" dirty="0"/>
              <a:t>P = L + L + L + 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9349967-81D5-834A-872E-F979E6F8E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027" y="5170459"/>
            <a:ext cx="303240" cy="1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828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/>
      <p:bldP spid="4" grpId="1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654EB-4E87-D64A-942B-2134E5A7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Perimetros.</a:t>
            </a:r>
          </a:p>
        </p:txBody>
      </p:sp>
      <p:sp>
        <p:nvSpPr>
          <p:cNvPr id="4" name="Pentágono regular 3">
            <a:extLst>
              <a:ext uri="{FF2B5EF4-FFF2-40B4-BE49-F238E27FC236}">
                <a16:creationId xmlns:a16="http://schemas.microsoft.com/office/drawing/2014/main" id="{606992B4-3DCA-2642-A22E-4EA4F327F5DF}"/>
              </a:ext>
            </a:extLst>
          </p:cNvPr>
          <p:cNvSpPr/>
          <p:nvPr/>
        </p:nvSpPr>
        <p:spPr>
          <a:xfrm rot="16200000">
            <a:off x="4632960" y="2338751"/>
            <a:ext cx="2926080" cy="263065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049561-96CF-594A-A68B-DD4E7100A5F6}"/>
              </a:ext>
            </a:extLst>
          </p:cNvPr>
          <p:cNvSpPr txBox="1"/>
          <p:nvPr/>
        </p:nvSpPr>
        <p:spPr>
          <a:xfrm>
            <a:off x="5054991" y="5433644"/>
            <a:ext cx="2082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Pentagono</a:t>
            </a:r>
          </a:p>
          <a:p>
            <a:r>
              <a:rPr lang="es-MX" dirty="0"/>
              <a:t>P = L + L + L + L</a:t>
            </a:r>
          </a:p>
        </p:txBody>
      </p:sp>
    </p:spTree>
    <p:extLst>
      <p:ext uri="{BB962C8B-B14F-4D97-AF65-F5344CB8AC3E}">
        <p14:creationId xmlns:p14="http://schemas.microsoft.com/office/powerpoint/2010/main" val="183837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E5A6-6E91-044D-91A3-2E0FF656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Areas.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D0FB812-D0B2-A146-888C-B0EA9BD78D94}"/>
              </a:ext>
            </a:extLst>
          </p:cNvPr>
          <p:cNvSpPr/>
          <p:nvPr/>
        </p:nvSpPr>
        <p:spPr>
          <a:xfrm>
            <a:off x="1434904" y="1621297"/>
            <a:ext cx="2096087" cy="1881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E0F6D8-749A-734B-8DAE-413932F30547}"/>
              </a:ext>
            </a:extLst>
          </p:cNvPr>
          <p:cNvSpPr txBox="1"/>
          <p:nvPr/>
        </p:nvSpPr>
        <p:spPr>
          <a:xfrm>
            <a:off x="1526344" y="3699803"/>
            <a:ext cx="191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Cuadrado</a:t>
            </a:r>
          </a:p>
          <a:p>
            <a:r>
              <a:rPr lang="es-MX" dirty="0"/>
              <a:t>A = L x 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06CAE3-7048-054C-9C84-4FC2B24B6CFC}"/>
              </a:ext>
            </a:extLst>
          </p:cNvPr>
          <p:cNvSpPr/>
          <p:nvPr/>
        </p:nvSpPr>
        <p:spPr>
          <a:xfrm>
            <a:off x="4188655" y="1747906"/>
            <a:ext cx="3291840" cy="1628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EA4B6D-B7CB-6C43-B76B-629E5410E5C2}"/>
              </a:ext>
            </a:extLst>
          </p:cNvPr>
          <p:cNvSpPr txBox="1"/>
          <p:nvPr/>
        </p:nvSpPr>
        <p:spPr>
          <a:xfrm>
            <a:off x="4188655" y="3699802"/>
            <a:ext cx="191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Rectangulo</a:t>
            </a:r>
          </a:p>
          <a:p>
            <a:r>
              <a:rPr lang="es-MX" dirty="0"/>
              <a:t>A = b x h</a:t>
            </a: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D60DAD96-C2D8-A143-940C-FC5740A5BEDD}"/>
              </a:ext>
            </a:extLst>
          </p:cNvPr>
          <p:cNvSpPr/>
          <p:nvPr/>
        </p:nvSpPr>
        <p:spPr>
          <a:xfrm>
            <a:off x="8489853" y="509947"/>
            <a:ext cx="2046849" cy="29929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090592-9181-8D43-8E51-2FDD32CD2DAB}"/>
              </a:ext>
            </a:extLst>
          </p:cNvPr>
          <p:cNvSpPr txBox="1"/>
          <p:nvPr/>
        </p:nvSpPr>
        <p:spPr>
          <a:xfrm>
            <a:off x="8570742" y="3699802"/>
            <a:ext cx="191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Rombo</a:t>
            </a:r>
          </a:p>
          <a:p>
            <a:r>
              <a:rPr lang="es-MX" dirty="0"/>
              <a:t>A = D x d / 2</a:t>
            </a:r>
          </a:p>
        </p:txBody>
      </p:sp>
      <p:sp>
        <p:nvSpPr>
          <p:cNvPr id="12" name="Trapecio 11">
            <a:extLst>
              <a:ext uri="{FF2B5EF4-FFF2-40B4-BE49-F238E27FC236}">
                <a16:creationId xmlns:a16="http://schemas.microsoft.com/office/drawing/2014/main" id="{20E9EABA-E801-DA42-9FD3-1D6BF844B770}"/>
              </a:ext>
            </a:extLst>
          </p:cNvPr>
          <p:cNvSpPr/>
          <p:nvPr/>
        </p:nvSpPr>
        <p:spPr>
          <a:xfrm>
            <a:off x="1526344" y="4741766"/>
            <a:ext cx="1913206" cy="142083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D9DE6F-C456-8D48-9F9B-7E07AE28A6DA}"/>
              </a:ext>
            </a:extLst>
          </p:cNvPr>
          <p:cNvSpPr txBox="1"/>
          <p:nvPr/>
        </p:nvSpPr>
        <p:spPr>
          <a:xfrm>
            <a:off x="1526343" y="6211669"/>
            <a:ext cx="228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Trapecio</a:t>
            </a:r>
          </a:p>
          <a:p>
            <a:r>
              <a:rPr lang="es-MX" dirty="0"/>
              <a:t>A = ( B + b / 2 ) x h</a:t>
            </a:r>
          </a:p>
        </p:txBody>
      </p:sp>
      <p:sp>
        <p:nvSpPr>
          <p:cNvPr id="14" name="Triángulo 13">
            <a:extLst>
              <a:ext uri="{FF2B5EF4-FFF2-40B4-BE49-F238E27FC236}">
                <a16:creationId xmlns:a16="http://schemas.microsoft.com/office/drawing/2014/main" id="{11E0F1CA-CFE6-2E40-BBBE-94C35A842A8B}"/>
              </a:ext>
            </a:extLst>
          </p:cNvPr>
          <p:cNvSpPr/>
          <p:nvPr/>
        </p:nvSpPr>
        <p:spPr>
          <a:xfrm>
            <a:off x="4118144" y="4530751"/>
            <a:ext cx="2222695" cy="16318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095AD29-EB0F-B34D-98B0-213D72D2AF30}"/>
              </a:ext>
            </a:extLst>
          </p:cNvPr>
          <p:cNvSpPr txBox="1"/>
          <p:nvPr/>
        </p:nvSpPr>
        <p:spPr>
          <a:xfrm>
            <a:off x="4118144" y="6200293"/>
            <a:ext cx="191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Triangulo</a:t>
            </a:r>
          </a:p>
          <a:p>
            <a:r>
              <a:rPr lang="es-MX" dirty="0"/>
              <a:t>A = B x h / 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F57A3A4-C541-F647-9682-B2C1FDF42BB3}"/>
              </a:ext>
            </a:extLst>
          </p:cNvPr>
          <p:cNvSpPr/>
          <p:nvPr/>
        </p:nvSpPr>
        <p:spPr>
          <a:xfrm>
            <a:off x="7793502" y="4987950"/>
            <a:ext cx="1392702" cy="1392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77E5323-5F28-A84A-890A-60FC3AF856D6}"/>
              </a:ext>
            </a:extLst>
          </p:cNvPr>
          <p:cNvSpPr txBox="1"/>
          <p:nvPr/>
        </p:nvSpPr>
        <p:spPr>
          <a:xfrm>
            <a:off x="9513277" y="5129018"/>
            <a:ext cx="191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Circulo</a:t>
            </a:r>
          </a:p>
          <a:p>
            <a:r>
              <a:rPr lang="es-MX" dirty="0"/>
              <a:t>A =     r^2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9B06859-8F55-3641-9D2A-26E20D88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869" y="5494776"/>
            <a:ext cx="303240" cy="1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3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/>
      <p:bldP spid="4" grpId="1"/>
      <p:bldP spid="5" grpId="0" animBg="1"/>
      <p:bldP spid="5" grpId="1" animBg="1"/>
      <p:bldP spid="7" grpId="0"/>
      <p:bldP spid="7" grpId="1"/>
      <p:bldP spid="8" grpId="0" animBg="1"/>
      <p:bldP spid="8" grpId="1" animBg="1"/>
      <p:bldP spid="9" grpId="0"/>
      <p:bldP spid="9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5AF2D-87EB-C048-9FEC-07218AC2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Areas.</a:t>
            </a:r>
          </a:p>
        </p:txBody>
      </p:sp>
      <p:sp>
        <p:nvSpPr>
          <p:cNvPr id="3" name="Pentágono regular 2">
            <a:extLst>
              <a:ext uri="{FF2B5EF4-FFF2-40B4-BE49-F238E27FC236}">
                <a16:creationId xmlns:a16="http://schemas.microsoft.com/office/drawing/2014/main" id="{88879A3A-4AD7-5747-88E4-90DA5022AD87}"/>
              </a:ext>
            </a:extLst>
          </p:cNvPr>
          <p:cNvSpPr/>
          <p:nvPr/>
        </p:nvSpPr>
        <p:spPr>
          <a:xfrm>
            <a:off x="1378634" y="2377439"/>
            <a:ext cx="2672861" cy="240557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510BF8-92A0-0F42-8FFD-29301300314E}"/>
              </a:ext>
            </a:extLst>
          </p:cNvPr>
          <p:cNvSpPr txBox="1"/>
          <p:nvPr/>
        </p:nvSpPr>
        <p:spPr>
          <a:xfrm>
            <a:off x="4501661" y="3257061"/>
            <a:ext cx="195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Pentagono</a:t>
            </a:r>
          </a:p>
          <a:p>
            <a:r>
              <a:rPr lang="es-MX" dirty="0"/>
              <a:t>A =  l x a / 2</a:t>
            </a:r>
          </a:p>
        </p:txBody>
      </p:sp>
    </p:spTree>
    <p:extLst>
      <p:ext uri="{BB962C8B-B14F-4D97-AF65-F5344CB8AC3E}">
        <p14:creationId xmlns:p14="http://schemas.microsoft.com/office/powerpoint/2010/main" val="375106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B094F-81B6-844B-8D58-69C831F7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Cuerpos geometricos.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A4F476-FDDD-0E4D-81B6-D393D22BDF8D}"/>
              </a:ext>
            </a:extLst>
          </p:cNvPr>
          <p:cNvSpPr txBox="1"/>
          <p:nvPr/>
        </p:nvSpPr>
        <p:spPr>
          <a:xfrm>
            <a:off x="1251678" y="1252025"/>
            <a:ext cx="1017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poliedros son cuerpos geométricos cuyas caras son todas polígonos. Por lo tanto tienen todas sus caras planas. Algunos ejemplos son: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8A0967-B7CA-ED4B-908A-E5CA1A7B1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16" b="73567"/>
          <a:stretch/>
        </p:blipFill>
        <p:spPr>
          <a:xfrm>
            <a:off x="1533032" y="2461583"/>
            <a:ext cx="1761281" cy="15851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EE5D45A-2BD5-6643-8884-EB987136A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1" r="39723" b="73567"/>
          <a:stretch/>
        </p:blipFill>
        <p:spPr>
          <a:xfrm rot="16200000">
            <a:off x="4906309" y="2461583"/>
            <a:ext cx="2379382" cy="16625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432AB4-99F0-5A4C-B96F-B13A12031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52" r="257" b="74709"/>
          <a:stretch/>
        </p:blipFill>
        <p:spPr>
          <a:xfrm rot="16200000" flipH="1">
            <a:off x="8764170" y="2461583"/>
            <a:ext cx="2102165" cy="123457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DA69F19-4158-094F-9190-333C2102B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6" t="28477" r="39840" b="40952"/>
          <a:stretch/>
        </p:blipFill>
        <p:spPr>
          <a:xfrm>
            <a:off x="1533032" y="5226148"/>
            <a:ext cx="1900103" cy="16318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2B8E385-37C0-AE49-BB56-3F2CAAC27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" t="28066" r="77217" b="43762"/>
          <a:stretch/>
        </p:blipFill>
        <p:spPr>
          <a:xfrm rot="5400000">
            <a:off x="6340839" y="5268350"/>
            <a:ext cx="1339850" cy="15896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D7DC161-08CC-6645-9C85-05371FAA174B}"/>
              </a:ext>
            </a:extLst>
          </p:cNvPr>
          <p:cNvSpPr txBox="1"/>
          <p:nvPr/>
        </p:nvSpPr>
        <p:spPr>
          <a:xfrm>
            <a:off x="1533032" y="4056008"/>
            <a:ext cx="99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Esfera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FD196C-04CD-EB4F-90B9-C32F609DDB5F}"/>
              </a:ext>
            </a:extLst>
          </p:cNvPr>
          <p:cNvSpPr txBox="1"/>
          <p:nvPr/>
        </p:nvSpPr>
        <p:spPr>
          <a:xfrm>
            <a:off x="5302903" y="4123620"/>
            <a:ext cx="118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Piramide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1B021A-5118-EF4A-8687-3FB14310E985}"/>
              </a:ext>
            </a:extLst>
          </p:cNvPr>
          <p:cNvSpPr txBox="1"/>
          <p:nvPr/>
        </p:nvSpPr>
        <p:spPr>
          <a:xfrm>
            <a:off x="8764170" y="4046718"/>
            <a:ext cx="233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Prisma Rectangular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45803F-1A1C-D242-B036-6011F26E46D0}"/>
              </a:ext>
            </a:extLst>
          </p:cNvPr>
          <p:cNvSpPr txBox="1"/>
          <p:nvPr/>
        </p:nvSpPr>
        <p:spPr>
          <a:xfrm>
            <a:off x="3049998" y="6301904"/>
            <a:ext cx="8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Cubo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0E194D-9CC0-1748-83C5-B08BBD87F68C}"/>
              </a:ext>
            </a:extLst>
          </p:cNvPr>
          <p:cNvSpPr txBox="1"/>
          <p:nvPr/>
        </p:nvSpPr>
        <p:spPr>
          <a:xfrm>
            <a:off x="7575277" y="6301904"/>
            <a:ext cx="118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Cilindro</a:t>
            </a:r>
          </a:p>
        </p:txBody>
      </p:sp>
    </p:spTree>
    <p:extLst>
      <p:ext uri="{BB962C8B-B14F-4D97-AF65-F5344CB8AC3E}">
        <p14:creationId xmlns:p14="http://schemas.microsoft.com/office/powerpoint/2010/main" val="199449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81B04-DE85-CD44-8B2F-E868B72D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Volumen.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BEBE1E-DA99-1D4F-9782-44CDD796D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16" b="73567"/>
          <a:stretch/>
        </p:blipFill>
        <p:spPr>
          <a:xfrm>
            <a:off x="1251678" y="1575318"/>
            <a:ext cx="1761281" cy="15851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28F8A1-7542-3A47-A309-D77E78789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2" t="35461" r="26800" b="17462"/>
          <a:stretch/>
        </p:blipFill>
        <p:spPr>
          <a:xfrm>
            <a:off x="3179297" y="2367885"/>
            <a:ext cx="1668280" cy="7519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D6B362-26CC-CE4F-94A9-4154D6503CF8}"/>
              </a:ext>
            </a:extLst>
          </p:cNvPr>
          <p:cNvSpPr txBox="1"/>
          <p:nvPr/>
        </p:nvSpPr>
        <p:spPr>
          <a:xfrm>
            <a:off x="3179297" y="1874517"/>
            <a:ext cx="14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Esfera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BDE16E-3791-B845-ABFE-933268A8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1" r="39723" b="73567"/>
          <a:stretch/>
        </p:blipFill>
        <p:spPr>
          <a:xfrm>
            <a:off x="942627" y="3821331"/>
            <a:ext cx="2379382" cy="16625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478884D-903D-5744-A98C-AE36EBE9DD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711" t="24048" r="6082" b="55074"/>
          <a:stretch/>
        </p:blipFill>
        <p:spPr>
          <a:xfrm>
            <a:off x="3179297" y="4424378"/>
            <a:ext cx="2039817" cy="89553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BEB8C00-E9EE-4847-9BFF-90E3B39B921A}"/>
              </a:ext>
            </a:extLst>
          </p:cNvPr>
          <p:cNvSpPr txBox="1"/>
          <p:nvPr/>
        </p:nvSpPr>
        <p:spPr>
          <a:xfrm>
            <a:off x="3179296" y="3932736"/>
            <a:ext cx="14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Piramide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C6A80DC-5433-BA40-9D61-81E09E304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52" r="257" b="74709"/>
          <a:stretch/>
        </p:blipFill>
        <p:spPr>
          <a:xfrm>
            <a:off x="5454649" y="382385"/>
            <a:ext cx="2102165" cy="12345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5B14876-8226-E643-A905-A275A52D5016}"/>
              </a:ext>
            </a:extLst>
          </p:cNvPr>
          <p:cNvSpPr txBox="1"/>
          <p:nvPr/>
        </p:nvSpPr>
        <p:spPr>
          <a:xfrm>
            <a:off x="7739474" y="928746"/>
            <a:ext cx="194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Prisma Rectangular</a:t>
            </a:r>
          </a:p>
          <a:p>
            <a:r>
              <a:rPr lang="es-MX" dirty="0"/>
              <a:t>V = Ab x h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F20A8DB-241A-7C4D-8E3C-45B00DB3F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6" t="28477" r="39840" b="40952"/>
          <a:stretch/>
        </p:blipFill>
        <p:spPr>
          <a:xfrm>
            <a:off x="5449704" y="2059183"/>
            <a:ext cx="1900103" cy="16318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27D4EA8-47A9-EE46-BD45-510686781BC8}"/>
              </a:ext>
            </a:extLst>
          </p:cNvPr>
          <p:cNvSpPr txBox="1"/>
          <p:nvPr/>
        </p:nvSpPr>
        <p:spPr>
          <a:xfrm>
            <a:off x="7556814" y="3044704"/>
            <a:ext cx="194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Cubo</a:t>
            </a:r>
          </a:p>
          <a:p>
            <a:r>
              <a:rPr lang="es-MX" dirty="0"/>
              <a:t>V = a^3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EF357F3-EEE6-1845-8AE5-D9FFEC62C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" t="28066" r="77217" b="43762"/>
          <a:stretch/>
        </p:blipFill>
        <p:spPr>
          <a:xfrm>
            <a:off x="5835806" y="4525083"/>
            <a:ext cx="1339850" cy="15896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EA97FCB-E8C8-0F42-83D3-20361EAE8D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693" t="61527" r="20201" b="11595"/>
          <a:stretch/>
        </p:blipFill>
        <p:spPr>
          <a:xfrm>
            <a:off x="7224643" y="5319908"/>
            <a:ext cx="1721008" cy="611034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35ABB15C-9483-954A-9E99-E96EE2337D0B}"/>
              </a:ext>
            </a:extLst>
          </p:cNvPr>
          <p:cNvSpPr txBox="1"/>
          <p:nvPr/>
        </p:nvSpPr>
        <p:spPr>
          <a:xfrm>
            <a:off x="7224643" y="4899027"/>
            <a:ext cx="14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Cilindro</a:t>
            </a:r>
          </a:p>
        </p:txBody>
      </p:sp>
    </p:spTree>
    <p:extLst>
      <p:ext uri="{BB962C8B-B14F-4D97-AF65-F5344CB8AC3E}">
        <p14:creationId xmlns:p14="http://schemas.microsoft.com/office/powerpoint/2010/main" val="550813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10" grpId="0"/>
      <p:bldP spid="10" grpId="1"/>
      <p:bldP spid="12" grpId="0"/>
      <p:bldP spid="12" grpId="1"/>
      <p:bldP spid="14" grpId="0"/>
      <p:bldP spid="14" grpId="1"/>
      <p:bldP spid="20" grpId="0"/>
      <p:bldP spid="20" grpId="1"/>
    </p:bldLst>
  </p:timing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{6C9A9641-442E-3148-9DD7-6601DA299879}tf10001071</Template>
  <TotalTime>217</TotalTime>
  <Words>184</Words>
  <Application>Microsoft Macintosh PowerPoint</Application>
  <PresentationFormat>Panorámica</PresentationFormat>
  <Paragraphs>61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Distintivo</vt:lpstr>
      <vt:lpstr>Figuras Geométricas.</vt:lpstr>
      <vt:lpstr>Figuras Geométricas Planas.</vt:lpstr>
      <vt:lpstr>Perimetros.</vt:lpstr>
      <vt:lpstr>Perimetros.</vt:lpstr>
      <vt:lpstr>Perimetros.</vt:lpstr>
      <vt:lpstr>Areas.</vt:lpstr>
      <vt:lpstr>Areas.</vt:lpstr>
      <vt:lpstr>Cuerpos geometricos.</vt:lpstr>
      <vt:lpstr>Volumen.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10</cp:revision>
  <dcterms:created xsi:type="dcterms:W3CDTF">2019-10-19T19:08:57Z</dcterms:created>
  <dcterms:modified xsi:type="dcterms:W3CDTF">2019-10-20T01:14:31Z</dcterms:modified>
</cp:coreProperties>
</file>