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9" r:id="rId3"/>
    <p:sldId id="271" r:id="rId4"/>
    <p:sldId id="272" r:id="rId6"/>
    <p:sldId id="273" r:id="rId7"/>
    <p:sldId id="274" r:id="rId8"/>
    <p:sldId id="27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LyuHaiLoong" TargetMode="External"/><Relationship Id="rId4" Type="http://schemas.openxmlformats.org/officeDocument/2006/relationships/hyperlink" Target="https://codepen.io/HaiLoongLyu/" TargetMode="External"/><Relationship Id="rId3" Type="http://schemas.openxmlformats.org/officeDocument/2006/relationships/hyperlink" Target="https://www.cnblogs.com/keepStudying/" TargetMode="External"/><Relationship Id="rId2" Type="http://schemas.openxmlformats.org/officeDocument/2006/relationships/hyperlink" Target="https://leetcode-cn.com/" TargetMode="External"/><Relationship Id="rId1" Type="http://schemas.openxmlformats.org/officeDocument/2006/relationships/hyperlink" Target="https://www.freecodecamp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685" y="1490345"/>
            <a:ext cx="6671945" cy="5179060"/>
          </a:xfrm>
        </p:spPr>
        <p:txBody>
          <a:bodyPr/>
          <a:p>
            <a:pPr fontAlgn="auto">
              <a:lnSpc>
                <a:spcPct val="11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班会主题：自主学习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lvl="1" fontAlgn="auto">
              <a:lnSpc>
                <a:spcPct val="110000"/>
              </a:lnSpc>
            </a:pPr>
            <a:r>
              <a:rPr lang="zh-CN" altLang="en-US" sz="2055">
                <a:latin typeface="楷体" panose="02010609060101010101" charset="-122"/>
                <a:ea typeface="楷体" panose="02010609060101010101" charset="-122"/>
              </a:rPr>
              <a:t>自主解决问题</a:t>
            </a:r>
            <a:endParaRPr lang="zh-CN" altLang="en-US" sz="2055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学会使用控制台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F12 ...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自我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排错和查错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vl="1" fontAlgn="auto">
              <a:lnSpc>
                <a:spcPct val="110000"/>
              </a:lnSpc>
            </a:pPr>
            <a:r>
              <a:rPr lang="zh-CN" altLang="en-US" sz="2055">
                <a:latin typeface="楷体" panose="02010609060101010101" charset="-122"/>
                <a:ea typeface="楷体" panose="02010609060101010101" charset="-122"/>
              </a:rPr>
              <a:t>自主学习能力</a:t>
            </a:r>
            <a:endParaRPr lang="zh-CN" altLang="en-US" sz="2055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学会看文档，尤其是英文文档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055" b="1">
                <a:latin typeface="楷体" panose="02010609060101010101" charset="-122"/>
                <a:ea typeface="楷体" panose="02010609060101010101" charset="-122"/>
                <a:sym typeface="+mn-ea"/>
              </a:rPr>
              <a:t>自由分享</a:t>
            </a:r>
            <a:r>
              <a:rPr lang="en-US" altLang="zh-CN" sz="2055" b="1">
                <a:latin typeface="楷体" panose="02010609060101010101" charset="-122"/>
                <a:ea typeface="楷体" panose="02010609060101010101" charset="-122"/>
                <a:sym typeface="+mn-ea"/>
              </a:rPr>
              <a:t>show</a:t>
            </a:r>
            <a:r>
              <a:rPr lang="zh-CN" altLang="en-US" sz="2055" b="1">
                <a:latin typeface="楷体" panose="02010609060101010101" charset="-122"/>
                <a:ea typeface="楷体" panose="02010609060101010101" charset="-122"/>
                <a:sym typeface="+mn-ea"/>
              </a:rPr>
              <a:t>：</a:t>
            </a:r>
            <a:br>
              <a:rPr lang="zh-CN" altLang="en-US" sz="2055" b="1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r>
              <a:rPr lang="zh-CN" altLang="en-US" sz="2055" b="1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171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1710">
                <a:latin typeface="楷体" panose="02010609060101010101" charset="-122"/>
                <a:ea typeface="楷体" panose="02010609060101010101" charset="-122"/>
                <a:sym typeface="+mn-ea"/>
              </a:rPr>
              <a:t>自己学习过程中的好的学习方法和学习心得</a:t>
            </a:r>
            <a:endParaRPr lang="zh-CN" altLang="en-US" sz="2055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爱逛的技术博客网站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2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学习趣味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互动小游戏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：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algn="l" fontAlgn="auto">
              <a:lnSpc>
                <a:spcPct val="12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属性单词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你来比划，我来猜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5960" y="203835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2353310"/>
            <a:ext cx="748093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361565"/>
            <a:ext cx="7384415" cy="2736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5206365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前端社区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掘金：https://juejin.im/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sz="2000">
                <a:latin typeface="楷体" panose="02010609060101010101" charset="-122"/>
                <a:ea typeface="楷体" panose="02010609060101010101" charset="-122"/>
              </a:rPr>
              <a:t>https://segmentfault.com/</a:t>
            </a:r>
            <a:endParaRPr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000">
                <a:latin typeface="楷体" panose="02010609060101010101" charset="-122"/>
                <a:ea typeface="楷体" panose="02010609060101010101" charset="-122"/>
              </a:rPr>
              <a:t>  https://stackoverflow.com/</a:t>
            </a:r>
            <a:endParaRPr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000">
                <a:latin typeface="楷体" panose="02010609060101010101" charset="-122"/>
                <a:ea typeface="楷体" panose="02010609060101010101" charset="-122"/>
              </a:rPr>
              <a:t>  https://github.com/</a:t>
            </a:r>
            <a:endParaRPr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000">
                <a:latin typeface="楷体" panose="02010609060101010101" charset="-122"/>
                <a:ea typeface="楷体" panose="02010609060101010101" charset="-122"/>
              </a:rPr>
              <a:t>  https://www.csdn.net/</a:t>
            </a:r>
            <a:endParaRPr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2000">
                <a:latin typeface="楷体" panose="02010609060101010101" charset="-122"/>
                <a:ea typeface="楷体" panose="02010609060101010101" charset="-122"/>
              </a:rPr>
              <a:t>  https://developer.mozilla.org/zh-CN/</a:t>
            </a:r>
            <a:b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...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09615" y="1588770"/>
            <a:ext cx="6156325" cy="508063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顶级前端团队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百度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FEX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：http://fex.baidu.com/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淘宝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FED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：http://taobaofed.org/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腾讯：http://alloyteam.com/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360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奇舞团：https://75team.com/</a:t>
            </a:r>
            <a:b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...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1588770"/>
            <a:ext cx="10472420" cy="4137025"/>
          </a:xfrm>
        </p:spPr>
        <p:txBody>
          <a:bodyPr/>
          <a:p>
            <a:pPr marL="0" indent="0" algn="ctr" fontAlgn="auto">
              <a:lnSpc>
                <a:spcPct val="150000"/>
              </a:lnSpc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sym typeface="+mn-ea"/>
              </a:rPr>
              <a:t>学习参考资料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https://www.imooc.com/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https://www.freecodecamp.cn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https://leetcode-cn.com/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https://www.cnblogs.com/keepStudying/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4"/>
              </a:rPr>
              <a:t>https://codepen.io/HaiLoongLyu/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5"/>
              </a:rPr>
              <a:t>https://github.com/LyuHaiLoong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Wingdings</vt:lpstr>
      <vt:lpstr>Office 主题</vt:lpstr>
      <vt:lpstr>PowerPoint 演示文稿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墨城1419924140</cp:lastModifiedBy>
  <cp:revision>835</cp:revision>
  <dcterms:created xsi:type="dcterms:W3CDTF">2016-10-27T05:16:00Z</dcterms:created>
  <dcterms:modified xsi:type="dcterms:W3CDTF">2018-12-04T11:42:52Z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