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4A0E0-A269-4B1F-BC13-BC1FE9F8B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07019-C09D-45B7-8473-DB8C6239B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0AB9C-687F-46ED-BF67-05168153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BD93-53E5-4B57-BED6-C2124DE38062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3A687-2D7D-498D-8E7A-73B815DBA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A8901-230C-4145-9595-CAB4ED87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5C9B-0294-48CB-B0DB-089095489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0226B-DDE7-4F93-985A-8E0BB5F03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D2662-821F-4FD3-9029-B95090033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D9493-5755-4A75-A3DF-018B6EEF0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BD93-53E5-4B57-BED6-C2124DE38062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67CA7-9453-40F3-958F-DF31E1594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37BE2-7823-4F8A-9EA6-CB463F3C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5C9B-0294-48CB-B0DB-089095489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5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F9C072-B4E3-4B80-ABA3-77CCE25A8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D226F-D59F-45FD-929D-A14623FC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C73FF-A275-487C-905A-5E2A011DA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BD93-53E5-4B57-BED6-C2124DE38062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6282B-1BCA-41E2-93CC-4334467DF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5CA2C-5F68-40BF-827C-2E6BEF88E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5C9B-0294-48CB-B0DB-089095489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5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D7E3-24B2-4E4C-BB8A-5E881EEE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1B5F2-218B-4A39-8BB6-0B7E12F26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DE41D-3476-4DD0-BACD-295387211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BD93-53E5-4B57-BED6-C2124DE38062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38B3E-F664-4BF9-8CAB-DD267271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09B65-A350-41CF-B92B-E78D62B4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5C9B-0294-48CB-B0DB-089095489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5A884-CAF8-4E0C-92A1-36FB2DBEF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6E324-7D03-43EF-9379-5E342D8BA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843E9-1324-4D56-8C3C-07796A7E2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BD93-53E5-4B57-BED6-C2124DE38062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7C12B-1879-4F2F-A218-7E05209FB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E7A80-DF23-4489-8DB9-9AECCDDB3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5C9B-0294-48CB-B0DB-089095489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72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F191-61AA-4CC0-B2BF-EB6F97509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353DB-E1E2-4C34-9A7A-685B1E643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F84B4-AA02-4BED-84C3-B57B57702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D6E0E-A13A-405E-AC08-7C0D4E89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BD93-53E5-4B57-BED6-C2124DE38062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2CE88-878A-4842-A313-019D8D0E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D6D5C-B6E9-4AEE-A3E2-14CAC738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5C9B-0294-48CB-B0DB-089095489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4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738C-68B4-4503-9308-5DC5E455E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8C39F-1DB2-4830-8E73-54A791C43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15346-4521-43DC-9A9F-FF68404FE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83D80B-464B-4250-843C-B34C24509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839A1-C7EE-422E-A130-ACD1014E3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156DEB-E889-4968-BAF2-0E0A352F9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BD93-53E5-4B57-BED6-C2124DE38062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FEBA32-5526-4551-A0DB-7D63EAF88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321B5-3A37-4354-A74C-4351473E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5C9B-0294-48CB-B0DB-089095489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0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27E68-2B26-495A-9481-33D7B531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B51870-881A-4077-A814-4202F6A1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BD93-53E5-4B57-BED6-C2124DE38062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DC744-2F18-4F80-9112-161536C08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5F85D-2F1B-4F86-B8CA-92540C74D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5C9B-0294-48CB-B0DB-089095489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5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57E83C-2B08-4B2D-8514-EE23EC32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BD93-53E5-4B57-BED6-C2124DE38062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531288-8515-45E3-B40D-079C7E4D1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40E08-0138-4C79-8F21-E43C3E7F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5C9B-0294-48CB-B0DB-089095489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5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BCC2A-7D08-4D72-8C28-1BEDBF6A4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B3FAA-39B9-492F-A06C-BF87B3DBF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E3063-F1FC-48E5-B651-DCC103E4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6E6E5-2116-4593-B698-950771819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BD93-53E5-4B57-BED6-C2124DE38062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4D82D-6CBE-4C6F-8B7B-62701A203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9EFFE-7E93-4D92-8560-4D4BB7F3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5C9B-0294-48CB-B0DB-089095489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8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F262-CDE7-4876-9A95-6E506568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276D8-1BEE-44D0-87E4-C428C64AD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796F0-58F1-4A2F-A903-38809737A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339EC-8310-4C86-8EB8-FE2E3D08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BD93-53E5-4B57-BED6-C2124DE38062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3C078-9221-4896-8993-8832B681F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24A77-694C-4CB7-A276-30C23DD89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5C9B-0294-48CB-B0DB-089095489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8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300D31-3282-4499-8F1C-BA3CFEAF3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651A1-39B2-4096-80A5-657305ADB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FB4C6-3CCF-40D2-A0A5-A97B0A9DE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ABD93-53E5-4B57-BED6-C2124DE38062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F3955-7F21-4732-8E99-811E2A684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8FB1C-69E4-4CAE-930A-F3FFD04F2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65C9B-0294-48CB-B0DB-089095489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0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8AC9E-056B-4BAF-8CCB-48799DEC3A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Railway Ticket Reservation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3CD86-34B1-4820-AADB-04731D82C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Engineering – Requirement Engineering</a:t>
            </a:r>
          </a:p>
          <a:p>
            <a:r>
              <a:rPr lang="en-US" dirty="0"/>
              <a:t>Group 6</a:t>
            </a:r>
          </a:p>
        </p:txBody>
      </p:sp>
    </p:spTree>
    <p:extLst>
      <p:ext uri="{BB962C8B-B14F-4D97-AF65-F5344CB8AC3E}">
        <p14:creationId xmlns:p14="http://schemas.microsoft.com/office/powerpoint/2010/main" val="147047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3250-E302-4F7C-96B9-F5B0A52C3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67276-1AFB-467D-ABC4-C5B0EF485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Ch. </a:t>
            </a:r>
            <a:r>
              <a:rPr lang="en-US" dirty="0" err="1"/>
              <a:t>Arsalan</a:t>
            </a:r>
            <a:r>
              <a:rPr lang="en-US" dirty="0"/>
              <a:t> Ali </a:t>
            </a:r>
            <a:r>
              <a:rPr lang="en-US" dirty="0" err="1"/>
              <a:t>Daim</a:t>
            </a:r>
            <a:r>
              <a:rPr lang="en-US" dirty="0"/>
              <a:t>			BSCS14068</a:t>
            </a:r>
          </a:p>
          <a:p>
            <a:r>
              <a:rPr lang="en-US" dirty="0"/>
              <a:t>H.M. Abdul Wajid			BSCS14054</a:t>
            </a:r>
          </a:p>
          <a:p>
            <a:r>
              <a:rPr lang="en-US" dirty="0" err="1"/>
              <a:t>Azhar</a:t>
            </a:r>
            <a:r>
              <a:rPr lang="en-US" dirty="0"/>
              <a:t> Ali					BSCS14058</a:t>
            </a:r>
          </a:p>
          <a:p>
            <a:r>
              <a:rPr lang="en-US" dirty="0"/>
              <a:t>Danish </a:t>
            </a:r>
            <a:r>
              <a:rPr lang="en-US" dirty="0" err="1"/>
              <a:t>Javed</a:t>
            </a:r>
            <a:r>
              <a:rPr lang="en-US" dirty="0"/>
              <a:t>				BSCS14028</a:t>
            </a:r>
          </a:p>
        </p:txBody>
      </p:sp>
    </p:spTree>
    <p:extLst>
      <p:ext uri="{BB962C8B-B14F-4D97-AF65-F5344CB8AC3E}">
        <p14:creationId xmlns:p14="http://schemas.microsoft.com/office/powerpoint/2010/main" val="390823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D51FF-C500-4567-85C4-D7A4F609F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view of Software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E9E89-A944-4503-87BD-D54F65418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59FF7E-9F76-405D-BEAC-63A589E63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98" y="1429544"/>
            <a:ext cx="113252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3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22AB-A46B-4BAB-AFC4-8C7A4F9D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CED63-9895-49BD-9448-F9597A4A0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Ethnography</a:t>
            </a:r>
          </a:p>
          <a:p>
            <a:pPr lvl="1"/>
            <a:r>
              <a:rPr lang="en-US" dirty="0"/>
              <a:t>People come to buy ticket at the station and what is the procedure followed by the  operator?</a:t>
            </a:r>
          </a:p>
          <a:p>
            <a:r>
              <a:rPr lang="en-US" dirty="0"/>
              <a:t>Use Case</a:t>
            </a:r>
          </a:p>
          <a:p>
            <a:pPr lvl="1"/>
            <a:r>
              <a:rPr lang="en-US" dirty="0"/>
              <a:t>Source </a:t>
            </a:r>
            <a:r>
              <a:rPr lang="en-US" dirty="0">
                <a:sym typeface="Wingdings" panose="05000000000000000000" pitchFamily="2" charset="2"/>
              </a:rPr>
              <a:t> Destination  Available Train  Which Coach Passenger wants?   Amount of seat?  Issued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What if he wants to cancel?</a:t>
            </a:r>
          </a:p>
          <a:p>
            <a:pPr lvl="1"/>
            <a:r>
              <a:rPr lang="en-US" dirty="0"/>
              <a:t>Search Record </a:t>
            </a:r>
            <a:r>
              <a:rPr lang="en-US" dirty="0">
                <a:sym typeface="Wingdings" panose="05000000000000000000" pitchFamily="2" charset="2"/>
              </a:rPr>
              <a:t> Found or not?  if yes, Cancel the booking  Record Deleted  Mark if amount is returned back to passenger?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2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5E9D-199A-404F-B3A3-356D30CD2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737A-63DB-48EF-887B-C89A058D3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Desktop Application</a:t>
            </a:r>
          </a:p>
          <a:p>
            <a:r>
              <a:rPr lang="en-US" dirty="0"/>
              <a:t>Operator should be able to:</a:t>
            </a:r>
          </a:p>
          <a:p>
            <a:pPr lvl="1"/>
            <a:r>
              <a:rPr lang="en-US" dirty="0"/>
              <a:t>Select the train</a:t>
            </a:r>
          </a:p>
          <a:p>
            <a:pPr lvl="1"/>
            <a:r>
              <a:rPr lang="en-US" dirty="0"/>
              <a:t>Search the vacancy of passengers in the train according to the coaches</a:t>
            </a:r>
          </a:p>
          <a:p>
            <a:pPr lvl="1"/>
            <a:r>
              <a:rPr lang="en-US" dirty="0"/>
              <a:t>Differentiate the coach of the train</a:t>
            </a:r>
          </a:p>
          <a:p>
            <a:pPr lvl="1"/>
            <a:r>
              <a:rPr lang="en-US" dirty="0"/>
              <a:t>Issue the ticket asked by the passenger</a:t>
            </a:r>
          </a:p>
          <a:p>
            <a:pPr lvl="1"/>
            <a:r>
              <a:rPr lang="en-US" dirty="0"/>
              <a:t>Enter amount given by the passenger</a:t>
            </a:r>
          </a:p>
          <a:p>
            <a:pPr lvl="1"/>
            <a:r>
              <a:rPr lang="en-US" dirty="0"/>
              <a:t>Cancel the ticket if the passenger ask to do so</a:t>
            </a:r>
          </a:p>
          <a:p>
            <a:pPr lvl="1"/>
            <a:r>
              <a:rPr lang="en-US" dirty="0"/>
              <a:t>And mark if he has returned the amount back to passenger</a:t>
            </a:r>
          </a:p>
          <a:p>
            <a:r>
              <a:rPr lang="en-US" dirty="0"/>
              <a:t>System should generate a unique identification No. for each passenger for differentiation</a:t>
            </a:r>
          </a:p>
          <a:p>
            <a:r>
              <a:rPr lang="en-US" dirty="0"/>
              <a:t>System should show total seats in the available trains</a:t>
            </a:r>
          </a:p>
          <a:p>
            <a:r>
              <a:rPr lang="en-US" dirty="0"/>
              <a:t>System should show the total amount at the end of each 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185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8976D-6D11-49E9-A142-42530ACED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D6B56-985A-49E3-A591-4A620A109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Response Time should be less because it’s a real time application</a:t>
            </a:r>
          </a:p>
          <a:p>
            <a:r>
              <a:rPr lang="en-US" dirty="0"/>
              <a:t>It should be secure. Only operator can access the system by his account with code.</a:t>
            </a:r>
          </a:p>
          <a:p>
            <a:r>
              <a:rPr lang="en-US" dirty="0"/>
              <a:t>Easy to use and there should be no data redundancy</a:t>
            </a:r>
          </a:p>
          <a:p>
            <a:r>
              <a:rPr lang="en-US" dirty="0"/>
              <a:t>It effects good performance of the system</a:t>
            </a:r>
          </a:p>
          <a:p>
            <a:r>
              <a:rPr lang="en-US" dirty="0"/>
              <a:t>System shall give a good User Interface to easily see the Output</a:t>
            </a:r>
          </a:p>
        </p:txBody>
      </p:sp>
    </p:spTree>
    <p:extLst>
      <p:ext uri="{BB962C8B-B14F-4D97-AF65-F5344CB8AC3E}">
        <p14:creationId xmlns:p14="http://schemas.microsoft.com/office/powerpoint/2010/main" val="2723951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84137-D57C-40CC-A362-494D2E152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Metrices for 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83D15-1C37-4132-85F4-00EC68DAA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Speed</a:t>
            </a:r>
          </a:p>
          <a:p>
            <a:pPr lvl="1"/>
            <a:r>
              <a:rPr lang="en-US" dirty="0"/>
              <a:t>Response time for transections of data</a:t>
            </a:r>
          </a:p>
          <a:p>
            <a:r>
              <a:rPr lang="en-US" dirty="0"/>
              <a:t>Size</a:t>
            </a:r>
          </a:p>
          <a:p>
            <a:pPr lvl="1"/>
            <a:r>
              <a:rPr lang="en-US" dirty="0"/>
              <a:t>How much Mbytes it take to store each data by knowing how much bytes have given for a passenger</a:t>
            </a:r>
          </a:p>
          <a:p>
            <a:r>
              <a:rPr lang="en-US" dirty="0"/>
              <a:t>Ease of use</a:t>
            </a:r>
          </a:p>
          <a:p>
            <a:pPr lvl="1"/>
            <a:r>
              <a:rPr lang="en-US" dirty="0"/>
              <a:t>User Interface &amp; understandability of operator</a:t>
            </a:r>
          </a:p>
          <a:p>
            <a:r>
              <a:rPr lang="en-US" dirty="0"/>
              <a:t>Reliability</a:t>
            </a:r>
          </a:p>
          <a:p>
            <a:pPr lvl="1"/>
            <a:r>
              <a:rPr lang="en-US" dirty="0"/>
              <a:t>Rate of failures when requested to save information</a:t>
            </a:r>
          </a:p>
        </p:txBody>
      </p:sp>
    </p:spTree>
    <p:extLst>
      <p:ext uri="{BB962C8B-B14F-4D97-AF65-F5344CB8AC3E}">
        <p14:creationId xmlns:p14="http://schemas.microsoft.com/office/powerpoint/2010/main" val="3583911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D6EB2-C8C4-4870-95F6-076C3FD7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A2E14-829F-443E-AF4A-4A3FAAD31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Consistency</a:t>
            </a:r>
          </a:p>
          <a:p>
            <a:pPr lvl="1"/>
            <a:r>
              <a:rPr lang="en-US" dirty="0"/>
              <a:t>There is no conflict with requirements</a:t>
            </a:r>
          </a:p>
          <a:p>
            <a:r>
              <a:rPr lang="en-US" dirty="0"/>
              <a:t>Realism</a:t>
            </a:r>
          </a:p>
          <a:p>
            <a:pPr lvl="1"/>
            <a:r>
              <a:rPr lang="en-US" dirty="0"/>
              <a:t>All the requirements can be achieved. Using C# Desktop Application will result us with all requirements</a:t>
            </a:r>
          </a:p>
          <a:p>
            <a:r>
              <a:rPr lang="en-US" dirty="0"/>
              <a:t>Verifiability Check</a:t>
            </a:r>
          </a:p>
          <a:p>
            <a:pPr lvl="1"/>
            <a:r>
              <a:rPr lang="en-US" dirty="0"/>
              <a:t>Prototypes</a:t>
            </a:r>
          </a:p>
          <a:p>
            <a:pPr lvl="1"/>
            <a:r>
              <a:rPr lang="en-US" dirty="0"/>
              <a:t>Test Case Generation</a:t>
            </a:r>
          </a:p>
        </p:txBody>
      </p:sp>
    </p:spTree>
    <p:extLst>
      <p:ext uri="{BB962C8B-B14F-4D97-AF65-F5344CB8AC3E}">
        <p14:creationId xmlns:p14="http://schemas.microsoft.com/office/powerpoint/2010/main" val="4042887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75F89-AFC4-40D2-B4B7-132831BC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6B0C8-36EC-4288-B202-028EF96FE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D99015-359F-43EB-A18B-B8A136E2A99C}"/>
              </a:ext>
            </a:extLst>
          </p:cNvPr>
          <p:cNvSpPr/>
          <p:nvPr/>
        </p:nvSpPr>
        <p:spPr>
          <a:xfrm>
            <a:off x="4202086" y="2967335"/>
            <a:ext cx="37878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21339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340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Railway Ticket Reservation System</vt:lpstr>
      <vt:lpstr>Group Members</vt:lpstr>
      <vt:lpstr>Abstract view of Software</vt:lpstr>
      <vt:lpstr>Techniques</vt:lpstr>
      <vt:lpstr>Functional Requirements</vt:lpstr>
      <vt:lpstr>Non-Functional Requirements</vt:lpstr>
      <vt:lpstr>Metrices for Non-Functional Requirements</vt:lpstr>
      <vt:lpstr>Requirements Validation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Railway Ticket Reservation System</dc:title>
  <dc:creator>IamDanish</dc:creator>
  <cp:lastModifiedBy>IamDanish</cp:lastModifiedBy>
  <cp:revision>62</cp:revision>
  <dcterms:created xsi:type="dcterms:W3CDTF">2017-10-01T18:15:38Z</dcterms:created>
  <dcterms:modified xsi:type="dcterms:W3CDTF">2017-10-01T18:18:14Z</dcterms:modified>
</cp:coreProperties>
</file>