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8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F4A0E0-A269-4B1F-BC13-BC1FE9F8B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607019-C09D-45B7-8473-DB8C6239B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80AB9C-687F-46ED-BF67-05168153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73A687-2D7D-498D-8E7A-73B815DB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EA8901-230C-4145-9595-CAB4ED87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50226B-DDE7-4F93-985A-8E0BB5F0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AD2662-821F-4FD3-9029-B9509003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6D9493-5755-4A75-A3DF-018B6EEF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B67CA7-9453-40F3-958F-DF31E159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C37BE2-7823-4F8A-9EA6-CB463F3C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3F9C072-B4E3-4B80-ABA3-77CCE25A8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7FD226F-D59F-45FD-929D-A14623FC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1C73FF-A275-487C-905A-5E2A011D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E6282B-1BCA-41E2-93CC-4334467D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15CA2C-5F68-40BF-827C-2E6BEF88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5D7E3-24B2-4E4C-BB8A-5E881EE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1B5F2-218B-4A39-8BB6-0B7E12F2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0DE41D-3476-4DD0-BACD-29538721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438B3E-F664-4BF9-8CAB-DD26727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509B65-A350-41CF-B92B-E78D62B4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5A884-CAF8-4E0C-92A1-36FB2DBE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46E324-7D03-43EF-9379-5E342D8B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A843E9-1324-4D56-8C3C-07796A7E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E7C12B-1879-4F2F-A218-7E05209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9E7A80-DF23-4489-8DB9-9AECCDDB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D4F191-61AA-4CC0-B2BF-EB6F9750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353DB-E1E2-4C34-9A7A-685B1E643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BF84B4-AA02-4BED-84C3-B57B5770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FD6E0E-A13A-405E-AC08-7C0D4E89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32CE88-878A-4842-A313-019D8D0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D6D5C-B6E9-4AEE-A3E2-14CAC738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2738C-68B4-4503-9308-5DC5E455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98C39F-1DB2-4830-8E73-54A791C4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515346-4521-43DC-9A9F-FF68404F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83D80B-464B-4250-843C-B34C24509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8839A1-C7EE-422E-A130-ACD1014E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D156DEB-E889-4968-BAF2-0E0A352F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EFEBA32-5526-4551-A0DB-7D63EAF8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CD321B5-3A37-4354-A74C-4351473E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27E68-2B26-495A-9481-33D7B531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B51870-881A-4077-A814-4202F6A1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9DC744-2F18-4F80-9112-161536C0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15F85D-2F1B-4F86-B8CA-92540C74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57E83C-2B08-4B2D-8514-EE23EC32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531288-8515-45E3-B40D-079C7E4D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C40E08-0138-4C79-8F21-E43C3E7F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BCC2A-7D08-4D72-8C28-1BEDBF6A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B3FAA-39B9-492F-A06C-BF87B3DB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5E3063-F1FC-48E5-B651-DCC103E4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26E6E5-2116-4593-B698-95077181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74D82D-6CBE-4C6F-8B7B-62701A20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E9EFFE-7E93-4D92-8560-4D4BB7F3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3F262-CDE7-4876-9A95-6E506568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8276D8-1BEE-44D0-87E4-C428C64AD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6796F0-58F1-4A2F-A903-38809737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E339EC-8310-4C86-8EB8-FE2E3D08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23C078-9221-4896-8993-8832B681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D24A77-694C-4CB7-A276-30C23DD8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300D31-3282-4499-8F1C-BA3CFEAF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8651A1-39B2-4096-80A5-657305AD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DFB4C6-3CCF-40D2-A0A5-A97B0A9D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BD93-53E5-4B57-BED6-C2124DE3806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3F3955-7F21-4732-8E99-811E2A684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48FB1C-69E4-4CAE-930A-F3FFD04F2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5C9B-0294-48CB-B0DB-089095489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8AC9E-056B-4BAF-8CCB-48799DEC3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Railway Ticket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93CD86-34B1-4820-AADB-04731D82C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Engineering – Requirement Engineering</a:t>
            </a:r>
          </a:p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147047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84137-D57C-40CC-A362-494D2E15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Metrices for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383D15-1C37-4132-85F4-00EC68DA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Speed</a:t>
            </a:r>
          </a:p>
          <a:p>
            <a:pPr lvl="1"/>
            <a:r>
              <a:rPr lang="en-US" dirty="0"/>
              <a:t>Response time for transections of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Maximum Time for a transaction should be less than 2 seconds.</a:t>
            </a:r>
          </a:p>
          <a:p>
            <a:pPr lvl="1"/>
            <a:r>
              <a:rPr lang="en-US" dirty="0"/>
              <a:t>This would require use of best algorithms and efficient </a:t>
            </a:r>
            <a:r>
              <a:rPr lang="en-US" dirty="0" smtClean="0"/>
              <a:t>coding</a:t>
            </a:r>
            <a:endParaRPr lang="en-US" dirty="0"/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How much Mbytes it take to store each data by knowing how much bytes have given for a passenger</a:t>
            </a:r>
          </a:p>
          <a:p>
            <a:r>
              <a:rPr lang="en-US" dirty="0"/>
              <a:t>Ease of use</a:t>
            </a:r>
          </a:p>
          <a:p>
            <a:pPr lvl="1"/>
            <a:r>
              <a:rPr lang="en-US" dirty="0"/>
              <a:t>User Interface &amp; understandability of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By making prototypes</a:t>
            </a:r>
          </a:p>
          <a:p>
            <a:pPr lvl="1"/>
            <a:r>
              <a:rPr lang="en-US" dirty="0" smtClean="0"/>
              <a:t>Taking Feedbacks</a:t>
            </a:r>
            <a:endParaRPr lang="en-US" dirty="0"/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Rate of failures when requested to save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By Making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D6EB2-C8C4-4870-95F6-076C3FD7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4A2E14-829F-443E-AF4A-4A3FAAD3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There is no conflict with requirements</a:t>
            </a:r>
          </a:p>
          <a:p>
            <a:r>
              <a:rPr lang="en-US" dirty="0"/>
              <a:t>Realism</a:t>
            </a:r>
          </a:p>
          <a:p>
            <a:pPr lvl="1"/>
            <a:r>
              <a:rPr lang="en-US" dirty="0"/>
              <a:t>All the requirements can be achieved. Using C# Desktop Application will result us with all requirements</a:t>
            </a:r>
          </a:p>
          <a:p>
            <a:r>
              <a:rPr lang="en-US" dirty="0"/>
              <a:t>Verifiability Check</a:t>
            </a:r>
          </a:p>
          <a:p>
            <a:pPr lvl="1"/>
            <a:r>
              <a:rPr lang="en-US" dirty="0"/>
              <a:t>Prototypes</a:t>
            </a:r>
          </a:p>
          <a:p>
            <a:pPr lvl="1"/>
            <a:r>
              <a:rPr lang="en-US" dirty="0"/>
              <a:t>Test Case Generation</a:t>
            </a:r>
          </a:p>
        </p:txBody>
      </p:sp>
    </p:spTree>
    <p:extLst>
      <p:ext uri="{BB962C8B-B14F-4D97-AF65-F5344CB8AC3E}">
        <p14:creationId xmlns:p14="http://schemas.microsoft.com/office/powerpoint/2010/main" val="40428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75F89-AFC4-40D2-B4B7-132831BC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56B0C8-36EC-4288-B202-028EF96F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D99015-359F-43EB-A18B-B8A136E2A99C}"/>
              </a:ext>
            </a:extLst>
          </p:cNvPr>
          <p:cNvSpPr/>
          <p:nvPr/>
        </p:nvSpPr>
        <p:spPr>
          <a:xfrm>
            <a:off x="4202086" y="2967335"/>
            <a:ext cx="3787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13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B3250-E302-4F7C-96B9-F5B0A52C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C67276-1AFB-467D-ABC4-C5B0EF48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Ch. </a:t>
            </a:r>
            <a:r>
              <a:rPr lang="en-US" dirty="0" err="1"/>
              <a:t>Arsalan</a:t>
            </a:r>
            <a:r>
              <a:rPr lang="en-US" dirty="0"/>
              <a:t> Ali </a:t>
            </a:r>
            <a:r>
              <a:rPr lang="en-US" dirty="0" err="1"/>
              <a:t>Daim</a:t>
            </a:r>
            <a:r>
              <a:rPr lang="en-US" dirty="0"/>
              <a:t>			BSCS14068</a:t>
            </a:r>
          </a:p>
          <a:p>
            <a:r>
              <a:rPr lang="en-US" dirty="0"/>
              <a:t>H.M. Abdul Wajid			BSCS14054</a:t>
            </a:r>
          </a:p>
          <a:p>
            <a:r>
              <a:rPr lang="en-US" dirty="0" err="1"/>
              <a:t>Azhar</a:t>
            </a:r>
            <a:r>
              <a:rPr lang="en-US" dirty="0"/>
              <a:t> Ali					BSCS14058</a:t>
            </a:r>
          </a:p>
          <a:p>
            <a:r>
              <a:rPr lang="en-US" dirty="0"/>
              <a:t>Danish </a:t>
            </a:r>
            <a:r>
              <a:rPr lang="en-US" dirty="0" err="1"/>
              <a:t>Javed</a:t>
            </a:r>
            <a:r>
              <a:rPr lang="en-US" dirty="0"/>
              <a:t>				BSCS14028</a:t>
            </a:r>
          </a:p>
        </p:txBody>
      </p:sp>
    </p:spTree>
    <p:extLst>
      <p:ext uri="{BB962C8B-B14F-4D97-AF65-F5344CB8AC3E}">
        <p14:creationId xmlns:p14="http://schemas.microsoft.com/office/powerpoint/2010/main" val="390823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0D51FF-C500-4567-85C4-D7A4F609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 of 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6DE9E89-A944-4503-87BD-D54F6541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559FF7E-9F76-405D-BEAC-63A589E6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8" y="1429544"/>
            <a:ext cx="113252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3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222AB-A46B-4BAB-AFC4-8C7A4F9D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CED63-9895-49BD-9448-F9597A4A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Ethnography</a:t>
            </a:r>
          </a:p>
          <a:p>
            <a:pPr lvl="1"/>
            <a:r>
              <a:rPr lang="en-US" dirty="0"/>
              <a:t>People come to buy ticket at the station and what is the procedure followed by the  operator?</a:t>
            </a:r>
          </a:p>
          <a:p>
            <a:r>
              <a:rPr lang="en-US" dirty="0"/>
              <a:t>Use Case</a:t>
            </a:r>
          </a:p>
          <a:p>
            <a:pPr lvl="1"/>
            <a:r>
              <a:rPr lang="en-US" dirty="0"/>
              <a:t>Source </a:t>
            </a:r>
            <a:r>
              <a:rPr lang="en-US" dirty="0">
                <a:sym typeface="Wingdings" panose="05000000000000000000" pitchFamily="2" charset="2"/>
              </a:rPr>
              <a:t> Destination  Available Train  Which Coach Passenger wants?   Amount of seat?  Issued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if he wants to cancel?</a:t>
            </a:r>
          </a:p>
          <a:p>
            <a:pPr lvl="1"/>
            <a:r>
              <a:rPr lang="en-US" dirty="0"/>
              <a:t>Search Record </a:t>
            </a:r>
            <a:r>
              <a:rPr lang="en-US" dirty="0">
                <a:sym typeface="Wingdings" panose="05000000000000000000" pitchFamily="2" charset="2"/>
              </a:rPr>
              <a:t> Found or not?  if yes, Cancel the booking  Record Deleted  Mark if amount is returned back to passenger?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E5E9D-199A-404F-B3A3-356D30C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0737A-63DB-48EF-887B-C89A058D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Desktop Application</a:t>
            </a:r>
          </a:p>
          <a:p>
            <a:pPr lvl="0"/>
            <a:r>
              <a:rPr lang="en-US" dirty="0"/>
              <a:t>System will provide “Operator Login” functionality</a:t>
            </a:r>
          </a:p>
          <a:p>
            <a:pPr lvl="0"/>
            <a:r>
              <a:rPr lang="en-US" dirty="0"/>
              <a:t>System should generate a unique identification No. for each passenger that is to differentiate between passengers with similar bio-data.</a:t>
            </a:r>
          </a:p>
          <a:p>
            <a:pPr lvl="0"/>
            <a:r>
              <a:rPr lang="en-US" dirty="0"/>
              <a:t>System should generate daily report of ticket booking and cancelation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E5E9D-199A-404F-B3A3-356D30C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0737A-63DB-48EF-887B-C89A058D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Operator </a:t>
            </a:r>
            <a:r>
              <a:rPr lang="en-US" dirty="0"/>
              <a:t>will be able to:</a:t>
            </a:r>
          </a:p>
          <a:p>
            <a:pPr lvl="1"/>
            <a:r>
              <a:rPr lang="en-US" dirty="0"/>
              <a:t>See available trains and their arrival and departure time.</a:t>
            </a:r>
          </a:p>
          <a:p>
            <a:pPr lvl="1"/>
            <a:r>
              <a:rPr lang="en-US" dirty="0"/>
              <a:t>Number of seats, coaches, berths, either available or not, in each train.</a:t>
            </a:r>
          </a:p>
          <a:p>
            <a:pPr lvl="1"/>
            <a:r>
              <a:rPr lang="en-US" dirty="0"/>
              <a:t>Select the train according to the destination of the passenger.</a:t>
            </a:r>
          </a:p>
          <a:p>
            <a:pPr lvl="1"/>
            <a:r>
              <a:rPr lang="en-US" dirty="0"/>
              <a:t>Search the vacancy of passengers in the train according to the coaches.</a:t>
            </a:r>
          </a:p>
          <a:p>
            <a:pPr lvl="1"/>
            <a:r>
              <a:rPr lang="en-US" dirty="0"/>
              <a:t>Differentiate the coaches of the train.</a:t>
            </a:r>
          </a:p>
          <a:p>
            <a:pPr lvl="1"/>
            <a:r>
              <a:rPr lang="en-US" dirty="0"/>
              <a:t>Issue the ticket to passengers according to the ticket’s category or passenger’s requirement.</a:t>
            </a:r>
          </a:p>
          <a:p>
            <a:pPr lvl="1"/>
            <a:r>
              <a:rPr lang="en-US" dirty="0"/>
              <a:t>Bill the passenger for the issued ticket and balance the residual amount with return. </a:t>
            </a:r>
          </a:p>
          <a:p>
            <a:pPr lvl="1"/>
            <a:r>
              <a:rPr lang="en-US" dirty="0"/>
              <a:t>Cancel the ticket according to railway rules, if the passenger asks to do so.</a:t>
            </a:r>
          </a:p>
          <a:p>
            <a:pPr lvl="1"/>
            <a:r>
              <a:rPr lang="en-US" dirty="0"/>
              <a:t>Fare refund in case of cancellation.</a:t>
            </a:r>
          </a:p>
          <a:p>
            <a:pPr lvl="0"/>
            <a:r>
              <a:rPr lang="en-US" dirty="0"/>
              <a:t>Monthly report of tickets booking and cancelation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B8976D-6D11-49E9-A142-42530ACE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Non-Functional </a:t>
            </a:r>
            <a:r>
              <a:rPr lang="en-US" dirty="0" smtClean="0"/>
              <a:t>Requirements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Product </a:t>
            </a:r>
            <a:r>
              <a:rPr lang="en-US" b="1" dirty="0" smtClean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1D6B56-985A-49E3-A591-4A620A10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 </a:t>
            </a:r>
            <a:r>
              <a:rPr lang="en-US" dirty="0"/>
              <a:t>Time of system Transactions and Searching should be less because it’s a real-time application and its response time depends upon performance and space. So, in short system should be </a:t>
            </a:r>
            <a:r>
              <a:rPr lang="en-US" dirty="0" smtClean="0"/>
              <a:t>efficient.</a:t>
            </a:r>
          </a:p>
          <a:p>
            <a:r>
              <a:rPr lang="en-US" dirty="0" smtClean="0"/>
              <a:t>Also</a:t>
            </a:r>
            <a:r>
              <a:rPr lang="en-US" dirty="0"/>
              <a:t>, System should be easy to use and there should be no data </a:t>
            </a:r>
            <a:r>
              <a:rPr lang="en-US" dirty="0" smtClean="0"/>
              <a:t>redundancy.</a:t>
            </a:r>
          </a:p>
          <a:p>
            <a:r>
              <a:rPr lang="en-US" dirty="0" smtClean="0"/>
              <a:t>System </a:t>
            </a:r>
            <a:r>
              <a:rPr lang="en-US" dirty="0"/>
              <a:t>shall give a good User Interface to easily see the output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br>
              <a:rPr lang="en-US" dirty="0" smtClean="0"/>
            </a:br>
            <a:r>
              <a:rPr lang="en-US" b="1" dirty="0"/>
              <a:t>Organizational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0"/>
            <a:r>
              <a:rPr lang="en-US" dirty="0"/>
              <a:t>User or operator should authenticate himself to access the software by login procedure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  <a:br>
              <a:rPr lang="en-US" dirty="0"/>
            </a:br>
            <a:r>
              <a:rPr lang="en-US" b="1" dirty="0"/>
              <a:t>External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Passenger’s </a:t>
            </a:r>
            <a:r>
              <a:rPr lang="en-US" dirty="0"/>
              <a:t>information should be secure in the software. The ways to access information should be secure and the information shall only be accessed through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499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Railway Ticket Reservation System</vt:lpstr>
      <vt:lpstr>Group Members</vt:lpstr>
      <vt:lpstr>Abstract view of Software</vt:lpstr>
      <vt:lpstr>Techniques</vt:lpstr>
      <vt:lpstr>Functional Requirements (1)</vt:lpstr>
      <vt:lpstr>Functional Requirements (2)</vt:lpstr>
      <vt:lpstr>Non-Functional Requirements Product Requirements</vt:lpstr>
      <vt:lpstr>Non-Functional Requirements Organizational Requirements</vt:lpstr>
      <vt:lpstr>Non-Functional Requirements External Requirements</vt:lpstr>
      <vt:lpstr>Metrices for Non-Functional Requirements</vt:lpstr>
      <vt:lpstr>Requirements Validation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Ticket Reservation System</dc:title>
  <dc:creator>IamDanish</dc:creator>
  <cp:lastModifiedBy>Azhar Ali</cp:lastModifiedBy>
  <cp:revision>70</cp:revision>
  <dcterms:created xsi:type="dcterms:W3CDTF">2017-10-01T18:15:38Z</dcterms:created>
  <dcterms:modified xsi:type="dcterms:W3CDTF">2017-10-06T06:26:53Z</dcterms:modified>
</cp:coreProperties>
</file>