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3" r:id="rId1"/>
  </p:sldMasterIdLst>
  <p:sldIdLst>
    <p:sldId id="260" r:id="rId2"/>
    <p:sldId id="258" r:id="rId3"/>
    <p:sldId id="259" r:id="rId4"/>
    <p:sldId id="265" r:id="rId5"/>
    <p:sldId id="269" r:id="rId6"/>
    <p:sldId id="270" r:id="rId7"/>
    <p:sldId id="267" r:id="rId8"/>
    <p:sldId id="268" r:id="rId9"/>
    <p:sldId id="263" r:id="rId10"/>
    <p:sldId id="27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2C34435-D5CF-40F5-9B7C-C42046A9CA1C}" type="datetimeFigureOut">
              <a:rPr lang="en-US" smtClean="0"/>
              <a:t>9/19/2017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44136B6-55EE-4B3B-B18D-8502E6EB1CE2}" type="slidenum">
              <a:rPr lang="en-US" smtClean="0"/>
              <a:t>‹#›</a:t>
            </a:fld>
            <a:endParaRPr lang="en-US"/>
          </a:p>
        </p:txBody>
      </p:sp>
    </p:spTree>
    <p:extLst>
      <p:ext uri="{BB962C8B-B14F-4D97-AF65-F5344CB8AC3E}">
        <p14:creationId xmlns:p14="http://schemas.microsoft.com/office/powerpoint/2010/main" val="35536256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34435-D5CF-40F5-9B7C-C42046A9CA1C}"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136B6-55EE-4B3B-B18D-8502E6EB1CE2}" type="slidenum">
              <a:rPr lang="en-US" smtClean="0"/>
              <a:t>‹#›</a:t>
            </a:fld>
            <a:endParaRPr lang="en-US"/>
          </a:p>
        </p:txBody>
      </p:sp>
    </p:spTree>
    <p:extLst>
      <p:ext uri="{BB962C8B-B14F-4D97-AF65-F5344CB8AC3E}">
        <p14:creationId xmlns:p14="http://schemas.microsoft.com/office/powerpoint/2010/main" val="299477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2C34435-D5CF-40F5-9B7C-C42046A9CA1C}" type="datetimeFigureOut">
              <a:rPr lang="en-US" smtClean="0"/>
              <a:t>9/19/2017</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44136B6-55EE-4B3B-B18D-8502E6EB1CE2}" type="slidenum">
              <a:rPr lang="en-US" smtClean="0"/>
              <a:t>‹#›</a:t>
            </a:fld>
            <a:endParaRPr lang="en-US"/>
          </a:p>
        </p:txBody>
      </p:sp>
    </p:spTree>
    <p:extLst>
      <p:ext uri="{BB962C8B-B14F-4D97-AF65-F5344CB8AC3E}">
        <p14:creationId xmlns:p14="http://schemas.microsoft.com/office/powerpoint/2010/main" val="385866782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34435-D5CF-40F5-9B7C-C42046A9CA1C}"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44136B6-55EE-4B3B-B18D-8502E6EB1CE2}" type="slidenum">
              <a:rPr lang="en-US" smtClean="0"/>
              <a:t>‹#›</a:t>
            </a:fld>
            <a:endParaRPr lang="en-US"/>
          </a:p>
        </p:txBody>
      </p:sp>
    </p:spTree>
    <p:extLst>
      <p:ext uri="{BB962C8B-B14F-4D97-AF65-F5344CB8AC3E}">
        <p14:creationId xmlns:p14="http://schemas.microsoft.com/office/powerpoint/2010/main" val="158685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2C34435-D5CF-40F5-9B7C-C42046A9CA1C}" type="datetimeFigureOut">
              <a:rPr lang="en-US" smtClean="0"/>
              <a:t>9/19/2017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44136B6-55EE-4B3B-B18D-8502E6EB1CE2}" type="slidenum">
              <a:rPr lang="en-US" smtClean="0"/>
              <a:t>‹#›</a:t>
            </a:fld>
            <a:endParaRPr lang="en-US"/>
          </a:p>
        </p:txBody>
      </p:sp>
    </p:spTree>
    <p:extLst>
      <p:ext uri="{BB962C8B-B14F-4D97-AF65-F5344CB8AC3E}">
        <p14:creationId xmlns:p14="http://schemas.microsoft.com/office/powerpoint/2010/main" val="44631340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34435-D5CF-40F5-9B7C-C42046A9CA1C}"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136B6-55EE-4B3B-B18D-8502E6EB1CE2}" type="slidenum">
              <a:rPr lang="en-US" smtClean="0"/>
              <a:t>‹#›</a:t>
            </a:fld>
            <a:endParaRPr lang="en-US"/>
          </a:p>
        </p:txBody>
      </p:sp>
    </p:spTree>
    <p:extLst>
      <p:ext uri="{BB962C8B-B14F-4D97-AF65-F5344CB8AC3E}">
        <p14:creationId xmlns:p14="http://schemas.microsoft.com/office/powerpoint/2010/main" val="18115264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C34435-D5CF-40F5-9B7C-C42046A9CA1C}"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4136B6-55EE-4B3B-B18D-8502E6EB1CE2}" type="slidenum">
              <a:rPr lang="en-US" smtClean="0"/>
              <a:t>‹#›</a:t>
            </a:fld>
            <a:endParaRPr lang="en-US"/>
          </a:p>
        </p:txBody>
      </p:sp>
    </p:spTree>
    <p:extLst>
      <p:ext uri="{BB962C8B-B14F-4D97-AF65-F5344CB8AC3E}">
        <p14:creationId xmlns:p14="http://schemas.microsoft.com/office/powerpoint/2010/main" val="358962813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C34435-D5CF-40F5-9B7C-C42046A9CA1C}"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4136B6-55EE-4B3B-B18D-8502E6EB1CE2}" type="slidenum">
              <a:rPr lang="en-US" smtClean="0"/>
              <a:t>‹#›</a:t>
            </a:fld>
            <a:endParaRPr lang="en-US"/>
          </a:p>
        </p:txBody>
      </p:sp>
    </p:spTree>
    <p:extLst>
      <p:ext uri="{BB962C8B-B14F-4D97-AF65-F5344CB8AC3E}">
        <p14:creationId xmlns:p14="http://schemas.microsoft.com/office/powerpoint/2010/main" val="150400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4435-D5CF-40F5-9B7C-C42046A9CA1C}"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4136B6-55EE-4B3B-B18D-8502E6EB1CE2}" type="slidenum">
              <a:rPr lang="en-US" smtClean="0"/>
              <a:t>‹#›</a:t>
            </a:fld>
            <a:endParaRPr lang="en-US"/>
          </a:p>
        </p:txBody>
      </p:sp>
    </p:spTree>
    <p:extLst>
      <p:ext uri="{BB962C8B-B14F-4D97-AF65-F5344CB8AC3E}">
        <p14:creationId xmlns:p14="http://schemas.microsoft.com/office/powerpoint/2010/main" val="19875998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2C34435-D5CF-40F5-9B7C-C42046A9CA1C}" type="datetimeFigureOut">
              <a:rPr lang="en-US" smtClean="0"/>
              <a:t>9/19/2017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44136B6-55EE-4B3B-B18D-8502E6EB1CE2}" type="slidenum">
              <a:rPr lang="en-US" smtClean="0"/>
              <a:t>‹#›</a:t>
            </a:fld>
            <a:endParaRPr lang="en-US"/>
          </a:p>
        </p:txBody>
      </p:sp>
    </p:spTree>
    <p:extLst>
      <p:ext uri="{BB962C8B-B14F-4D97-AF65-F5344CB8AC3E}">
        <p14:creationId xmlns:p14="http://schemas.microsoft.com/office/powerpoint/2010/main" val="4134677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34435-D5CF-40F5-9B7C-C42046A9CA1C}"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136B6-55EE-4B3B-B18D-8502E6EB1CE2}" type="slidenum">
              <a:rPr lang="en-US" smtClean="0"/>
              <a:t>‹#›</a:t>
            </a:fld>
            <a:endParaRPr lang="en-US"/>
          </a:p>
        </p:txBody>
      </p:sp>
    </p:spTree>
    <p:extLst>
      <p:ext uri="{BB962C8B-B14F-4D97-AF65-F5344CB8AC3E}">
        <p14:creationId xmlns:p14="http://schemas.microsoft.com/office/powerpoint/2010/main" val="67939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2C34435-D5CF-40F5-9B7C-C42046A9CA1C}" type="datetimeFigureOut">
              <a:rPr lang="en-US" smtClean="0"/>
              <a:t>9/19/2017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44136B6-55EE-4B3B-B18D-8502E6EB1CE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08244090"/>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395103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A70-19F3-4933-91C9-03A783D52E49}"/>
              </a:ext>
            </a:extLst>
          </p:cNvPr>
          <p:cNvSpPr>
            <a:spLocks noGrp="1"/>
          </p:cNvSpPr>
          <p:nvPr>
            <p:ph type="title"/>
          </p:nvPr>
        </p:nvSpPr>
        <p:spPr/>
        <p:txBody>
          <a:bodyPr/>
          <a:lstStyle/>
          <a:p>
            <a:r>
              <a:rPr lang="en-US" dirty="0"/>
              <a:t>Incremental changes</a:t>
            </a:r>
          </a:p>
        </p:txBody>
      </p:sp>
      <p:sp>
        <p:nvSpPr>
          <p:cNvPr id="3" name="Content Placeholder 2">
            <a:extLst>
              <a:ext uri="{FF2B5EF4-FFF2-40B4-BE49-F238E27FC236}">
                <a16:creationId xmlns:a16="http://schemas.microsoft.com/office/drawing/2014/main" id="{DE4D874A-EB18-4BC5-B1F5-9D286C8EC130}"/>
              </a:ext>
            </a:extLst>
          </p:cNvPr>
          <p:cNvSpPr>
            <a:spLocks noGrp="1"/>
          </p:cNvSpPr>
          <p:nvPr>
            <p:ph idx="1"/>
          </p:nvPr>
        </p:nvSpPr>
        <p:spPr/>
        <p:txBody>
          <a:bodyPr/>
          <a:lstStyle/>
          <a:p>
            <a:r>
              <a:rPr lang="en-US" dirty="0"/>
              <a:t>At first, basic functionality system for one train with implementation of booking module.</a:t>
            </a:r>
          </a:p>
          <a:p>
            <a:r>
              <a:rPr lang="en-US" dirty="0"/>
              <a:t>Then in next step we will add ticket cancelation module. </a:t>
            </a:r>
          </a:p>
          <a:p>
            <a:r>
              <a:rPr lang="en-US" dirty="0"/>
              <a:t>Then we will scale our system for multiple trains.</a:t>
            </a:r>
          </a:p>
          <a:p>
            <a:r>
              <a:rPr lang="en-US" dirty="0"/>
              <a:t>Then we will add proper GUI into the system and so on.</a:t>
            </a:r>
          </a:p>
        </p:txBody>
      </p:sp>
    </p:spTree>
    <p:extLst>
      <p:ext uri="{BB962C8B-B14F-4D97-AF65-F5344CB8AC3E}">
        <p14:creationId xmlns:p14="http://schemas.microsoft.com/office/powerpoint/2010/main" val="266673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784" y="358583"/>
            <a:ext cx="11273052" cy="6314314"/>
          </a:xfrm>
          <a:prstGeom prst="rect">
            <a:avLst/>
          </a:prstGeom>
        </p:spPr>
      </p:pic>
    </p:spTree>
    <p:extLst>
      <p:ext uri="{BB962C8B-B14F-4D97-AF65-F5344CB8AC3E}">
        <p14:creationId xmlns:p14="http://schemas.microsoft.com/office/powerpoint/2010/main" val="189236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6 </a:t>
            </a:r>
          </a:p>
        </p:txBody>
      </p:sp>
      <p:sp>
        <p:nvSpPr>
          <p:cNvPr id="3" name="Content Placeholder 2"/>
          <p:cNvSpPr>
            <a:spLocks noGrp="1"/>
          </p:cNvSpPr>
          <p:nvPr>
            <p:ph idx="1"/>
          </p:nvPr>
        </p:nvSpPr>
        <p:spPr/>
        <p:txBody>
          <a:bodyPr/>
          <a:lstStyle/>
          <a:p>
            <a:r>
              <a:rPr lang="en-US" dirty="0"/>
              <a:t>Arslan Ali </a:t>
            </a:r>
            <a:r>
              <a:rPr lang="en-US" dirty="0" err="1"/>
              <a:t>Daim</a:t>
            </a:r>
            <a:r>
              <a:rPr lang="en-US" dirty="0"/>
              <a:t>			Bscs14068</a:t>
            </a:r>
          </a:p>
          <a:p>
            <a:r>
              <a:rPr lang="en-US" dirty="0"/>
              <a:t>H.M.A Wajid			Bscs14054 </a:t>
            </a:r>
          </a:p>
          <a:p>
            <a:r>
              <a:rPr lang="en-US" dirty="0" err="1"/>
              <a:t>Azhar</a:t>
            </a:r>
            <a:r>
              <a:rPr lang="en-US" dirty="0"/>
              <a:t> Ali				Bscs14058</a:t>
            </a:r>
          </a:p>
          <a:p>
            <a:r>
              <a:rPr lang="en-US" dirty="0"/>
              <a:t>Danish </a:t>
            </a:r>
            <a:r>
              <a:rPr lang="en-US" dirty="0" err="1"/>
              <a:t>Javed</a:t>
            </a:r>
            <a:r>
              <a:rPr lang="en-US" dirty="0"/>
              <a:t>			Bscs14028</a:t>
            </a:r>
          </a:p>
        </p:txBody>
      </p:sp>
    </p:spTree>
    <p:extLst>
      <p:ext uri="{BB962C8B-B14F-4D97-AF65-F5344CB8AC3E}">
        <p14:creationId xmlns:p14="http://schemas.microsoft.com/office/powerpoint/2010/main" val="428655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What is our System ?</a:t>
            </a:r>
          </a:p>
          <a:p>
            <a:endParaRPr lang="en-US" dirty="0"/>
          </a:p>
        </p:txBody>
      </p:sp>
    </p:spTree>
    <p:extLst>
      <p:ext uri="{BB962C8B-B14F-4D97-AF65-F5344CB8AC3E}">
        <p14:creationId xmlns:p14="http://schemas.microsoft.com/office/powerpoint/2010/main" val="84364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level DFD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110" y="1856096"/>
            <a:ext cx="11325556" cy="5001904"/>
          </a:xfrm>
        </p:spPr>
      </p:pic>
    </p:spTree>
    <p:extLst>
      <p:ext uri="{BB962C8B-B14F-4D97-AF65-F5344CB8AC3E}">
        <p14:creationId xmlns:p14="http://schemas.microsoft.com/office/powerpoint/2010/main" val="11606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Objectives </a:t>
            </a:r>
          </a:p>
        </p:txBody>
      </p:sp>
      <p:sp>
        <p:nvSpPr>
          <p:cNvPr id="3" name="Content Placeholder 2"/>
          <p:cNvSpPr>
            <a:spLocks noGrp="1"/>
          </p:cNvSpPr>
          <p:nvPr>
            <p:ph idx="1"/>
          </p:nvPr>
        </p:nvSpPr>
        <p:spPr/>
        <p:txBody>
          <a:bodyPr/>
          <a:lstStyle/>
          <a:p>
            <a:r>
              <a:rPr lang="en-US" dirty="0"/>
              <a:t>The main objective of this software is to facilitate administration of one Office.</a:t>
            </a:r>
          </a:p>
          <a:p>
            <a:r>
              <a:rPr lang="en-US" dirty="0"/>
              <a:t>Manual Data into computerized Data</a:t>
            </a:r>
          </a:p>
          <a:p>
            <a:r>
              <a:rPr lang="en-US" dirty="0"/>
              <a:t>More Fast accessible </a:t>
            </a:r>
          </a:p>
          <a:p>
            <a:r>
              <a:rPr lang="en-US" dirty="0"/>
              <a:t>Secure</a:t>
            </a:r>
          </a:p>
          <a:p>
            <a:r>
              <a:rPr lang="en-US" dirty="0"/>
              <a:t>Less workload</a:t>
            </a:r>
          </a:p>
        </p:txBody>
      </p:sp>
    </p:spTree>
    <p:extLst>
      <p:ext uri="{BB962C8B-B14F-4D97-AF65-F5344CB8AC3E}">
        <p14:creationId xmlns:p14="http://schemas.microsoft.com/office/powerpoint/2010/main" val="130131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Easy search for Required Data</a:t>
            </a:r>
          </a:p>
          <a:p>
            <a:r>
              <a:rPr lang="en-US" dirty="0"/>
              <a:t>Information of All trains and Their Schedules</a:t>
            </a:r>
          </a:p>
          <a:p>
            <a:r>
              <a:rPr lang="en-US" dirty="0"/>
              <a:t>Ticket reservation Form</a:t>
            </a:r>
          </a:p>
          <a:p>
            <a:r>
              <a:rPr lang="en-US" dirty="0"/>
              <a:t>Ticket Cancellation form</a:t>
            </a:r>
          </a:p>
          <a:p>
            <a:r>
              <a:rPr lang="en-US" dirty="0"/>
              <a:t>Print</a:t>
            </a:r>
          </a:p>
          <a:p>
            <a:r>
              <a:rPr lang="en-US" dirty="0"/>
              <a:t>Admin Panel   </a:t>
            </a:r>
          </a:p>
          <a:p>
            <a:endParaRPr lang="en-US" dirty="0"/>
          </a:p>
        </p:txBody>
      </p:sp>
    </p:spTree>
    <p:extLst>
      <p:ext uri="{BB962C8B-B14F-4D97-AF65-F5344CB8AC3E}">
        <p14:creationId xmlns:p14="http://schemas.microsoft.com/office/powerpoint/2010/main" val="178808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68CB-A888-47D0-9883-2334AE85EAE1}"/>
              </a:ext>
            </a:extLst>
          </p:cNvPr>
          <p:cNvSpPr>
            <a:spLocks noGrp="1"/>
          </p:cNvSpPr>
          <p:nvPr>
            <p:ph type="title"/>
          </p:nvPr>
        </p:nvSpPr>
        <p:spPr/>
        <p:txBody>
          <a:bodyPr/>
          <a:lstStyle/>
          <a:p>
            <a:r>
              <a:rPr lang="en-US" dirty="0"/>
              <a:t>Correctness</a:t>
            </a:r>
          </a:p>
        </p:txBody>
      </p:sp>
      <p:sp>
        <p:nvSpPr>
          <p:cNvPr id="3" name="Content Placeholder 2">
            <a:extLst>
              <a:ext uri="{FF2B5EF4-FFF2-40B4-BE49-F238E27FC236}">
                <a16:creationId xmlns:a16="http://schemas.microsoft.com/office/drawing/2014/main" id="{8D9BB3AC-D50A-4F8D-B79F-AB0E048692FC}"/>
              </a:ext>
            </a:extLst>
          </p:cNvPr>
          <p:cNvSpPr>
            <a:spLocks noGrp="1"/>
          </p:cNvSpPr>
          <p:nvPr>
            <p:ph idx="1"/>
          </p:nvPr>
        </p:nvSpPr>
        <p:spPr/>
        <p:txBody>
          <a:bodyPr/>
          <a:lstStyle/>
          <a:p>
            <a:r>
              <a:rPr lang="en-US" dirty="0"/>
              <a:t>Verification of available seats after reservations</a:t>
            </a:r>
          </a:p>
          <a:p>
            <a:r>
              <a:rPr lang="en-US" dirty="0"/>
              <a:t>Fair collection according to booking</a:t>
            </a:r>
          </a:p>
          <a:p>
            <a:r>
              <a:rPr lang="en-US" dirty="0"/>
              <a:t>Refund amount after </a:t>
            </a:r>
            <a:r>
              <a:rPr lang="en-US"/>
              <a:t>ticket cancelation</a:t>
            </a:r>
            <a:endParaRPr lang="en-US" dirty="0"/>
          </a:p>
        </p:txBody>
      </p:sp>
    </p:spTree>
    <p:extLst>
      <p:ext uri="{BB962C8B-B14F-4D97-AF65-F5344CB8AC3E}">
        <p14:creationId xmlns:p14="http://schemas.microsoft.com/office/powerpoint/2010/main" val="124308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BA2C-C0AB-418F-9CFF-502E49E7EBB4}"/>
              </a:ext>
            </a:extLst>
          </p:cNvPr>
          <p:cNvSpPr>
            <a:spLocks noGrp="1"/>
          </p:cNvSpPr>
          <p:nvPr>
            <p:ph type="title"/>
          </p:nvPr>
        </p:nvSpPr>
        <p:spPr/>
        <p:txBody>
          <a:bodyPr/>
          <a:lstStyle/>
          <a:p>
            <a:r>
              <a:rPr lang="en-US" dirty="0"/>
              <a:t>Cohesion and coupling</a:t>
            </a:r>
          </a:p>
        </p:txBody>
      </p:sp>
      <p:sp>
        <p:nvSpPr>
          <p:cNvPr id="3" name="Content Placeholder 2">
            <a:extLst>
              <a:ext uri="{FF2B5EF4-FFF2-40B4-BE49-F238E27FC236}">
                <a16:creationId xmlns:a16="http://schemas.microsoft.com/office/drawing/2014/main" id="{3CBE2275-A7CD-435F-B85D-DAFD2B78D02F}"/>
              </a:ext>
            </a:extLst>
          </p:cNvPr>
          <p:cNvSpPr>
            <a:spLocks noGrp="1"/>
          </p:cNvSpPr>
          <p:nvPr>
            <p:ph idx="1"/>
          </p:nvPr>
        </p:nvSpPr>
        <p:spPr/>
        <p:txBody>
          <a:bodyPr/>
          <a:lstStyle/>
          <a:p>
            <a:r>
              <a:rPr lang="en-US" dirty="0"/>
              <a:t>Searching Seat for availability and Booking modules are coupled with each other because they always being used at the same time, coupling</a:t>
            </a:r>
          </a:p>
          <a:p>
            <a:r>
              <a:rPr lang="en-US" dirty="0"/>
              <a:t>Then Booking and payment modules are also use at the same time but for simplicity we will make them separate to have cohesive software, because payment module is related to accounts.</a:t>
            </a:r>
          </a:p>
        </p:txBody>
      </p:sp>
    </p:spTree>
    <p:extLst>
      <p:ext uri="{BB962C8B-B14F-4D97-AF65-F5344CB8AC3E}">
        <p14:creationId xmlns:p14="http://schemas.microsoft.com/office/powerpoint/2010/main" val="403359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pPr marL="0" indent="0">
              <a:buNone/>
            </a:pPr>
            <a:endParaRPr lang="en-US" dirty="0"/>
          </a:p>
          <a:p>
            <a:r>
              <a:rPr lang="en-US" dirty="0"/>
              <a:t>Multiple offices &amp; Connected to central Database</a:t>
            </a:r>
          </a:p>
          <a:p>
            <a:r>
              <a:rPr lang="en-US" dirty="0"/>
              <a:t>Android app for customer easiness</a:t>
            </a:r>
          </a:p>
        </p:txBody>
      </p:sp>
    </p:spTree>
    <p:extLst>
      <p:ext uri="{BB962C8B-B14F-4D97-AF65-F5344CB8AC3E}">
        <p14:creationId xmlns:p14="http://schemas.microsoft.com/office/powerpoint/2010/main" val="35148453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87</TotalTime>
  <Words>205</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Gill Sans MT</vt:lpstr>
      <vt:lpstr>Wingdings 2</vt:lpstr>
      <vt:lpstr>Dividend</vt:lpstr>
      <vt:lpstr>PowerPoint Presentation</vt:lpstr>
      <vt:lpstr>Group 6 </vt:lpstr>
      <vt:lpstr>Introduction</vt:lpstr>
      <vt:lpstr>1 level DFD</vt:lpstr>
      <vt:lpstr>Scope and Objectives </vt:lpstr>
      <vt:lpstr>Features</vt:lpstr>
      <vt:lpstr>Correctness</vt:lpstr>
      <vt:lpstr>Cohesion and coupling</vt:lpstr>
      <vt:lpstr>Future Work</vt:lpstr>
      <vt:lpstr>Incremental changes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Azhar Ali</dc:creator>
  <cp:lastModifiedBy>Danish Javed</cp:lastModifiedBy>
  <cp:revision>29</cp:revision>
  <dcterms:created xsi:type="dcterms:W3CDTF">2017-09-18T05:33:00Z</dcterms:created>
  <dcterms:modified xsi:type="dcterms:W3CDTF">2017-09-19T17:43:51Z</dcterms:modified>
</cp:coreProperties>
</file>