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38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1B9397-E2F8-4E21-85D1-4DE377456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E6C2AC-64CF-471F-83D6-021611F23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EF1A14-6CCE-49D8-8CD5-BE473AC30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4BC4-DB39-46B4-9285-E1A1D406A2CC}" type="datetimeFigureOut">
              <a:rPr lang="de-DE" smtClean="0"/>
              <a:t>20.12.2023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603CA9-2398-4F2C-8583-2E61A5788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EF999A-C316-489F-A281-E2A9A5AF9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21AF-1184-4A08-9E30-0B6D952A41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143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B83CB3-D881-4C97-B394-91BBD5737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720CE0C-09A4-4269-B38E-FF66C999E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507FAF-DEFA-468D-BC42-3C00E06A0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4BC4-DB39-46B4-9285-E1A1D406A2CC}" type="datetimeFigureOut">
              <a:rPr lang="de-DE" smtClean="0"/>
              <a:t>20.12.2023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21037E-C6CA-4B2A-ACD8-1C056769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653E3D-AA21-4268-8130-0E10B706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21AF-1184-4A08-9E30-0B6D952A41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60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285B484-882A-413E-8BC3-40011C0B1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710D098-77CA-49D4-B04A-04176FE48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D06592-A77F-4E94-AE7D-5FC06764F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4BC4-DB39-46B4-9285-E1A1D406A2CC}" type="datetimeFigureOut">
              <a:rPr lang="de-DE" smtClean="0"/>
              <a:t>20.12.2023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DB215F-AC2A-4D1D-A402-5683BF7FF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9393CC-4330-4A60-81D7-09303D944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21AF-1184-4A08-9E30-0B6D952A41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430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3ABF7D-C32C-42A1-94A3-C11EE16B3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D934AA-D1C5-4CD6-8EDE-278DA5F7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F783FD-2F90-464C-A358-61169FE99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4BC4-DB39-46B4-9285-E1A1D406A2CC}" type="datetimeFigureOut">
              <a:rPr lang="de-DE" smtClean="0"/>
              <a:t>20.12.2023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E1BA79-4F53-4C5B-BDD8-207A9250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9AF738-AA40-4B63-BB0B-8630F9C39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21AF-1184-4A08-9E30-0B6D952A41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908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C8C5E5-B886-47B6-A33F-F8D4260DE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334A82-EF82-4BEA-80CD-A5E00D8CA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52AAFD-E912-4C5B-8EE7-8A5069D48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4BC4-DB39-46B4-9285-E1A1D406A2CC}" type="datetimeFigureOut">
              <a:rPr lang="de-DE" smtClean="0"/>
              <a:t>20.12.2023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971834-BC86-4ECE-8400-1E79990FE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51EA0-9B05-47D2-BC36-DBD5B353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21AF-1184-4A08-9E30-0B6D952A41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687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EBF5D6-EDCE-4C0C-8A51-C57579E5A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F6E7FA-3ABE-47E2-B211-181B5C1FD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BBFC05-0807-4E40-AA5F-1A6B5A325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E1227F-10BD-4BF6-992F-6600F8914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4BC4-DB39-46B4-9285-E1A1D406A2CC}" type="datetimeFigureOut">
              <a:rPr lang="de-DE" smtClean="0"/>
              <a:t>20.12.2023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A90111-6C6D-495C-B15D-271072149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60E751-C98C-4F1F-87B1-D6D3F74D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21AF-1184-4A08-9E30-0B6D952A41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1304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7CD081-A5E7-4869-A01A-E373BD35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C35314-0294-4B14-A136-B0E40A21C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CA2E52A-F3A1-487C-BB4F-42E1A6742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4FF57D1-9FA2-4728-B3B7-841BBF936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7A921B-749A-407C-BE06-D24588F7E2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9705887-E3A3-42C1-B292-CF4F71F1A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4BC4-DB39-46B4-9285-E1A1D406A2CC}" type="datetimeFigureOut">
              <a:rPr lang="de-DE" smtClean="0"/>
              <a:t>20.12.2023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405BCA7-FA85-46FF-B069-283B37FD8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5DC6E7-6178-423E-8B9B-64056D4A1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21AF-1184-4A08-9E30-0B6D952A41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464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E56BB-DE30-499F-9B5A-73E815F8D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C45EEC-F8C7-4091-98D1-91B137292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4BC4-DB39-46B4-9285-E1A1D406A2CC}" type="datetimeFigureOut">
              <a:rPr lang="de-DE" smtClean="0"/>
              <a:t>20.12.2023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7920D4-B5F9-4857-8E80-073B405D8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026304-3075-4A47-8119-D58B8E75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21AF-1184-4A08-9E30-0B6D952A41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007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A26FB8E-744C-49A5-8ADD-8911AD7E4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4BC4-DB39-46B4-9285-E1A1D406A2CC}" type="datetimeFigureOut">
              <a:rPr lang="de-DE" smtClean="0"/>
              <a:t>20.12.2023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63DF54D-82DE-40DB-92CA-04FA964A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C2C9E56-B44F-4CE7-A4AB-EFE056C8B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21AF-1184-4A08-9E30-0B6D952A41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71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CCC138-EC82-497E-8799-C0D1B0543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D019F8-CF9F-40D0-A073-31217FA0F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65AAC0-3A21-420C-B575-2DAEA444C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6E8B49-5FC4-4BA0-B416-5F0870C0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4BC4-DB39-46B4-9285-E1A1D406A2CC}" type="datetimeFigureOut">
              <a:rPr lang="de-DE" smtClean="0"/>
              <a:t>20.12.2023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CFE6E2-9370-498E-9820-5D1873487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66D928-220F-40C0-AE36-2CE2AF1EC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21AF-1184-4A08-9E30-0B6D952A41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32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4E317-E688-4756-BAA6-66992B32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E933DA3-1026-40AC-A821-9FB369755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9413C7-8B21-4D2C-862F-BBE132E5E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61A385-2D05-4E3A-AA8B-11329BCB5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4BC4-DB39-46B4-9285-E1A1D406A2CC}" type="datetimeFigureOut">
              <a:rPr lang="de-DE" smtClean="0"/>
              <a:t>20.12.2023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AB505C-DF90-4298-BEE9-3B65E4F50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AD5103-91D8-47E4-B259-3D820F2B4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21AF-1184-4A08-9E30-0B6D952A41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5155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C3D7980-37DE-49B2-A27E-C13A724DC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F69402-FC70-4A65-A08D-DF7637193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FBD8FC-AF4E-4B7C-A134-41D4AF0FE4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D4BC4-DB39-46B4-9285-E1A1D406A2CC}" type="datetimeFigureOut">
              <a:rPr lang="de-DE" smtClean="0"/>
              <a:t>20.12.2023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FBB16F-EAD9-4BFB-A03D-EB87D1D18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011142-BEAF-44EA-9C24-CEDE27E8E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421AF-1184-4A08-9E30-0B6D952A41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41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4BEE344B-41DA-4E74-8950-E2252217F7FA}"/>
              </a:ext>
            </a:extLst>
          </p:cNvPr>
          <p:cNvSpPr/>
          <p:nvPr/>
        </p:nvSpPr>
        <p:spPr>
          <a:xfrm>
            <a:off x="3478135" y="453457"/>
            <a:ext cx="2239860" cy="9084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de-DE" b="1" dirty="0" err="1">
                <a:solidFill>
                  <a:schemeClr val="tx1"/>
                </a:solidFill>
              </a:rPr>
              <a:t>init</a:t>
            </a:r>
            <a:endParaRPr lang="de-DE" b="1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Do: </a:t>
            </a:r>
            <a:r>
              <a:rPr lang="de-DE" sz="1200" dirty="0" err="1">
                <a:solidFill>
                  <a:schemeClr val="tx1"/>
                </a:solidFill>
              </a:rPr>
              <a:t>nop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DA3F5859-17D7-4981-9B18-08FD3A0401CE}"/>
              </a:ext>
            </a:extLst>
          </p:cNvPr>
          <p:cNvSpPr/>
          <p:nvPr/>
        </p:nvSpPr>
        <p:spPr>
          <a:xfrm>
            <a:off x="1322066" y="1835331"/>
            <a:ext cx="2239860" cy="13650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de-DE" b="1" dirty="0" err="1">
                <a:solidFill>
                  <a:schemeClr val="tx1"/>
                </a:solidFill>
              </a:rPr>
              <a:t>start</a:t>
            </a:r>
            <a:endParaRPr lang="de-DE" b="1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Do: </a:t>
            </a:r>
          </a:p>
          <a:p>
            <a:pPr algn="ctr"/>
            <a:r>
              <a:rPr lang="de-DE" sz="1200" dirty="0" err="1">
                <a:solidFill>
                  <a:schemeClr val="tx1"/>
                </a:solidFill>
              </a:rPr>
              <a:t>if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current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byte</a:t>
            </a:r>
            <a:r>
              <a:rPr lang="de-DE" sz="1200" dirty="0">
                <a:solidFill>
                  <a:schemeClr val="tx1"/>
                </a:solidFill>
              </a:rPr>
              <a:t> != 60 | 62 | 63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{Add </a:t>
            </a:r>
            <a:r>
              <a:rPr lang="de-DE" sz="1200" dirty="0" err="1">
                <a:solidFill>
                  <a:schemeClr val="tx1"/>
                </a:solidFill>
              </a:rPr>
              <a:t>current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byte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to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ltpc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string</a:t>
            </a:r>
            <a:r>
              <a:rPr lang="de-DE" sz="1200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B827639C-D8B2-4F93-A952-E0123AFE534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441996" y="1361865"/>
            <a:ext cx="2156069" cy="47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28CAA2B2-E166-4EED-BA62-A9E82187B97A}"/>
              </a:ext>
            </a:extLst>
          </p:cNvPr>
          <p:cNvSpPr/>
          <p:nvPr/>
        </p:nvSpPr>
        <p:spPr>
          <a:xfrm>
            <a:off x="1322066" y="3892733"/>
            <a:ext cx="2239860" cy="10433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de-DE" b="1" dirty="0" err="1">
                <a:solidFill>
                  <a:schemeClr val="tx1"/>
                </a:solidFill>
              </a:rPr>
              <a:t>escape</a:t>
            </a:r>
            <a:endParaRPr lang="de-DE" b="1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Do: </a:t>
            </a:r>
            <a:r>
              <a:rPr lang="de-DE" sz="1200" dirty="0" err="1">
                <a:solidFill>
                  <a:schemeClr val="tx1"/>
                </a:solidFill>
              </a:rPr>
              <a:t>nop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7E22BEC5-18CE-41D8-B206-C77DC4312B3D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2441996" y="3200400"/>
            <a:ext cx="0" cy="692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9F481ED3-815B-4BAC-8A8A-D0C021F6F11C}"/>
              </a:ext>
            </a:extLst>
          </p:cNvPr>
          <p:cNvSpPr/>
          <p:nvPr/>
        </p:nvSpPr>
        <p:spPr>
          <a:xfrm>
            <a:off x="5780134" y="3879670"/>
            <a:ext cx="2239860" cy="10433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de-DE" b="1" dirty="0" err="1">
                <a:solidFill>
                  <a:schemeClr val="tx1"/>
                </a:solidFill>
              </a:rPr>
              <a:t>escape</a:t>
            </a:r>
            <a:endParaRPr lang="de-DE" b="1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Do: </a:t>
            </a:r>
            <a:r>
              <a:rPr lang="de-DE" sz="1200" dirty="0" err="1">
                <a:solidFill>
                  <a:schemeClr val="tx1"/>
                </a:solidFill>
              </a:rPr>
              <a:t>add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byte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to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ltpc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string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4333108-A2D5-4D4F-949A-E52A2D0C9BF9}"/>
              </a:ext>
            </a:extLst>
          </p:cNvPr>
          <p:cNvCxnSpPr>
            <a:cxnSpLocks/>
          </p:cNvCxnSpPr>
          <p:nvPr/>
        </p:nvCxnSpPr>
        <p:spPr>
          <a:xfrm>
            <a:off x="3570094" y="4551588"/>
            <a:ext cx="221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F69CB239-E0EE-43B4-A3FB-7A8C65E727EA}"/>
              </a:ext>
            </a:extLst>
          </p:cNvPr>
          <p:cNvCxnSpPr>
            <a:cxnSpLocks/>
          </p:cNvCxnSpPr>
          <p:nvPr/>
        </p:nvCxnSpPr>
        <p:spPr>
          <a:xfrm flipH="1">
            <a:off x="3561927" y="4186646"/>
            <a:ext cx="2218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FEAFB901-1E42-40F3-A631-75BBD9027056}"/>
              </a:ext>
            </a:extLst>
          </p:cNvPr>
          <p:cNvSpPr txBox="1"/>
          <p:nvPr/>
        </p:nvSpPr>
        <p:spPr>
          <a:xfrm>
            <a:off x="4178552" y="4001980"/>
            <a:ext cx="7916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 err="1"/>
              <a:t>Current</a:t>
            </a:r>
            <a:r>
              <a:rPr lang="de-DE" sz="600" dirty="0"/>
              <a:t> </a:t>
            </a:r>
            <a:r>
              <a:rPr lang="de-DE" sz="600" dirty="0" err="1"/>
              <a:t>byte</a:t>
            </a:r>
            <a:r>
              <a:rPr lang="de-DE" sz="600" dirty="0"/>
              <a:t> == 63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86E8B91E-F126-4BE8-955D-4A265EB564C7}"/>
              </a:ext>
            </a:extLst>
          </p:cNvPr>
          <p:cNvCxnSpPr>
            <a:stCxn id="12" idx="0"/>
            <a:endCxn id="5" idx="3"/>
          </p:cNvCxnSpPr>
          <p:nvPr/>
        </p:nvCxnSpPr>
        <p:spPr>
          <a:xfrm flipH="1" flipV="1">
            <a:off x="3561926" y="2517866"/>
            <a:ext cx="3338138" cy="1361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60D98A66-59FB-4D28-BB35-EFFEEF2E8EAE}"/>
              </a:ext>
            </a:extLst>
          </p:cNvPr>
          <p:cNvSpPr txBox="1"/>
          <p:nvPr/>
        </p:nvSpPr>
        <p:spPr>
          <a:xfrm rot="1459276">
            <a:off x="4577851" y="3119410"/>
            <a:ext cx="7916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 err="1"/>
              <a:t>Current</a:t>
            </a:r>
            <a:r>
              <a:rPr lang="de-DE" sz="600" dirty="0"/>
              <a:t> </a:t>
            </a:r>
            <a:r>
              <a:rPr lang="de-DE" sz="600" dirty="0" err="1"/>
              <a:t>byte</a:t>
            </a:r>
            <a:r>
              <a:rPr lang="de-DE" sz="600" dirty="0"/>
              <a:t> != 63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6D4F2FE0-139A-4248-9CF3-1B331087BF67}"/>
              </a:ext>
            </a:extLst>
          </p:cNvPr>
          <p:cNvSpPr/>
          <p:nvPr/>
        </p:nvSpPr>
        <p:spPr>
          <a:xfrm>
            <a:off x="5717995" y="1953541"/>
            <a:ext cx="2239860" cy="9084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end</a:t>
            </a: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Do: </a:t>
            </a:r>
            <a:r>
              <a:rPr lang="de-DE" sz="1200" dirty="0" err="1">
                <a:solidFill>
                  <a:schemeClr val="tx1"/>
                </a:solidFill>
              </a:rPr>
              <a:t>process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ltpc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string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B0090-399E-449A-89BB-52493BE7E07C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3561926" y="2395556"/>
            <a:ext cx="2156069" cy="12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E5E06714-21C9-4DA5-A4C3-CF8DE2A8CA32}"/>
              </a:ext>
            </a:extLst>
          </p:cNvPr>
          <p:cNvSpPr txBox="1"/>
          <p:nvPr/>
        </p:nvSpPr>
        <p:spPr>
          <a:xfrm>
            <a:off x="4040011" y="2414970"/>
            <a:ext cx="15735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 err="1"/>
              <a:t>Current</a:t>
            </a:r>
            <a:r>
              <a:rPr lang="de-DE" sz="600" dirty="0"/>
              <a:t> </a:t>
            </a:r>
            <a:r>
              <a:rPr lang="de-DE" sz="600" dirty="0" err="1"/>
              <a:t>byte</a:t>
            </a:r>
            <a:r>
              <a:rPr lang="de-DE" sz="600" dirty="0"/>
              <a:t> == 60 / { </a:t>
            </a:r>
            <a:r>
              <a:rPr lang="de-DE" sz="600" dirty="0" err="1"/>
              <a:t>ltpc</a:t>
            </a:r>
            <a:r>
              <a:rPr lang="de-DE" sz="600" dirty="0"/>
              <a:t> </a:t>
            </a:r>
            <a:r>
              <a:rPr lang="de-DE" sz="600" dirty="0" err="1"/>
              <a:t>string</a:t>
            </a:r>
            <a:r>
              <a:rPr lang="de-DE" sz="600" dirty="0"/>
              <a:t> = “ “}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00A64162-72F4-4DDD-851C-51BF7ADEFD99}"/>
              </a:ext>
            </a:extLst>
          </p:cNvPr>
          <p:cNvCxnSpPr>
            <a:cxnSpLocks/>
          </p:cNvCxnSpPr>
          <p:nvPr/>
        </p:nvCxnSpPr>
        <p:spPr>
          <a:xfrm>
            <a:off x="3570094" y="2227217"/>
            <a:ext cx="2147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EA1A0CE4-FD54-4DB2-96AB-4EC800952780}"/>
              </a:ext>
            </a:extLst>
          </p:cNvPr>
          <p:cNvSpPr txBox="1"/>
          <p:nvPr/>
        </p:nvSpPr>
        <p:spPr>
          <a:xfrm>
            <a:off x="4327979" y="2072425"/>
            <a:ext cx="11489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 err="1"/>
              <a:t>Current</a:t>
            </a:r>
            <a:r>
              <a:rPr lang="de-DE" sz="600" dirty="0"/>
              <a:t> </a:t>
            </a:r>
            <a:r>
              <a:rPr lang="de-DE" sz="600" dirty="0" err="1"/>
              <a:t>byte</a:t>
            </a:r>
            <a:r>
              <a:rPr lang="de-DE" sz="600" dirty="0"/>
              <a:t> == 62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AC76A97C-6A44-4774-91F4-4827493D579E}"/>
              </a:ext>
            </a:extLst>
          </p:cNvPr>
          <p:cNvCxnSpPr>
            <a:cxnSpLocks/>
            <a:stCxn id="27" idx="0"/>
            <a:endCxn id="4" idx="2"/>
          </p:cNvCxnSpPr>
          <p:nvPr/>
        </p:nvCxnSpPr>
        <p:spPr>
          <a:xfrm flipH="1" flipV="1">
            <a:off x="4598065" y="1361865"/>
            <a:ext cx="2239860" cy="59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72793B97-DE4E-4522-A2AA-D3EDE2D27CC5}"/>
              </a:ext>
            </a:extLst>
          </p:cNvPr>
          <p:cNvSpPr txBox="1"/>
          <p:nvPr/>
        </p:nvSpPr>
        <p:spPr>
          <a:xfrm rot="889551">
            <a:off x="5564679" y="1630732"/>
            <a:ext cx="15735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 err="1"/>
              <a:t>Current</a:t>
            </a:r>
            <a:r>
              <a:rPr lang="de-DE" sz="600" dirty="0"/>
              <a:t> </a:t>
            </a:r>
            <a:r>
              <a:rPr lang="de-DE" sz="600" dirty="0" err="1"/>
              <a:t>byte</a:t>
            </a:r>
            <a:r>
              <a:rPr lang="de-DE" sz="600" dirty="0"/>
              <a:t> != 60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09ADCC8A-CB6F-4CBF-A532-AEEC58C74524}"/>
              </a:ext>
            </a:extLst>
          </p:cNvPr>
          <p:cNvSpPr txBox="1"/>
          <p:nvPr/>
        </p:nvSpPr>
        <p:spPr>
          <a:xfrm rot="21027000">
            <a:off x="2986628" y="1369560"/>
            <a:ext cx="15735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 err="1"/>
              <a:t>Current</a:t>
            </a:r>
            <a:r>
              <a:rPr lang="de-DE" sz="600" dirty="0"/>
              <a:t> </a:t>
            </a:r>
            <a:r>
              <a:rPr lang="de-DE" sz="600" dirty="0" err="1"/>
              <a:t>byte</a:t>
            </a:r>
            <a:r>
              <a:rPr lang="de-DE" sz="600" dirty="0"/>
              <a:t> == 60</a:t>
            </a:r>
          </a:p>
        </p:txBody>
      </p: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48CE6035-93B2-4AE5-916B-5E369209BB10}"/>
              </a:ext>
            </a:extLst>
          </p:cNvPr>
          <p:cNvSpPr/>
          <p:nvPr/>
        </p:nvSpPr>
        <p:spPr>
          <a:xfrm>
            <a:off x="8868741" y="417057"/>
            <a:ext cx="2239860" cy="10154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de-DE" b="1" dirty="0" err="1">
                <a:solidFill>
                  <a:schemeClr val="tx1"/>
                </a:solidFill>
              </a:rPr>
              <a:t>step</a:t>
            </a:r>
            <a:endParaRPr lang="de-DE" b="1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Do: </a:t>
            </a:r>
            <a:r>
              <a:rPr lang="de-DE" sz="1200" dirty="0" err="1">
                <a:solidFill>
                  <a:schemeClr val="tx1"/>
                </a:solidFill>
              </a:rPr>
              <a:t>current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byte</a:t>
            </a:r>
            <a:r>
              <a:rPr lang="de-DE" sz="1200" dirty="0">
                <a:solidFill>
                  <a:schemeClr val="tx1"/>
                </a:solidFill>
              </a:rPr>
              <a:t> = </a:t>
            </a:r>
            <a:r>
              <a:rPr lang="de-DE" sz="1200" dirty="0" err="1">
                <a:solidFill>
                  <a:schemeClr val="tx1"/>
                </a:solidFill>
              </a:rPr>
              <a:t>next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byte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of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strace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read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line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D97166F6-3985-4852-8306-76FF9F851308}"/>
              </a:ext>
            </a:extLst>
          </p:cNvPr>
          <p:cNvCxnSpPr/>
          <p:nvPr/>
        </p:nvCxnSpPr>
        <p:spPr>
          <a:xfrm>
            <a:off x="8536577" y="346166"/>
            <a:ext cx="0" cy="499001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016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Breitbild</PresentationFormat>
  <Paragraphs>26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Kahrizi</dc:creator>
  <cp:lastModifiedBy>Daniel Kahrizi</cp:lastModifiedBy>
  <cp:revision>2</cp:revision>
  <dcterms:created xsi:type="dcterms:W3CDTF">2023-12-20T14:42:03Z</dcterms:created>
  <dcterms:modified xsi:type="dcterms:W3CDTF">2023-12-20T14:42:48Z</dcterms:modified>
</cp:coreProperties>
</file>