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81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2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8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9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F69-A833-4F21-966A-744CD4B0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James’ (Very Brief) Guide to </a:t>
            </a:r>
            <a:r>
              <a:rPr lang="en-AU" i="1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9C6A3-F6A3-4AC0-8431-C4F5BAD2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658085"/>
          </a:xfrm>
        </p:spPr>
        <p:txBody>
          <a:bodyPr>
            <a:normAutofit/>
          </a:bodyPr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lvl="1"/>
            <a:r>
              <a:rPr lang="en-AU" dirty="0"/>
              <a:t>Make a R Tutorial Folder and copy the files into it</a:t>
            </a:r>
          </a:p>
          <a:p>
            <a:pPr lvl="1"/>
            <a:endParaRPr lang="en-AU" dirty="0"/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58F793E9-6AF7-47A8-97A5-5493FD57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7" y="193043"/>
            <a:ext cx="2623625" cy="16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3B3-2BE1-4C40-BC88-F950AB5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785-8DDA-4E13-BE33-E9A63152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is a widely used programming language</a:t>
            </a:r>
          </a:p>
          <a:p>
            <a:r>
              <a:rPr lang="en-AU" dirty="0"/>
              <a:t>Free (Open Source)</a:t>
            </a:r>
          </a:p>
          <a:p>
            <a:r>
              <a:rPr lang="en-AU" dirty="0"/>
              <a:t>Available on PC, Mac &amp; Linux</a:t>
            </a:r>
          </a:p>
          <a:p>
            <a:r>
              <a:rPr lang="en-AU" dirty="0"/>
              <a:t>Used for statistical computing </a:t>
            </a:r>
            <a:r>
              <a:rPr lang="en-AU"/>
              <a:t>and graphics</a:t>
            </a:r>
            <a:endParaRPr lang="en-AU" dirty="0"/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884D777B-097D-41BA-8988-3148FF54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0"/>
            <a:ext cx="2883877" cy="18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2696F-497B-4577-9F09-435DB3E5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R Studio</a:t>
            </a:r>
          </a:p>
        </p:txBody>
      </p:sp>
      <p:sp>
        <p:nvSpPr>
          <p:cNvPr id="6" name="AutoShape 2" descr="Image result for r">
            <a:extLst>
              <a:ext uri="{FF2B5EF4-FFF2-40B4-BE49-F238E27FC236}">
                <a16:creationId xmlns:a16="http://schemas.microsoft.com/office/drawing/2014/main" id="{A0A3E4F5-CA92-41B7-BD78-A2903D9FE15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66A087AF-46F1-4370-9737-79BA3A5E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" y="2275263"/>
            <a:ext cx="3615397" cy="23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studio">
            <a:extLst>
              <a:ext uri="{FF2B5EF4-FFF2-40B4-BE49-F238E27FC236}">
                <a16:creationId xmlns:a16="http://schemas.microsoft.com/office/drawing/2014/main" id="{B6418A22-F32B-485F-9D19-02BFF7D1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77" y="1093140"/>
            <a:ext cx="4671720" cy="4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9BFF4-DCEF-451F-A726-DF8A1B6AB983}"/>
              </a:ext>
            </a:extLst>
          </p:cNvPr>
          <p:cNvSpPr txBox="1"/>
          <p:nvPr/>
        </p:nvSpPr>
        <p:spPr>
          <a:xfrm>
            <a:off x="4074170" y="2921168"/>
            <a:ext cx="70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6131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26AF7-5548-48E3-A9C4-670C674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600" dirty="0"/>
              <a:t>R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ABF8C-4DB5-4EB4-97D4-F1E179D7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a R Tutorial Folder and copy the files into it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James’ (Very Brief) Guide to R</vt:lpstr>
      <vt:lpstr>What is R?</vt:lpstr>
      <vt:lpstr>R vs R Studio</vt:lpstr>
      <vt:lpstr>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James’ (Very Brief) Guide to R</dc:title>
  <dc:creator>James Dunn</dc:creator>
  <cp:lastModifiedBy>James Dunn</cp:lastModifiedBy>
  <cp:revision>2</cp:revision>
  <dcterms:created xsi:type="dcterms:W3CDTF">2019-06-20T05:17:26Z</dcterms:created>
  <dcterms:modified xsi:type="dcterms:W3CDTF">2019-06-20T05:27:10Z</dcterms:modified>
</cp:coreProperties>
</file>