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753600" cy="7315200"/>
  <p:notesSz cx="97536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59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520" y="2267712"/>
            <a:ext cx="829056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4096512"/>
            <a:ext cx="682752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7680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23104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9753599" y="7315199"/>
                </a:moveTo>
                <a:lnTo>
                  <a:pt x="0" y="7315199"/>
                </a:lnTo>
                <a:lnTo>
                  <a:pt x="0" y="0"/>
                </a:lnTo>
                <a:lnTo>
                  <a:pt x="9753599" y="0"/>
                </a:lnTo>
                <a:lnTo>
                  <a:pt x="9753599" y="7315199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65586" y="1049502"/>
            <a:ext cx="4422426" cy="589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097" y="2089460"/>
            <a:ext cx="9541405" cy="421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40265" cy="7315200"/>
          </a:xfrm>
          <a:custGeom>
            <a:avLst/>
            <a:gdLst/>
            <a:ahLst/>
            <a:cxnLst/>
            <a:rect l="l" t="t" r="r" b="b"/>
            <a:pathLst>
              <a:path w="9740265" h="7315200">
                <a:moveTo>
                  <a:pt x="9410717" y="7315198"/>
                </a:moveTo>
                <a:lnTo>
                  <a:pt x="342885" y="7315198"/>
                </a:lnTo>
                <a:lnTo>
                  <a:pt x="288934" y="7310928"/>
                </a:lnTo>
                <a:lnTo>
                  <a:pt x="236784" y="7298367"/>
                </a:lnTo>
                <a:lnTo>
                  <a:pt x="187370" y="7277899"/>
                </a:lnTo>
                <a:lnTo>
                  <a:pt x="141612" y="7249905"/>
                </a:lnTo>
                <a:lnTo>
                  <a:pt x="100432" y="7214767"/>
                </a:lnTo>
                <a:lnTo>
                  <a:pt x="65294" y="7173587"/>
                </a:lnTo>
                <a:lnTo>
                  <a:pt x="37300" y="7127829"/>
                </a:lnTo>
                <a:lnTo>
                  <a:pt x="16832" y="7078415"/>
                </a:lnTo>
                <a:lnTo>
                  <a:pt x="4271" y="7026265"/>
                </a:lnTo>
                <a:lnTo>
                  <a:pt x="0" y="6972300"/>
                </a:lnTo>
                <a:lnTo>
                  <a:pt x="0" y="302911"/>
                </a:lnTo>
                <a:lnTo>
                  <a:pt x="4271" y="248946"/>
                </a:lnTo>
                <a:lnTo>
                  <a:pt x="16832" y="196795"/>
                </a:lnTo>
                <a:lnTo>
                  <a:pt x="37300" y="147381"/>
                </a:lnTo>
                <a:lnTo>
                  <a:pt x="65294" y="101623"/>
                </a:lnTo>
                <a:lnTo>
                  <a:pt x="100433" y="60444"/>
                </a:lnTo>
                <a:lnTo>
                  <a:pt x="141612" y="25305"/>
                </a:lnTo>
                <a:lnTo>
                  <a:pt x="182975" y="0"/>
                </a:lnTo>
                <a:lnTo>
                  <a:pt x="9570623" y="0"/>
                </a:lnTo>
                <a:lnTo>
                  <a:pt x="9611987" y="25305"/>
                </a:lnTo>
                <a:lnTo>
                  <a:pt x="9653167" y="60444"/>
                </a:lnTo>
                <a:lnTo>
                  <a:pt x="9688305" y="101623"/>
                </a:lnTo>
                <a:lnTo>
                  <a:pt x="9716299" y="147381"/>
                </a:lnTo>
                <a:lnTo>
                  <a:pt x="9736767" y="196795"/>
                </a:lnTo>
                <a:lnTo>
                  <a:pt x="9739877" y="209709"/>
                </a:lnTo>
                <a:lnTo>
                  <a:pt x="9739877" y="7067697"/>
                </a:lnTo>
                <a:lnTo>
                  <a:pt x="9726653" y="7105772"/>
                </a:lnTo>
                <a:lnTo>
                  <a:pt x="9706783" y="7145368"/>
                </a:lnTo>
                <a:lnTo>
                  <a:pt x="9682152" y="7181836"/>
                </a:lnTo>
                <a:lnTo>
                  <a:pt x="9653166" y="7214767"/>
                </a:lnTo>
                <a:lnTo>
                  <a:pt x="9620235" y="7243752"/>
                </a:lnTo>
                <a:lnTo>
                  <a:pt x="9583767" y="7268384"/>
                </a:lnTo>
                <a:lnTo>
                  <a:pt x="9544171" y="7288253"/>
                </a:lnTo>
                <a:lnTo>
                  <a:pt x="9501856" y="7302951"/>
                </a:lnTo>
                <a:lnTo>
                  <a:pt x="9457229" y="7312069"/>
                </a:lnTo>
                <a:lnTo>
                  <a:pt x="9410717" y="7315198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0069" y="1113389"/>
            <a:ext cx="8793480" cy="57314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6300"/>
              </a:lnSpc>
              <a:spcBef>
                <a:spcPts val="100"/>
              </a:spcBef>
            </a:pPr>
            <a:r>
              <a:rPr sz="3600" spc="70" dirty="0">
                <a:latin typeface="Verdana"/>
                <a:cs typeface="Verdana"/>
              </a:rPr>
              <a:t>T</a:t>
            </a:r>
            <a:r>
              <a:rPr sz="3600" spc="-170" dirty="0">
                <a:latin typeface="Verdana"/>
                <a:cs typeface="Verdana"/>
              </a:rPr>
              <a:t>i</a:t>
            </a:r>
            <a:r>
              <a:rPr sz="3600" spc="-125" dirty="0">
                <a:latin typeface="Verdana"/>
                <a:cs typeface="Verdana"/>
              </a:rPr>
              <a:t>t</a:t>
            </a:r>
            <a:r>
              <a:rPr sz="3600" spc="10" dirty="0">
                <a:latin typeface="Verdana"/>
                <a:cs typeface="Verdana"/>
              </a:rPr>
              <a:t>l</a:t>
            </a:r>
            <a:r>
              <a:rPr sz="3600" spc="120" dirty="0">
                <a:latin typeface="Verdana"/>
                <a:cs typeface="Verdana"/>
              </a:rPr>
              <a:t>e</a:t>
            </a:r>
            <a:r>
              <a:rPr sz="3600" spc="-260" dirty="0">
                <a:latin typeface="Verdana"/>
                <a:cs typeface="Verdana"/>
              </a:rPr>
              <a:t> </a:t>
            </a:r>
            <a:r>
              <a:rPr sz="3600" spc="-905" dirty="0">
                <a:latin typeface="Verdana"/>
                <a:cs typeface="Verdana"/>
              </a:rPr>
              <a:t>:</a:t>
            </a:r>
            <a:r>
              <a:rPr sz="3600" spc="-260" dirty="0">
                <a:latin typeface="Verdana"/>
                <a:cs typeface="Verdana"/>
              </a:rPr>
              <a:t> </a:t>
            </a:r>
            <a:r>
              <a:rPr sz="3600" spc="-615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I</a:t>
            </a:r>
            <a:r>
              <a:rPr sz="3600" spc="-21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n</a:t>
            </a:r>
            <a:r>
              <a:rPr sz="3600" spc="-125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t</a:t>
            </a:r>
            <a:r>
              <a:rPr sz="3600" spc="114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3600" spc="1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l</a:t>
            </a:r>
            <a:r>
              <a:rPr sz="3600" spc="-26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3600" spc="13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P</a:t>
            </a:r>
            <a:r>
              <a:rPr sz="3600" spc="-235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r</a:t>
            </a:r>
            <a:r>
              <a:rPr sz="3600" spc="11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o</a:t>
            </a:r>
            <a:r>
              <a:rPr sz="3600" spc="35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d</a:t>
            </a:r>
            <a:r>
              <a:rPr sz="3600" spc="-20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u</a:t>
            </a:r>
            <a:r>
              <a:rPr sz="3600" spc="29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c</a:t>
            </a:r>
            <a:r>
              <a:rPr sz="3600" spc="-125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t</a:t>
            </a:r>
            <a:r>
              <a:rPr sz="3600" spc="13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s</a:t>
            </a:r>
            <a:r>
              <a:rPr sz="3600" spc="-26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3600" spc="-4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S</a:t>
            </a:r>
            <a:r>
              <a:rPr sz="3600" spc="114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3600" spc="-21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n</a:t>
            </a:r>
            <a:r>
              <a:rPr sz="3600" spc="-125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t</a:t>
            </a:r>
            <a:r>
              <a:rPr sz="3600" spc="-17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i</a:t>
            </a:r>
            <a:r>
              <a:rPr sz="3600" spc="-265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m</a:t>
            </a:r>
            <a:r>
              <a:rPr sz="3600" spc="114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3600" spc="-21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n</a:t>
            </a:r>
            <a:r>
              <a:rPr sz="3600" spc="-12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t</a:t>
            </a:r>
            <a:r>
              <a:rPr sz="3600" spc="-26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3600" spc="35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3600" spc="-21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n</a:t>
            </a:r>
            <a:r>
              <a:rPr sz="3600" spc="-95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3600" spc="1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l</a:t>
            </a:r>
            <a:r>
              <a:rPr sz="3600" spc="-16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y</a:t>
            </a:r>
            <a:r>
              <a:rPr sz="3600" spc="125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s</a:t>
            </a:r>
            <a:r>
              <a:rPr sz="3600" spc="-17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i</a:t>
            </a:r>
            <a:r>
              <a:rPr sz="3600" spc="10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s  </a:t>
            </a:r>
            <a:r>
              <a:rPr lang="en-US" sz="3600" spc="10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    </a:t>
            </a:r>
            <a:r>
              <a:rPr sz="3600" spc="-20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u</a:t>
            </a:r>
            <a:r>
              <a:rPr sz="3600" spc="125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s</a:t>
            </a:r>
            <a:r>
              <a:rPr sz="3600" spc="-17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i</a:t>
            </a:r>
            <a:r>
              <a:rPr sz="3600" spc="-21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n</a:t>
            </a:r>
            <a:r>
              <a:rPr sz="3600" spc="45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g</a:t>
            </a:r>
            <a:r>
              <a:rPr sz="3600" spc="-26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3600" spc="85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O</a:t>
            </a:r>
            <a:r>
              <a:rPr sz="3600" spc="-21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n</a:t>
            </a:r>
            <a:r>
              <a:rPr sz="3600" spc="1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l</a:t>
            </a:r>
            <a:r>
              <a:rPr sz="3600" spc="-17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i</a:t>
            </a:r>
            <a:r>
              <a:rPr sz="3600" spc="-21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n</a:t>
            </a:r>
            <a:r>
              <a:rPr sz="3600" spc="12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3600" spc="-26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3600" spc="-235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r</a:t>
            </a:r>
            <a:r>
              <a:rPr sz="3600" spc="114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3600" spc="-265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v</a:t>
            </a:r>
            <a:r>
              <a:rPr sz="3600" spc="-17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i</a:t>
            </a:r>
            <a:r>
              <a:rPr sz="3600" spc="114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3600" spc="5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w</a:t>
            </a:r>
            <a:r>
              <a:rPr sz="3600" spc="13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s</a:t>
            </a:r>
            <a:endParaRPr sz="3600" dirty="0">
              <a:solidFill>
                <a:schemeClr val="accent2">
                  <a:lumMod val="50000"/>
                </a:schemeClr>
              </a:solidFill>
              <a:latin typeface="Verdana"/>
              <a:cs typeface="Verdana"/>
            </a:endParaRPr>
          </a:p>
          <a:p>
            <a:pPr marL="76835" marR="68580" algn="ctr">
              <a:lnSpc>
                <a:spcPct val="116300"/>
              </a:lnSpc>
            </a:pPr>
            <a:r>
              <a:rPr lang="en-US" sz="3600" spc="-40" dirty="0">
                <a:latin typeface="Verdana"/>
                <a:cs typeface="Verdana"/>
              </a:rPr>
              <a:t>College </a:t>
            </a:r>
            <a:r>
              <a:rPr lang="en-US" sz="3600" spc="-40" dirty="0" err="1">
                <a:latin typeface="Verdana"/>
                <a:cs typeface="Verdana"/>
              </a:rPr>
              <a:t>name:</a:t>
            </a:r>
            <a:r>
              <a:rPr sz="3600" spc="-40" dirty="0" err="1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S</a:t>
            </a:r>
            <a:r>
              <a:rPr sz="3600" spc="-235" dirty="0" err="1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r</a:t>
            </a:r>
            <a:r>
              <a:rPr sz="3600" spc="-170" dirty="0" err="1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i</a:t>
            </a:r>
            <a:r>
              <a:rPr sz="3600" spc="-26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3600" spc="-4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S</a:t>
            </a:r>
            <a:r>
              <a:rPr sz="3600" spc="-204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h</a:t>
            </a:r>
            <a:r>
              <a:rPr sz="3600" spc="-95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3600" spc="-14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k</a:t>
            </a:r>
            <a:r>
              <a:rPr sz="3600" spc="-125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t</a:t>
            </a:r>
            <a:r>
              <a:rPr sz="3600" spc="-204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h</a:t>
            </a:r>
            <a:r>
              <a:rPr sz="3600" spc="-17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i</a:t>
            </a:r>
            <a:r>
              <a:rPr sz="3600" spc="-26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3600" spc="-615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I</a:t>
            </a:r>
            <a:r>
              <a:rPr sz="3600" spc="-21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n</a:t>
            </a:r>
            <a:r>
              <a:rPr sz="3600" spc="125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s</a:t>
            </a:r>
            <a:r>
              <a:rPr sz="3600" spc="-125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t</a:t>
            </a:r>
            <a:r>
              <a:rPr sz="3600" spc="-17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i</a:t>
            </a:r>
            <a:r>
              <a:rPr sz="3600" spc="-125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t</a:t>
            </a:r>
            <a:r>
              <a:rPr sz="3600" spc="-20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u</a:t>
            </a:r>
            <a:r>
              <a:rPr sz="3600" spc="-125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t</a:t>
            </a:r>
            <a:r>
              <a:rPr sz="3600" spc="12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3600" spc="-26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3600" spc="85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O</a:t>
            </a:r>
            <a:r>
              <a:rPr sz="3600" spc="5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f</a:t>
            </a:r>
            <a:r>
              <a:rPr sz="3600" spc="-26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3600" spc="-65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3600" spc="-21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n</a:t>
            </a:r>
            <a:r>
              <a:rPr sz="3600" spc="4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g</a:t>
            </a:r>
            <a:r>
              <a:rPr sz="3600" spc="-17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i</a:t>
            </a:r>
            <a:r>
              <a:rPr sz="3600" spc="-21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n</a:t>
            </a:r>
            <a:r>
              <a:rPr sz="3600" spc="114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ee</a:t>
            </a:r>
            <a:r>
              <a:rPr sz="3600" spc="-235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r</a:t>
            </a:r>
            <a:r>
              <a:rPr sz="3600" spc="-17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i</a:t>
            </a:r>
            <a:r>
              <a:rPr sz="3600" spc="-21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n</a:t>
            </a:r>
            <a:r>
              <a:rPr sz="3600" spc="45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g</a:t>
            </a:r>
            <a:r>
              <a:rPr sz="3600" spc="-26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3600" spc="35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3600" spc="-21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n</a:t>
            </a:r>
            <a:r>
              <a:rPr sz="3600" spc="3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d  </a:t>
            </a:r>
            <a:r>
              <a:rPr sz="3600" spc="7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T</a:t>
            </a:r>
            <a:r>
              <a:rPr sz="3600" spc="114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3600" spc="29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c</a:t>
            </a:r>
            <a:r>
              <a:rPr sz="3600" spc="-204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h</a:t>
            </a:r>
            <a:r>
              <a:rPr sz="3600" spc="-21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n</a:t>
            </a:r>
            <a:r>
              <a:rPr sz="3600" spc="11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o</a:t>
            </a:r>
            <a:r>
              <a:rPr sz="3600" spc="1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l</a:t>
            </a:r>
            <a:r>
              <a:rPr sz="3600" spc="11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o</a:t>
            </a:r>
            <a:r>
              <a:rPr sz="3600" spc="4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g</a:t>
            </a:r>
            <a:r>
              <a:rPr sz="3600" spc="-155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y</a:t>
            </a:r>
            <a:r>
              <a:rPr sz="3600" spc="-26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3600" spc="-34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,</a:t>
            </a:r>
            <a:r>
              <a:rPr sz="3600" spc="-26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3600" spc="175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C</a:t>
            </a:r>
            <a:r>
              <a:rPr sz="3600" spc="11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o</a:t>
            </a:r>
            <a:r>
              <a:rPr sz="3600" spc="-17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i</a:t>
            </a:r>
            <a:r>
              <a:rPr sz="3600" spc="-265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m</a:t>
            </a:r>
            <a:r>
              <a:rPr sz="3600" spc="35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b</a:t>
            </a:r>
            <a:r>
              <a:rPr sz="3600" spc="-95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3600" spc="-125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t</a:t>
            </a:r>
            <a:r>
              <a:rPr sz="3600" spc="11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o</a:t>
            </a:r>
            <a:r>
              <a:rPr sz="3600" spc="-235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r</a:t>
            </a:r>
            <a:r>
              <a:rPr sz="3600" spc="12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e</a:t>
            </a:r>
            <a:r>
              <a:rPr lang="en-US" sz="3600" spc="12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.</a:t>
            </a:r>
          </a:p>
          <a:p>
            <a:pPr marL="76835" marR="68580" algn="ctr">
              <a:lnSpc>
                <a:spcPct val="116300"/>
              </a:lnSpc>
            </a:pPr>
            <a:r>
              <a:rPr lang="en-US" sz="3600" spc="70" dirty="0">
                <a:latin typeface="Verdana"/>
                <a:cs typeface="Verdana"/>
              </a:rPr>
              <a:t>T</a:t>
            </a:r>
            <a:r>
              <a:rPr lang="en-US" sz="3600" spc="114" dirty="0">
                <a:latin typeface="Verdana"/>
                <a:cs typeface="Verdana"/>
              </a:rPr>
              <a:t>e</a:t>
            </a:r>
            <a:r>
              <a:rPr lang="en-US" sz="3600" spc="-95" dirty="0">
                <a:latin typeface="Verdana"/>
                <a:cs typeface="Verdana"/>
              </a:rPr>
              <a:t>a</a:t>
            </a:r>
            <a:r>
              <a:rPr lang="en-US" sz="3600" spc="-260" dirty="0">
                <a:latin typeface="Verdana"/>
                <a:cs typeface="Verdana"/>
              </a:rPr>
              <a:t>m </a:t>
            </a:r>
            <a:r>
              <a:rPr lang="en-US" sz="3600" spc="-80" dirty="0">
                <a:latin typeface="Verdana"/>
                <a:cs typeface="Verdana"/>
              </a:rPr>
              <a:t>N</a:t>
            </a:r>
            <a:r>
              <a:rPr lang="en-US" sz="3600" spc="-95" dirty="0">
                <a:latin typeface="Verdana"/>
                <a:cs typeface="Verdana"/>
              </a:rPr>
              <a:t>a</a:t>
            </a:r>
            <a:r>
              <a:rPr lang="en-US" sz="3600" spc="-265" dirty="0">
                <a:latin typeface="Verdana"/>
                <a:cs typeface="Verdana"/>
              </a:rPr>
              <a:t>m</a:t>
            </a:r>
            <a:r>
              <a:rPr lang="en-US" sz="3600" spc="120" dirty="0">
                <a:latin typeface="Verdana"/>
                <a:cs typeface="Verdana"/>
              </a:rPr>
              <a:t>e</a:t>
            </a:r>
            <a:r>
              <a:rPr lang="en-US" sz="3600" spc="-260" dirty="0">
                <a:latin typeface="Verdana"/>
                <a:cs typeface="Verdana"/>
              </a:rPr>
              <a:t> </a:t>
            </a:r>
            <a:r>
              <a:rPr lang="en-US" sz="3600" spc="-905" dirty="0">
                <a:latin typeface="Verdana"/>
                <a:cs typeface="Verdana"/>
              </a:rPr>
              <a:t>:</a:t>
            </a:r>
            <a:r>
              <a:rPr lang="en-US" sz="3600" spc="-260" dirty="0">
                <a:latin typeface="Verdana"/>
                <a:cs typeface="Verdana"/>
              </a:rPr>
              <a:t> </a:t>
            </a:r>
            <a:r>
              <a:rPr lang="en-US" sz="3600" spc="7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T</a:t>
            </a:r>
            <a:r>
              <a:rPr lang="en-US" sz="3600" spc="5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w</a:t>
            </a:r>
            <a:r>
              <a:rPr lang="en-US" sz="3600" spc="-17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i</a:t>
            </a:r>
            <a:r>
              <a:rPr lang="en-US" sz="3600" spc="-204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n</a:t>
            </a:r>
            <a:r>
              <a:rPr lang="en-US" sz="3600" spc="-26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3600" spc="35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lang="en-US" sz="3600" spc="-20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u</a:t>
            </a:r>
            <a:r>
              <a:rPr lang="en-US" sz="3600" spc="-235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r</a:t>
            </a:r>
            <a:r>
              <a:rPr lang="en-US" sz="3600" spc="11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o</a:t>
            </a:r>
            <a:r>
              <a:rPr lang="en-US" sz="3600" spc="-235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r</a:t>
            </a:r>
            <a:r>
              <a:rPr lang="en-US" sz="3600" spc="-95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lang="en-US" sz="3600" spc="75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’</a:t>
            </a:r>
            <a:r>
              <a:rPr lang="en-US" sz="3600" spc="10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s  </a:t>
            </a:r>
          </a:p>
          <a:p>
            <a:pPr marL="76835" marR="68580" algn="ctr">
              <a:lnSpc>
                <a:spcPct val="116300"/>
              </a:lnSpc>
            </a:pPr>
            <a:r>
              <a:rPr lang="en-US" sz="3600" spc="-140" dirty="0">
                <a:latin typeface="Verdana"/>
                <a:cs typeface="Verdana"/>
              </a:rPr>
              <a:t>Team Members:</a:t>
            </a:r>
          </a:p>
          <a:p>
            <a:pPr marL="76835" marR="68580" algn="ctr">
              <a:lnSpc>
                <a:spcPct val="116300"/>
              </a:lnSpc>
            </a:pPr>
            <a:r>
              <a:rPr lang="en-IN" sz="3600" spc="-14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D</a:t>
            </a:r>
            <a:r>
              <a:rPr sz="3600" spc="-200" dirty="0" err="1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u</a:t>
            </a:r>
            <a:r>
              <a:rPr sz="3600" spc="-235" dirty="0" err="1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r</a:t>
            </a:r>
            <a:r>
              <a:rPr sz="3600" spc="40" dirty="0" err="1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g</a:t>
            </a:r>
            <a:r>
              <a:rPr sz="3600" spc="-90" dirty="0" err="1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3600" spc="-26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3600" spc="4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V</a:t>
            </a:r>
            <a:endParaRPr lang="en-US" sz="3600" dirty="0">
              <a:solidFill>
                <a:schemeClr val="accent2">
                  <a:lumMod val="50000"/>
                </a:schemeClr>
              </a:solidFill>
              <a:latin typeface="Verdana"/>
              <a:cs typeface="Verdana"/>
            </a:endParaRPr>
          </a:p>
          <a:p>
            <a:pPr marL="76835" marR="68580" algn="ctr">
              <a:lnSpc>
                <a:spcPct val="116300"/>
              </a:lnSpc>
            </a:pPr>
            <a:r>
              <a:rPr sz="3600" spc="-140" dirty="0" err="1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D</a:t>
            </a:r>
            <a:r>
              <a:rPr sz="3600" spc="-204" dirty="0" err="1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h</a:t>
            </a:r>
            <a:r>
              <a:rPr sz="3600" spc="-95" dirty="0" err="1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3600" spc="-210" dirty="0" err="1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n</a:t>
            </a:r>
            <a:r>
              <a:rPr sz="3600" spc="-160" dirty="0" err="1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y</a:t>
            </a:r>
            <a:r>
              <a:rPr sz="3600" spc="-90" dirty="0" err="1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3600" spc="-260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3600" spc="-125" dirty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R</a:t>
            </a:r>
            <a:endParaRPr sz="3600" dirty="0">
              <a:solidFill>
                <a:schemeClr val="accent2">
                  <a:lumMod val="50000"/>
                </a:schemeClr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7502" y="680465"/>
            <a:ext cx="6061075" cy="796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50" spc="330" dirty="0">
                <a:solidFill>
                  <a:schemeClr val="tx1"/>
                </a:solidFill>
              </a:rPr>
              <a:t>P</a:t>
            </a:r>
            <a:r>
              <a:rPr sz="5050" spc="-110" dirty="0">
                <a:solidFill>
                  <a:schemeClr val="tx1"/>
                </a:solidFill>
              </a:rPr>
              <a:t>r</a:t>
            </a:r>
            <a:r>
              <a:rPr sz="5050" spc="15" dirty="0">
                <a:solidFill>
                  <a:schemeClr val="tx1"/>
                </a:solidFill>
              </a:rPr>
              <a:t>o</a:t>
            </a:r>
            <a:r>
              <a:rPr sz="5050" spc="114" dirty="0">
                <a:solidFill>
                  <a:schemeClr val="tx1"/>
                </a:solidFill>
              </a:rPr>
              <a:t>b</a:t>
            </a:r>
            <a:r>
              <a:rPr sz="5050" spc="150" dirty="0">
                <a:solidFill>
                  <a:schemeClr val="tx1"/>
                </a:solidFill>
              </a:rPr>
              <a:t>l</a:t>
            </a:r>
            <a:r>
              <a:rPr sz="5050" spc="-35" dirty="0">
                <a:solidFill>
                  <a:schemeClr val="tx1"/>
                </a:solidFill>
              </a:rPr>
              <a:t>e</a:t>
            </a:r>
            <a:r>
              <a:rPr sz="5050" spc="190" dirty="0">
                <a:solidFill>
                  <a:schemeClr val="tx1"/>
                </a:solidFill>
              </a:rPr>
              <a:t>m</a:t>
            </a:r>
            <a:r>
              <a:rPr sz="5050" spc="-450" dirty="0">
                <a:solidFill>
                  <a:schemeClr val="tx1"/>
                </a:solidFill>
              </a:rPr>
              <a:t> </a:t>
            </a:r>
            <a:r>
              <a:rPr sz="5050" spc="919" dirty="0">
                <a:solidFill>
                  <a:schemeClr val="tx1"/>
                </a:solidFill>
              </a:rPr>
              <a:t>S</a:t>
            </a:r>
            <a:r>
              <a:rPr sz="5050" spc="130" dirty="0">
                <a:solidFill>
                  <a:schemeClr val="tx1"/>
                </a:solidFill>
              </a:rPr>
              <a:t>t</a:t>
            </a:r>
            <a:r>
              <a:rPr sz="5050" spc="204" dirty="0">
                <a:solidFill>
                  <a:schemeClr val="tx1"/>
                </a:solidFill>
              </a:rPr>
              <a:t>a</a:t>
            </a:r>
            <a:r>
              <a:rPr sz="5050" spc="130" dirty="0">
                <a:solidFill>
                  <a:schemeClr val="tx1"/>
                </a:solidFill>
              </a:rPr>
              <a:t>t</a:t>
            </a:r>
            <a:r>
              <a:rPr sz="5050" spc="-35" dirty="0">
                <a:solidFill>
                  <a:schemeClr val="tx1"/>
                </a:solidFill>
              </a:rPr>
              <a:t>e</a:t>
            </a:r>
            <a:r>
              <a:rPr sz="5050" spc="185" dirty="0">
                <a:solidFill>
                  <a:schemeClr val="tx1"/>
                </a:solidFill>
              </a:rPr>
              <a:t>m</a:t>
            </a:r>
            <a:r>
              <a:rPr sz="5050" spc="-35" dirty="0">
                <a:solidFill>
                  <a:schemeClr val="tx1"/>
                </a:solidFill>
              </a:rPr>
              <a:t>e</a:t>
            </a:r>
            <a:r>
              <a:rPr sz="5050" spc="10" dirty="0">
                <a:solidFill>
                  <a:schemeClr val="tx1"/>
                </a:solidFill>
              </a:rPr>
              <a:t>n</a:t>
            </a:r>
            <a:r>
              <a:rPr sz="5050" spc="135" dirty="0">
                <a:solidFill>
                  <a:schemeClr val="tx1"/>
                </a:solidFill>
              </a:rPr>
              <a:t>t</a:t>
            </a:r>
            <a:endParaRPr sz="5050" dirty="0">
              <a:solidFill>
                <a:schemeClr val="tx1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52400" y="1600200"/>
            <a:ext cx="9372600" cy="5805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97585" marR="5080" indent="-457200">
              <a:lnSpc>
                <a:spcPct val="122800"/>
              </a:lnSpc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en-US" sz="2800" spc="70" dirty="0">
                <a:solidFill>
                  <a:schemeClr val="accent2">
                    <a:lumMod val="50000"/>
                  </a:schemeClr>
                </a:solidFill>
              </a:rPr>
              <a:t>Conduct</a:t>
            </a:r>
            <a:r>
              <a:rPr lang="en-US" sz="2800" spc="-254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spc="40" dirty="0">
                <a:solidFill>
                  <a:schemeClr val="accent2">
                    <a:lumMod val="50000"/>
                  </a:schemeClr>
                </a:solidFill>
              </a:rPr>
              <a:t>sentiment</a:t>
            </a:r>
            <a:r>
              <a:rPr lang="en-US" sz="2800" spc="-254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spc="105" dirty="0">
                <a:solidFill>
                  <a:schemeClr val="accent2">
                    <a:lumMod val="50000"/>
                  </a:schemeClr>
                </a:solidFill>
              </a:rPr>
              <a:t>analysis</a:t>
            </a:r>
            <a:r>
              <a:rPr lang="en-US" sz="2800" spc="-2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spc="5" dirty="0">
                <a:solidFill>
                  <a:schemeClr val="accent2">
                    <a:lumMod val="50000"/>
                  </a:schemeClr>
                </a:solidFill>
              </a:rPr>
              <a:t>on</a:t>
            </a:r>
            <a:r>
              <a:rPr lang="en-US" sz="2800" spc="-254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online</a:t>
            </a:r>
            <a:r>
              <a:rPr lang="en-US" sz="2800" spc="-2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spc="10" dirty="0">
                <a:solidFill>
                  <a:schemeClr val="accent2">
                    <a:lumMod val="50000"/>
                  </a:schemeClr>
                </a:solidFill>
              </a:rPr>
              <a:t>reviews</a:t>
            </a:r>
            <a:r>
              <a:rPr lang="en-US" sz="2800" spc="-254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spc="45" dirty="0">
                <a:solidFill>
                  <a:schemeClr val="accent2">
                    <a:lumMod val="50000"/>
                  </a:schemeClr>
                </a:solidFill>
              </a:rPr>
              <a:t>of</a:t>
            </a:r>
            <a:r>
              <a:rPr lang="en-US" sz="2800" spc="-254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spc="40" dirty="0">
                <a:solidFill>
                  <a:schemeClr val="accent2">
                    <a:lumMod val="50000"/>
                  </a:schemeClr>
                </a:solidFill>
              </a:rPr>
              <a:t>Intel </a:t>
            </a:r>
            <a:r>
              <a:rPr lang="en-US" sz="2800" spc="-825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spc="50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sz="2800" spc="-65" dirty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o</a:t>
            </a:r>
            <a:r>
              <a:rPr lang="en-US" sz="2800" spc="60" dirty="0">
                <a:solidFill>
                  <a:schemeClr val="accent2">
                    <a:lumMod val="50000"/>
                  </a:schemeClr>
                </a:solidFill>
              </a:rPr>
              <a:t>d</a:t>
            </a:r>
            <a:r>
              <a:rPr lang="en-US" sz="2800" spc="-15" dirty="0">
                <a:solidFill>
                  <a:schemeClr val="accent2">
                    <a:lumMod val="50000"/>
                  </a:schemeClr>
                </a:solidFill>
              </a:rPr>
              <a:t>u</a:t>
            </a:r>
            <a:r>
              <a:rPr lang="en-US" sz="2800" spc="70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US" sz="2800" spc="65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US" sz="2800" spc="260" dirty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en-US" sz="2800" spc="-254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spc="65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US" sz="2800" spc="5" dirty="0">
                <a:solidFill>
                  <a:schemeClr val="accent2">
                    <a:lumMod val="50000"/>
                  </a:schemeClr>
                </a:solidFill>
              </a:rPr>
              <a:t>o</a:t>
            </a:r>
            <a:r>
              <a:rPr lang="en-US" sz="2800" spc="-254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spc="60" dirty="0">
                <a:solidFill>
                  <a:schemeClr val="accent2">
                    <a:lumMod val="50000"/>
                  </a:schemeClr>
                </a:solidFill>
              </a:rPr>
              <a:t>d</a:t>
            </a:r>
            <a:r>
              <a:rPr lang="en-US" sz="2800" spc="-25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sz="2800" spc="65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US" sz="2800" spc="-25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sz="2800" spc="-65" dirty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US" sz="2800" spc="95" dirty="0">
                <a:solidFill>
                  <a:schemeClr val="accent2">
                    <a:lumMod val="50000"/>
                  </a:schemeClr>
                </a:solidFill>
              </a:rPr>
              <a:t>m</a:t>
            </a:r>
            <a:r>
              <a:rPr lang="en-US" sz="2800" spc="-55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US" sz="2800" spc="-20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sz="2800" spc="-254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spc="70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US" sz="2800" spc="-15" dirty="0">
                <a:solidFill>
                  <a:schemeClr val="accent2">
                    <a:lumMod val="50000"/>
                  </a:schemeClr>
                </a:solidFill>
              </a:rPr>
              <a:t>u</a:t>
            </a:r>
            <a:r>
              <a:rPr lang="en-US" sz="2800" spc="254" dirty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en-US" sz="2800" spc="65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o</a:t>
            </a:r>
            <a:r>
              <a:rPr lang="en-US" sz="2800" spc="95" dirty="0">
                <a:solidFill>
                  <a:schemeClr val="accent2">
                    <a:lumMod val="50000"/>
                  </a:schemeClr>
                </a:solidFill>
              </a:rPr>
              <a:t>m</a:t>
            </a:r>
            <a:r>
              <a:rPr lang="en-US" sz="2800" spc="-25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sz="2800" spc="-60" dirty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US" sz="2800" spc="-254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spc="254" dirty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en-US" sz="2800" spc="105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sz="2800" spc="65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US" sz="2800" spc="-55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z="2800" spc="254" dirty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en-US" sz="2800" spc="80" dirty="0">
                <a:solidFill>
                  <a:schemeClr val="accent2">
                    <a:lumMod val="50000"/>
                  </a:schemeClr>
                </a:solidFill>
              </a:rPr>
              <a:t>f</a:t>
            </a:r>
            <a:r>
              <a:rPr lang="en-US" sz="2800" spc="105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sz="2800" spc="70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US" sz="2800" spc="65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US" sz="2800" spc="-55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o</a:t>
            </a:r>
            <a:r>
              <a:rPr lang="en-US" sz="2800" spc="5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US" sz="2800" spc="-254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spc="105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US" sz="2800" spc="45" dirty="0">
                <a:solidFill>
                  <a:schemeClr val="accent2">
                    <a:lumMod val="50000"/>
                  </a:schemeClr>
                </a:solidFill>
              </a:rPr>
              <a:t>d  </a:t>
            </a:r>
            <a:r>
              <a:rPr lang="en-US" sz="2800" spc="-55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z="2800" spc="60" dirty="0">
                <a:solidFill>
                  <a:schemeClr val="accent2">
                    <a:lumMod val="50000"/>
                  </a:schemeClr>
                </a:solidFill>
              </a:rPr>
              <a:t>d</a:t>
            </a:r>
            <a:r>
              <a:rPr lang="en-US" sz="2800" spc="-25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US" sz="2800" spc="65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US" sz="2800" spc="-55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z="2800" spc="80" dirty="0">
                <a:solidFill>
                  <a:schemeClr val="accent2">
                    <a:lumMod val="50000"/>
                  </a:schemeClr>
                </a:solidFill>
              </a:rPr>
              <a:t>fy</a:t>
            </a:r>
            <a:r>
              <a:rPr lang="en-US" sz="2800" spc="-254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spc="85" dirty="0">
                <a:solidFill>
                  <a:schemeClr val="accent2">
                    <a:lumMod val="50000"/>
                  </a:schemeClr>
                </a:solidFill>
              </a:rPr>
              <a:t>k</a:t>
            </a:r>
            <a:r>
              <a:rPr lang="en-US" sz="2800" spc="-25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sz="2800" spc="80" dirty="0">
                <a:solidFill>
                  <a:schemeClr val="accent2">
                    <a:lumMod val="50000"/>
                  </a:schemeClr>
                </a:solidFill>
              </a:rPr>
              <a:t>y</a:t>
            </a:r>
            <a:r>
              <a:rPr lang="en-US" sz="2800" spc="-254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spc="50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o</a:t>
            </a:r>
            <a:r>
              <a:rPr lang="en-US" sz="2800" spc="254" dirty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en-US" sz="2800" spc="-55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z="2800" spc="65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US" sz="2800" spc="-55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z="2800" spc="-30" dirty="0">
                <a:solidFill>
                  <a:schemeClr val="accent2">
                    <a:lumMod val="50000"/>
                  </a:schemeClr>
                </a:solidFill>
              </a:rPr>
              <a:t>v</a:t>
            </a:r>
            <a:r>
              <a:rPr lang="en-US" sz="2800" spc="-20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sz="2800" spc="-254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spc="105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US" sz="2800" spc="65" dirty="0">
                <a:solidFill>
                  <a:schemeClr val="accent2">
                    <a:lumMod val="50000"/>
                  </a:schemeClr>
                </a:solidFill>
              </a:rPr>
              <a:t>d</a:t>
            </a:r>
            <a:r>
              <a:rPr lang="en-US" sz="2800" spc="-254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US" sz="2800" spc="-25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sz="2800" spc="345" dirty="0">
                <a:solidFill>
                  <a:schemeClr val="accent2">
                    <a:lumMod val="50000"/>
                  </a:schemeClr>
                </a:solidFill>
              </a:rPr>
              <a:t>g</a:t>
            </a:r>
            <a:r>
              <a:rPr lang="en-US" sz="2800" spc="105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sz="2800" spc="65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US" sz="2800" spc="-55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z="2800" spc="-30" dirty="0">
                <a:solidFill>
                  <a:schemeClr val="accent2">
                    <a:lumMod val="50000"/>
                  </a:schemeClr>
                </a:solidFill>
              </a:rPr>
              <a:t>v</a:t>
            </a:r>
            <a:r>
              <a:rPr lang="en-US" sz="2800" spc="-20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sz="2800" spc="-254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spc="105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sz="2800" spc="254" dirty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en-US" sz="2800" spc="50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sz="2800" spc="-25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sz="2800" spc="70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US" sz="2800" spc="65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US" sz="2800" spc="254" dirty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en-US" sz="2800" spc="-275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pPr marL="997585" marR="367030" indent="-457200">
              <a:lnSpc>
                <a:spcPts val="4120"/>
              </a:lnSpc>
              <a:spcBef>
                <a:spcPts val="125"/>
              </a:spcBef>
              <a:buFont typeface="Wingdings" panose="05000000000000000000" pitchFamily="2" charset="2"/>
              <a:buChar char="ü"/>
            </a:pPr>
            <a:endParaRPr lang="en-US" sz="2800" spc="55" dirty="0">
              <a:solidFill>
                <a:schemeClr val="accent2">
                  <a:lumMod val="50000"/>
                </a:schemeClr>
              </a:solidFill>
            </a:endParaRPr>
          </a:p>
          <a:p>
            <a:pPr marL="997585" marR="367030" indent="-457200">
              <a:lnSpc>
                <a:spcPts val="4120"/>
              </a:lnSpc>
              <a:spcBef>
                <a:spcPts val="125"/>
              </a:spcBef>
              <a:buFont typeface="Wingdings" panose="05000000000000000000" pitchFamily="2" charset="2"/>
              <a:buChar char="ü"/>
            </a:pPr>
            <a:r>
              <a:rPr lang="en-US" sz="2800" spc="55" dirty="0">
                <a:solidFill>
                  <a:schemeClr val="accent2">
                    <a:lumMod val="50000"/>
                  </a:schemeClr>
                </a:solidFill>
              </a:rPr>
              <a:t>Analyze </a:t>
            </a:r>
            <a:r>
              <a:rPr lang="en-US" sz="2800" spc="110" dirty="0">
                <a:solidFill>
                  <a:schemeClr val="accent2">
                    <a:lumMod val="50000"/>
                  </a:schemeClr>
                </a:solidFill>
              </a:rPr>
              <a:t>a </a:t>
            </a:r>
            <a:r>
              <a:rPr lang="en-US" sz="2800" spc="90" dirty="0">
                <a:solidFill>
                  <a:schemeClr val="accent2">
                    <a:lumMod val="50000"/>
                  </a:schemeClr>
                </a:solidFill>
              </a:rPr>
              <a:t>large dataset </a:t>
            </a:r>
            <a:r>
              <a:rPr lang="en-US" sz="2800" spc="45" dirty="0">
                <a:solidFill>
                  <a:schemeClr val="accent2">
                    <a:lumMod val="50000"/>
                  </a:schemeClr>
                </a:solidFill>
              </a:rPr>
              <a:t>of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online </a:t>
            </a:r>
            <a:r>
              <a:rPr lang="en-US" sz="2800" spc="10" dirty="0">
                <a:solidFill>
                  <a:schemeClr val="accent2">
                    <a:lumMod val="50000"/>
                  </a:schemeClr>
                </a:solidFill>
              </a:rPr>
              <a:t>reviews </a:t>
            </a:r>
            <a:r>
              <a:rPr lang="en-US" sz="2800" spc="105" dirty="0">
                <a:solidFill>
                  <a:schemeClr val="accent2">
                    <a:lumMod val="50000"/>
                  </a:schemeClr>
                </a:solidFill>
              </a:rPr>
              <a:t>using </a:t>
            </a:r>
            <a:r>
              <a:rPr lang="en-US" sz="2800" spc="11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spc="40" dirty="0">
                <a:solidFill>
                  <a:schemeClr val="accent2">
                    <a:lumMod val="50000"/>
                  </a:schemeClr>
                </a:solidFill>
              </a:rPr>
              <a:t>natural</a:t>
            </a:r>
            <a:r>
              <a:rPr lang="en-US" sz="2800" spc="-254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spc="120" dirty="0">
                <a:solidFill>
                  <a:schemeClr val="accent2">
                    <a:lumMod val="50000"/>
                  </a:schemeClr>
                </a:solidFill>
              </a:rPr>
              <a:t>language</a:t>
            </a:r>
            <a:r>
              <a:rPr lang="en-US" sz="2800" spc="-254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spc="85" dirty="0">
                <a:solidFill>
                  <a:schemeClr val="accent2">
                    <a:lumMod val="50000"/>
                  </a:schemeClr>
                </a:solidFill>
              </a:rPr>
              <a:t>processing</a:t>
            </a:r>
            <a:r>
              <a:rPr lang="en-US" sz="2800" spc="-254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spc="30" dirty="0">
                <a:solidFill>
                  <a:schemeClr val="accent2">
                    <a:lumMod val="50000"/>
                  </a:schemeClr>
                </a:solidFill>
              </a:rPr>
              <a:t>techniques</a:t>
            </a:r>
            <a:r>
              <a:rPr lang="en-US" sz="2800" spc="-254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spc="35" dirty="0">
                <a:solidFill>
                  <a:schemeClr val="accent2">
                    <a:lumMod val="50000"/>
                  </a:schemeClr>
                </a:solidFill>
              </a:rPr>
              <a:t>to</a:t>
            </a:r>
            <a:r>
              <a:rPr lang="en-US" sz="2800" spc="-254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spc="110" dirty="0">
                <a:solidFill>
                  <a:schemeClr val="accent2">
                    <a:lumMod val="50000"/>
                  </a:schemeClr>
                </a:solidFill>
              </a:rPr>
              <a:t>classify </a:t>
            </a:r>
            <a:r>
              <a:rPr lang="en-US" sz="2800" spc="-83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spc="35" dirty="0">
                <a:solidFill>
                  <a:schemeClr val="accent2">
                    <a:lumMod val="50000"/>
                  </a:schemeClr>
                </a:solidFill>
              </a:rPr>
              <a:t>sentiments,</a:t>
            </a:r>
            <a:r>
              <a:rPr lang="en-US" sz="2800" spc="-254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spc="45" dirty="0">
                <a:solidFill>
                  <a:schemeClr val="accent2">
                    <a:lumMod val="50000"/>
                  </a:schemeClr>
                </a:solidFill>
              </a:rPr>
              <a:t>extract</a:t>
            </a:r>
            <a:r>
              <a:rPr lang="en-US" sz="2800" spc="-2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spc="5" dirty="0">
                <a:solidFill>
                  <a:schemeClr val="accent2">
                    <a:lumMod val="50000"/>
                  </a:schemeClr>
                </a:solidFill>
              </a:rPr>
              <a:t>trends,</a:t>
            </a:r>
            <a:r>
              <a:rPr lang="en-US" sz="2800" spc="-254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spc="60" dirty="0">
                <a:solidFill>
                  <a:schemeClr val="accent2">
                    <a:lumMod val="50000"/>
                  </a:schemeClr>
                </a:solidFill>
              </a:rPr>
              <a:t>and</a:t>
            </a:r>
            <a:r>
              <a:rPr lang="en-US" sz="2800" spc="-2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spc="-10" dirty="0">
                <a:solidFill>
                  <a:schemeClr val="accent2">
                    <a:lumMod val="50000"/>
                  </a:schemeClr>
                </a:solidFill>
              </a:rPr>
              <a:t>provide</a:t>
            </a:r>
            <a:r>
              <a:rPr lang="en-US" sz="2800" spc="-2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spc="40" dirty="0">
                <a:solidFill>
                  <a:schemeClr val="accent2">
                    <a:lumMod val="50000"/>
                  </a:schemeClr>
                </a:solidFill>
              </a:rPr>
              <a:t>actionable </a:t>
            </a:r>
            <a:r>
              <a:rPr lang="en-US" sz="2800" spc="45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spc="100" dirty="0">
                <a:solidFill>
                  <a:schemeClr val="accent2">
                    <a:lumMod val="50000"/>
                  </a:schemeClr>
                </a:solidFill>
              </a:rPr>
              <a:t>insights </a:t>
            </a:r>
            <a:r>
              <a:rPr lang="en-US" sz="2800" spc="5" dirty="0">
                <a:solidFill>
                  <a:schemeClr val="accent2">
                    <a:lumMod val="50000"/>
                  </a:schemeClr>
                </a:solidFill>
              </a:rPr>
              <a:t>for </a:t>
            </a:r>
            <a:r>
              <a:rPr lang="en-US" sz="2800" spc="25" dirty="0">
                <a:solidFill>
                  <a:schemeClr val="accent2">
                    <a:lumMod val="50000"/>
                  </a:schemeClr>
                </a:solidFill>
              </a:rPr>
              <a:t>product </a:t>
            </a:r>
            <a:r>
              <a:rPr lang="en-US" sz="2800" spc="10" dirty="0">
                <a:solidFill>
                  <a:schemeClr val="accent2">
                    <a:lumMod val="50000"/>
                  </a:schemeClr>
                </a:solidFill>
              </a:rPr>
              <a:t>improvement </a:t>
            </a:r>
            <a:r>
              <a:rPr lang="en-US" sz="2800" spc="60" dirty="0">
                <a:solidFill>
                  <a:schemeClr val="accent2">
                    <a:lumMod val="50000"/>
                  </a:schemeClr>
                </a:solidFill>
              </a:rPr>
              <a:t>and marketing </a:t>
            </a:r>
            <a:r>
              <a:rPr lang="en-US" sz="2800" spc="65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spc="60" dirty="0">
                <a:solidFill>
                  <a:schemeClr val="accent2">
                    <a:lumMod val="50000"/>
                  </a:schemeClr>
                </a:solidFill>
              </a:rPr>
              <a:t>strategies.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pPr marL="997585" marR="5080" indent="-457200">
              <a:lnSpc>
                <a:spcPct val="122800"/>
              </a:lnSpc>
              <a:spcBef>
                <a:spcPts val="95"/>
              </a:spcBef>
              <a:buFont typeface="Wingdings" panose="05000000000000000000" pitchFamily="2" charset="2"/>
              <a:buChar char="ü"/>
            </a:pP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753600" cy="7315200"/>
            <a:chOff x="0" y="0"/>
            <a:chExt cx="9753600" cy="7315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753599" cy="73151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748468" y="2398483"/>
              <a:ext cx="5139690" cy="2632710"/>
            </a:xfrm>
            <a:custGeom>
              <a:avLst/>
              <a:gdLst/>
              <a:ahLst/>
              <a:cxnLst/>
              <a:rect l="l" t="t" r="r" b="b"/>
              <a:pathLst>
                <a:path w="5139690" h="2632710">
                  <a:moveTo>
                    <a:pt x="2302738" y="238125"/>
                  </a:moveTo>
                  <a:lnTo>
                    <a:pt x="2297900" y="190131"/>
                  </a:lnTo>
                  <a:lnTo>
                    <a:pt x="2284018" y="145427"/>
                  </a:lnTo>
                  <a:lnTo>
                    <a:pt x="2262060" y="104978"/>
                  </a:lnTo>
                  <a:lnTo>
                    <a:pt x="2232990" y="69735"/>
                  </a:lnTo>
                  <a:lnTo>
                    <a:pt x="2197747" y="40665"/>
                  </a:lnTo>
                  <a:lnTo>
                    <a:pt x="2157298" y="18707"/>
                  </a:lnTo>
                  <a:lnTo>
                    <a:pt x="2112594" y="4838"/>
                  </a:lnTo>
                  <a:lnTo>
                    <a:pt x="2064613" y="0"/>
                  </a:lnTo>
                  <a:lnTo>
                    <a:pt x="238125" y="0"/>
                  </a:lnTo>
                  <a:lnTo>
                    <a:pt x="190131" y="4838"/>
                  </a:lnTo>
                  <a:lnTo>
                    <a:pt x="145427" y="18707"/>
                  </a:lnTo>
                  <a:lnTo>
                    <a:pt x="104978" y="40665"/>
                  </a:lnTo>
                  <a:lnTo>
                    <a:pt x="69735" y="69735"/>
                  </a:lnTo>
                  <a:lnTo>
                    <a:pt x="40665" y="104978"/>
                  </a:lnTo>
                  <a:lnTo>
                    <a:pt x="18707" y="145427"/>
                  </a:lnTo>
                  <a:lnTo>
                    <a:pt x="4838" y="190131"/>
                  </a:lnTo>
                  <a:lnTo>
                    <a:pt x="0" y="238125"/>
                  </a:lnTo>
                  <a:lnTo>
                    <a:pt x="0" y="2394483"/>
                  </a:lnTo>
                  <a:lnTo>
                    <a:pt x="4838" y="2442464"/>
                  </a:lnTo>
                  <a:lnTo>
                    <a:pt x="18707" y="2487168"/>
                  </a:lnTo>
                  <a:lnTo>
                    <a:pt x="40665" y="2527617"/>
                  </a:lnTo>
                  <a:lnTo>
                    <a:pt x="69735" y="2562860"/>
                  </a:lnTo>
                  <a:lnTo>
                    <a:pt x="104978" y="2591930"/>
                  </a:lnTo>
                  <a:lnTo>
                    <a:pt x="145427" y="2613888"/>
                  </a:lnTo>
                  <a:lnTo>
                    <a:pt x="190131" y="2627769"/>
                  </a:lnTo>
                  <a:lnTo>
                    <a:pt x="238125" y="2632608"/>
                  </a:lnTo>
                  <a:lnTo>
                    <a:pt x="2064613" y="2632608"/>
                  </a:lnTo>
                  <a:lnTo>
                    <a:pt x="2112594" y="2627769"/>
                  </a:lnTo>
                  <a:lnTo>
                    <a:pt x="2157298" y="2613888"/>
                  </a:lnTo>
                  <a:lnTo>
                    <a:pt x="2197747" y="2591930"/>
                  </a:lnTo>
                  <a:lnTo>
                    <a:pt x="2232990" y="2562860"/>
                  </a:lnTo>
                  <a:lnTo>
                    <a:pt x="2262060" y="2527617"/>
                  </a:lnTo>
                  <a:lnTo>
                    <a:pt x="2284018" y="2487168"/>
                  </a:lnTo>
                  <a:lnTo>
                    <a:pt x="2297900" y="2442464"/>
                  </a:lnTo>
                  <a:lnTo>
                    <a:pt x="2302738" y="2394483"/>
                  </a:lnTo>
                  <a:lnTo>
                    <a:pt x="2302738" y="238125"/>
                  </a:lnTo>
                  <a:close/>
                </a:path>
                <a:path w="5139690" h="2632710">
                  <a:moveTo>
                    <a:pt x="5139258" y="238112"/>
                  </a:moveTo>
                  <a:lnTo>
                    <a:pt x="5134419" y="190131"/>
                  </a:lnTo>
                  <a:lnTo>
                    <a:pt x="5120551" y="145427"/>
                  </a:lnTo>
                  <a:lnTo>
                    <a:pt x="5098593" y="104978"/>
                  </a:lnTo>
                  <a:lnTo>
                    <a:pt x="5069522" y="69735"/>
                  </a:lnTo>
                  <a:lnTo>
                    <a:pt x="5034280" y="40665"/>
                  </a:lnTo>
                  <a:lnTo>
                    <a:pt x="4993830" y="18707"/>
                  </a:lnTo>
                  <a:lnTo>
                    <a:pt x="4949126" y="4838"/>
                  </a:lnTo>
                  <a:lnTo>
                    <a:pt x="4901146" y="0"/>
                  </a:lnTo>
                  <a:lnTo>
                    <a:pt x="3072688" y="0"/>
                  </a:lnTo>
                  <a:lnTo>
                    <a:pt x="3024708" y="4838"/>
                  </a:lnTo>
                  <a:lnTo>
                    <a:pt x="2980004" y="18707"/>
                  </a:lnTo>
                  <a:lnTo>
                    <a:pt x="2939554" y="40665"/>
                  </a:lnTo>
                  <a:lnTo>
                    <a:pt x="2904325" y="69735"/>
                  </a:lnTo>
                  <a:lnTo>
                    <a:pt x="2875242" y="104978"/>
                  </a:lnTo>
                  <a:lnTo>
                    <a:pt x="2853283" y="145427"/>
                  </a:lnTo>
                  <a:lnTo>
                    <a:pt x="2839415" y="190131"/>
                  </a:lnTo>
                  <a:lnTo>
                    <a:pt x="2834576" y="238112"/>
                  </a:lnTo>
                  <a:lnTo>
                    <a:pt x="2834576" y="2394483"/>
                  </a:lnTo>
                  <a:lnTo>
                    <a:pt x="2839415" y="2442464"/>
                  </a:lnTo>
                  <a:lnTo>
                    <a:pt x="2853283" y="2487168"/>
                  </a:lnTo>
                  <a:lnTo>
                    <a:pt x="2875242" y="2527617"/>
                  </a:lnTo>
                  <a:lnTo>
                    <a:pt x="2904325" y="2562860"/>
                  </a:lnTo>
                  <a:lnTo>
                    <a:pt x="2939554" y="2591930"/>
                  </a:lnTo>
                  <a:lnTo>
                    <a:pt x="2980004" y="2613888"/>
                  </a:lnTo>
                  <a:lnTo>
                    <a:pt x="3024708" y="2627769"/>
                  </a:lnTo>
                  <a:lnTo>
                    <a:pt x="3034792" y="2628785"/>
                  </a:lnTo>
                  <a:lnTo>
                    <a:pt x="4939042" y="2628785"/>
                  </a:lnTo>
                  <a:lnTo>
                    <a:pt x="4993830" y="2613888"/>
                  </a:lnTo>
                  <a:lnTo>
                    <a:pt x="5034280" y="2591930"/>
                  </a:lnTo>
                  <a:lnTo>
                    <a:pt x="5069522" y="2562860"/>
                  </a:lnTo>
                  <a:lnTo>
                    <a:pt x="5098593" y="2527617"/>
                  </a:lnTo>
                  <a:lnTo>
                    <a:pt x="5120551" y="2487168"/>
                  </a:lnTo>
                  <a:lnTo>
                    <a:pt x="5134419" y="2442464"/>
                  </a:lnTo>
                  <a:lnTo>
                    <a:pt x="5139258" y="2394483"/>
                  </a:lnTo>
                  <a:lnTo>
                    <a:pt x="5139258" y="2381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19928" y="2900802"/>
              <a:ext cx="1783080" cy="891540"/>
            </a:xfrm>
            <a:custGeom>
              <a:avLst/>
              <a:gdLst/>
              <a:ahLst/>
              <a:cxnLst/>
              <a:rect l="l" t="t" r="r" b="b"/>
              <a:pathLst>
                <a:path w="1783079" h="891539">
                  <a:moveTo>
                    <a:pt x="356580" y="891450"/>
                  </a:moveTo>
                  <a:lnTo>
                    <a:pt x="0" y="891450"/>
                  </a:lnTo>
                  <a:lnTo>
                    <a:pt x="1331" y="842538"/>
                  </a:lnTo>
                  <a:lnTo>
                    <a:pt x="5230" y="794316"/>
                  </a:lnTo>
                  <a:lnTo>
                    <a:pt x="11667" y="746852"/>
                  </a:lnTo>
                  <a:lnTo>
                    <a:pt x="20561" y="700213"/>
                  </a:lnTo>
                  <a:lnTo>
                    <a:pt x="31843" y="654467"/>
                  </a:lnTo>
                  <a:lnTo>
                    <a:pt x="45446" y="609683"/>
                  </a:lnTo>
                  <a:lnTo>
                    <a:pt x="61302" y="565927"/>
                  </a:lnTo>
                  <a:lnTo>
                    <a:pt x="79344" y="523270"/>
                  </a:lnTo>
                  <a:lnTo>
                    <a:pt x="99502" y="481777"/>
                  </a:lnTo>
                  <a:lnTo>
                    <a:pt x="121709" y="441518"/>
                  </a:lnTo>
                  <a:lnTo>
                    <a:pt x="145897" y="402560"/>
                  </a:lnTo>
                  <a:lnTo>
                    <a:pt x="171998" y="364971"/>
                  </a:lnTo>
                  <a:lnTo>
                    <a:pt x="199944" y="328819"/>
                  </a:lnTo>
                  <a:lnTo>
                    <a:pt x="229667" y="294173"/>
                  </a:lnTo>
                  <a:lnTo>
                    <a:pt x="261099" y="261099"/>
                  </a:lnTo>
                  <a:lnTo>
                    <a:pt x="294173" y="229667"/>
                  </a:lnTo>
                  <a:lnTo>
                    <a:pt x="328819" y="199944"/>
                  </a:lnTo>
                  <a:lnTo>
                    <a:pt x="364971" y="171998"/>
                  </a:lnTo>
                  <a:lnTo>
                    <a:pt x="402560" y="145897"/>
                  </a:lnTo>
                  <a:lnTo>
                    <a:pt x="441518" y="121709"/>
                  </a:lnTo>
                  <a:lnTo>
                    <a:pt x="481777" y="99502"/>
                  </a:lnTo>
                  <a:lnTo>
                    <a:pt x="523270" y="79344"/>
                  </a:lnTo>
                  <a:lnTo>
                    <a:pt x="565927" y="61302"/>
                  </a:lnTo>
                  <a:lnTo>
                    <a:pt x="609682" y="45446"/>
                  </a:lnTo>
                  <a:lnTo>
                    <a:pt x="654467" y="31843"/>
                  </a:lnTo>
                  <a:lnTo>
                    <a:pt x="700213" y="20561"/>
                  </a:lnTo>
                  <a:lnTo>
                    <a:pt x="746852" y="11667"/>
                  </a:lnTo>
                  <a:lnTo>
                    <a:pt x="794316" y="5230"/>
                  </a:lnTo>
                  <a:lnTo>
                    <a:pt x="842538" y="1319"/>
                  </a:lnTo>
                  <a:lnTo>
                    <a:pt x="891449" y="0"/>
                  </a:lnTo>
                  <a:lnTo>
                    <a:pt x="940361" y="1319"/>
                  </a:lnTo>
                  <a:lnTo>
                    <a:pt x="988583" y="5230"/>
                  </a:lnTo>
                  <a:lnTo>
                    <a:pt x="1036047" y="11667"/>
                  </a:lnTo>
                  <a:lnTo>
                    <a:pt x="1082686" y="20561"/>
                  </a:lnTo>
                  <a:lnTo>
                    <a:pt x="1128432" y="31843"/>
                  </a:lnTo>
                  <a:lnTo>
                    <a:pt x="1173217" y="45446"/>
                  </a:lnTo>
                  <a:lnTo>
                    <a:pt x="1216972" y="61302"/>
                  </a:lnTo>
                  <a:lnTo>
                    <a:pt x="1259630" y="79344"/>
                  </a:lnTo>
                  <a:lnTo>
                    <a:pt x="1301122" y="99502"/>
                  </a:lnTo>
                  <a:lnTo>
                    <a:pt x="1341381" y="121709"/>
                  </a:lnTo>
                  <a:lnTo>
                    <a:pt x="1380339" y="145897"/>
                  </a:lnTo>
                  <a:lnTo>
                    <a:pt x="1417928" y="171998"/>
                  </a:lnTo>
                  <a:lnTo>
                    <a:pt x="1454080" y="199944"/>
                  </a:lnTo>
                  <a:lnTo>
                    <a:pt x="1488726" y="229667"/>
                  </a:lnTo>
                  <a:lnTo>
                    <a:pt x="1521800" y="261099"/>
                  </a:lnTo>
                  <a:lnTo>
                    <a:pt x="1553232" y="294173"/>
                  </a:lnTo>
                  <a:lnTo>
                    <a:pt x="1582955" y="328819"/>
                  </a:lnTo>
                  <a:lnTo>
                    <a:pt x="1604415" y="356580"/>
                  </a:lnTo>
                  <a:lnTo>
                    <a:pt x="891449" y="356580"/>
                  </a:lnTo>
                  <a:lnTo>
                    <a:pt x="842765" y="358765"/>
                  </a:lnTo>
                  <a:lnTo>
                    <a:pt x="795306" y="365197"/>
                  </a:lnTo>
                  <a:lnTo>
                    <a:pt x="749260" y="375686"/>
                  </a:lnTo>
                  <a:lnTo>
                    <a:pt x="704816" y="390042"/>
                  </a:lnTo>
                  <a:lnTo>
                    <a:pt x="662163" y="408078"/>
                  </a:lnTo>
                  <a:lnTo>
                    <a:pt x="621490" y="429605"/>
                  </a:lnTo>
                  <a:lnTo>
                    <a:pt x="582986" y="454433"/>
                  </a:lnTo>
                  <a:lnTo>
                    <a:pt x="546840" y="482374"/>
                  </a:lnTo>
                  <a:lnTo>
                    <a:pt x="513239" y="513239"/>
                  </a:lnTo>
                  <a:lnTo>
                    <a:pt x="482374" y="546840"/>
                  </a:lnTo>
                  <a:lnTo>
                    <a:pt x="454433" y="582986"/>
                  </a:lnTo>
                  <a:lnTo>
                    <a:pt x="429605" y="621490"/>
                  </a:lnTo>
                  <a:lnTo>
                    <a:pt x="408079" y="662163"/>
                  </a:lnTo>
                  <a:lnTo>
                    <a:pt x="390043" y="704816"/>
                  </a:lnTo>
                  <a:lnTo>
                    <a:pt x="375686" y="749260"/>
                  </a:lnTo>
                  <a:lnTo>
                    <a:pt x="365197" y="795306"/>
                  </a:lnTo>
                  <a:lnTo>
                    <a:pt x="358766" y="842766"/>
                  </a:lnTo>
                  <a:lnTo>
                    <a:pt x="356580" y="891450"/>
                  </a:lnTo>
                  <a:close/>
                </a:path>
                <a:path w="1783079" h="891539">
                  <a:moveTo>
                    <a:pt x="1782899" y="891450"/>
                  </a:moveTo>
                  <a:lnTo>
                    <a:pt x="1426320" y="891450"/>
                  </a:lnTo>
                  <a:lnTo>
                    <a:pt x="1424134" y="842766"/>
                  </a:lnTo>
                  <a:lnTo>
                    <a:pt x="1417703" y="795306"/>
                  </a:lnTo>
                  <a:lnTo>
                    <a:pt x="1407214" y="749260"/>
                  </a:lnTo>
                  <a:lnTo>
                    <a:pt x="1392857" y="704816"/>
                  </a:lnTo>
                  <a:lnTo>
                    <a:pt x="1374821" y="662163"/>
                  </a:lnTo>
                  <a:lnTo>
                    <a:pt x="1353294" y="621490"/>
                  </a:lnTo>
                  <a:lnTo>
                    <a:pt x="1328466" y="582986"/>
                  </a:lnTo>
                  <a:lnTo>
                    <a:pt x="1300525" y="546840"/>
                  </a:lnTo>
                  <a:lnTo>
                    <a:pt x="1269660" y="513239"/>
                  </a:lnTo>
                  <a:lnTo>
                    <a:pt x="1236060" y="482374"/>
                  </a:lnTo>
                  <a:lnTo>
                    <a:pt x="1199913" y="454433"/>
                  </a:lnTo>
                  <a:lnTo>
                    <a:pt x="1161409" y="429605"/>
                  </a:lnTo>
                  <a:lnTo>
                    <a:pt x="1120736" y="408078"/>
                  </a:lnTo>
                  <a:lnTo>
                    <a:pt x="1078083" y="390042"/>
                  </a:lnTo>
                  <a:lnTo>
                    <a:pt x="1033639" y="375686"/>
                  </a:lnTo>
                  <a:lnTo>
                    <a:pt x="987593" y="365197"/>
                  </a:lnTo>
                  <a:lnTo>
                    <a:pt x="940133" y="358765"/>
                  </a:lnTo>
                  <a:lnTo>
                    <a:pt x="891449" y="356580"/>
                  </a:lnTo>
                  <a:lnTo>
                    <a:pt x="1604415" y="356580"/>
                  </a:lnTo>
                  <a:lnTo>
                    <a:pt x="1637002" y="402560"/>
                  </a:lnTo>
                  <a:lnTo>
                    <a:pt x="1661190" y="441518"/>
                  </a:lnTo>
                  <a:lnTo>
                    <a:pt x="1683397" y="481777"/>
                  </a:lnTo>
                  <a:lnTo>
                    <a:pt x="1703555" y="523270"/>
                  </a:lnTo>
                  <a:lnTo>
                    <a:pt x="1721597" y="565927"/>
                  </a:lnTo>
                  <a:lnTo>
                    <a:pt x="1737453" y="609683"/>
                  </a:lnTo>
                  <a:lnTo>
                    <a:pt x="1751056" y="654467"/>
                  </a:lnTo>
                  <a:lnTo>
                    <a:pt x="1762338" y="700213"/>
                  </a:lnTo>
                  <a:lnTo>
                    <a:pt x="1771232" y="746852"/>
                  </a:lnTo>
                  <a:lnTo>
                    <a:pt x="1777669" y="794316"/>
                  </a:lnTo>
                  <a:lnTo>
                    <a:pt x="1781587" y="842766"/>
                  </a:lnTo>
                  <a:lnTo>
                    <a:pt x="1782899" y="891433"/>
                  </a:lnTo>
                  <a:close/>
                </a:path>
              </a:pathLst>
            </a:custGeom>
            <a:solidFill>
              <a:srgbClr val="AED5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54546" y="3027267"/>
              <a:ext cx="346075" cy="765175"/>
            </a:xfrm>
            <a:custGeom>
              <a:avLst/>
              <a:gdLst/>
              <a:ahLst/>
              <a:cxnLst/>
              <a:rect l="l" t="t" r="r" b="b"/>
              <a:pathLst>
                <a:path w="346075" h="765175">
                  <a:moveTo>
                    <a:pt x="264737" y="764636"/>
                  </a:moveTo>
                  <a:lnTo>
                    <a:pt x="218930" y="756528"/>
                  </a:lnTo>
                  <a:lnTo>
                    <a:pt x="183885" y="727084"/>
                  </a:lnTo>
                  <a:lnTo>
                    <a:pt x="1052" y="23897"/>
                  </a:lnTo>
                  <a:lnTo>
                    <a:pt x="0" y="16896"/>
                  </a:lnTo>
                  <a:lnTo>
                    <a:pt x="1656" y="10264"/>
                  </a:lnTo>
                  <a:lnTo>
                    <a:pt x="5678" y="4738"/>
                  </a:lnTo>
                  <a:lnTo>
                    <a:pt x="11722" y="1052"/>
                  </a:lnTo>
                  <a:lnTo>
                    <a:pt x="18723" y="0"/>
                  </a:lnTo>
                  <a:lnTo>
                    <a:pt x="25355" y="1656"/>
                  </a:lnTo>
                  <a:lnTo>
                    <a:pt x="30881" y="5678"/>
                  </a:lnTo>
                  <a:lnTo>
                    <a:pt x="34567" y="11723"/>
                  </a:lnTo>
                  <a:lnTo>
                    <a:pt x="340621" y="645405"/>
                  </a:lnTo>
                  <a:lnTo>
                    <a:pt x="345661" y="668320"/>
                  </a:lnTo>
                  <a:lnTo>
                    <a:pt x="344613" y="691377"/>
                  </a:lnTo>
                  <a:lnTo>
                    <a:pt x="325084" y="733185"/>
                  </a:lnTo>
                  <a:lnTo>
                    <a:pt x="287267" y="759629"/>
                  </a:lnTo>
                  <a:lnTo>
                    <a:pt x="264737" y="764636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85350" y="2900802"/>
              <a:ext cx="1783080" cy="891540"/>
            </a:xfrm>
            <a:custGeom>
              <a:avLst/>
              <a:gdLst/>
              <a:ahLst/>
              <a:cxnLst/>
              <a:rect l="l" t="t" r="r" b="b"/>
              <a:pathLst>
                <a:path w="1783079" h="891539">
                  <a:moveTo>
                    <a:pt x="356579" y="891450"/>
                  </a:moveTo>
                  <a:lnTo>
                    <a:pt x="0" y="891450"/>
                  </a:lnTo>
                  <a:lnTo>
                    <a:pt x="1331" y="842538"/>
                  </a:lnTo>
                  <a:lnTo>
                    <a:pt x="5230" y="794316"/>
                  </a:lnTo>
                  <a:lnTo>
                    <a:pt x="11667" y="746852"/>
                  </a:lnTo>
                  <a:lnTo>
                    <a:pt x="20561" y="700213"/>
                  </a:lnTo>
                  <a:lnTo>
                    <a:pt x="31843" y="654467"/>
                  </a:lnTo>
                  <a:lnTo>
                    <a:pt x="45446" y="609683"/>
                  </a:lnTo>
                  <a:lnTo>
                    <a:pt x="61302" y="565927"/>
                  </a:lnTo>
                  <a:lnTo>
                    <a:pt x="79343" y="523270"/>
                  </a:lnTo>
                  <a:lnTo>
                    <a:pt x="99502" y="481777"/>
                  </a:lnTo>
                  <a:lnTo>
                    <a:pt x="121709" y="441518"/>
                  </a:lnTo>
                  <a:lnTo>
                    <a:pt x="145897" y="402560"/>
                  </a:lnTo>
                  <a:lnTo>
                    <a:pt x="171998" y="364971"/>
                  </a:lnTo>
                  <a:lnTo>
                    <a:pt x="199944" y="328819"/>
                  </a:lnTo>
                  <a:lnTo>
                    <a:pt x="229667" y="294173"/>
                  </a:lnTo>
                  <a:lnTo>
                    <a:pt x="261099" y="261099"/>
                  </a:lnTo>
                  <a:lnTo>
                    <a:pt x="294173" y="229667"/>
                  </a:lnTo>
                  <a:lnTo>
                    <a:pt x="328819" y="199944"/>
                  </a:lnTo>
                  <a:lnTo>
                    <a:pt x="364971" y="171998"/>
                  </a:lnTo>
                  <a:lnTo>
                    <a:pt x="402560" y="145897"/>
                  </a:lnTo>
                  <a:lnTo>
                    <a:pt x="441518" y="121709"/>
                  </a:lnTo>
                  <a:lnTo>
                    <a:pt x="481777" y="99502"/>
                  </a:lnTo>
                  <a:lnTo>
                    <a:pt x="523269" y="79344"/>
                  </a:lnTo>
                  <a:lnTo>
                    <a:pt x="565927" y="61302"/>
                  </a:lnTo>
                  <a:lnTo>
                    <a:pt x="609682" y="45446"/>
                  </a:lnTo>
                  <a:lnTo>
                    <a:pt x="654467" y="31843"/>
                  </a:lnTo>
                  <a:lnTo>
                    <a:pt x="700213" y="20561"/>
                  </a:lnTo>
                  <a:lnTo>
                    <a:pt x="746852" y="11667"/>
                  </a:lnTo>
                  <a:lnTo>
                    <a:pt x="794316" y="5230"/>
                  </a:lnTo>
                  <a:lnTo>
                    <a:pt x="842538" y="1319"/>
                  </a:lnTo>
                  <a:lnTo>
                    <a:pt x="891449" y="0"/>
                  </a:lnTo>
                  <a:lnTo>
                    <a:pt x="940361" y="1319"/>
                  </a:lnTo>
                  <a:lnTo>
                    <a:pt x="988583" y="5230"/>
                  </a:lnTo>
                  <a:lnTo>
                    <a:pt x="1036047" y="11667"/>
                  </a:lnTo>
                  <a:lnTo>
                    <a:pt x="1082686" y="20561"/>
                  </a:lnTo>
                  <a:lnTo>
                    <a:pt x="1128432" y="31843"/>
                  </a:lnTo>
                  <a:lnTo>
                    <a:pt x="1173217" y="45446"/>
                  </a:lnTo>
                  <a:lnTo>
                    <a:pt x="1216972" y="61302"/>
                  </a:lnTo>
                  <a:lnTo>
                    <a:pt x="1259630" y="79344"/>
                  </a:lnTo>
                  <a:lnTo>
                    <a:pt x="1301122" y="99502"/>
                  </a:lnTo>
                  <a:lnTo>
                    <a:pt x="1341381" y="121709"/>
                  </a:lnTo>
                  <a:lnTo>
                    <a:pt x="1380340" y="145897"/>
                  </a:lnTo>
                  <a:lnTo>
                    <a:pt x="1417928" y="171998"/>
                  </a:lnTo>
                  <a:lnTo>
                    <a:pt x="1454080" y="199944"/>
                  </a:lnTo>
                  <a:lnTo>
                    <a:pt x="1488727" y="229667"/>
                  </a:lnTo>
                  <a:lnTo>
                    <a:pt x="1521800" y="261099"/>
                  </a:lnTo>
                  <a:lnTo>
                    <a:pt x="1553232" y="294173"/>
                  </a:lnTo>
                  <a:lnTo>
                    <a:pt x="1582955" y="328819"/>
                  </a:lnTo>
                  <a:lnTo>
                    <a:pt x="1604415" y="356580"/>
                  </a:lnTo>
                  <a:lnTo>
                    <a:pt x="891449" y="356580"/>
                  </a:lnTo>
                  <a:lnTo>
                    <a:pt x="842765" y="358765"/>
                  </a:lnTo>
                  <a:lnTo>
                    <a:pt x="795306" y="365197"/>
                  </a:lnTo>
                  <a:lnTo>
                    <a:pt x="749260" y="375686"/>
                  </a:lnTo>
                  <a:lnTo>
                    <a:pt x="704816" y="390042"/>
                  </a:lnTo>
                  <a:lnTo>
                    <a:pt x="662163" y="408078"/>
                  </a:lnTo>
                  <a:lnTo>
                    <a:pt x="621490" y="429605"/>
                  </a:lnTo>
                  <a:lnTo>
                    <a:pt x="582986" y="454433"/>
                  </a:lnTo>
                  <a:lnTo>
                    <a:pt x="546840" y="482374"/>
                  </a:lnTo>
                  <a:lnTo>
                    <a:pt x="513239" y="513239"/>
                  </a:lnTo>
                  <a:lnTo>
                    <a:pt x="482374" y="546840"/>
                  </a:lnTo>
                  <a:lnTo>
                    <a:pt x="454433" y="582986"/>
                  </a:lnTo>
                  <a:lnTo>
                    <a:pt x="429605" y="621490"/>
                  </a:lnTo>
                  <a:lnTo>
                    <a:pt x="408078" y="662163"/>
                  </a:lnTo>
                  <a:lnTo>
                    <a:pt x="390042" y="704816"/>
                  </a:lnTo>
                  <a:lnTo>
                    <a:pt x="375686" y="749260"/>
                  </a:lnTo>
                  <a:lnTo>
                    <a:pt x="365197" y="795306"/>
                  </a:lnTo>
                  <a:lnTo>
                    <a:pt x="358765" y="842766"/>
                  </a:lnTo>
                  <a:lnTo>
                    <a:pt x="356579" y="891450"/>
                  </a:lnTo>
                  <a:close/>
                </a:path>
                <a:path w="1783079" h="891539">
                  <a:moveTo>
                    <a:pt x="1782899" y="891450"/>
                  </a:moveTo>
                  <a:lnTo>
                    <a:pt x="1426320" y="891450"/>
                  </a:lnTo>
                  <a:lnTo>
                    <a:pt x="1424134" y="842766"/>
                  </a:lnTo>
                  <a:lnTo>
                    <a:pt x="1417702" y="795306"/>
                  </a:lnTo>
                  <a:lnTo>
                    <a:pt x="1407214" y="749260"/>
                  </a:lnTo>
                  <a:lnTo>
                    <a:pt x="1392857" y="704816"/>
                  </a:lnTo>
                  <a:lnTo>
                    <a:pt x="1374821" y="662163"/>
                  </a:lnTo>
                  <a:lnTo>
                    <a:pt x="1353294" y="621490"/>
                  </a:lnTo>
                  <a:lnTo>
                    <a:pt x="1328466" y="582986"/>
                  </a:lnTo>
                  <a:lnTo>
                    <a:pt x="1300525" y="546840"/>
                  </a:lnTo>
                  <a:lnTo>
                    <a:pt x="1269660" y="513239"/>
                  </a:lnTo>
                  <a:lnTo>
                    <a:pt x="1236060" y="482374"/>
                  </a:lnTo>
                  <a:lnTo>
                    <a:pt x="1199913" y="454433"/>
                  </a:lnTo>
                  <a:lnTo>
                    <a:pt x="1161409" y="429605"/>
                  </a:lnTo>
                  <a:lnTo>
                    <a:pt x="1120736" y="408078"/>
                  </a:lnTo>
                  <a:lnTo>
                    <a:pt x="1078083" y="390042"/>
                  </a:lnTo>
                  <a:lnTo>
                    <a:pt x="1033639" y="375686"/>
                  </a:lnTo>
                  <a:lnTo>
                    <a:pt x="987593" y="365197"/>
                  </a:lnTo>
                  <a:lnTo>
                    <a:pt x="940134" y="358765"/>
                  </a:lnTo>
                  <a:lnTo>
                    <a:pt x="891449" y="356580"/>
                  </a:lnTo>
                  <a:lnTo>
                    <a:pt x="1604415" y="356580"/>
                  </a:lnTo>
                  <a:lnTo>
                    <a:pt x="1637003" y="402560"/>
                  </a:lnTo>
                  <a:lnTo>
                    <a:pt x="1661191" y="441518"/>
                  </a:lnTo>
                  <a:lnTo>
                    <a:pt x="1683398" y="481777"/>
                  </a:lnTo>
                  <a:lnTo>
                    <a:pt x="1703556" y="523270"/>
                  </a:lnTo>
                  <a:lnTo>
                    <a:pt x="1721597" y="565927"/>
                  </a:lnTo>
                  <a:lnTo>
                    <a:pt x="1737453" y="609683"/>
                  </a:lnTo>
                  <a:lnTo>
                    <a:pt x="1751056" y="654467"/>
                  </a:lnTo>
                  <a:lnTo>
                    <a:pt x="1762339" y="700213"/>
                  </a:lnTo>
                  <a:lnTo>
                    <a:pt x="1771232" y="746852"/>
                  </a:lnTo>
                  <a:lnTo>
                    <a:pt x="1777669" y="794316"/>
                  </a:lnTo>
                  <a:lnTo>
                    <a:pt x="1781587" y="842766"/>
                  </a:lnTo>
                  <a:lnTo>
                    <a:pt x="1782899" y="891436"/>
                  </a:lnTo>
                  <a:close/>
                </a:path>
              </a:pathLst>
            </a:custGeom>
            <a:solidFill>
              <a:srgbClr val="FF7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88566" y="3304890"/>
              <a:ext cx="734695" cy="487045"/>
            </a:xfrm>
            <a:custGeom>
              <a:avLst/>
              <a:gdLst/>
              <a:ahLst/>
              <a:cxnLst/>
              <a:rect l="l" t="t" r="r" b="b"/>
              <a:pathLst>
                <a:path w="734695" h="487045">
                  <a:moveTo>
                    <a:pt x="101109" y="486450"/>
                  </a:moveTo>
                  <a:lnTo>
                    <a:pt x="66974" y="484790"/>
                  </a:lnTo>
                  <a:lnTo>
                    <a:pt x="35954" y="470451"/>
                  </a:lnTo>
                  <a:lnTo>
                    <a:pt x="11985" y="444401"/>
                  </a:lnTo>
                  <a:lnTo>
                    <a:pt x="0" y="411092"/>
                  </a:lnTo>
                  <a:lnTo>
                    <a:pt x="1660" y="376958"/>
                  </a:lnTo>
                  <a:lnTo>
                    <a:pt x="15999" y="345937"/>
                  </a:lnTo>
                  <a:lnTo>
                    <a:pt x="42049" y="321968"/>
                  </a:lnTo>
                  <a:lnTo>
                    <a:pt x="707304" y="2396"/>
                  </a:lnTo>
                  <a:lnTo>
                    <a:pt x="713965" y="0"/>
                  </a:lnTo>
                  <a:lnTo>
                    <a:pt x="720792" y="332"/>
                  </a:lnTo>
                  <a:lnTo>
                    <a:pt x="726996" y="3199"/>
                  </a:lnTo>
                  <a:lnTo>
                    <a:pt x="731790" y="8409"/>
                  </a:lnTo>
                  <a:lnTo>
                    <a:pt x="734187" y="15071"/>
                  </a:lnTo>
                  <a:lnTo>
                    <a:pt x="733855" y="21898"/>
                  </a:lnTo>
                  <a:lnTo>
                    <a:pt x="730987" y="28102"/>
                  </a:lnTo>
                  <a:lnTo>
                    <a:pt x="725777" y="32896"/>
                  </a:lnTo>
                  <a:lnTo>
                    <a:pt x="134417" y="474465"/>
                  </a:lnTo>
                  <a:lnTo>
                    <a:pt x="101109" y="486450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016917" y="4270448"/>
            <a:ext cx="105600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b="1" spc="190" dirty="0">
                <a:solidFill>
                  <a:srgbClr val="535353"/>
                </a:solidFill>
                <a:latin typeface="Trebuchet MS"/>
                <a:cs typeface="Trebuchet MS"/>
              </a:rPr>
              <a:t>N</a:t>
            </a:r>
            <a:r>
              <a:rPr sz="1550" b="1" spc="114" dirty="0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sz="1550" b="1" spc="150" dirty="0">
                <a:solidFill>
                  <a:srgbClr val="535353"/>
                </a:solidFill>
                <a:latin typeface="Trebuchet MS"/>
                <a:cs typeface="Trebuchet MS"/>
              </a:rPr>
              <a:t>G</a:t>
            </a:r>
            <a:r>
              <a:rPr sz="1550" b="1" spc="160" dirty="0">
                <a:solidFill>
                  <a:srgbClr val="535353"/>
                </a:solidFill>
                <a:latin typeface="Trebuchet MS"/>
                <a:cs typeface="Trebuchet MS"/>
              </a:rPr>
              <a:t>A</a:t>
            </a:r>
            <a:r>
              <a:rPr sz="1550" b="1" spc="15" dirty="0">
                <a:solidFill>
                  <a:srgbClr val="535353"/>
                </a:solidFill>
                <a:latin typeface="Trebuchet MS"/>
                <a:cs typeface="Trebuchet MS"/>
              </a:rPr>
              <a:t>T</a:t>
            </a:r>
            <a:r>
              <a:rPr sz="1550" b="1" spc="50" dirty="0">
                <a:solidFill>
                  <a:srgbClr val="535353"/>
                </a:solidFill>
                <a:latin typeface="Trebuchet MS"/>
                <a:cs typeface="Trebuchet MS"/>
              </a:rPr>
              <a:t>I</a:t>
            </a:r>
            <a:r>
              <a:rPr sz="1550" b="1" spc="135" dirty="0">
                <a:solidFill>
                  <a:srgbClr val="535353"/>
                </a:solidFill>
                <a:latin typeface="Trebuchet MS"/>
                <a:cs typeface="Trebuchet MS"/>
              </a:rPr>
              <a:t>V</a:t>
            </a:r>
            <a:r>
              <a:rPr sz="1550" b="1" spc="114" dirty="0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60908" y="4153635"/>
            <a:ext cx="986790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b="1" spc="110" dirty="0">
                <a:solidFill>
                  <a:srgbClr val="535353"/>
                </a:solidFill>
                <a:latin typeface="Trebuchet MS"/>
                <a:cs typeface="Trebuchet MS"/>
              </a:rPr>
              <a:t>POSITIVE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65" dirty="0"/>
              <a:t>S</a:t>
            </a:r>
            <a:r>
              <a:rPr spc="-30" dirty="0"/>
              <a:t>e</a:t>
            </a:r>
            <a:r>
              <a:rPr dirty="0"/>
              <a:t>n</a:t>
            </a:r>
            <a:r>
              <a:rPr spc="90" dirty="0"/>
              <a:t>t</a:t>
            </a:r>
            <a:r>
              <a:rPr spc="-70" dirty="0"/>
              <a:t>i</a:t>
            </a:r>
            <a:r>
              <a:rPr spc="125" dirty="0"/>
              <a:t>m</a:t>
            </a:r>
            <a:r>
              <a:rPr spc="-30" dirty="0"/>
              <a:t>e</a:t>
            </a:r>
            <a:r>
              <a:rPr dirty="0"/>
              <a:t>n</a:t>
            </a:r>
            <a:r>
              <a:rPr spc="95" dirty="0"/>
              <a:t>t</a:t>
            </a:r>
            <a:r>
              <a:rPr spc="-335" dirty="0"/>
              <a:t> </a:t>
            </a:r>
            <a:r>
              <a:rPr spc="335" dirty="0"/>
              <a:t>A</a:t>
            </a:r>
            <a:r>
              <a:rPr dirty="0"/>
              <a:t>n</a:t>
            </a:r>
            <a:r>
              <a:rPr spc="145" dirty="0"/>
              <a:t>a</a:t>
            </a:r>
            <a:r>
              <a:rPr spc="110" dirty="0"/>
              <a:t>l</a:t>
            </a:r>
            <a:r>
              <a:rPr spc="100" dirty="0"/>
              <a:t>y</a:t>
            </a:r>
            <a:r>
              <a:rPr spc="340" dirty="0"/>
              <a:t>s</a:t>
            </a:r>
            <a:r>
              <a:rPr spc="-70" dirty="0"/>
              <a:t>i</a:t>
            </a:r>
            <a:r>
              <a:rPr spc="345" dirty="0"/>
              <a:t>s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825721" y="2433962"/>
            <a:ext cx="2433320" cy="2717165"/>
            <a:chOff x="825721" y="2433962"/>
            <a:chExt cx="2433320" cy="2717165"/>
          </a:xfrm>
        </p:grpSpPr>
        <p:sp>
          <p:nvSpPr>
            <p:cNvPr id="13" name="object 13"/>
            <p:cNvSpPr/>
            <p:nvPr/>
          </p:nvSpPr>
          <p:spPr>
            <a:xfrm>
              <a:off x="825721" y="2433962"/>
              <a:ext cx="2433320" cy="2717165"/>
            </a:xfrm>
            <a:custGeom>
              <a:avLst/>
              <a:gdLst/>
              <a:ahLst/>
              <a:cxnLst/>
              <a:rect l="l" t="t" r="r" b="b"/>
              <a:pathLst>
                <a:path w="2433320" h="2717165">
                  <a:moveTo>
                    <a:pt x="2194877" y="2716580"/>
                  </a:moveTo>
                  <a:lnTo>
                    <a:pt x="238124" y="2716580"/>
                  </a:lnTo>
                  <a:lnTo>
                    <a:pt x="190134" y="2711742"/>
                  </a:lnTo>
                  <a:lnTo>
                    <a:pt x="145435" y="2697867"/>
                  </a:lnTo>
                  <a:lnTo>
                    <a:pt x="104986" y="2675912"/>
                  </a:lnTo>
                  <a:lnTo>
                    <a:pt x="69744" y="2646835"/>
                  </a:lnTo>
                  <a:lnTo>
                    <a:pt x="40667" y="2611593"/>
                  </a:lnTo>
                  <a:lnTo>
                    <a:pt x="18712" y="2571144"/>
                  </a:lnTo>
                  <a:lnTo>
                    <a:pt x="4837" y="2526446"/>
                  </a:lnTo>
                  <a:lnTo>
                    <a:pt x="0" y="2478458"/>
                  </a:lnTo>
                  <a:lnTo>
                    <a:pt x="0" y="238122"/>
                  </a:lnTo>
                  <a:lnTo>
                    <a:pt x="4837" y="190134"/>
                  </a:lnTo>
                  <a:lnTo>
                    <a:pt x="18712" y="145436"/>
                  </a:lnTo>
                  <a:lnTo>
                    <a:pt x="40667" y="104987"/>
                  </a:lnTo>
                  <a:lnTo>
                    <a:pt x="69744" y="69745"/>
                  </a:lnTo>
                  <a:lnTo>
                    <a:pt x="104986" y="40667"/>
                  </a:lnTo>
                  <a:lnTo>
                    <a:pt x="145435" y="18713"/>
                  </a:lnTo>
                  <a:lnTo>
                    <a:pt x="190134" y="4837"/>
                  </a:lnTo>
                  <a:lnTo>
                    <a:pt x="238124" y="0"/>
                  </a:lnTo>
                  <a:lnTo>
                    <a:pt x="2194877" y="0"/>
                  </a:lnTo>
                  <a:lnTo>
                    <a:pt x="2242867" y="4837"/>
                  </a:lnTo>
                  <a:lnTo>
                    <a:pt x="2287566" y="18713"/>
                  </a:lnTo>
                  <a:lnTo>
                    <a:pt x="2328015" y="40667"/>
                  </a:lnTo>
                  <a:lnTo>
                    <a:pt x="2363257" y="69745"/>
                  </a:lnTo>
                  <a:lnTo>
                    <a:pt x="2392334" y="104987"/>
                  </a:lnTo>
                  <a:lnTo>
                    <a:pt x="2414289" y="145436"/>
                  </a:lnTo>
                  <a:lnTo>
                    <a:pt x="2428164" y="190134"/>
                  </a:lnTo>
                  <a:lnTo>
                    <a:pt x="2433002" y="238122"/>
                  </a:lnTo>
                  <a:lnTo>
                    <a:pt x="2433002" y="2478458"/>
                  </a:lnTo>
                  <a:lnTo>
                    <a:pt x="2428164" y="2526446"/>
                  </a:lnTo>
                  <a:lnTo>
                    <a:pt x="2414289" y="2571144"/>
                  </a:lnTo>
                  <a:lnTo>
                    <a:pt x="2392334" y="2611593"/>
                  </a:lnTo>
                  <a:lnTo>
                    <a:pt x="2363257" y="2646835"/>
                  </a:lnTo>
                  <a:lnTo>
                    <a:pt x="2328015" y="2675912"/>
                  </a:lnTo>
                  <a:lnTo>
                    <a:pt x="2287566" y="2697867"/>
                  </a:lnTo>
                  <a:lnTo>
                    <a:pt x="2242867" y="2711742"/>
                  </a:lnTo>
                  <a:lnTo>
                    <a:pt x="2194877" y="27165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50772" y="2900802"/>
              <a:ext cx="1783080" cy="891540"/>
            </a:xfrm>
            <a:custGeom>
              <a:avLst/>
              <a:gdLst/>
              <a:ahLst/>
              <a:cxnLst/>
              <a:rect l="l" t="t" r="r" b="b"/>
              <a:pathLst>
                <a:path w="1783080" h="891539">
                  <a:moveTo>
                    <a:pt x="356580" y="891450"/>
                  </a:moveTo>
                  <a:lnTo>
                    <a:pt x="0" y="891450"/>
                  </a:lnTo>
                  <a:lnTo>
                    <a:pt x="1331" y="842538"/>
                  </a:lnTo>
                  <a:lnTo>
                    <a:pt x="5230" y="794316"/>
                  </a:lnTo>
                  <a:lnTo>
                    <a:pt x="11667" y="746852"/>
                  </a:lnTo>
                  <a:lnTo>
                    <a:pt x="20561" y="700213"/>
                  </a:lnTo>
                  <a:lnTo>
                    <a:pt x="31843" y="654467"/>
                  </a:lnTo>
                  <a:lnTo>
                    <a:pt x="45446" y="609683"/>
                  </a:lnTo>
                  <a:lnTo>
                    <a:pt x="61302" y="565927"/>
                  </a:lnTo>
                  <a:lnTo>
                    <a:pt x="79343" y="523270"/>
                  </a:lnTo>
                  <a:lnTo>
                    <a:pt x="99502" y="481777"/>
                  </a:lnTo>
                  <a:lnTo>
                    <a:pt x="121709" y="441518"/>
                  </a:lnTo>
                  <a:lnTo>
                    <a:pt x="145897" y="402560"/>
                  </a:lnTo>
                  <a:lnTo>
                    <a:pt x="171998" y="364971"/>
                  </a:lnTo>
                  <a:lnTo>
                    <a:pt x="199944" y="328819"/>
                  </a:lnTo>
                  <a:lnTo>
                    <a:pt x="229667" y="294173"/>
                  </a:lnTo>
                  <a:lnTo>
                    <a:pt x="261099" y="261099"/>
                  </a:lnTo>
                  <a:lnTo>
                    <a:pt x="294173" y="229667"/>
                  </a:lnTo>
                  <a:lnTo>
                    <a:pt x="328819" y="199944"/>
                  </a:lnTo>
                  <a:lnTo>
                    <a:pt x="364971" y="171998"/>
                  </a:lnTo>
                  <a:lnTo>
                    <a:pt x="402560" y="145897"/>
                  </a:lnTo>
                  <a:lnTo>
                    <a:pt x="441518" y="121709"/>
                  </a:lnTo>
                  <a:lnTo>
                    <a:pt x="481777" y="99502"/>
                  </a:lnTo>
                  <a:lnTo>
                    <a:pt x="523269" y="79344"/>
                  </a:lnTo>
                  <a:lnTo>
                    <a:pt x="565927" y="61302"/>
                  </a:lnTo>
                  <a:lnTo>
                    <a:pt x="609682" y="45446"/>
                  </a:lnTo>
                  <a:lnTo>
                    <a:pt x="654467" y="31843"/>
                  </a:lnTo>
                  <a:lnTo>
                    <a:pt x="700213" y="20561"/>
                  </a:lnTo>
                  <a:lnTo>
                    <a:pt x="746852" y="11667"/>
                  </a:lnTo>
                  <a:lnTo>
                    <a:pt x="794316" y="5230"/>
                  </a:lnTo>
                  <a:lnTo>
                    <a:pt x="842538" y="1319"/>
                  </a:lnTo>
                  <a:lnTo>
                    <a:pt x="891450" y="0"/>
                  </a:lnTo>
                  <a:lnTo>
                    <a:pt x="940361" y="1319"/>
                  </a:lnTo>
                  <a:lnTo>
                    <a:pt x="988583" y="5230"/>
                  </a:lnTo>
                  <a:lnTo>
                    <a:pt x="1036047" y="11667"/>
                  </a:lnTo>
                  <a:lnTo>
                    <a:pt x="1082687" y="20561"/>
                  </a:lnTo>
                  <a:lnTo>
                    <a:pt x="1128432" y="31843"/>
                  </a:lnTo>
                  <a:lnTo>
                    <a:pt x="1173217" y="45446"/>
                  </a:lnTo>
                  <a:lnTo>
                    <a:pt x="1216972" y="61302"/>
                  </a:lnTo>
                  <a:lnTo>
                    <a:pt x="1259630" y="79344"/>
                  </a:lnTo>
                  <a:lnTo>
                    <a:pt x="1301122" y="99502"/>
                  </a:lnTo>
                  <a:lnTo>
                    <a:pt x="1341382" y="121709"/>
                  </a:lnTo>
                  <a:lnTo>
                    <a:pt x="1380340" y="145897"/>
                  </a:lnTo>
                  <a:lnTo>
                    <a:pt x="1417928" y="171998"/>
                  </a:lnTo>
                  <a:lnTo>
                    <a:pt x="1454080" y="199944"/>
                  </a:lnTo>
                  <a:lnTo>
                    <a:pt x="1488727" y="229667"/>
                  </a:lnTo>
                  <a:lnTo>
                    <a:pt x="1521800" y="261099"/>
                  </a:lnTo>
                  <a:lnTo>
                    <a:pt x="1553232" y="294173"/>
                  </a:lnTo>
                  <a:lnTo>
                    <a:pt x="1582955" y="328819"/>
                  </a:lnTo>
                  <a:lnTo>
                    <a:pt x="1604415" y="356580"/>
                  </a:lnTo>
                  <a:lnTo>
                    <a:pt x="891450" y="356580"/>
                  </a:lnTo>
                  <a:lnTo>
                    <a:pt x="842766" y="358765"/>
                  </a:lnTo>
                  <a:lnTo>
                    <a:pt x="795306" y="365197"/>
                  </a:lnTo>
                  <a:lnTo>
                    <a:pt x="749260" y="375686"/>
                  </a:lnTo>
                  <a:lnTo>
                    <a:pt x="704816" y="390042"/>
                  </a:lnTo>
                  <a:lnTo>
                    <a:pt x="662163" y="408078"/>
                  </a:lnTo>
                  <a:lnTo>
                    <a:pt x="621490" y="429605"/>
                  </a:lnTo>
                  <a:lnTo>
                    <a:pt x="582986" y="454433"/>
                  </a:lnTo>
                  <a:lnTo>
                    <a:pt x="546840" y="482374"/>
                  </a:lnTo>
                  <a:lnTo>
                    <a:pt x="513239" y="513239"/>
                  </a:lnTo>
                  <a:lnTo>
                    <a:pt x="482374" y="546840"/>
                  </a:lnTo>
                  <a:lnTo>
                    <a:pt x="454433" y="582986"/>
                  </a:lnTo>
                  <a:lnTo>
                    <a:pt x="429605" y="621490"/>
                  </a:lnTo>
                  <a:lnTo>
                    <a:pt x="408078" y="662163"/>
                  </a:lnTo>
                  <a:lnTo>
                    <a:pt x="390042" y="704816"/>
                  </a:lnTo>
                  <a:lnTo>
                    <a:pt x="375686" y="749260"/>
                  </a:lnTo>
                  <a:lnTo>
                    <a:pt x="365197" y="795306"/>
                  </a:lnTo>
                  <a:lnTo>
                    <a:pt x="358765" y="842766"/>
                  </a:lnTo>
                  <a:lnTo>
                    <a:pt x="356580" y="891450"/>
                  </a:lnTo>
                  <a:close/>
                </a:path>
                <a:path w="1783080" h="891539">
                  <a:moveTo>
                    <a:pt x="1782899" y="891450"/>
                  </a:moveTo>
                  <a:lnTo>
                    <a:pt x="1426319" y="891444"/>
                  </a:lnTo>
                  <a:lnTo>
                    <a:pt x="1424134" y="842766"/>
                  </a:lnTo>
                  <a:lnTo>
                    <a:pt x="1417702" y="795306"/>
                  </a:lnTo>
                  <a:lnTo>
                    <a:pt x="1407214" y="749260"/>
                  </a:lnTo>
                  <a:lnTo>
                    <a:pt x="1392857" y="704816"/>
                  </a:lnTo>
                  <a:lnTo>
                    <a:pt x="1374821" y="662163"/>
                  </a:lnTo>
                  <a:lnTo>
                    <a:pt x="1353294" y="621490"/>
                  </a:lnTo>
                  <a:lnTo>
                    <a:pt x="1328466" y="582986"/>
                  </a:lnTo>
                  <a:lnTo>
                    <a:pt x="1300525" y="546840"/>
                  </a:lnTo>
                  <a:lnTo>
                    <a:pt x="1269660" y="513239"/>
                  </a:lnTo>
                  <a:lnTo>
                    <a:pt x="1236060" y="482374"/>
                  </a:lnTo>
                  <a:lnTo>
                    <a:pt x="1199913" y="454433"/>
                  </a:lnTo>
                  <a:lnTo>
                    <a:pt x="1161409" y="429605"/>
                  </a:lnTo>
                  <a:lnTo>
                    <a:pt x="1120736" y="408078"/>
                  </a:lnTo>
                  <a:lnTo>
                    <a:pt x="1078083" y="390042"/>
                  </a:lnTo>
                  <a:lnTo>
                    <a:pt x="1033639" y="375686"/>
                  </a:lnTo>
                  <a:lnTo>
                    <a:pt x="987593" y="365197"/>
                  </a:lnTo>
                  <a:lnTo>
                    <a:pt x="940134" y="358765"/>
                  </a:lnTo>
                  <a:lnTo>
                    <a:pt x="891450" y="356580"/>
                  </a:lnTo>
                  <a:lnTo>
                    <a:pt x="1604415" y="356580"/>
                  </a:lnTo>
                  <a:lnTo>
                    <a:pt x="1637003" y="402560"/>
                  </a:lnTo>
                  <a:lnTo>
                    <a:pt x="1661191" y="441518"/>
                  </a:lnTo>
                  <a:lnTo>
                    <a:pt x="1683398" y="481777"/>
                  </a:lnTo>
                  <a:lnTo>
                    <a:pt x="1703556" y="523270"/>
                  </a:lnTo>
                  <a:lnTo>
                    <a:pt x="1721597" y="565927"/>
                  </a:lnTo>
                  <a:lnTo>
                    <a:pt x="1737453" y="609683"/>
                  </a:lnTo>
                  <a:lnTo>
                    <a:pt x="1751056" y="654467"/>
                  </a:lnTo>
                  <a:lnTo>
                    <a:pt x="1762339" y="700213"/>
                  </a:lnTo>
                  <a:lnTo>
                    <a:pt x="1771232" y="746852"/>
                  </a:lnTo>
                  <a:lnTo>
                    <a:pt x="1777669" y="794316"/>
                  </a:lnTo>
                  <a:lnTo>
                    <a:pt x="1781587" y="842766"/>
                  </a:lnTo>
                  <a:lnTo>
                    <a:pt x="1782899" y="891444"/>
                  </a:lnTo>
                  <a:close/>
                </a:path>
              </a:pathLst>
            </a:custGeom>
            <a:solidFill>
              <a:srgbClr val="94D6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53392" y="3026411"/>
              <a:ext cx="346710" cy="765810"/>
            </a:xfrm>
            <a:custGeom>
              <a:avLst/>
              <a:gdLst/>
              <a:ahLst/>
              <a:cxnLst/>
              <a:rect l="l" t="t" r="r" b="b"/>
              <a:pathLst>
                <a:path w="346710" h="765810">
                  <a:moveTo>
                    <a:pt x="80924" y="765492"/>
                  </a:moveTo>
                  <a:lnTo>
                    <a:pt x="37902" y="749865"/>
                  </a:lnTo>
                  <a:lnTo>
                    <a:pt x="7977" y="714248"/>
                  </a:lnTo>
                  <a:lnTo>
                    <a:pt x="0" y="669176"/>
                  </a:lnTo>
                  <a:lnTo>
                    <a:pt x="5040" y="646261"/>
                  </a:lnTo>
                  <a:lnTo>
                    <a:pt x="311093" y="12579"/>
                  </a:lnTo>
                  <a:lnTo>
                    <a:pt x="313268" y="6592"/>
                  </a:lnTo>
                  <a:lnTo>
                    <a:pt x="318472" y="2220"/>
                  </a:lnTo>
                  <a:lnTo>
                    <a:pt x="331016" y="0"/>
                  </a:lnTo>
                  <a:lnTo>
                    <a:pt x="337404" y="2320"/>
                  </a:lnTo>
                  <a:lnTo>
                    <a:pt x="345599" y="12073"/>
                  </a:lnTo>
                  <a:lnTo>
                    <a:pt x="346514" y="17241"/>
                  </a:lnTo>
                  <a:lnTo>
                    <a:pt x="346514" y="19509"/>
                  </a:lnTo>
                  <a:lnTo>
                    <a:pt x="344609" y="24753"/>
                  </a:lnTo>
                  <a:lnTo>
                    <a:pt x="172617" y="707131"/>
                  </a:lnTo>
                  <a:lnTo>
                    <a:pt x="161776" y="727940"/>
                  </a:lnTo>
                  <a:lnTo>
                    <a:pt x="146174" y="744948"/>
                  </a:lnTo>
                  <a:lnTo>
                    <a:pt x="126731" y="757384"/>
                  </a:lnTo>
                  <a:lnTo>
                    <a:pt x="104365" y="764477"/>
                  </a:lnTo>
                  <a:lnTo>
                    <a:pt x="80924" y="765492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411716" y="4143585"/>
            <a:ext cx="104203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b="1" spc="210" dirty="0">
                <a:solidFill>
                  <a:srgbClr val="535353"/>
                </a:solidFill>
                <a:latin typeface="Trebuchet MS"/>
                <a:cs typeface="Trebuchet MS"/>
              </a:rPr>
              <a:t>N</a:t>
            </a:r>
            <a:r>
              <a:rPr sz="1650" b="1" spc="125" dirty="0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sz="1650" b="1" spc="95" dirty="0">
                <a:solidFill>
                  <a:srgbClr val="535353"/>
                </a:solidFill>
                <a:latin typeface="Trebuchet MS"/>
                <a:cs typeface="Trebuchet MS"/>
              </a:rPr>
              <a:t>U</a:t>
            </a:r>
            <a:r>
              <a:rPr sz="1650" b="1" spc="25" dirty="0">
                <a:solidFill>
                  <a:srgbClr val="535353"/>
                </a:solidFill>
                <a:latin typeface="Trebuchet MS"/>
                <a:cs typeface="Trebuchet MS"/>
              </a:rPr>
              <a:t>T</a:t>
            </a:r>
            <a:r>
              <a:rPr sz="1650" b="1" spc="160" dirty="0">
                <a:solidFill>
                  <a:srgbClr val="535353"/>
                </a:solidFill>
                <a:latin typeface="Trebuchet MS"/>
                <a:cs typeface="Trebuchet MS"/>
              </a:rPr>
              <a:t>R</a:t>
            </a:r>
            <a:r>
              <a:rPr sz="1650" b="1" spc="175" dirty="0">
                <a:solidFill>
                  <a:srgbClr val="535353"/>
                </a:solidFill>
                <a:latin typeface="Trebuchet MS"/>
                <a:cs typeface="Trebuchet MS"/>
              </a:rPr>
              <a:t>A</a:t>
            </a:r>
            <a:r>
              <a:rPr sz="1650" b="1" spc="55" dirty="0">
                <a:solidFill>
                  <a:srgbClr val="535353"/>
                </a:solidFill>
                <a:latin typeface="Trebuchet MS"/>
                <a:cs typeface="Trebuchet MS"/>
              </a:rPr>
              <a:t>L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9931" y="780968"/>
            <a:ext cx="3249930" cy="781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950" spc="925" dirty="0">
                <a:solidFill>
                  <a:schemeClr val="tx1"/>
                </a:solidFill>
                <a:latin typeface="Calibri"/>
                <a:cs typeface="Calibri"/>
              </a:rPr>
              <a:t>S</a:t>
            </a:r>
            <a:r>
              <a:rPr sz="4950" spc="515" dirty="0">
                <a:solidFill>
                  <a:schemeClr val="tx1"/>
                </a:solidFill>
                <a:latin typeface="Calibri"/>
                <a:cs typeface="Calibri"/>
              </a:rPr>
              <a:t>O</a:t>
            </a:r>
            <a:r>
              <a:rPr sz="4950" spc="975" dirty="0">
                <a:solidFill>
                  <a:schemeClr val="tx1"/>
                </a:solidFill>
                <a:latin typeface="Calibri"/>
                <a:cs typeface="Calibri"/>
              </a:rPr>
              <a:t>L</a:t>
            </a:r>
            <a:r>
              <a:rPr sz="4950" spc="135" dirty="0">
                <a:solidFill>
                  <a:schemeClr val="tx1"/>
                </a:solidFill>
                <a:latin typeface="Calibri"/>
                <a:cs typeface="Calibri"/>
              </a:rPr>
              <a:t>U</a:t>
            </a:r>
            <a:r>
              <a:rPr sz="4950" spc="515" dirty="0">
                <a:solidFill>
                  <a:schemeClr val="tx1"/>
                </a:solidFill>
                <a:latin typeface="Calibri"/>
                <a:cs typeface="Calibri"/>
              </a:rPr>
              <a:t>T</a:t>
            </a:r>
            <a:r>
              <a:rPr sz="4950" spc="360" dirty="0">
                <a:solidFill>
                  <a:schemeClr val="tx1"/>
                </a:solidFill>
                <a:latin typeface="Calibri"/>
                <a:cs typeface="Calibri"/>
              </a:rPr>
              <a:t>I</a:t>
            </a:r>
            <a:r>
              <a:rPr sz="4950" spc="515" dirty="0">
                <a:solidFill>
                  <a:schemeClr val="tx1"/>
                </a:solidFill>
                <a:latin typeface="Calibri"/>
                <a:cs typeface="Calibri"/>
              </a:rPr>
              <a:t>O</a:t>
            </a:r>
            <a:r>
              <a:rPr sz="4950" spc="10" dirty="0">
                <a:solidFill>
                  <a:schemeClr val="tx1"/>
                </a:solidFill>
                <a:latin typeface="Calibri"/>
                <a:cs typeface="Calibri"/>
              </a:rPr>
              <a:t>N</a:t>
            </a:r>
            <a:endParaRPr sz="495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52401" y="1676399"/>
            <a:ext cx="9495102" cy="4914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0945" marR="5080" indent="-457200">
              <a:lnSpc>
                <a:spcPct val="1228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en-US" spc="175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spc="-70" dirty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US" spc="-30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spc="50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spc="-70" dirty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</a:rPr>
              <a:t>o</a:t>
            </a:r>
            <a:r>
              <a:rPr lang="en-US" spc="70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US" spc="-30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spc="260" dirty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en-US" spc="265" dirty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en-US" spc="-265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pc="105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US" spc="65" dirty="0">
                <a:solidFill>
                  <a:schemeClr val="accent2">
                    <a:lumMod val="50000"/>
                  </a:schemeClr>
                </a:solidFill>
              </a:rPr>
              <a:t>d</a:t>
            </a:r>
            <a:r>
              <a:rPr lang="en-US" spc="-265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pc="105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US" spc="105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spc="75" dirty="0">
                <a:solidFill>
                  <a:schemeClr val="accent2">
                    <a:lumMod val="50000"/>
                  </a:schemeClr>
                </a:solidFill>
              </a:rPr>
              <a:t>l</a:t>
            </a:r>
            <a:r>
              <a:rPr lang="en-US" spc="70" dirty="0">
                <a:solidFill>
                  <a:schemeClr val="accent2">
                    <a:lumMod val="50000"/>
                  </a:schemeClr>
                </a:solidFill>
              </a:rPr>
              <a:t>y</a:t>
            </a:r>
            <a:r>
              <a:rPr lang="en-US" spc="-114" dirty="0">
                <a:solidFill>
                  <a:schemeClr val="accent2">
                    <a:lumMod val="50000"/>
                  </a:schemeClr>
                </a:solidFill>
              </a:rPr>
              <a:t>z</a:t>
            </a:r>
            <a:r>
              <a:rPr lang="en-US" spc="-25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spc="-265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pc="-70" dirty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US" spc="-30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spc="-35" dirty="0">
                <a:solidFill>
                  <a:schemeClr val="accent2">
                    <a:lumMod val="50000"/>
                  </a:schemeClr>
                </a:solidFill>
              </a:rPr>
              <a:t>v</a:t>
            </a:r>
            <a:r>
              <a:rPr lang="en-US" spc="-65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pc="-30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spc="10" dirty="0">
                <a:solidFill>
                  <a:schemeClr val="accent2">
                    <a:lumMod val="50000"/>
                  </a:schemeClr>
                </a:solidFill>
              </a:rPr>
              <a:t>w</a:t>
            </a:r>
            <a:r>
              <a:rPr lang="en-US" spc="265" dirty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en-US" spc="-265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pc="-20" dirty="0">
                <a:solidFill>
                  <a:schemeClr val="accent2">
                    <a:lumMod val="50000"/>
                  </a:schemeClr>
                </a:solidFill>
              </a:rPr>
              <a:t>u</a:t>
            </a:r>
            <a:r>
              <a:rPr lang="en-US" spc="260" dirty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en-US" spc="-65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US" spc="355" dirty="0">
                <a:solidFill>
                  <a:schemeClr val="accent2">
                    <a:lumMod val="50000"/>
                  </a:schemeClr>
                </a:solidFill>
              </a:rPr>
              <a:t>g</a:t>
            </a:r>
            <a:r>
              <a:rPr lang="en-US" spc="-265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pc="260" dirty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en-US" spc="-30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US" spc="65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US" spc="-65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pc="90" dirty="0">
                <a:solidFill>
                  <a:schemeClr val="accent2">
                    <a:lumMod val="50000"/>
                  </a:schemeClr>
                </a:solidFill>
              </a:rPr>
              <a:t>m</a:t>
            </a:r>
            <a:r>
              <a:rPr lang="en-US" spc="-30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US" spc="60" dirty="0">
                <a:solidFill>
                  <a:schemeClr val="accent2">
                    <a:lumMod val="50000"/>
                  </a:schemeClr>
                </a:solidFill>
              </a:rPr>
              <a:t>t  </a:t>
            </a:r>
            <a:r>
              <a:rPr lang="en-US" spc="105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US" spc="105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spc="75" dirty="0">
                <a:solidFill>
                  <a:schemeClr val="accent2">
                    <a:lumMod val="50000"/>
                  </a:schemeClr>
                </a:solidFill>
              </a:rPr>
              <a:t>l</a:t>
            </a:r>
            <a:r>
              <a:rPr lang="en-US" spc="70" dirty="0">
                <a:solidFill>
                  <a:schemeClr val="accent2">
                    <a:lumMod val="50000"/>
                  </a:schemeClr>
                </a:solidFill>
              </a:rPr>
              <a:t>y</a:t>
            </a:r>
            <a:r>
              <a:rPr lang="en-US" spc="260" dirty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en-US" spc="-65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pc="265" dirty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en-US" spc="-265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pc="90" dirty="0">
                <a:solidFill>
                  <a:schemeClr val="accent2">
                    <a:lumMod val="50000"/>
                  </a:schemeClr>
                </a:solidFill>
              </a:rPr>
              <a:t>m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</a:rPr>
              <a:t>o</a:t>
            </a:r>
            <a:r>
              <a:rPr lang="en-US" spc="60" dirty="0">
                <a:solidFill>
                  <a:schemeClr val="accent2">
                    <a:lumMod val="50000"/>
                  </a:schemeClr>
                </a:solidFill>
              </a:rPr>
              <a:t>d</a:t>
            </a:r>
            <a:r>
              <a:rPr lang="en-US" spc="-30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spc="75" dirty="0">
                <a:solidFill>
                  <a:schemeClr val="accent2">
                    <a:lumMod val="50000"/>
                  </a:schemeClr>
                </a:solidFill>
              </a:rPr>
              <a:t>l</a:t>
            </a:r>
            <a:r>
              <a:rPr lang="en-US" spc="260" dirty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en-US" spc="-29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1210945" marR="946785" indent="-457200">
              <a:lnSpc>
                <a:spcPct val="122800"/>
              </a:lnSpc>
              <a:spcBef>
                <a:spcPts val="5"/>
              </a:spcBef>
              <a:buFont typeface="Wingdings" panose="05000000000000000000" pitchFamily="2" charset="2"/>
              <a:buChar char="ü"/>
            </a:pPr>
            <a:r>
              <a:rPr lang="en-US" spc="75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pc="60" dirty="0">
                <a:solidFill>
                  <a:schemeClr val="accent2">
                    <a:lumMod val="50000"/>
                  </a:schemeClr>
                </a:solidFill>
              </a:rPr>
              <a:t>d</a:t>
            </a:r>
            <a:r>
              <a:rPr lang="en-US" spc="-30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US" spc="65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US" spc="-65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pc="80" dirty="0">
                <a:solidFill>
                  <a:schemeClr val="accent2">
                    <a:lumMod val="50000"/>
                  </a:schemeClr>
                </a:solidFill>
              </a:rPr>
              <a:t>f</a:t>
            </a:r>
            <a:r>
              <a:rPr lang="en-US" spc="75" dirty="0">
                <a:solidFill>
                  <a:schemeClr val="accent2">
                    <a:lumMod val="50000"/>
                  </a:schemeClr>
                </a:solidFill>
              </a:rPr>
              <a:t>y</a:t>
            </a:r>
            <a:r>
              <a:rPr lang="en-US" spc="-265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pc="85" dirty="0">
                <a:solidFill>
                  <a:schemeClr val="accent2">
                    <a:lumMod val="50000"/>
                  </a:schemeClr>
                </a:solidFill>
              </a:rPr>
              <a:t>k</a:t>
            </a:r>
            <a:r>
              <a:rPr lang="en-US" spc="-30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spc="75" dirty="0">
                <a:solidFill>
                  <a:schemeClr val="accent2">
                    <a:lumMod val="50000"/>
                  </a:schemeClr>
                </a:solidFill>
              </a:rPr>
              <a:t>y</a:t>
            </a:r>
            <a:r>
              <a:rPr lang="en-US" spc="-265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pc="65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US" spc="-15" dirty="0">
                <a:solidFill>
                  <a:schemeClr val="accent2">
                    <a:lumMod val="50000"/>
                  </a:schemeClr>
                </a:solidFill>
              </a:rPr>
              <a:t>h</a:t>
            </a:r>
            <a:r>
              <a:rPr lang="en-US" spc="-30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spc="90" dirty="0">
                <a:solidFill>
                  <a:schemeClr val="accent2">
                    <a:lumMod val="50000"/>
                  </a:schemeClr>
                </a:solidFill>
              </a:rPr>
              <a:t>m</a:t>
            </a:r>
            <a:r>
              <a:rPr lang="en-US" spc="-30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spc="265" dirty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en-US" spc="-265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pc="105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US" spc="65" dirty="0">
                <a:solidFill>
                  <a:schemeClr val="accent2">
                    <a:lumMod val="50000"/>
                  </a:schemeClr>
                </a:solidFill>
              </a:rPr>
              <a:t>d</a:t>
            </a:r>
            <a:r>
              <a:rPr lang="en-US" spc="-265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pc="50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spc="-70" dirty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</a:rPr>
              <a:t>o</a:t>
            </a:r>
            <a:r>
              <a:rPr lang="en-US" spc="-35" dirty="0">
                <a:solidFill>
                  <a:schemeClr val="accent2">
                    <a:lumMod val="50000"/>
                  </a:schemeClr>
                </a:solidFill>
              </a:rPr>
              <a:t>v</a:t>
            </a:r>
            <a:r>
              <a:rPr lang="en-US" spc="-65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pc="60" dirty="0">
                <a:solidFill>
                  <a:schemeClr val="accent2">
                    <a:lumMod val="50000"/>
                  </a:schemeClr>
                </a:solidFill>
              </a:rPr>
              <a:t>d</a:t>
            </a:r>
            <a:r>
              <a:rPr lang="en-US" spc="-25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spc="-265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pc="105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spc="70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US" spc="65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US" spc="-65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</a:rPr>
              <a:t>on</a:t>
            </a:r>
            <a:r>
              <a:rPr lang="en-US" spc="105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spc="55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spc="75" dirty="0">
                <a:solidFill>
                  <a:schemeClr val="accent2">
                    <a:lumMod val="50000"/>
                  </a:schemeClr>
                </a:solidFill>
              </a:rPr>
              <a:t>l</a:t>
            </a:r>
            <a:r>
              <a:rPr lang="en-US" spc="-20" dirty="0">
                <a:solidFill>
                  <a:schemeClr val="accent2">
                    <a:lumMod val="50000"/>
                  </a:schemeClr>
                </a:solidFill>
              </a:rPr>
              <a:t>e  </a:t>
            </a:r>
            <a:r>
              <a:rPr lang="en-US" spc="-65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US" spc="260" dirty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en-US" spc="-65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pc="350" dirty="0">
                <a:solidFill>
                  <a:schemeClr val="accent2">
                    <a:lumMod val="50000"/>
                  </a:schemeClr>
                </a:solidFill>
              </a:rPr>
              <a:t>g</a:t>
            </a:r>
            <a:r>
              <a:rPr lang="en-US" spc="-15" dirty="0">
                <a:solidFill>
                  <a:schemeClr val="accent2">
                    <a:lumMod val="50000"/>
                  </a:schemeClr>
                </a:solidFill>
              </a:rPr>
              <a:t>h</a:t>
            </a:r>
            <a:r>
              <a:rPr lang="en-US" spc="65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US" spc="265" dirty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en-US" spc="-265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pc="80" dirty="0">
                <a:solidFill>
                  <a:schemeClr val="accent2">
                    <a:lumMod val="50000"/>
                  </a:schemeClr>
                </a:solidFill>
              </a:rPr>
              <a:t>f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</a:rPr>
              <a:t>o</a:t>
            </a:r>
            <a:r>
              <a:rPr lang="en-US" spc="-65" dirty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US" spc="-265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pc="50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spc="-70" dirty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</a:rPr>
              <a:t>o</a:t>
            </a:r>
            <a:r>
              <a:rPr lang="en-US" spc="60" dirty="0">
                <a:solidFill>
                  <a:schemeClr val="accent2">
                    <a:lumMod val="50000"/>
                  </a:schemeClr>
                </a:solidFill>
              </a:rPr>
              <a:t>d</a:t>
            </a:r>
            <a:r>
              <a:rPr lang="en-US" spc="-20" dirty="0">
                <a:solidFill>
                  <a:schemeClr val="accent2">
                    <a:lumMod val="50000"/>
                  </a:schemeClr>
                </a:solidFill>
              </a:rPr>
              <a:t>u</a:t>
            </a:r>
            <a:r>
              <a:rPr lang="en-US" spc="70" dirty="0">
                <a:solidFill>
                  <a:schemeClr val="accent2">
                    <a:lumMod val="50000"/>
                  </a:schemeClr>
                </a:solidFill>
              </a:rPr>
              <a:t>ct</a:t>
            </a:r>
            <a:r>
              <a:rPr lang="en-US" spc="-265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pc="-65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pc="90" dirty="0">
                <a:solidFill>
                  <a:schemeClr val="accent2">
                    <a:lumMod val="50000"/>
                  </a:schemeClr>
                </a:solidFill>
              </a:rPr>
              <a:t>m</a:t>
            </a:r>
            <a:r>
              <a:rPr lang="en-US" spc="50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spc="-70" dirty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</a:rPr>
              <a:t>o</a:t>
            </a:r>
            <a:r>
              <a:rPr lang="en-US" spc="-35" dirty="0">
                <a:solidFill>
                  <a:schemeClr val="accent2">
                    <a:lumMod val="50000"/>
                  </a:schemeClr>
                </a:solidFill>
              </a:rPr>
              <a:t>v</a:t>
            </a:r>
            <a:r>
              <a:rPr lang="en-US" spc="-30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spc="90" dirty="0">
                <a:solidFill>
                  <a:schemeClr val="accent2">
                    <a:lumMod val="50000"/>
                  </a:schemeClr>
                </a:solidFill>
              </a:rPr>
              <a:t>m</a:t>
            </a:r>
            <a:r>
              <a:rPr lang="en-US" spc="-30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US" spc="65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US" spc="-29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1210945" marR="316865" indent="-457200">
              <a:lnSpc>
                <a:spcPct val="122800"/>
              </a:lnSpc>
              <a:buFont typeface="Wingdings" panose="05000000000000000000" pitchFamily="2" charset="2"/>
              <a:buChar char="ü"/>
            </a:pPr>
            <a:r>
              <a:rPr lang="en-US" spc="295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US" spc="-70" dirty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US" spc="-30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spc="105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spc="65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US" spc="-25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spc="-265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pc="-35" dirty="0">
                <a:solidFill>
                  <a:schemeClr val="accent2">
                    <a:lumMod val="50000"/>
                  </a:schemeClr>
                </a:solidFill>
              </a:rPr>
              <a:t>v</a:t>
            </a:r>
            <a:r>
              <a:rPr lang="en-US" spc="-65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pc="260" dirty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en-US" spc="-20" dirty="0">
                <a:solidFill>
                  <a:schemeClr val="accent2">
                    <a:lumMod val="50000"/>
                  </a:schemeClr>
                </a:solidFill>
              </a:rPr>
              <a:t>u</a:t>
            </a:r>
            <a:r>
              <a:rPr lang="en-US" spc="105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spc="80" dirty="0">
                <a:solidFill>
                  <a:schemeClr val="accent2">
                    <a:lumMod val="50000"/>
                  </a:schemeClr>
                </a:solidFill>
              </a:rPr>
              <a:t>l</a:t>
            </a:r>
            <a:r>
              <a:rPr lang="en-US" spc="-265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pc="-70" dirty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US" spc="-30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spc="50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spc="-70" dirty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US" spc="-30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spc="260" dirty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en-US" spc="-30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US" spc="65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US" spc="105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spc="65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US" spc="-65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</a:rPr>
              <a:t>on</a:t>
            </a:r>
            <a:r>
              <a:rPr lang="en-US" spc="265" dirty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en-US" spc="-265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</a:rPr>
              <a:t>o</a:t>
            </a:r>
            <a:r>
              <a:rPr lang="en-US" spc="85" dirty="0">
                <a:solidFill>
                  <a:schemeClr val="accent2">
                    <a:lumMod val="50000"/>
                  </a:schemeClr>
                </a:solidFill>
              </a:rPr>
              <a:t>f</a:t>
            </a:r>
            <a:r>
              <a:rPr lang="en-US" spc="-265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pc="65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US" spc="-15" dirty="0">
                <a:solidFill>
                  <a:schemeClr val="accent2">
                    <a:lumMod val="50000"/>
                  </a:schemeClr>
                </a:solidFill>
              </a:rPr>
              <a:t>h</a:t>
            </a:r>
            <a:r>
              <a:rPr lang="en-US" spc="-25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spc="-265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pc="260" dirty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en-US" spc="-30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US" spc="65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US" spc="-65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pc="90" dirty="0">
                <a:solidFill>
                  <a:schemeClr val="accent2">
                    <a:lumMod val="50000"/>
                  </a:schemeClr>
                </a:solidFill>
              </a:rPr>
              <a:t>m</a:t>
            </a:r>
            <a:r>
              <a:rPr lang="en-US" spc="-30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US" spc="60" dirty="0">
                <a:solidFill>
                  <a:schemeClr val="accent2">
                    <a:lumMod val="50000"/>
                  </a:schemeClr>
                </a:solidFill>
              </a:rPr>
              <a:t>t  </a:t>
            </a:r>
            <a:r>
              <a:rPr lang="en-US" spc="100" dirty="0">
                <a:solidFill>
                  <a:schemeClr val="accent2">
                    <a:lumMod val="50000"/>
                  </a:schemeClr>
                </a:solidFill>
              </a:rPr>
              <a:t>analysis </a:t>
            </a:r>
            <a:r>
              <a:rPr lang="en-US" spc="75" dirty="0">
                <a:solidFill>
                  <a:schemeClr val="accent2">
                    <a:lumMod val="50000"/>
                  </a:schemeClr>
                </a:solidFill>
              </a:rPr>
              <a:t>results </a:t>
            </a:r>
            <a:r>
              <a:rPr lang="en-US" spc="35" dirty="0">
                <a:solidFill>
                  <a:schemeClr val="accent2">
                    <a:lumMod val="50000"/>
                  </a:schemeClr>
                </a:solidFill>
              </a:rPr>
              <a:t>to </a:t>
            </a:r>
            <a:r>
              <a:rPr lang="en-US" spc="75" dirty="0">
                <a:solidFill>
                  <a:schemeClr val="accent2">
                    <a:lumMod val="50000"/>
                  </a:schemeClr>
                </a:solidFill>
              </a:rPr>
              <a:t>highlight </a:t>
            </a:r>
            <a:r>
              <a:rPr lang="en-US" spc="45" dirty="0">
                <a:solidFill>
                  <a:schemeClr val="accent2">
                    <a:lumMod val="50000"/>
                  </a:schemeClr>
                </a:solidFill>
              </a:rPr>
              <a:t>key trends </a:t>
            </a:r>
            <a:r>
              <a:rPr lang="en-US" spc="55" dirty="0">
                <a:solidFill>
                  <a:schemeClr val="accent2">
                    <a:lumMod val="50000"/>
                  </a:schemeClr>
                </a:solidFill>
              </a:rPr>
              <a:t>and </a:t>
            </a:r>
            <a:r>
              <a:rPr lang="en-US" spc="6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pc="55" dirty="0">
                <a:solidFill>
                  <a:schemeClr val="accent2">
                    <a:lumMod val="50000"/>
                  </a:schemeClr>
                </a:solidFill>
              </a:rPr>
              <a:t>insights.</a:t>
            </a:r>
          </a:p>
          <a:p>
            <a:pPr marL="1210945" marR="5080" indent="-457200">
              <a:lnSpc>
                <a:spcPct val="1228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endParaRPr spc="55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5370" y="125271"/>
            <a:ext cx="3326765" cy="767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850" spc="680" dirty="0">
                <a:solidFill>
                  <a:schemeClr val="tx1"/>
                </a:solidFill>
                <a:latin typeface="Calibri"/>
                <a:cs typeface="Calibri"/>
              </a:rPr>
              <a:t>FEATURES</a:t>
            </a:r>
            <a:endParaRPr sz="485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258" y="1409356"/>
            <a:ext cx="9324340" cy="526233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755650" algn="just">
              <a:lnSpc>
                <a:spcPct val="100000"/>
              </a:lnSpc>
              <a:spcBef>
                <a:spcPts val="105"/>
              </a:spcBef>
              <a:buFont typeface="Trebuchet MS"/>
              <a:buAutoNum type="arabicPeriod"/>
              <a:tabLst>
                <a:tab pos="309880" algn="l"/>
              </a:tabLst>
            </a:pPr>
            <a:r>
              <a:rPr sz="2700" b="1" spc="250" dirty="0">
                <a:latin typeface="Trebuchet MS"/>
                <a:cs typeface="Trebuchet MS"/>
              </a:rPr>
              <a:t>A</a:t>
            </a:r>
            <a:r>
              <a:rPr sz="2700" b="1" spc="65" dirty="0">
                <a:latin typeface="Trebuchet MS"/>
                <a:cs typeface="Trebuchet MS"/>
              </a:rPr>
              <a:t>d</a:t>
            </a:r>
            <a:r>
              <a:rPr sz="2700" b="1" spc="-25" dirty="0">
                <a:latin typeface="Trebuchet MS"/>
                <a:cs typeface="Trebuchet MS"/>
              </a:rPr>
              <a:t>v</a:t>
            </a:r>
            <a:r>
              <a:rPr sz="2700" b="1" spc="110" dirty="0">
                <a:latin typeface="Trebuchet MS"/>
                <a:cs typeface="Trebuchet MS"/>
              </a:rPr>
              <a:t>a</a:t>
            </a:r>
            <a:r>
              <a:rPr sz="2700" b="1" spc="5" dirty="0">
                <a:latin typeface="Trebuchet MS"/>
                <a:cs typeface="Trebuchet MS"/>
              </a:rPr>
              <a:t>n</a:t>
            </a:r>
            <a:r>
              <a:rPr sz="2700" b="1" spc="75" dirty="0">
                <a:latin typeface="Trebuchet MS"/>
                <a:cs typeface="Trebuchet MS"/>
              </a:rPr>
              <a:t>c</a:t>
            </a:r>
            <a:r>
              <a:rPr sz="2700" b="1" spc="-20" dirty="0">
                <a:latin typeface="Trebuchet MS"/>
                <a:cs typeface="Trebuchet MS"/>
              </a:rPr>
              <a:t>e</a:t>
            </a:r>
            <a:r>
              <a:rPr sz="2700" b="1" spc="70" dirty="0">
                <a:latin typeface="Trebuchet MS"/>
                <a:cs typeface="Trebuchet MS"/>
              </a:rPr>
              <a:t>d</a:t>
            </a:r>
            <a:r>
              <a:rPr sz="2700" b="1" spc="-240" dirty="0">
                <a:latin typeface="Trebuchet MS"/>
                <a:cs typeface="Trebuchet MS"/>
              </a:rPr>
              <a:t> </a:t>
            </a:r>
            <a:r>
              <a:rPr sz="2700" b="1" spc="310" dirty="0">
                <a:latin typeface="Trebuchet MS"/>
                <a:cs typeface="Trebuchet MS"/>
              </a:rPr>
              <a:t>N</a:t>
            </a:r>
            <a:r>
              <a:rPr sz="2700" b="1" spc="65" dirty="0">
                <a:latin typeface="Trebuchet MS"/>
                <a:cs typeface="Trebuchet MS"/>
              </a:rPr>
              <a:t>L</a:t>
            </a:r>
            <a:r>
              <a:rPr sz="2700" b="1" spc="180" dirty="0">
                <a:latin typeface="Trebuchet MS"/>
                <a:cs typeface="Trebuchet MS"/>
              </a:rPr>
              <a:t>P</a:t>
            </a:r>
            <a:r>
              <a:rPr sz="2700" b="1" spc="-240" dirty="0">
                <a:latin typeface="Trebuchet MS"/>
                <a:cs typeface="Trebuchet MS"/>
              </a:rPr>
              <a:t> </a:t>
            </a:r>
            <a:r>
              <a:rPr sz="2700" b="1" spc="10" dirty="0">
                <a:latin typeface="Trebuchet MS"/>
                <a:cs typeface="Trebuchet MS"/>
              </a:rPr>
              <a:t>T</a:t>
            </a:r>
            <a:r>
              <a:rPr sz="2700" b="1" spc="-20" dirty="0">
                <a:latin typeface="Trebuchet MS"/>
                <a:cs typeface="Trebuchet MS"/>
              </a:rPr>
              <a:t>e</a:t>
            </a:r>
            <a:r>
              <a:rPr sz="2700" b="1" spc="75" dirty="0">
                <a:latin typeface="Trebuchet MS"/>
                <a:cs typeface="Trebuchet MS"/>
              </a:rPr>
              <a:t>c</a:t>
            </a:r>
            <a:r>
              <a:rPr sz="2700" b="1" spc="-5" dirty="0">
                <a:latin typeface="Trebuchet MS"/>
                <a:cs typeface="Trebuchet MS"/>
              </a:rPr>
              <a:t>h</a:t>
            </a:r>
            <a:r>
              <a:rPr sz="2700" b="1" spc="5" dirty="0">
                <a:latin typeface="Trebuchet MS"/>
                <a:cs typeface="Trebuchet MS"/>
              </a:rPr>
              <a:t>n</a:t>
            </a:r>
            <a:r>
              <a:rPr sz="2700" b="1" spc="-55" dirty="0">
                <a:latin typeface="Trebuchet MS"/>
                <a:cs typeface="Trebuchet MS"/>
              </a:rPr>
              <a:t>i</a:t>
            </a:r>
            <a:r>
              <a:rPr sz="2700" b="1" spc="50" dirty="0">
                <a:latin typeface="Trebuchet MS"/>
                <a:cs typeface="Trebuchet MS"/>
              </a:rPr>
              <a:t>q</a:t>
            </a:r>
            <a:r>
              <a:rPr sz="2700" b="1" spc="-10" dirty="0">
                <a:latin typeface="Trebuchet MS"/>
                <a:cs typeface="Trebuchet MS"/>
              </a:rPr>
              <a:t>u</a:t>
            </a:r>
            <a:r>
              <a:rPr sz="2700" b="1" spc="-20" dirty="0">
                <a:latin typeface="Trebuchet MS"/>
                <a:cs typeface="Trebuchet MS"/>
              </a:rPr>
              <a:t>e</a:t>
            </a:r>
            <a:r>
              <a:rPr sz="2700" b="1" spc="254" dirty="0">
                <a:latin typeface="Trebuchet MS"/>
                <a:cs typeface="Trebuchet MS"/>
              </a:rPr>
              <a:t>s</a:t>
            </a:r>
            <a:r>
              <a:rPr sz="2700" b="1" spc="-240" dirty="0">
                <a:latin typeface="Trebuchet MS"/>
                <a:cs typeface="Trebuchet MS"/>
              </a:rPr>
              <a:t> </a:t>
            </a:r>
            <a:r>
              <a:rPr sz="2700" b="1" spc="-265" dirty="0">
                <a:latin typeface="Trebuchet MS"/>
                <a:cs typeface="Trebuchet MS"/>
              </a:rPr>
              <a:t>:</a:t>
            </a:r>
            <a:r>
              <a:rPr sz="2700" b="1" spc="-190" dirty="0">
                <a:latin typeface="Trebuchet MS"/>
                <a:cs typeface="Trebuchet MS"/>
              </a:rPr>
              <a:t> </a:t>
            </a:r>
            <a:r>
              <a:rPr sz="2700" spc="14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U</a:t>
            </a:r>
            <a:r>
              <a:rPr sz="2700" spc="1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t</a:t>
            </a:r>
            <a:r>
              <a:rPr sz="2700" spc="-6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i</a:t>
            </a:r>
            <a:r>
              <a:rPr sz="270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l</a:t>
            </a:r>
            <a:r>
              <a:rPr sz="2700" spc="-6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i</a:t>
            </a:r>
            <a:r>
              <a:rPr sz="270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z</a:t>
            </a:r>
            <a:r>
              <a:rPr sz="2700" spc="5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e</a:t>
            </a:r>
            <a:r>
              <a:rPr sz="2700" spc="-19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700" spc="28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s</a:t>
            </a:r>
            <a:r>
              <a:rPr sz="2700" spc="1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t</a:t>
            </a:r>
            <a:r>
              <a:rPr sz="2700" spc="10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a</a:t>
            </a:r>
            <a:r>
              <a:rPr sz="2700" spc="1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t</a:t>
            </a:r>
            <a:r>
              <a:rPr sz="2700" spc="4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e</a:t>
            </a:r>
            <a:r>
              <a:rPr sz="2700" spc="2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-</a:t>
            </a:r>
            <a:r>
              <a:rPr sz="2700" spc="6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o</a:t>
            </a:r>
            <a:r>
              <a:rPr sz="2700" spc="9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f</a:t>
            </a:r>
            <a:r>
              <a:rPr sz="2700" spc="2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-</a:t>
            </a:r>
            <a:r>
              <a:rPr sz="2700" spc="1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t</a:t>
            </a:r>
            <a:r>
              <a:rPr sz="2700" spc="8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h</a:t>
            </a:r>
            <a:r>
              <a:rPr sz="2700" spc="4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e</a:t>
            </a:r>
            <a:r>
              <a:rPr sz="2700" spc="2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-</a:t>
            </a:r>
            <a:r>
              <a:rPr sz="2700" spc="10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a</a:t>
            </a:r>
            <a:r>
              <a:rPr sz="2700" spc="-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r</a:t>
            </a:r>
            <a:r>
              <a:rPr sz="2700" spc="1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t  </a:t>
            </a:r>
            <a:r>
              <a:rPr sz="2700" spc="5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natural</a:t>
            </a:r>
            <a:r>
              <a:rPr sz="2700" spc="-19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700" spc="13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language</a:t>
            </a:r>
            <a:r>
              <a:rPr sz="2700" spc="-19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700" spc="12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processing</a:t>
            </a:r>
            <a:r>
              <a:rPr sz="2700" spc="-19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700" spc="9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algorithms</a:t>
            </a:r>
            <a:r>
              <a:rPr sz="2700" spc="-19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700" spc="5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for</a:t>
            </a:r>
            <a:r>
              <a:rPr sz="2700" spc="-19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700" spc="7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accurate </a:t>
            </a:r>
            <a:r>
              <a:rPr sz="2700" spc="7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700" spc="6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sentiment</a:t>
            </a:r>
            <a:r>
              <a:rPr sz="2700" spc="-19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700" spc="7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classification</a:t>
            </a:r>
            <a:r>
              <a:rPr sz="2700" spc="-19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700" spc="9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and</a:t>
            </a:r>
            <a:r>
              <a:rPr sz="2700" spc="-19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700" spc="5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theme</a:t>
            </a:r>
            <a:r>
              <a:rPr sz="2700" spc="-19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700" spc="1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extraction.</a:t>
            </a:r>
            <a:endParaRPr sz="2700" dirty="0">
              <a:solidFill>
                <a:schemeClr val="accent2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marL="374015" indent="-361950">
              <a:lnSpc>
                <a:spcPts val="2870"/>
              </a:lnSpc>
              <a:spcBef>
                <a:spcPts val="2135"/>
              </a:spcBef>
              <a:buFont typeface="Trebuchet MS"/>
              <a:buAutoNum type="arabicPeriod"/>
              <a:tabLst>
                <a:tab pos="374650" algn="l"/>
              </a:tabLst>
            </a:pPr>
            <a:r>
              <a:rPr sz="2700" b="1" spc="250" dirty="0">
                <a:latin typeface="Trebuchet MS"/>
                <a:cs typeface="Trebuchet MS"/>
              </a:rPr>
              <a:t>A</a:t>
            </a:r>
            <a:r>
              <a:rPr sz="2700" b="1" spc="-10" dirty="0">
                <a:latin typeface="Trebuchet MS"/>
                <a:cs typeface="Trebuchet MS"/>
              </a:rPr>
              <a:t>u</a:t>
            </a:r>
            <a:r>
              <a:rPr sz="2700" b="1" spc="65" dirty="0">
                <a:latin typeface="Trebuchet MS"/>
                <a:cs typeface="Trebuchet MS"/>
              </a:rPr>
              <a:t>t</a:t>
            </a:r>
            <a:r>
              <a:rPr sz="2700" b="1" spc="5" dirty="0">
                <a:latin typeface="Trebuchet MS"/>
                <a:cs typeface="Trebuchet MS"/>
              </a:rPr>
              <a:t>o</a:t>
            </a:r>
            <a:r>
              <a:rPr sz="2700" b="1" spc="100" dirty="0">
                <a:latin typeface="Trebuchet MS"/>
                <a:cs typeface="Trebuchet MS"/>
              </a:rPr>
              <a:t>m</a:t>
            </a:r>
            <a:r>
              <a:rPr sz="2700" b="1" spc="110" dirty="0">
                <a:latin typeface="Trebuchet MS"/>
                <a:cs typeface="Trebuchet MS"/>
              </a:rPr>
              <a:t>a</a:t>
            </a:r>
            <a:r>
              <a:rPr sz="2700" b="1" spc="65" dirty="0">
                <a:latin typeface="Trebuchet MS"/>
                <a:cs typeface="Trebuchet MS"/>
              </a:rPr>
              <a:t>t</a:t>
            </a:r>
            <a:r>
              <a:rPr sz="2700" b="1" spc="-20" dirty="0">
                <a:latin typeface="Trebuchet MS"/>
                <a:cs typeface="Trebuchet MS"/>
              </a:rPr>
              <a:t>e</a:t>
            </a:r>
            <a:r>
              <a:rPr sz="2700" b="1" spc="70" dirty="0">
                <a:latin typeface="Trebuchet MS"/>
                <a:cs typeface="Trebuchet MS"/>
              </a:rPr>
              <a:t>d</a:t>
            </a:r>
            <a:r>
              <a:rPr sz="2700" b="1" spc="-240" dirty="0">
                <a:latin typeface="Trebuchet MS"/>
                <a:cs typeface="Trebuchet MS"/>
              </a:rPr>
              <a:t> </a:t>
            </a:r>
            <a:r>
              <a:rPr sz="2700" b="1" spc="490" dirty="0">
                <a:latin typeface="Trebuchet MS"/>
                <a:cs typeface="Trebuchet MS"/>
              </a:rPr>
              <a:t>S</a:t>
            </a:r>
            <a:r>
              <a:rPr sz="2700" b="1" spc="-20" dirty="0">
                <a:latin typeface="Trebuchet MS"/>
                <a:cs typeface="Trebuchet MS"/>
              </a:rPr>
              <a:t>e</a:t>
            </a:r>
            <a:r>
              <a:rPr sz="2700" b="1" spc="5" dirty="0">
                <a:latin typeface="Trebuchet MS"/>
                <a:cs typeface="Trebuchet MS"/>
              </a:rPr>
              <a:t>n</a:t>
            </a:r>
            <a:r>
              <a:rPr sz="2700" b="1" spc="65" dirty="0">
                <a:latin typeface="Trebuchet MS"/>
                <a:cs typeface="Trebuchet MS"/>
              </a:rPr>
              <a:t>t</a:t>
            </a:r>
            <a:r>
              <a:rPr sz="2700" b="1" spc="-55" dirty="0">
                <a:latin typeface="Trebuchet MS"/>
                <a:cs typeface="Trebuchet MS"/>
              </a:rPr>
              <a:t>i</a:t>
            </a:r>
            <a:r>
              <a:rPr sz="2700" b="1" spc="100" dirty="0">
                <a:latin typeface="Trebuchet MS"/>
                <a:cs typeface="Trebuchet MS"/>
              </a:rPr>
              <a:t>m</a:t>
            </a:r>
            <a:r>
              <a:rPr sz="2700" b="1" spc="-20" dirty="0">
                <a:latin typeface="Trebuchet MS"/>
                <a:cs typeface="Trebuchet MS"/>
              </a:rPr>
              <a:t>e</a:t>
            </a:r>
            <a:r>
              <a:rPr sz="2700" b="1" spc="5" dirty="0">
                <a:latin typeface="Trebuchet MS"/>
                <a:cs typeface="Trebuchet MS"/>
              </a:rPr>
              <a:t>n</a:t>
            </a:r>
            <a:r>
              <a:rPr sz="2700" b="1" spc="70" dirty="0">
                <a:latin typeface="Trebuchet MS"/>
                <a:cs typeface="Trebuchet MS"/>
              </a:rPr>
              <a:t>t</a:t>
            </a:r>
            <a:r>
              <a:rPr sz="2700" b="1" spc="-240" dirty="0">
                <a:latin typeface="Trebuchet MS"/>
                <a:cs typeface="Trebuchet MS"/>
              </a:rPr>
              <a:t> </a:t>
            </a:r>
            <a:r>
              <a:rPr sz="2700" b="1" spc="250" dirty="0">
                <a:latin typeface="Trebuchet MS"/>
                <a:cs typeface="Trebuchet MS"/>
              </a:rPr>
              <a:t>A</a:t>
            </a:r>
            <a:r>
              <a:rPr sz="2700" b="1" spc="5" dirty="0">
                <a:latin typeface="Trebuchet MS"/>
                <a:cs typeface="Trebuchet MS"/>
              </a:rPr>
              <a:t>n</a:t>
            </a:r>
            <a:r>
              <a:rPr sz="2700" b="1" spc="110" dirty="0">
                <a:latin typeface="Trebuchet MS"/>
                <a:cs typeface="Trebuchet MS"/>
              </a:rPr>
              <a:t>a</a:t>
            </a:r>
            <a:r>
              <a:rPr sz="2700" b="1" spc="75" dirty="0">
                <a:latin typeface="Trebuchet MS"/>
                <a:cs typeface="Trebuchet MS"/>
              </a:rPr>
              <a:t>ly</a:t>
            </a:r>
            <a:r>
              <a:rPr sz="2700" b="1" spc="250" dirty="0">
                <a:latin typeface="Trebuchet MS"/>
                <a:cs typeface="Trebuchet MS"/>
              </a:rPr>
              <a:t>s</a:t>
            </a:r>
            <a:r>
              <a:rPr sz="2700" b="1" spc="-55" dirty="0">
                <a:latin typeface="Trebuchet MS"/>
                <a:cs typeface="Trebuchet MS"/>
              </a:rPr>
              <a:t>i</a:t>
            </a:r>
            <a:r>
              <a:rPr sz="2700" b="1" spc="254" dirty="0">
                <a:latin typeface="Trebuchet MS"/>
                <a:cs typeface="Trebuchet MS"/>
              </a:rPr>
              <a:t>s</a:t>
            </a:r>
            <a:r>
              <a:rPr sz="2700" b="1" spc="-240" dirty="0">
                <a:latin typeface="Trebuchet MS"/>
                <a:cs typeface="Trebuchet MS"/>
              </a:rPr>
              <a:t> </a:t>
            </a:r>
            <a:r>
              <a:rPr sz="2700" b="1" spc="-265" dirty="0">
                <a:latin typeface="Trebuchet MS"/>
                <a:cs typeface="Trebuchet MS"/>
              </a:rPr>
              <a:t>:</a:t>
            </a:r>
            <a:r>
              <a:rPr sz="2700" b="1" spc="-190" dirty="0">
                <a:latin typeface="Trebuchet MS"/>
                <a:cs typeface="Trebuchet MS"/>
              </a:rPr>
              <a:t> </a:t>
            </a:r>
            <a:r>
              <a:rPr sz="2700" spc="1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I</a:t>
            </a:r>
            <a:r>
              <a:rPr sz="2700" spc="9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mp</a:t>
            </a:r>
            <a:r>
              <a:rPr sz="270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l</a:t>
            </a:r>
            <a:r>
              <a:rPr sz="2700" spc="4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e</a:t>
            </a:r>
            <a:r>
              <a:rPr sz="2700" spc="9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m</a:t>
            </a:r>
            <a:r>
              <a:rPr sz="2700" spc="4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e</a:t>
            </a:r>
            <a:r>
              <a:rPr sz="2700" spc="8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n</a:t>
            </a:r>
            <a:r>
              <a:rPr sz="2700" spc="1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t</a:t>
            </a:r>
            <a:r>
              <a:rPr sz="2700" spc="-19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700" spc="10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a</a:t>
            </a:r>
            <a:r>
              <a:rPr sz="2700" spc="7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u</a:t>
            </a:r>
            <a:r>
              <a:rPr sz="2700" spc="1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t</a:t>
            </a:r>
            <a:r>
              <a:rPr sz="2700" spc="6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o</a:t>
            </a:r>
            <a:r>
              <a:rPr sz="2700" spc="9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m</a:t>
            </a:r>
            <a:r>
              <a:rPr sz="2700" spc="10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a</a:t>
            </a:r>
            <a:r>
              <a:rPr sz="2700" spc="1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t</a:t>
            </a:r>
            <a:r>
              <a:rPr sz="2700" spc="4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e</a:t>
            </a:r>
            <a:r>
              <a:rPr sz="2700" spc="10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d</a:t>
            </a:r>
            <a:endParaRPr sz="2700" dirty="0">
              <a:solidFill>
                <a:schemeClr val="accent2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marL="12700" marR="913130">
              <a:lnSpc>
                <a:spcPct val="77300"/>
              </a:lnSpc>
              <a:spcBef>
                <a:spcPts val="370"/>
              </a:spcBef>
            </a:pPr>
            <a:r>
              <a:rPr sz="2700" spc="10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models</a:t>
            </a:r>
            <a:r>
              <a:rPr sz="2700" spc="-19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700" spc="4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to</a:t>
            </a:r>
            <a:r>
              <a:rPr sz="2700" spc="-19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700" spc="4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efficiently</a:t>
            </a:r>
            <a:r>
              <a:rPr sz="2700" spc="-19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700" spc="114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classify</a:t>
            </a:r>
            <a:r>
              <a:rPr sz="2700" spc="-19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700" spc="9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sentiments</a:t>
            </a:r>
            <a:r>
              <a:rPr sz="2700" spc="-19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700" spc="19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as</a:t>
            </a:r>
            <a:r>
              <a:rPr sz="2700" spc="-19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700" spc="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positive, </a:t>
            </a:r>
            <a:r>
              <a:rPr sz="2700" spc="-79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700" spc="2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negative,</a:t>
            </a:r>
            <a:r>
              <a:rPr sz="2700" spc="-19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700" spc="3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or</a:t>
            </a:r>
            <a:r>
              <a:rPr sz="2700" spc="-19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700" spc="-1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neutral.</a:t>
            </a:r>
            <a:endParaRPr sz="2700" dirty="0">
              <a:solidFill>
                <a:schemeClr val="accent2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marL="12700" marR="601345">
              <a:lnSpc>
                <a:spcPct val="77300"/>
              </a:lnSpc>
              <a:spcBef>
                <a:spcPts val="2500"/>
              </a:spcBef>
              <a:buFont typeface="Trebuchet MS"/>
              <a:buAutoNum type="arabicPeriod" startAt="3"/>
              <a:tabLst>
                <a:tab pos="386715" algn="l"/>
              </a:tabLst>
            </a:pPr>
            <a:r>
              <a:rPr sz="2700" b="1" dirty="0">
                <a:latin typeface="Trebuchet MS"/>
                <a:cs typeface="Trebuchet MS"/>
              </a:rPr>
              <a:t>Trend</a:t>
            </a:r>
            <a:r>
              <a:rPr sz="2700" b="1" spc="-235" dirty="0">
                <a:latin typeface="Trebuchet MS"/>
                <a:cs typeface="Trebuchet MS"/>
              </a:rPr>
              <a:t> </a:t>
            </a:r>
            <a:r>
              <a:rPr sz="2700" b="1" spc="25" dirty="0">
                <a:latin typeface="Trebuchet MS"/>
                <a:cs typeface="Trebuchet MS"/>
              </a:rPr>
              <a:t>Identification</a:t>
            </a:r>
            <a:r>
              <a:rPr sz="2700" b="1" spc="-235" dirty="0">
                <a:latin typeface="Trebuchet MS"/>
                <a:cs typeface="Trebuchet MS"/>
              </a:rPr>
              <a:t> </a:t>
            </a:r>
            <a:r>
              <a:rPr sz="2700" b="1" spc="-265" dirty="0">
                <a:latin typeface="Trebuchet MS"/>
                <a:cs typeface="Trebuchet MS"/>
              </a:rPr>
              <a:t>:</a:t>
            </a:r>
            <a:r>
              <a:rPr sz="2700" b="1" spc="-229" dirty="0">
                <a:latin typeface="Trebuchet MS"/>
                <a:cs typeface="Trebuchet MS"/>
              </a:rPr>
              <a:t> </a:t>
            </a:r>
            <a:r>
              <a:rPr sz="2700" spc="7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Detect</a:t>
            </a:r>
            <a:r>
              <a:rPr sz="2700" spc="-18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700" spc="9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and</a:t>
            </a:r>
            <a:r>
              <a:rPr sz="2700" spc="-18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700" spc="8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highlight</a:t>
            </a:r>
            <a:r>
              <a:rPr sz="2700" spc="-18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700" spc="6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recurring </a:t>
            </a:r>
            <a:r>
              <a:rPr sz="2700" spc="-80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700" spc="9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themes</a:t>
            </a:r>
            <a:r>
              <a:rPr sz="2700" spc="-19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700" spc="9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and</a:t>
            </a:r>
            <a:r>
              <a:rPr sz="2700" spc="-19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700" spc="8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trends</a:t>
            </a:r>
            <a:r>
              <a:rPr sz="2700" spc="-18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700" spc="1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in</a:t>
            </a:r>
            <a:r>
              <a:rPr sz="2700" spc="-19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700" spc="8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customer</a:t>
            </a:r>
            <a:r>
              <a:rPr sz="2700" spc="-19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700" spc="9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feedback</a:t>
            </a:r>
            <a:r>
              <a:rPr sz="2700" spc="-18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700" spc="3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over</a:t>
            </a:r>
            <a:r>
              <a:rPr sz="2700" spc="-19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700" spc="-6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time.</a:t>
            </a:r>
            <a:endParaRPr sz="2700" dirty="0">
              <a:solidFill>
                <a:schemeClr val="accent2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marL="385445" indent="-373380">
              <a:lnSpc>
                <a:spcPts val="2870"/>
              </a:lnSpc>
              <a:spcBef>
                <a:spcPts val="1764"/>
              </a:spcBef>
              <a:buFont typeface="Trebuchet MS"/>
              <a:buAutoNum type="arabicPeriod" startAt="3"/>
              <a:tabLst>
                <a:tab pos="386080" algn="l"/>
              </a:tabLst>
            </a:pPr>
            <a:r>
              <a:rPr sz="2700" b="1" spc="250" dirty="0">
                <a:latin typeface="Trebuchet MS"/>
                <a:cs typeface="Trebuchet MS"/>
              </a:rPr>
              <a:t>A</a:t>
            </a:r>
            <a:r>
              <a:rPr sz="2700" b="1" spc="75" dirty="0">
                <a:latin typeface="Trebuchet MS"/>
                <a:cs typeface="Trebuchet MS"/>
              </a:rPr>
              <a:t>c</a:t>
            </a:r>
            <a:r>
              <a:rPr sz="2700" b="1" spc="65" dirty="0">
                <a:latin typeface="Trebuchet MS"/>
                <a:cs typeface="Trebuchet MS"/>
              </a:rPr>
              <a:t>t</a:t>
            </a:r>
            <a:r>
              <a:rPr sz="2700" b="1" spc="-55" dirty="0">
                <a:latin typeface="Trebuchet MS"/>
                <a:cs typeface="Trebuchet MS"/>
              </a:rPr>
              <a:t>i</a:t>
            </a:r>
            <a:r>
              <a:rPr sz="2700" b="1" spc="5" dirty="0">
                <a:latin typeface="Trebuchet MS"/>
                <a:cs typeface="Trebuchet MS"/>
              </a:rPr>
              <a:t>on</a:t>
            </a:r>
            <a:r>
              <a:rPr sz="2700" b="1" spc="110" dirty="0">
                <a:latin typeface="Trebuchet MS"/>
                <a:cs typeface="Trebuchet MS"/>
              </a:rPr>
              <a:t>a</a:t>
            </a:r>
            <a:r>
              <a:rPr sz="2700" b="1" spc="60" dirty="0">
                <a:latin typeface="Trebuchet MS"/>
                <a:cs typeface="Trebuchet MS"/>
              </a:rPr>
              <a:t>b</a:t>
            </a:r>
            <a:r>
              <a:rPr sz="2700" b="1" spc="75" dirty="0">
                <a:latin typeface="Trebuchet MS"/>
                <a:cs typeface="Trebuchet MS"/>
              </a:rPr>
              <a:t>l</a:t>
            </a:r>
            <a:r>
              <a:rPr sz="2700" b="1" spc="-15" dirty="0">
                <a:latin typeface="Trebuchet MS"/>
                <a:cs typeface="Trebuchet MS"/>
              </a:rPr>
              <a:t>e</a:t>
            </a:r>
            <a:r>
              <a:rPr sz="2700" b="1" spc="-240" dirty="0">
                <a:latin typeface="Trebuchet MS"/>
                <a:cs typeface="Trebuchet MS"/>
              </a:rPr>
              <a:t> </a:t>
            </a:r>
            <a:r>
              <a:rPr sz="2700" b="1" spc="75" dirty="0">
                <a:latin typeface="Trebuchet MS"/>
                <a:cs typeface="Trebuchet MS"/>
              </a:rPr>
              <a:t>I</a:t>
            </a:r>
            <a:r>
              <a:rPr sz="2700" b="1" spc="5" dirty="0">
                <a:latin typeface="Trebuchet MS"/>
                <a:cs typeface="Trebuchet MS"/>
              </a:rPr>
              <a:t>n</a:t>
            </a:r>
            <a:r>
              <a:rPr sz="2700" b="1" spc="250" dirty="0">
                <a:latin typeface="Trebuchet MS"/>
                <a:cs typeface="Trebuchet MS"/>
              </a:rPr>
              <a:t>s</a:t>
            </a:r>
            <a:r>
              <a:rPr sz="2700" b="1" spc="-55" dirty="0">
                <a:latin typeface="Trebuchet MS"/>
                <a:cs typeface="Trebuchet MS"/>
              </a:rPr>
              <a:t>i</a:t>
            </a:r>
            <a:r>
              <a:rPr sz="2700" b="1" spc="340" dirty="0">
                <a:latin typeface="Trebuchet MS"/>
                <a:cs typeface="Trebuchet MS"/>
              </a:rPr>
              <a:t>g</a:t>
            </a:r>
            <a:r>
              <a:rPr sz="2700" b="1" spc="-5" dirty="0">
                <a:latin typeface="Trebuchet MS"/>
                <a:cs typeface="Trebuchet MS"/>
              </a:rPr>
              <a:t>h</a:t>
            </a:r>
            <a:r>
              <a:rPr sz="2700" b="1" spc="65" dirty="0">
                <a:latin typeface="Trebuchet MS"/>
                <a:cs typeface="Trebuchet MS"/>
              </a:rPr>
              <a:t>t</a:t>
            </a:r>
            <a:r>
              <a:rPr sz="2700" b="1" spc="254" dirty="0">
                <a:latin typeface="Trebuchet MS"/>
                <a:cs typeface="Trebuchet MS"/>
              </a:rPr>
              <a:t>s</a:t>
            </a:r>
            <a:r>
              <a:rPr sz="2700" b="1" spc="-240" dirty="0">
                <a:latin typeface="Trebuchet MS"/>
                <a:cs typeface="Trebuchet MS"/>
              </a:rPr>
              <a:t> </a:t>
            </a:r>
            <a:r>
              <a:rPr sz="2700" b="1" spc="-265" dirty="0">
                <a:latin typeface="Trebuchet MS"/>
                <a:cs typeface="Trebuchet MS"/>
              </a:rPr>
              <a:t>:</a:t>
            </a:r>
            <a:r>
              <a:rPr sz="2700" b="1" spc="-190" dirty="0">
                <a:latin typeface="Trebuchet MS"/>
                <a:cs typeface="Trebuchet MS"/>
              </a:rPr>
              <a:t> </a:t>
            </a:r>
            <a:r>
              <a:rPr sz="2700" spc="21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P</a:t>
            </a:r>
            <a:r>
              <a:rPr sz="2700" spc="-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r</a:t>
            </a:r>
            <a:r>
              <a:rPr sz="2700" spc="6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o</a:t>
            </a:r>
            <a:r>
              <a:rPr sz="2700" spc="3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v</a:t>
            </a:r>
            <a:r>
              <a:rPr sz="2700" spc="-6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i</a:t>
            </a:r>
            <a:r>
              <a:rPr sz="2700" spc="10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d</a:t>
            </a:r>
            <a:r>
              <a:rPr sz="2700" spc="5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e</a:t>
            </a:r>
            <a:r>
              <a:rPr sz="2700" spc="-19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700" spc="114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c</a:t>
            </a:r>
            <a:r>
              <a:rPr sz="270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l</a:t>
            </a:r>
            <a:r>
              <a:rPr sz="2700" spc="4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e</a:t>
            </a:r>
            <a:r>
              <a:rPr sz="2700" spc="10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a</a:t>
            </a:r>
            <a:r>
              <a:rPr sz="2700" spc="-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r</a:t>
            </a:r>
            <a:r>
              <a:rPr sz="2700" spc="-34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,</a:t>
            </a:r>
            <a:r>
              <a:rPr sz="2700" spc="-19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700" spc="10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d</a:t>
            </a:r>
            <a:r>
              <a:rPr sz="2700" spc="10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a</a:t>
            </a:r>
            <a:r>
              <a:rPr sz="2700" spc="1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t</a:t>
            </a:r>
            <a:r>
              <a:rPr sz="2700" spc="10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a</a:t>
            </a:r>
            <a:r>
              <a:rPr sz="2700" spc="2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-</a:t>
            </a:r>
            <a:r>
              <a:rPr sz="2700" spc="10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d</a:t>
            </a:r>
            <a:r>
              <a:rPr sz="2700" spc="-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r</a:t>
            </a:r>
            <a:r>
              <a:rPr sz="2700" spc="-6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i</a:t>
            </a:r>
            <a:r>
              <a:rPr sz="2700" spc="3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v</a:t>
            </a:r>
            <a:r>
              <a:rPr sz="2700" spc="4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e</a:t>
            </a:r>
            <a:r>
              <a:rPr sz="2700" spc="8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n</a:t>
            </a:r>
            <a:endParaRPr sz="2700" dirty="0">
              <a:solidFill>
                <a:schemeClr val="accent2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marL="12700" marR="379095">
              <a:lnSpc>
                <a:spcPct val="77300"/>
              </a:lnSpc>
              <a:spcBef>
                <a:spcPts val="370"/>
              </a:spcBef>
            </a:pPr>
            <a:r>
              <a:rPr sz="2700" spc="7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recommendations</a:t>
            </a:r>
            <a:r>
              <a:rPr sz="2700" spc="-18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700" spc="4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to</a:t>
            </a:r>
            <a:r>
              <a:rPr sz="2700" spc="-18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700" spc="8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enhance</a:t>
            </a:r>
            <a:r>
              <a:rPr sz="2700" spc="-18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700" spc="6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product</a:t>
            </a:r>
            <a:r>
              <a:rPr sz="2700" spc="-18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700" spc="5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development</a:t>
            </a:r>
            <a:r>
              <a:rPr sz="2700" spc="-18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700" spc="9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and </a:t>
            </a:r>
            <a:r>
              <a:rPr sz="2700" spc="-80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700" spc="8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customer</a:t>
            </a:r>
            <a:r>
              <a:rPr sz="2700" spc="-19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700" spc="5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satisfaction.</a:t>
            </a:r>
            <a:endParaRPr sz="2700" dirty="0">
              <a:solidFill>
                <a:schemeClr val="accent2">
                  <a:lumMod val="50000"/>
                </a:schemeClr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58" y="122361"/>
            <a:ext cx="6925309" cy="767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193030" algn="l"/>
              </a:tabLst>
            </a:pPr>
            <a:r>
              <a:rPr sz="4850" spc="509" dirty="0">
                <a:solidFill>
                  <a:schemeClr val="tx1"/>
                </a:solidFill>
                <a:latin typeface="Calibri"/>
                <a:cs typeface="Calibri"/>
              </a:rPr>
              <a:t>T</a:t>
            </a:r>
            <a:r>
              <a:rPr sz="4850" spc="840" dirty="0">
                <a:solidFill>
                  <a:schemeClr val="tx1"/>
                </a:solidFill>
                <a:latin typeface="Calibri"/>
                <a:cs typeface="Calibri"/>
              </a:rPr>
              <a:t>E</a:t>
            </a:r>
            <a:r>
              <a:rPr sz="4850" spc="930" dirty="0">
                <a:solidFill>
                  <a:schemeClr val="tx1"/>
                </a:solidFill>
                <a:latin typeface="Calibri"/>
                <a:cs typeface="Calibri"/>
              </a:rPr>
              <a:t>C</a:t>
            </a:r>
            <a:r>
              <a:rPr sz="4850" spc="635" dirty="0">
                <a:solidFill>
                  <a:schemeClr val="tx1"/>
                </a:solidFill>
                <a:latin typeface="Calibri"/>
                <a:cs typeface="Calibri"/>
              </a:rPr>
              <a:t>H</a:t>
            </a:r>
            <a:r>
              <a:rPr sz="4850" spc="10" dirty="0">
                <a:solidFill>
                  <a:schemeClr val="tx1"/>
                </a:solidFill>
                <a:latin typeface="Calibri"/>
                <a:cs typeface="Calibri"/>
              </a:rPr>
              <a:t>N</a:t>
            </a:r>
            <a:r>
              <a:rPr sz="4850" spc="509" dirty="0">
                <a:solidFill>
                  <a:schemeClr val="tx1"/>
                </a:solidFill>
                <a:latin typeface="Calibri"/>
                <a:cs typeface="Calibri"/>
              </a:rPr>
              <a:t>O</a:t>
            </a:r>
            <a:r>
              <a:rPr sz="4850" spc="960" dirty="0">
                <a:solidFill>
                  <a:schemeClr val="tx1"/>
                </a:solidFill>
                <a:latin typeface="Calibri"/>
                <a:cs typeface="Calibri"/>
              </a:rPr>
              <a:t>L</a:t>
            </a:r>
            <a:r>
              <a:rPr sz="4850" spc="509" dirty="0">
                <a:solidFill>
                  <a:schemeClr val="tx1"/>
                </a:solidFill>
                <a:latin typeface="Calibri"/>
                <a:cs typeface="Calibri"/>
              </a:rPr>
              <a:t>O</a:t>
            </a:r>
            <a:r>
              <a:rPr sz="4850" spc="795" dirty="0">
                <a:solidFill>
                  <a:schemeClr val="tx1"/>
                </a:solidFill>
                <a:latin typeface="Calibri"/>
                <a:cs typeface="Calibri"/>
              </a:rPr>
              <a:t>G</a:t>
            </a:r>
            <a:r>
              <a:rPr sz="4850" spc="355" dirty="0">
                <a:solidFill>
                  <a:schemeClr val="tx1"/>
                </a:solidFill>
                <a:latin typeface="Calibri"/>
                <a:cs typeface="Calibri"/>
              </a:rPr>
              <a:t>I</a:t>
            </a:r>
            <a:r>
              <a:rPr sz="4850" spc="840" dirty="0">
                <a:solidFill>
                  <a:schemeClr val="tx1"/>
                </a:solidFill>
                <a:latin typeface="Calibri"/>
                <a:cs typeface="Calibri"/>
              </a:rPr>
              <a:t>E</a:t>
            </a:r>
            <a:r>
              <a:rPr sz="4850" spc="919" dirty="0">
                <a:solidFill>
                  <a:schemeClr val="tx1"/>
                </a:solidFill>
                <a:latin typeface="Calibri"/>
                <a:cs typeface="Calibri"/>
              </a:rPr>
              <a:t>S</a:t>
            </a:r>
            <a:r>
              <a:rPr sz="4850" dirty="0">
                <a:solidFill>
                  <a:schemeClr val="tx1"/>
                </a:solidFill>
                <a:latin typeface="Calibri"/>
                <a:cs typeface="Calibri"/>
              </a:rPr>
              <a:t>	</a:t>
            </a:r>
            <a:r>
              <a:rPr sz="4850" spc="135" dirty="0">
                <a:solidFill>
                  <a:schemeClr val="tx1"/>
                </a:solidFill>
                <a:latin typeface="Calibri"/>
                <a:cs typeface="Calibri"/>
              </a:rPr>
              <a:t>U</a:t>
            </a:r>
            <a:r>
              <a:rPr sz="4850" spc="915" dirty="0">
                <a:solidFill>
                  <a:schemeClr val="tx1"/>
                </a:solidFill>
                <a:latin typeface="Calibri"/>
                <a:cs typeface="Calibri"/>
              </a:rPr>
              <a:t>S</a:t>
            </a:r>
            <a:r>
              <a:rPr sz="4850" spc="840" dirty="0">
                <a:solidFill>
                  <a:schemeClr val="tx1"/>
                </a:solidFill>
                <a:latin typeface="Calibri"/>
                <a:cs typeface="Calibri"/>
              </a:rPr>
              <a:t>E</a:t>
            </a:r>
            <a:r>
              <a:rPr sz="4850" spc="735" dirty="0">
                <a:solidFill>
                  <a:schemeClr val="tx1"/>
                </a:solidFill>
                <a:latin typeface="Calibri"/>
                <a:cs typeface="Calibri"/>
              </a:rPr>
              <a:t>D</a:t>
            </a:r>
            <a:endParaRPr sz="485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600200"/>
            <a:ext cx="7467600" cy="385938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14"/>
              </a:spcBef>
              <a:buAutoNum type="arabicPeriod"/>
              <a:tabLst>
                <a:tab pos="349250" algn="l"/>
              </a:tabLst>
            </a:pPr>
            <a:r>
              <a:rPr sz="3050" spc="11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Python</a:t>
            </a:r>
            <a:endParaRPr sz="3050" dirty="0">
              <a:solidFill>
                <a:schemeClr val="accent2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marL="422275" indent="-410209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422909" algn="l"/>
              </a:tabLst>
            </a:pPr>
            <a:r>
              <a:rPr sz="3050" spc="10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Natural</a:t>
            </a:r>
            <a:r>
              <a:rPr sz="3050" spc="-22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050" spc="18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Language</a:t>
            </a:r>
            <a:r>
              <a:rPr sz="3050" spc="-22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050" spc="5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Toolkit</a:t>
            </a:r>
            <a:r>
              <a:rPr sz="3050" spc="-22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050" spc="9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(NLTK)</a:t>
            </a:r>
            <a:endParaRPr sz="3050" dirty="0">
              <a:solidFill>
                <a:schemeClr val="accent2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marL="435609" indent="-423545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436245" algn="l"/>
              </a:tabLst>
            </a:pPr>
            <a:r>
              <a:rPr sz="3050" spc="7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scikit-learn</a:t>
            </a:r>
            <a:endParaRPr sz="3050" dirty="0">
              <a:solidFill>
                <a:schemeClr val="accent2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marL="434975" indent="-422909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435609" algn="l"/>
              </a:tabLst>
            </a:pPr>
            <a:r>
              <a:rPr sz="3050" spc="8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TensorFlow/Keras</a:t>
            </a:r>
            <a:endParaRPr sz="3050" dirty="0">
              <a:solidFill>
                <a:schemeClr val="accent2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marL="439420" indent="-427355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440055" algn="l"/>
              </a:tabLst>
            </a:pPr>
            <a:r>
              <a:rPr sz="3050" spc="11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BeautifulSoup/Scrapy</a:t>
            </a:r>
            <a:endParaRPr sz="3050" dirty="0">
              <a:solidFill>
                <a:schemeClr val="accent2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marL="432434" indent="-420370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433070" algn="l"/>
              </a:tabLst>
            </a:pPr>
            <a:r>
              <a:rPr sz="3050" spc="17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Pandas</a:t>
            </a:r>
            <a:endParaRPr sz="3050" dirty="0">
              <a:solidFill>
                <a:schemeClr val="accent2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marL="424180" indent="-412115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424815" algn="l"/>
              </a:tabLst>
            </a:pPr>
            <a:r>
              <a:rPr sz="3050" spc="8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Matplotlib/Seaborn</a:t>
            </a:r>
            <a:endParaRPr sz="3050" dirty="0">
              <a:solidFill>
                <a:schemeClr val="accent2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marL="442595" indent="-430530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443230" algn="l"/>
              </a:tabLst>
            </a:pPr>
            <a:r>
              <a:rPr sz="3050" spc="7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Plotly/Dash</a:t>
            </a:r>
            <a:endParaRPr sz="3050" dirty="0">
              <a:solidFill>
                <a:schemeClr val="accent2">
                  <a:lumMod val="50000"/>
                </a:schemeClr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58" y="125056"/>
            <a:ext cx="4041140" cy="753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750" spc="520" dirty="0">
                <a:solidFill>
                  <a:schemeClr val="tx1"/>
                </a:solidFill>
                <a:latin typeface="Calibri"/>
                <a:cs typeface="Calibri"/>
              </a:rPr>
              <a:t>CONCLUSION</a:t>
            </a:r>
            <a:endParaRPr sz="475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8801" y="1333669"/>
            <a:ext cx="8246109" cy="469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900" spc="9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This</a:t>
            </a:r>
            <a:r>
              <a:rPr sz="2900" spc="41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900" spc="1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project</a:t>
            </a:r>
            <a:r>
              <a:rPr sz="2900" spc="42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900" spc="18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uses</a:t>
            </a:r>
            <a:r>
              <a:rPr sz="2900" spc="42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900" spc="9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advanced</a:t>
            </a:r>
            <a:r>
              <a:rPr sz="2900" spc="42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900" spc="26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NLP</a:t>
            </a:r>
            <a:r>
              <a:rPr sz="2900" spc="41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900" spc="10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and</a:t>
            </a:r>
            <a:r>
              <a:rPr sz="2900" spc="42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900" spc="7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machine</a:t>
            </a:r>
            <a:endParaRPr sz="2900" dirty="0">
              <a:solidFill>
                <a:schemeClr val="accent2">
                  <a:lumMod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258" y="1791548"/>
            <a:ext cx="3254375" cy="9271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ts val="3610"/>
              </a:lnSpc>
              <a:spcBef>
                <a:spcPts val="80"/>
              </a:spcBef>
              <a:tabLst>
                <a:tab pos="2223135" algn="l"/>
              </a:tabLst>
            </a:pPr>
            <a:r>
              <a:rPr sz="2900" spc="7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learning	</a:t>
            </a:r>
            <a:r>
              <a:rPr sz="2900" spc="9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tools </a:t>
            </a:r>
            <a:r>
              <a:rPr sz="2900" spc="10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900" spc="3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T</a:t>
            </a:r>
            <a:r>
              <a:rPr sz="2900" spc="5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e</a:t>
            </a:r>
            <a:r>
              <a:rPr sz="2900" spc="9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n</a:t>
            </a:r>
            <a:r>
              <a:rPr sz="2900" spc="31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s</a:t>
            </a:r>
            <a:r>
              <a:rPr sz="2900" spc="7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o</a:t>
            </a:r>
            <a:r>
              <a:rPr sz="2900" spc="-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r</a:t>
            </a:r>
            <a:r>
              <a:rPr sz="2900" spc="20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F</a:t>
            </a:r>
            <a:r>
              <a:rPr sz="2900" spc="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l</a:t>
            </a:r>
            <a:r>
              <a:rPr sz="2900" spc="7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o</a:t>
            </a:r>
            <a:r>
              <a:rPr sz="2900" spc="12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w</a:t>
            </a:r>
            <a:r>
              <a:rPr sz="2900" spc="-509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/</a:t>
            </a:r>
            <a:r>
              <a:rPr sz="2900" spc="31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K</a:t>
            </a:r>
            <a:r>
              <a:rPr sz="2900" spc="5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e</a:t>
            </a:r>
            <a:r>
              <a:rPr sz="2900" spc="-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r</a:t>
            </a:r>
            <a:r>
              <a:rPr sz="2900" spc="11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a</a:t>
            </a:r>
            <a:r>
              <a:rPr sz="2900" spc="31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s</a:t>
            </a:r>
            <a:r>
              <a:rPr sz="2900" spc="-36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,</a:t>
            </a:r>
            <a:endParaRPr sz="2900" dirty="0">
              <a:solidFill>
                <a:schemeClr val="accent2">
                  <a:lumMod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17035" y="1791548"/>
            <a:ext cx="5398135" cy="9271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67945">
              <a:lnSpc>
                <a:spcPts val="3610"/>
              </a:lnSpc>
              <a:spcBef>
                <a:spcPts val="80"/>
              </a:spcBef>
              <a:tabLst>
                <a:tab pos="1219200" algn="l"/>
                <a:tab pos="1491615" algn="l"/>
                <a:tab pos="2570480" algn="l"/>
                <a:tab pos="3332479" algn="l"/>
                <a:tab pos="4634865" algn="l"/>
              </a:tabLst>
            </a:pPr>
            <a:r>
              <a:rPr sz="2900" spc="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l</a:t>
            </a:r>
            <a:r>
              <a:rPr sz="2900" spc="-7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i</a:t>
            </a:r>
            <a:r>
              <a:rPr sz="2900" spc="17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k</a:t>
            </a:r>
            <a:r>
              <a:rPr sz="2900" spc="5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e</a:t>
            </a:r>
            <a:r>
              <a:rPr sz="290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		</a:t>
            </a:r>
            <a:r>
              <a:rPr sz="2900" spc="33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N</a:t>
            </a:r>
            <a:r>
              <a:rPr sz="2900" spc="204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L</a:t>
            </a:r>
            <a:r>
              <a:rPr sz="2900" spc="3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T</a:t>
            </a:r>
            <a:r>
              <a:rPr sz="2900" spc="31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K</a:t>
            </a:r>
            <a:r>
              <a:rPr sz="2900" spc="-36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,</a:t>
            </a:r>
            <a:r>
              <a:rPr sz="290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		</a:t>
            </a:r>
            <a:r>
              <a:rPr sz="2900" spc="31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s</a:t>
            </a:r>
            <a:r>
              <a:rPr sz="2900" spc="12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c</a:t>
            </a:r>
            <a:r>
              <a:rPr sz="2900" spc="-7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i</a:t>
            </a:r>
            <a:r>
              <a:rPr sz="2900" spc="17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k</a:t>
            </a:r>
            <a:r>
              <a:rPr sz="2900" spc="-7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i</a:t>
            </a:r>
            <a:r>
              <a:rPr sz="2900" spc="1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t</a:t>
            </a:r>
            <a:r>
              <a:rPr sz="2900" spc="2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-</a:t>
            </a:r>
            <a:r>
              <a:rPr sz="2900" spc="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l</a:t>
            </a:r>
            <a:r>
              <a:rPr sz="2900" spc="5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e</a:t>
            </a:r>
            <a:r>
              <a:rPr sz="2900" spc="11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a</a:t>
            </a:r>
            <a:r>
              <a:rPr sz="2900" spc="-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r</a:t>
            </a:r>
            <a:r>
              <a:rPr sz="2900" spc="9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n</a:t>
            </a:r>
            <a:r>
              <a:rPr sz="2900" spc="-32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,  </a:t>
            </a:r>
            <a:r>
              <a:rPr sz="2900" spc="11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a</a:t>
            </a:r>
            <a:r>
              <a:rPr sz="2900" spc="9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n</a:t>
            </a:r>
            <a:r>
              <a:rPr sz="2900" spc="114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d</a:t>
            </a:r>
            <a:r>
              <a:rPr sz="290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	</a:t>
            </a:r>
            <a:r>
              <a:rPr sz="2900" spc="11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da</a:t>
            </a:r>
            <a:r>
              <a:rPr sz="2900" spc="1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t</a:t>
            </a:r>
            <a:r>
              <a:rPr sz="2900" spc="114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a</a:t>
            </a:r>
            <a:r>
              <a:rPr sz="290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	</a:t>
            </a:r>
            <a:r>
              <a:rPr sz="2900" spc="31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s</a:t>
            </a:r>
            <a:r>
              <a:rPr sz="2900" spc="12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c</a:t>
            </a:r>
            <a:r>
              <a:rPr sz="2900" spc="-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r</a:t>
            </a:r>
            <a:r>
              <a:rPr sz="2900" spc="11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a</a:t>
            </a:r>
            <a:r>
              <a:rPr sz="2900" spc="10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p</a:t>
            </a:r>
            <a:r>
              <a:rPr sz="2900" spc="-7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i</a:t>
            </a:r>
            <a:r>
              <a:rPr sz="2900" spc="9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n</a:t>
            </a:r>
            <a:r>
              <a:rPr sz="2900" spc="35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g</a:t>
            </a:r>
            <a:r>
              <a:rPr sz="290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	</a:t>
            </a:r>
            <a:r>
              <a:rPr sz="2900" spc="12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w</a:t>
            </a:r>
            <a:r>
              <a:rPr sz="2900" spc="-7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i</a:t>
            </a:r>
            <a:r>
              <a:rPr sz="2900" spc="1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t</a:t>
            </a:r>
            <a:r>
              <a:rPr sz="2900" spc="9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h</a:t>
            </a:r>
            <a:endParaRPr sz="2900" dirty="0">
              <a:solidFill>
                <a:schemeClr val="accent2">
                  <a:lumMod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258" y="2707305"/>
            <a:ext cx="9191625" cy="32169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ts val="3610"/>
              </a:lnSpc>
              <a:spcBef>
                <a:spcPts val="55"/>
              </a:spcBef>
            </a:pPr>
            <a:r>
              <a:rPr sz="2900" spc="114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BeautifulSoup</a:t>
            </a:r>
            <a:r>
              <a:rPr sz="2900" spc="-114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900" spc="10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and</a:t>
            </a:r>
            <a:r>
              <a:rPr sz="2900" spc="-11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900" spc="17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Scrapy</a:t>
            </a:r>
            <a:r>
              <a:rPr sz="2900" spc="-114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900" spc="4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to</a:t>
            </a:r>
            <a:r>
              <a:rPr sz="2900" spc="-11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900" spc="7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analyze</a:t>
            </a:r>
            <a:r>
              <a:rPr sz="2900" spc="-114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900" spc="7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sentiment</a:t>
            </a:r>
            <a:r>
              <a:rPr sz="2900" spc="-11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900" spc="7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from </a:t>
            </a:r>
            <a:r>
              <a:rPr sz="2900" spc="-86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900" spc="7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diverse </a:t>
            </a:r>
            <a:r>
              <a:rPr sz="2900" spc="4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online </a:t>
            </a:r>
            <a:r>
              <a:rPr sz="2900" spc="7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reviews </a:t>
            </a:r>
            <a:r>
              <a:rPr sz="2900" spc="9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of </a:t>
            </a:r>
            <a:r>
              <a:rPr sz="2900" spc="3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Intel </a:t>
            </a:r>
            <a:r>
              <a:rPr sz="2900" spc="4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products. </a:t>
            </a:r>
            <a:r>
              <a:rPr sz="2900" spc="10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Through </a:t>
            </a:r>
            <a:r>
              <a:rPr sz="2900" spc="10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900" spc="6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visualizations</a:t>
            </a:r>
            <a:r>
              <a:rPr sz="2900" spc="7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900" spc="4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with</a:t>
            </a:r>
            <a:r>
              <a:rPr sz="2900" spc="4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Matplotlib,</a:t>
            </a:r>
            <a:r>
              <a:rPr sz="2900" spc="5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900" spc="8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Seaborn,</a:t>
            </a:r>
            <a:r>
              <a:rPr sz="2900" spc="8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900" spc="10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and </a:t>
            </a:r>
            <a:r>
              <a:rPr sz="2900" spc="11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900" spc="3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interactive </a:t>
            </a:r>
            <a:r>
              <a:rPr sz="2900" spc="13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dashboards </a:t>
            </a:r>
            <a:r>
              <a:rPr sz="2900" spc="15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using </a:t>
            </a:r>
            <a:r>
              <a:rPr sz="2900" spc="2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Plotly/Dash, </a:t>
            </a:r>
            <a:r>
              <a:rPr sz="2900" spc="-2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it </a:t>
            </a:r>
            <a:r>
              <a:rPr sz="2900" spc="114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aims </a:t>
            </a:r>
            <a:r>
              <a:rPr sz="2900" spc="4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to </a:t>
            </a:r>
            <a:r>
              <a:rPr sz="2900" spc="5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900" spc="3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derive</a:t>
            </a:r>
            <a:r>
              <a:rPr sz="2900" spc="3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900" spc="6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actionable</a:t>
            </a:r>
            <a:r>
              <a:rPr sz="2900" spc="7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900" spc="12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insights</a:t>
            </a:r>
            <a:r>
              <a:rPr sz="2900" spc="13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900" spc="10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and</a:t>
            </a:r>
            <a:r>
              <a:rPr sz="2900" spc="11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900" spc="10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strategic </a:t>
            </a:r>
            <a:r>
              <a:rPr sz="2900" spc="10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900" spc="8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recommendations</a:t>
            </a:r>
            <a:r>
              <a:rPr sz="2900" spc="8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900" spc="6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for</a:t>
            </a:r>
            <a:r>
              <a:rPr sz="2900" spc="6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900" spc="10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enhancing </a:t>
            </a:r>
            <a:r>
              <a:rPr sz="2900" spc="7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product</a:t>
            </a:r>
            <a:r>
              <a:rPr sz="2900" spc="7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900" spc="9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features </a:t>
            </a:r>
            <a:r>
              <a:rPr sz="2900" spc="9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900" spc="10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and</a:t>
            </a:r>
            <a:r>
              <a:rPr sz="2900" spc="-210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900" spc="9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customer</a:t>
            </a:r>
            <a:r>
              <a:rPr sz="2900" spc="-204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900" spc="55" dirty="0">
                <a:solidFill>
                  <a:schemeClr val="accent2">
                    <a:lumMod val="50000"/>
                  </a:schemeClr>
                </a:solidFill>
                <a:latin typeface="Trebuchet MS"/>
                <a:cs typeface="Trebuchet MS"/>
              </a:rPr>
              <a:t>satisfaction.</a:t>
            </a:r>
            <a:endParaRPr sz="2900" dirty="0">
              <a:solidFill>
                <a:schemeClr val="accent2">
                  <a:lumMod val="50000"/>
                </a:schemeClr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9753599" y="7315199"/>
                </a:moveTo>
                <a:lnTo>
                  <a:pt x="0" y="7315199"/>
                </a:lnTo>
                <a:lnTo>
                  <a:pt x="0" y="0"/>
                </a:lnTo>
                <a:lnTo>
                  <a:pt x="9753599" y="0"/>
                </a:lnTo>
                <a:lnTo>
                  <a:pt x="9753599" y="7315199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890" y="1074278"/>
            <a:ext cx="9191624" cy="51625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300</Words>
  <Application>Microsoft Office PowerPoint</Application>
  <PresentationFormat>Custom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Trebuchet MS</vt:lpstr>
      <vt:lpstr>Verdana</vt:lpstr>
      <vt:lpstr>Wingdings</vt:lpstr>
      <vt:lpstr>Office Theme</vt:lpstr>
      <vt:lpstr>PowerPoint Presentation</vt:lpstr>
      <vt:lpstr>Problem Statement</vt:lpstr>
      <vt:lpstr>Sentiment Analysis</vt:lpstr>
      <vt:lpstr>SOLUTION</vt:lpstr>
      <vt:lpstr>FEATURES</vt:lpstr>
      <vt:lpstr>TECHNOLOGIES USED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Data Gauge Graph in Lime Green Lilac Black Modern UI Style</dc:title>
  <dc:creator>DHANYA RAVI</dc:creator>
  <cp:keywords>DAGK7kY6s74,BAF_GANEcFw</cp:keywords>
  <cp:lastModifiedBy>Durga V</cp:lastModifiedBy>
  <cp:revision>1</cp:revision>
  <dcterms:created xsi:type="dcterms:W3CDTF">2024-07-15T16:16:47Z</dcterms:created>
  <dcterms:modified xsi:type="dcterms:W3CDTF">2024-07-15T16:28:06Z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2024-07-14T00:00:00Z</vt:filetime>
  </property>
  <property fmtid="{D5CDD505-2E9C-101B-9397-08002B2CF9AE}" pid="3" name="Creator">
    <vt:lpwstr>Canva</vt:lpwstr>
  </property>
  <property fmtid="{D5CDD505-2E9C-101B-9397-08002B2CF9AE}" pid="4" name="LastSaved">
    <vt:filetime>2024-07-15T00:00:00Z</vt:filetime>
  </property>
</Properties>
</file>