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e2e35b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e2e35b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e2e35b7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e2e35b7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aedc190f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aedc190f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9d78f2b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9d78f2b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9d78f2b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9d78f2b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d78f2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d78f2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9d78f2b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9d78f2b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9d78f2b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9d78f2b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9d78f2b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9d78f2b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9d78f2b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9d78f2b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9d78f2b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9d78f2b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d78f2b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9d78f2b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edc190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aedc190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84475"/>
            <a:ext cx="8118600" cy="9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Machine Learning Techniques for Stock Price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Prediction: 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Eduardo Zárate Aranda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Farid Jácome Velasco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2524600" y="2677000"/>
            <a:ext cx="54045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500"/>
              <a:t>A Grupo Bimbo Study in Descriptive and Predictive Analytics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Data and Methods (Preliminar Analysis)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75" y="1539925"/>
            <a:ext cx="5646050" cy="310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Data and Methods (Preliminar Analysis)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575" y="1124450"/>
            <a:ext cx="5338851" cy="37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9300" y="1359425"/>
            <a:ext cx="22590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Data and Methods (Preliminar 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425" y="137500"/>
            <a:ext cx="6317773" cy="474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434" y="759050"/>
            <a:ext cx="1186074" cy="6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Predictive models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564425"/>
            <a:ext cx="85206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Support Vector Machine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Auto Regressive Integrated Moving Average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Artificial Neural Network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Mukherjee, S. , et al.: Stock market prediction using deep learning algorithms. CAAI Trans. Intell. Technol. 8(1), 82–94 (2023). https://doi.org/10.1049/cit2.12059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Rouf, N., Malik, M.B., Arif, T., Sharma, S., Singh, S., Aich, S., Kim, H.: Stock Market Prediction Using Machine Learning Techniques: A Decade Survey on Methodologies, Recent Developments, and Future Directions. Electronics 2021, 10, 2717. https://doi.org/10.3390/electronics10212717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Thakkar, A. \&amp; Chaudhari, K. Fusion in stock market prediction: A decade survey on the necessity, recent developments, and potential future directions. Inf. Fusion 65, 95–107 (2021).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Kumar, D., Sarangi, P. K., \&amp; Verma, R. (2022). A systematic review of stock market prediction using machine learning and statistical techniques. Materials Today: Proceedings, 49, 3187–3191. https://doi.org/10.1016/J.MATPR.2020.11.399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Nabipour M, Nayyeri P, Jabani H, Mosavi A, Salwana E, S. S. Deep Learning for Stock Market Prediction. Entropy. 2020; 22(8):840. https://doi.org/10.3390/e22080840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Long, J., Chen, Z., He, W., Wu, T., \&amp; Ren, J. (2020). An integrated framework of deep learning and knowledge graph for prediction of stock price trend: An application in Chinese stock exchange market. Applied Soft Computing, 91, 106205. https://doi.org/10.1016/J.ASOC.2020.106205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Jiang, W. (2021). Applications of deep learning in stock market prediction: Recent progress. Expert Systems with Applications, 184, 115537. https://doi.org/10.1016/J.ESWA.2021.115537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3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stock market -&gt; The collection of markets that can develop actions like buying, selling and deploying shares.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Research on stock market prediction have been of great interest: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Impact on </a:t>
            </a:r>
            <a:r>
              <a:rPr lang="es"/>
              <a:t>nation</a:t>
            </a:r>
            <a:r>
              <a:rPr lang="es"/>
              <a:t> ́s economy.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Relation with companies.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Relation with Investors.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375" y="1266988"/>
            <a:ext cx="3705426" cy="27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71600"/>
            <a:ext cx="505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behaviour of Stock market: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Non-linear.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Highly volatile.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Influenced by different events.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Different approaches try to predict stock market prices: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Fundamental analysis.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Technical analysis.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Sentiment analysis.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375" y="1680000"/>
            <a:ext cx="3477001" cy="238040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work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Rouf et al. 2021  review the most common approaches for </a:t>
            </a:r>
            <a:r>
              <a:rPr lang="es"/>
              <a:t>stock market forecasting: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Artificial Neural Networks (ANN)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Support Vector Machine (SVM)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 ̈ıve Bayes (NB)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Regression Algorithms (RA)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Fuzzy Algorithms (FA)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Hybrid Approaches (HA)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75" y="1681150"/>
            <a:ext cx="2428925" cy="136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849" y="3254575"/>
            <a:ext cx="2428923" cy="15880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work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Nabipour et al. (2020) focused on reviewing ensemble and deep learning methods to forecast stock market group values, identifying LSTM as the superior model despite encountering runtime challenge.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 a 2021 study, Mukherjee et al. instead of using conventional models for classification like recurrent neural networks or transformers, they used CNNs to demonstrate that similar results could be achieved.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Kumar et al. (2022) emphasized the importance of hybrid approaches and machine learning techniques like Artificial Neural Networks (ANN)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definition and research questions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71600"/>
            <a:ext cx="8520600" cy="3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aim of this work is to compare three different popular approaches (ANN, SVM and ARIMA) for the prediction of Stock market prices.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Research questions: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Are these models sufficient to predict stock prices using historical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Is ANN superior to SVM and ARIMA for Stock price prediction?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What are the advantages and disadvantages of these techniques in terms of Stock price prediction?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and Methods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</a:t>
            </a:r>
            <a:r>
              <a:rPr lang="es"/>
              <a:t>tock prices data of Grupo Bimbo, S.A.B. de C.V., retrieved from Yahoo! Finance repository the 6th of April 2024.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csv file was stored in a pandas data frame inside an Interactive Python Notebook (ipynb).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time series comprehends from 3 of March 2000 to 3 of April 2024, with a span of 8,797 days, 24 completed years and 289 months.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13217"/>
          <a:stretch/>
        </p:blipFill>
        <p:spPr>
          <a:xfrm>
            <a:off x="641025" y="3474775"/>
            <a:ext cx="5066733" cy="13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138" y="3676725"/>
            <a:ext cx="15144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Data and Methods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60925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</a:t>
            </a:r>
            <a:r>
              <a:rPr lang="es"/>
              <a:t>he file 'BIMBO.MX.csv' consists of historical stock price data with the following characteristics: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00" y="2571750"/>
            <a:ext cx="70675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750" y="1717350"/>
            <a:ext cx="2851650" cy="6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Data and Methods (Preliminar 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Summary statistics for the numeric columns in the 'BIMBO.MX.csv' dataset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63" y="2073350"/>
            <a:ext cx="8640475" cy="20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