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78A5-66CA-4E6C-95E3-9C0A55F83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AF74-DA7B-E347-568D-BCA8149EC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2638D-7455-2BE9-2AC5-A0D1494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2835-E6E1-D21E-D354-09C47FCC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421E-A421-0034-AD12-9F6BD953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5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8FEC-0F09-D9E1-0D63-FBAAE2BD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76EDB-7999-C0D0-0A77-E127DEBC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34FF-529C-13A7-C050-A6ACFFAB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D1E7-F436-2735-71CE-84628456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FB43-7B89-60D9-535C-45EE3AA7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9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304E0-1307-6E7C-B6A9-BE80289B5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4BEE-ACA0-B2E9-23E9-503B30A71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8937-B031-8483-B1E5-DAA852C2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CE1D-5DB4-26ED-0FB0-0E2CF011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2916-A7BB-9208-C0D0-A869C9B8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2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8EA-F6FB-75E6-4A1C-1710B611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D6E2-C962-9B10-B053-1B99A7E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19AB-BCBA-1EE6-151A-85901547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AB692-A577-E362-E148-854A08F8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9BA1-0613-362D-64D1-30DF82FB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3EDE-46D7-4AEC-9D05-3BC04635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4EED5-3147-BC84-F239-F979EF19D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2EEE-8ECD-853A-DA14-21E893BF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3AD2-1616-853B-5E5B-0C070CA7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4869-C0BE-C81C-C459-5996E099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30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5DE4-7155-8ABC-A3F5-CCFBF9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BBF7-BD6E-B155-ADE9-BA1A2057B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4FC8-B5A7-BB67-0AD3-850CBC53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046E6-C293-7574-05C1-64E1708B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59E51-CB8F-8148-D3A3-55EA066D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B8864-0F86-E72B-5AE5-3AF4C377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82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0268-D3BB-32CE-3893-2A022DE2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B64E-77FB-8953-3BFD-9EBB0BDD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561D5-E228-8730-EFC1-EB22AF2C4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0856A-5B56-2FC7-459F-353C772CD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27705-9708-C9F7-0A03-BF6B7921F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77036-8432-2E49-FCA2-0BD87859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64395-E166-DD70-2E20-CAE833B3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D8FF8-6780-AB73-E88C-97DC1DCD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86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E76A-7619-7270-8020-BB878A81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36D5E-7F2B-03FB-BA2B-EB2B76C6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4EFC0-991D-9C71-0EDA-258C638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F6C52-383F-3C01-78D3-5BE6C9D0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2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52610-2132-FFF3-814D-A79B017E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03BA2-7ACD-06A1-9D00-E54D5AA3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13799-3881-BFA2-528D-62AA73BF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17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077B-ED84-BAA6-B522-B4BE7193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BE40-EFD8-A659-91DB-EF085D16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0E6C6-B846-A532-E7FC-FD2590C5E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73310-8FAA-003B-6DC6-567C295C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44E4-65BF-9DDE-20E6-D69C71EF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95CA1-79BC-46C0-C74A-06DE2C33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8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69D9-4DBF-B87C-8195-912B9D18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3A7AD-3F72-3C43-14B0-1FAD833AF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04AF8-1FAF-F4DE-7E23-8AE8A538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1AFF1-71DD-45BC-3969-6F1947CE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3AB8-A52E-5AA5-F31C-40E1C17F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5989-103D-1A93-A13B-D3C24A92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13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3ED1F-08ED-5A7B-3031-D291C73F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0E31A-7F0B-0DE2-4F24-B5BD7FB18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B3B1-6297-3BBC-0ECF-798F895DB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55B9-1117-4D97-9207-C23A80FE7612}" type="datetimeFigureOut">
              <a:rPr lang="es-ES" smtClean="0"/>
              <a:t>05/08/2023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D633-0524-2952-D65A-47F7D80A1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8847-9941-F7BA-AB4D-C3EA1CDE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0C25-DC65-46FC-8866-ED65E7D59B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48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aptop computer on glass-top table">
            <a:extLst>
              <a:ext uri="{FF2B5EF4-FFF2-40B4-BE49-F238E27FC236}">
                <a16:creationId xmlns:a16="http://schemas.microsoft.com/office/drawing/2014/main" id="{643FBFCD-DD31-2B83-6F8D-2E2BFBD73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" b="-2"/>
          <a:stretch/>
        </p:blipFill>
        <p:spPr bwMode="auto">
          <a:xfrm>
            <a:off x="20" y="10"/>
            <a:ext cx="9154673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814AF0-0E90-09AE-D9CC-8F15770F1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1" t="1336" r="1634" b="24596"/>
          <a:stretch/>
        </p:blipFill>
        <p:spPr bwMode="auto">
          <a:xfrm>
            <a:off x="6168189" y="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mex (Archer Daniels Midland- Tate &amp; Lyle): Contact Details and Business  Profile">
            <a:extLst>
              <a:ext uri="{FF2B5EF4-FFF2-40B4-BE49-F238E27FC236}">
                <a16:creationId xmlns:a16="http://schemas.microsoft.com/office/drawing/2014/main" id="{17DA9665-A26C-4FAB-8B72-DB0AD5828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733" y="3657071"/>
            <a:ext cx="2244742" cy="22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Food Safety with solid fill">
            <a:extLst>
              <a:ext uri="{FF2B5EF4-FFF2-40B4-BE49-F238E27FC236}">
                <a16:creationId xmlns:a16="http://schemas.microsoft.com/office/drawing/2014/main" id="{207F4F97-6EA5-5958-A4B7-2C06341DD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6146" y="58142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4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Eduardo Zárate Aranda</dc:creator>
  <cp:lastModifiedBy>José Eduardo Zárate Aranda</cp:lastModifiedBy>
  <cp:revision>1</cp:revision>
  <dcterms:created xsi:type="dcterms:W3CDTF">2023-08-05T17:53:42Z</dcterms:created>
  <dcterms:modified xsi:type="dcterms:W3CDTF">2023-08-05T18:00:01Z</dcterms:modified>
</cp:coreProperties>
</file>