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dbdcd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dbdcd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e91c94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e91c94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e91c948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e91c948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Coarse_proble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85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Solver Performance using Multigrid vs CG et al</a:t>
            </a:r>
            <a:endParaRPr sz="5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1492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Mark Nudelman                                        Anish Yennapusa                                                   Shen Gao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Linear Algebra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Ax = 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Sparse matrix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small eigenvalues (~0.0001)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Jacobi, Gauss-Seidel take too long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Conjugate gradient also takes too long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Multigrid is a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Multigrid?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 recursive divide and conquer method used in many fast algorithms for computer science </a:t>
            </a:r>
            <a:r>
              <a:rPr lang="en"/>
              <a:t>tasks</a:t>
            </a:r>
            <a:r>
              <a:rPr lang="en"/>
              <a:t> and numerical methods for high performance computing.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The main idea of multigrid is to accelerate the convergence of a basic iterative method (known as relaxation) by a </a:t>
            </a:r>
            <a:r>
              <a:rPr i="1" lang="en">
                <a:highlight>
                  <a:srgbClr val="FFFFFF"/>
                </a:highlight>
              </a:rPr>
              <a:t>global</a:t>
            </a:r>
            <a:r>
              <a:rPr lang="en">
                <a:highlight>
                  <a:srgbClr val="FFFFFF"/>
                </a:highlight>
              </a:rPr>
              <a:t> correction of the fine grid solution approximation from time to time, accomplished by solving a </a:t>
            </a:r>
            <a:r>
              <a:rPr lang="en">
                <a:highlight>
                  <a:srgbClr val="FFFFFF"/>
                </a:highlight>
                <a:uFill>
                  <a:noFill/>
                </a:uFill>
                <a:hlinkClick r:id="rId3"/>
              </a:rPr>
              <a:t>coarse problem</a:t>
            </a:r>
            <a:r>
              <a:rPr lang="en">
                <a:highlight>
                  <a:srgbClr val="FFFFFF"/>
                </a:highlight>
              </a:rPr>
              <a:t>.</a:t>
            </a: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2214425" y="2425775"/>
            <a:ext cx="487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Lato"/>
                <a:ea typeface="Lato"/>
                <a:cs typeface="Lato"/>
                <a:sym typeface="Lato"/>
              </a:rPr>
              <a:t>Thank You</a:t>
            </a:r>
            <a:endParaRPr b="1" sz="3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