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522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86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8356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47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7346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9960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80956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4124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9188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966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318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1734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11397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787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5342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223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3762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EE1407-1AE8-423D-B46F-AD9D66294282}" type="datetimeFigureOut">
              <a:rPr lang="hr-BA" smtClean="0"/>
              <a:t>26. 9. 2024.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E9A68E-04C4-43A3-9320-6249F846AB8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587032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14CB-2D14-35B6-6D84-C1366550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73629"/>
            <a:ext cx="9764486" cy="2354872"/>
          </a:xfrm>
        </p:spPr>
        <p:txBody>
          <a:bodyPr>
            <a:normAutofit/>
          </a:bodyPr>
          <a:lstStyle/>
          <a:p>
            <a:pPr algn="ctr"/>
            <a:r>
              <a:rPr lang="hr-BA" dirty="0"/>
              <a:t>POBOLJŠANJE REZULTATA SEGMENTACIJE ODJEĆE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64D6E-34C2-6920-2476-4EA34738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078186"/>
            <a:ext cx="9601200" cy="1191985"/>
          </a:xfrm>
        </p:spPr>
        <p:txBody>
          <a:bodyPr>
            <a:normAutofit/>
          </a:bodyPr>
          <a:lstStyle/>
          <a:p>
            <a:pPr algn="ctr"/>
            <a:r>
              <a:rPr lang="hr-BA" sz="2400" dirty="0"/>
              <a:t>Kristian Rücker</a:t>
            </a:r>
          </a:p>
          <a:p>
            <a:pPr algn="ctr"/>
            <a:r>
              <a:rPr lang="hr-BA" sz="2400" dirty="0"/>
              <a:t>Osijek, 2024.</a:t>
            </a:r>
          </a:p>
        </p:txBody>
      </p:sp>
    </p:spTree>
    <p:extLst>
      <p:ext uri="{BB962C8B-B14F-4D97-AF65-F5344CB8AC3E}">
        <p14:creationId xmlns:p14="http://schemas.microsoft.com/office/powerpoint/2010/main" val="26228036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1184-0E2C-020D-8B33-69B03D62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hr-BA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107445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093E-2E10-3D71-E570-5C19F92B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7E1-A053-28C2-7CD4-BF24F6F4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99903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hr-BA" dirty="0" err="1"/>
              <a:t>Sematička</a:t>
            </a:r>
            <a:r>
              <a:rPr lang="hr-BA" dirty="0"/>
              <a:t> Segmentacija</a:t>
            </a:r>
          </a:p>
          <a:p>
            <a:pPr>
              <a:lnSpc>
                <a:spcPct val="250000"/>
              </a:lnSpc>
            </a:pPr>
            <a:r>
              <a:rPr lang="hr-BA" dirty="0"/>
              <a:t>Tehnike obrade slika za poboljšanje </a:t>
            </a:r>
            <a:r>
              <a:rPr lang="hr-BA" dirty="0" err="1"/>
              <a:t>segmentacijsih</a:t>
            </a:r>
            <a:r>
              <a:rPr lang="hr-BA" dirty="0"/>
              <a:t> mapa</a:t>
            </a:r>
          </a:p>
          <a:p>
            <a:pPr>
              <a:lnSpc>
                <a:spcPct val="250000"/>
              </a:lnSpc>
            </a:pPr>
            <a:r>
              <a:rPr lang="hr-BA" dirty="0"/>
              <a:t>Morfološko operatori</a:t>
            </a:r>
          </a:p>
          <a:p>
            <a:pPr>
              <a:lnSpc>
                <a:spcPct val="250000"/>
              </a:lnSpc>
            </a:pPr>
            <a:r>
              <a:rPr lang="hr-BA" dirty="0"/>
              <a:t>Implementacija </a:t>
            </a:r>
            <a:r>
              <a:rPr lang="hr-BA" dirty="0" err="1"/>
              <a:t>postprocesinga</a:t>
            </a:r>
            <a:endParaRPr lang="hr-BA" dirty="0"/>
          </a:p>
          <a:p>
            <a:pPr>
              <a:lnSpc>
                <a:spcPct val="250000"/>
              </a:lnSpc>
            </a:pPr>
            <a:r>
              <a:rPr lang="hr-BA" dirty="0"/>
              <a:t>Evaluacija učinkovitosti</a:t>
            </a:r>
          </a:p>
          <a:p>
            <a:pPr>
              <a:lnSpc>
                <a:spcPct val="250000"/>
              </a:lnSpc>
            </a:pPr>
            <a:endParaRPr lang="hr-BA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42450247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435-07D1-FD47-8CA2-06A4CB44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SEMATIČKA SEGMENTACIJA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063F-D9EA-6601-3BA4-74867F84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8343"/>
            <a:ext cx="10353762" cy="405875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hr-BA" dirty="0"/>
              <a:t>Što je?</a:t>
            </a:r>
          </a:p>
          <a:p>
            <a:pPr>
              <a:lnSpc>
                <a:spcPct val="250000"/>
              </a:lnSpc>
            </a:pPr>
            <a:r>
              <a:rPr lang="hr-BA" dirty="0"/>
              <a:t>Zašto se koristi?</a:t>
            </a:r>
          </a:p>
          <a:p>
            <a:pPr>
              <a:lnSpc>
                <a:spcPct val="250000"/>
              </a:lnSpc>
            </a:pPr>
            <a:r>
              <a:rPr lang="hr-BA" dirty="0"/>
              <a:t>Gdje se koristi?</a:t>
            </a:r>
          </a:p>
        </p:txBody>
      </p:sp>
    </p:spTree>
    <p:extLst>
      <p:ext uri="{BB962C8B-B14F-4D97-AF65-F5344CB8AC3E}">
        <p14:creationId xmlns:p14="http://schemas.microsoft.com/office/powerpoint/2010/main" val="42819041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435-07D1-FD47-8CA2-06A4CB44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BA" dirty="0"/>
              <a:t>TEHNIKE OBRADE SLIKE ZA POBOLJŠANJE SEGMENTACIJSKIH MAPA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063F-D9EA-6601-3BA4-74867F84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8343"/>
            <a:ext cx="10353762" cy="405875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hr-BA" dirty="0"/>
              <a:t>Čemu služe?</a:t>
            </a:r>
          </a:p>
          <a:p>
            <a:pPr>
              <a:lnSpc>
                <a:spcPct val="250000"/>
              </a:lnSpc>
            </a:pPr>
            <a:r>
              <a:rPr lang="hr-BA" dirty="0"/>
              <a:t>Različite tehnike</a:t>
            </a:r>
          </a:p>
          <a:p>
            <a:pPr>
              <a:lnSpc>
                <a:spcPct val="250000"/>
              </a:lnSpc>
            </a:pPr>
            <a:r>
              <a:rPr lang="hr-BA" dirty="0"/>
              <a:t>Zašto se koriste?</a:t>
            </a:r>
          </a:p>
        </p:txBody>
      </p:sp>
    </p:spTree>
    <p:extLst>
      <p:ext uri="{BB962C8B-B14F-4D97-AF65-F5344CB8AC3E}">
        <p14:creationId xmlns:p14="http://schemas.microsoft.com/office/powerpoint/2010/main" val="1585204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185-02F4-D44B-0711-36B7F11E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MORFOLOŠKI OPERATORI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85BC-6747-1409-E3AA-95CB6740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hr-BA" dirty="0"/>
              <a:t>Erozija</a:t>
            </a:r>
          </a:p>
          <a:p>
            <a:pPr>
              <a:lnSpc>
                <a:spcPct val="250000"/>
              </a:lnSpc>
            </a:pPr>
            <a:r>
              <a:rPr lang="hr-BA" dirty="0"/>
              <a:t>Dilatacija</a:t>
            </a:r>
          </a:p>
          <a:p>
            <a:pPr>
              <a:lnSpc>
                <a:spcPct val="250000"/>
              </a:lnSpc>
            </a:pPr>
            <a:r>
              <a:rPr lang="hr-BA" dirty="0"/>
              <a:t>Otvaranja</a:t>
            </a:r>
          </a:p>
          <a:p>
            <a:pPr>
              <a:lnSpc>
                <a:spcPct val="250000"/>
              </a:lnSpc>
            </a:pPr>
            <a:r>
              <a:rPr lang="hr-BA" dirty="0"/>
              <a:t>Zatvaranje</a:t>
            </a:r>
          </a:p>
          <a:p>
            <a:pPr>
              <a:lnSpc>
                <a:spcPct val="250000"/>
              </a:lnSpc>
            </a:pPr>
            <a:r>
              <a:rPr lang="hr-BA" dirty="0"/>
              <a:t>Gradijent</a:t>
            </a:r>
          </a:p>
        </p:txBody>
      </p:sp>
    </p:spTree>
    <p:extLst>
      <p:ext uri="{BB962C8B-B14F-4D97-AF65-F5344CB8AC3E}">
        <p14:creationId xmlns:p14="http://schemas.microsoft.com/office/powerpoint/2010/main" val="32429351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29DC-BFC6-CDBB-953A-850F00E3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IMPLEMENTACIJA POSTPROCESSINGA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BCA8D-1523-FD1D-6B15-344CA483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192"/>
            <a:ext cx="12192000" cy="37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867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29DC-BFC6-CDBB-953A-850F00E3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IMPLEMENTACIJA POSTPROCESSINGA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4E802-1687-D231-240D-6E7036E4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2397528"/>
            <a:ext cx="12192000" cy="29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31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A7E1-2AC6-DD47-7AE4-20CADC32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EVALUACIJA UČINKOVITOSTI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CBA4-719F-F721-EC5C-DB49586F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70680"/>
            <a:ext cx="10353762" cy="405875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hr-BA" dirty="0" err="1"/>
              <a:t>Dice</a:t>
            </a:r>
            <a:endParaRPr lang="hr-BA" dirty="0"/>
          </a:p>
          <a:p>
            <a:pPr>
              <a:lnSpc>
                <a:spcPct val="250000"/>
              </a:lnSpc>
            </a:pPr>
            <a:r>
              <a:rPr lang="hr-BA" dirty="0" err="1"/>
              <a:t>IoU</a:t>
            </a:r>
            <a:endParaRPr lang="hr-BA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8EF7E7-A270-763E-82F3-5B6B5B42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23" y="1580050"/>
            <a:ext cx="594360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1184-0E2C-020D-8B33-69B03D62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EC4E-445C-7942-0B23-447050DF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hr-BA" dirty="0"/>
              <a:t>Kvaliteta slike</a:t>
            </a:r>
          </a:p>
          <a:p>
            <a:pPr>
              <a:lnSpc>
                <a:spcPct val="300000"/>
              </a:lnSpc>
            </a:pPr>
            <a:r>
              <a:rPr lang="hr-BA" dirty="0"/>
              <a:t>Značaj morfoloških operatora</a:t>
            </a:r>
          </a:p>
        </p:txBody>
      </p:sp>
    </p:spTree>
    <p:extLst>
      <p:ext uri="{BB962C8B-B14F-4D97-AF65-F5344CB8AC3E}">
        <p14:creationId xmlns:p14="http://schemas.microsoft.com/office/powerpoint/2010/main" val="240070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</TotalTime>
  <Words>80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POBOLJŠANJE REZULTATA SEGMENTACIJE ODJEĆE</vt:lpstr>
      <vt:lpstr>UVOD</vt:lpstr>
      <vt:lpstr>SEMATIČKA SEGMENTACIJA</vt:lpstr>
      <vt:lpstr>TEHNIKE OBRADE SLIKE ZA POBOLJŠANJE SEGMENTACIJSKIH MAPA</vt:lpstr>
      <vt:lpstr>MORFOLOŠKI OPERATORI</vt:lpstr>
      <vt:lpstr>IMPLEMENTACIJA POSTPROCESSINGA</vt:lpstr>
      <vt:lpstr>IMPLEMENTACIJA POSTPROCESSINGA</vt:lpstr>
      <vt:lpstr>EVALUACIJA UČINKOVITOSTI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filtera za uklanjanje šuma na medicinskim slikama</dc:title>
  <dc:creator>Josip Oršolić</dc:creator>
  <cp:lastModifiedBy>Kristian Rücker</cp:lastModifiedBy>
  <cp:revision>7</cp:revision>
  <dcterms:created xsi:type="dcterms:W3CDTF">2024-03-11T06:36:11Z</dcterms:created>
  <dcterms:modified xsi:type="dcterms:W3CDTF">2024-09-26T03:05:51Z</dcterms:modified>
</cp:coreProperties>
</file>