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05" r:id="rId1"/>
  </p:sldMasterIdLst>
  <p:sldIdLst>
    <p:sldId id="256" r:id="rId2"/>
    <p:sldId id="258" r:id="rId3"/>
    <p:sldId id="259" r:id="rId4"/>
    <p:sldId id="264" r:id="rId5"/>
    <p:sldId id="260" r:id="rId6"/>
    <p:sldId id="261" r:id="rId7"/>
    <p:sldId id="262" r:id="rId8"/>
    <p:sldId id="273" r:id="rId9"/>
    <p:sldId id="263" r:id="rId10"/>
    <p:sldId id="274" r:id="rId11"/>
    <p:sldId id="275" r:id="rId12"/>
    <p:sldId id="276" r:id="rId13"/>
    <p:sldId id="277" r:id="rId14"/>
    <p:sldId id="265"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icontext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dgm:fillClrLst>
    <dgm:linClrLst meth="repeat">
      <a:schemeClr val="lt1">
        <a:alpha val="0"/>
      </a:schemeClr>
    </dgm:linClrLst>
    <dgm:effectClrLst/>
    <dgm:txLinClrLst/>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0BB879-12D4-43A7-82E6-FE092F4BF4C4}" type="doc">
      <dgm:prSet loTypeId="urn:microsoft.com/office/officeart/2018/2/layout/IconVerticalSolidList" loCatId="icon" qsTypeId="urn:microsoft.com/office/officeart/2005/8/quickstyle/simple1" qsCatId="simple" csTypeId="urn:microsoft.com/office/officeart/2018/5/colors/Iconchunking_neutralicontext_accent1_2" csCatId="accent1" phldr="1"/>
      <dgm:spPr/>
      <dgm:t>
        <a:bodyPr/>
        <a:lstStyle/>
        <a:p>
          <a:endParaRPr lang="en-US"/>
        </a:p>
      </dgm:t>
    </dgm:pt>
    <dgm:pt modelId="{1CE6255C-FD5A-4243-AD3F-01CEC8CA7C93}">
      <dgm:prSet/>
      <dgm:spPr/>
      <dgm:t>
        <a:bodyPr/>
        <a:lstStyle/>
        <a:p>
          <a:r>
            <a:rPr lang="en-US" dirty="0"/>
            <a:t>Abbreviation of “Interactive intelligent kitchen helper”</a:t>
          </a:r>
        </a:p>
      </dgm:t>
    </dgm:pt>
    <dgm:pt modelId="{793DCB8D-3C8B-4C08-B49F-C77BB86E21B7}" type="parTrans" cxnId="{7C9EA268-2010-4E76-A74A-5AD2DF12C5D2}">
      <dgm:prSet/>
      <dgm:spPr/>
      <dgm:t>
        <a:bodyPr/>
        <a:lstStyle/>
        <a:p>
          <a:endParaRPr lang="en-US"/>
        </a:p>
      </dgm:t>
    </dgm:pt>
    <dgm:pt modelId="{B7D357A5-FE4D-4BF4-8437-2794A39E80A3}" type="sibTrans" cxnId="{7C9EA268-2010-4E76-A74A-5AD2DF12C5D2}">
      <dgm:prSet/>
      <dgm:spPr/>
      <dgm:t>
        <a:bodyPr/>
        <a:lstStyle/>
        <a:p>
          <a:endParaRPr lang="en-US"/>
        </a:p>
      </dgm:t>
    </dgm:pt>
    <dgm:pt modelId="{B6D216AC-8176-47FE-A556-06FBC87154D8}">
      <dgm:prSet/>
      <dgm:spPr/>
      <dgm:t>
        <a:bodyPr/>
        <a:lstStyle/>
        <a:p>
          <a:r>
            <a:rPr lang="en-US"/>
            <a:t>It helps the user do kitchen work by giving a hand in searching for recipes or planning your diet</a:t>
          </a:r>
        </a:p>
      </dgm:t>
    </dgm:pt>
    <dgm:pt modelId="{768BA513-64CB-4A98-85BF-A8FD39EFFA2B}" type="parTrans" cxnId="{7AA7B7A5-8E67-40EB-AD15-17EEDBA346F6}">
      <dgm:prSet/>
      <dgm:spPr/>
      <dgm:t>
        <a:bodyPr/>
        <a:lstStyle/>
        <a:p>
          <a:endParaRPr lang="en-US"/>
        </a:p>
      </dgm:t>
    </dgm:pt>
    <dgm:pt modelId="{492644A5-ACEC-4D98-A552-88BD016087A9}" type="sibTrans" cxnId="{7AA7B7A5-8E67-40EB-AD15-17EEDBA346F6}">
      <dgm:prSet/>
      <dgm:spPr/>
      <dgm:t>
        <a:bodyPr/>
        <a:lstStyle/>
        <a:p>
          <a:endParaRPr lang="en-US"/>
        </a:p>
      </dgm:t>
    </dgm:pt>
    <dgm:pt modelId="{2C6AC787-4409-48DD-BB83-0CDD8605A881}" type="pres">
      <dgm:prSet presAssocID="{0F0BB879-12D4-43A7-82E6-FE092F4BF4C4}" presName="root" presStyleCnt="0">
        <dgm:presLayoutVars>
          <dgm:dir/>
          <dgm:resizeHandles val="exact"/>
        </dgm:presLayoutVars>
      </dgm:prSet>
      <dgm:spPr/>
    </dgm:pt>
    <dgm:pt modelId="{F9B45C40-2F5B-46E6-9A20-1959CAC54418}" type="pres">
      <dgm:prSet presAssocID="{1CE6255C-FD5A-4243-AD3F-01CEC8CA7C93}" presName="compNode" presStyleCnt="0"/>
      <dgm:spPr/>
    </dgm:pt>
    <dgm:pt modelId="{6CFE2E0A-1BA7-4C6A-9B07-4D7888536E3A}" type="pres">
      <dgm:prSet presAssocID="{1CE6255C-FD5A-4243-AD3F-01CEC8CA7C93}" presName="bgRect" presStyleLbl="bgShp" presStyleIdx="0" presStyleCnt="2"/>
      <dgm:spPr/>
    </dgm:pt>
    <dgm:pt modelId="{77EF4E90-3BC2-42AD-8295-EEFB3B531BBC}" type="pres">
      <dgm:prSet presAssocID="{1CE6255C-FD5A-4243-AD3F-01CEC8CA7C9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iter"/>
        </a:ext>
      </dgm:extLst>
    </dgm:pt>
    <dgm:pt modelId="{C7FB263B-39D0-4294-B7FF-BA0CAC061F18}" type="pres">
      <dgm:prSet presAssocID="{1CE6255C-FD5A-4243-AD3F-01CEC8CA7C93}" presName="spaceRect" presStyleCnt="0"/>
      <dgm:spPr/>
    </dgm:pt>
    <dgm:pt modelId="{89CDB18D-202C-4FE3-BF7A-2629904440EA}" type="pres">
      <dgm:prSet presAssocID="{1CE6255C-FD5A-4243-AD3F-01CEC8CA7C93}" presName="parTx" presStyleLbl="revTx" presStyleIdx="0" presStyleCnt="2">
        <dgm:presLayoutVars>
          <dgm:chMax val="0"/>
          <dgm:chPref val="0"/>
        </dgm:presLayoutVars>
      </dgm:prSet>
      <dgm:spPr/>
    </dgm:pt>
    <dgm:pt modelId="{AAA21CE1-962C-4C03-B03F-9105167BDEDE}" type="pres">
      <dgm:prSet presAssocID="{B7D357A5-FE4D-4BF4-8437-2794A39E80A3}" presName="sibTrans" presStyleCnt="0"/>
      <dgm:spPr/>
    </dgm:pt>
    <dgm:pt modelId="{EC317849-30A1-47A3-ABA8-57C34DDFE085}" type="pres">
      <dgm:prSet presAssocID="{B6D216AC-8176-47FE-A556-06FBC87154D8}" presName="compNode" presStyleCnt="0"/>
      <dgm:spPr/>
    </dgm:pt>
    <dgm:pt modelId="{AF27898C-D8E1-4946-85A5-D9646A05FB05}" type="pres">
      <dgm:prSet presAssocID="{B6D216AC-8176-47FE-A556-06FBC87154D8}" presName="bgRect" presStyleLbl="bgShp" presStyleIdx="1" presStyleCnt="2"/>
      <dgm:spPr/>
    </dgm:pt>
    <dgm:pt modelId="{5CD00A60-BC75-4DD1-8E73-CA362E3FF336}" type="pres">
      <dgm:prSet presAssocID="{B6D216AC-8176-47FE-A556-06FBC87154D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f"/>
        </a:ext>
      </dgm:extLst>
    </dgm:pt>
    <dgm:pt modelId="{CA5988BF-081E-4FAA-9DB6-C7527D607B1E}" type="pres">
      <dgm:prSet presAssocID="{B6D216AC-8176-47FE-A556-06FBC87154D8}" presName="spaceRect" presStyleCnt="0"/>
      <dgm:spPr/>
    </dgm:pt>
    <dgm:pt modelId="{C2FBE785-B2A4-4141-806D-12E8578AB932}" type="pres">
      <dgm:prSet presAssocID="{B6D216AC-8176-47FE-A556-06FBC87154D8}" presName="parTx" presStyleLbl="revTx" presStyleIdx="1" presStyleCnt="2">
        <dgm:presLayoutVars>
          <dgm:chMax val="0"/>
          <dgm:chPref val="0"/>
        </dgm:presLayoutVars>
      </dgm:prSet>
      <dgm:spPr/>
    </dgm:pt>
  </dgm:ptLst>
  <dgm:cxnLst>
    <dgm:cxn modelId="{6C06285C-F388-4375-A2DE-6574D739515A}" type="presOf" srcId="{1CE6255C-FD5A-4243-AD3F-01CEC8CA7C93}" destId="{89CDB18D-202C-4FE3-BF7A-2629904440EA}" srcOrd="0" destOrd="0" presId="urn:microsoft.com/office/officeart/2018/2/layout/IconVerticalSolidList"/>
    <dgm:cxn modelId="{7C9EA268-2010-4E76-A74A-5AD2DF12C5D2}" srcId="{0F0BB879-12D4-43A7-82E6-FE092F4BF4C4}" destId="{1CE6255C-FD5A-4243-AD3F-01CEC8CA7C93}" srcOrd="0" destOrd="0" parTransId="{793DCB8D-3C8B-4C08-B49F-C77BB86E21B7}" sibTransId="{B7D357A5-FE4D-4BF4-8437-2794A39E80A3}"/>
    <dgm:cxn modelId="{36B35F85-110C-4489-A99B-8E85B5087DEC}" type="presOf" srcId="{0F0BB879-12D4-43A7-82E6-FE092F4BF4C4}" destId="{2C6AC787-4409-48DD-BB83-0CDD8605A881}" srcOrd="0" destOrd="0" presId="urn:microsoft.com/office/officeart/2018/2/layout/IconVerticalSolidList"/>
    <dgm:cxn modelId="{7AA7B7A5-8E67-40EB-AD15-17EEDBA346F6}" srcId="{0F0BB879-12D4-43A7-82E6-FE092F4BF4C4}" destId="{B6D216AC-8176-47FE-A556-06FBC87154D8}" srcOrd="1" destOrd="0" parTransId="{768BA513-64CB-4A98-85BF-A8FD39EFFA2B}" sibTransId="{492644A5-ACEC-4D98-A552-88BD016087A9}"/>
    <dgm:cxn modelId="{7030AAFC-17B6-448C-8F33-607139155821}" type="presOf" srcId="{B6D216AC-8176-47FE-A556-06FBC87154D8}" destId="{C2FBE785-B2A4-4141-806D-12E8578AB932}" srcOrd="0" destOrd="0" presId="urn:microsoft.com/office/officeart/2018/2/layout/IconVerticalSolidList"/>
    <dgm:cxn modelId="{84624F51-9D81-4FFE-9B45-987958E3DE0F}" type="presParOf" srcId="{2C6AC787-4409-48DD-BB83-0CDD8605A881}" destId="{F9B45C40-2F5B-46E6-9A20-1959CAC54418}" srcOrd="0" destOrd="0" presId="urn:microsoft.com/office/officeart/2018/2/layout/IconVerticalSolidList"/>
    <dgm:cxn modelId="{F8680EB4-587E-4699-803C-33E73FAC0D90}" type="presParOf" srcId="{F9B45C40-2F5B-46E6-9A20-1959CAC54418}" destId="{6CFE2E0A-1BA7-4C6A-9B07-4D7888536E3A}" srcOrd="0" destOrd="0" presId="urn:microsoft.com/office/officeart/2018/2/layout/IconVerticalSolidList"/>
    <dgm:cxn modelId="{F2802524-DF6F-449A-A87B-70547CDBE0FF}" type="presParOf" srcId="{F9B45C40-2F5B-46E6-9A20-1959CAC54418}" destId="{77EF4E90-3BC2-42AD-8295-EEFB3B531BBC}" srcOrd="1" destOrd="0" presId="urn:microsoft.com/office/officeart/2018/2/layout/IconVerticalSolidList"/>
    <dgm:cxn modelId="{0D3C9AE5-A08C-415B-957A-04D38229D7FF}" type="presParOf" srcId="{F9B45C40-2F5B-46E6-9A20-1959CAC54418}" destId="{C7FB263B-39D0-4294-B7FF-BA0CAC061F18}" srcOrd="2" destOrd="0" presId="urn:microsoft.com/office/officeart/2018/2/layout/IconVerticalSolidList"/>
    <dgm:cxn modelId="{1F06E0B7-519A-4F9F-A91E-1ECA8F42AD7E}" type="presParOf" srcId="{F9B45C40-2F5B-46E6-9A20-1959CAC54418}" destId="{89CDB18D-202C-4FE3-BF7A-2629904440EA}" srcOrd="3" destOrd="0" presId="urn:microsoft.com/office/officeart/2018/2/layout/IconVerticalSolidList"/>
    <dgm:cxn modelId="{57189259-644D-4CA4-8E53-4490E5F8E63F}" type="presParOf" srcId="{2C6AC787-4409-48DD-BB83-0CDD8605A881}" destId="{AAA21CE1-962C-4C03-B03F-9105167BDEDE}" srcOrd="1" destOrd="0" presId="urn:microsoft.com/office/officeart/2018/2/layout/IconVerticalSolidList"/>
    <dgm:cxn modelId="{2E7BACE6-A482-4A0B-8798-5A7EF5650592}" type="presParOf" srcId="{2C6AC787-4409-48DD-BB83-0CDD8605A881}" destId="{EC317849-30A1-47A3-ABA8-57C34DDFE085}" srcOrd="2" destOrd="0" presId="urn:microsoft.com/office/officeart/2018/2/layout/IconVerticalSolidList"/>
    <dgm:cxn modelId="{2B33ED69-3728-4346-8F8A-4222A10C963C}" type="presParOf" srcId="{EC317849-30A1-47A3-ABA8-57C34DDFE085}" destId="{AF27898C-D8E1-4946-85A5-D9646A05FB05}" srcOrd="0" destOrd="0" presId="urn:microsoft.com/office/officeart/2018/2/layout/IconVerticalSolidList"/>
    <dgm:cxn modelId="{B6EBD9EB-E498-460D-A595-FC2B1B063039}" type="presParOf" srcId="{EC317849-30A1-47A3-ABA8-57C34DDFE085}" destId="{5CD00A60-BC75-4DD1-8E73-CA362E3FF336}" srcOrd="1" destOrd="0" presId="urn:microsoft.com/office/officeart/2018/2/layout/IconVerticalSolidList"/>
    <dgm:cxn modelId="{C813F5BF-33B2-4435-B374-97803F658392}" type="presParOf" srcId="{EC317849-30A1-47A3-ABA8-57C34DDFE085}" destId="{CA5988BF-081E-4FAA-9DB6-C7527D607B1E}" srcOrd="2" destOrd="0" presId="urn:microsoft.com/office/officeart/2018/2/layout/IconVerticalSolidList"/>
    <dgm:cxn modelId="{E4DB2F30-EF6A-4785-8C9E-C1D19E5DBB5D}" type="presParOf" srcId="{EC317849-30A1-47A3-ABA8-57C34DDFE085}" destId="{C2FBE785-B2A4-4141-806D-12E8578AB93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2903A6-1C76-40C2-90EC-1DB67838DBA4}" type="doc">
      <dgm:prSet loTypeId="urn:microsoft.com/office/officeart/2005/8/layout/process1" loCatId="process" qsTypeId="urn:microsoft.com/office/officeart/2005/8/quickstyle/simple1" qsCatId="simple" csTypeId="urn:microsoft.com/office/officeart/2005/8/colors/accent1_2" csCatId="accent1"/>
      <dgm:spPr/>
      <dgm:t>
        <a:bodyPr/>
        <a:lstStyle/>
        <a:p>
          <a:pPr latinLnBrk="1"/>
          <a:endParaRPr lang="ko-KR" altLang="en-US"/>
        </a:p>
      </dgm:t>
    </dgm:pt>
    <dgm:pt modelId="{B8EA58BC-765A-4D7E-AF92-3A12F9EFD1EB}">
      <dgm:prSet/>
      <dgm:spPr/>
      <dgm:t>
        <a:bodyPr/>
        <a:lstStyle/>
        <a:p>
          <a:pPr latinLnBrk="1"/>
          <a:r>
            <a:rPr lang="en-US"/>
            <a:t>If the builded up database or the interface lacks intuition or</a:t>
          </a:r>
          <a:br>
            <a:rPr lang="en-US"/>
          </a:br>
          <a:r>
            <a:rPr lang="en-US"/>
            <a:t>is in a messy shape it’s difficult to present proper service to</a:t>
          </a:r>
          <a:br>
            <a:rPr lang="en-US"/>
          </a:br>
          <a:r>
            <a:rPr lang="en-US"/>
            <a:t>the user </a:t>
          </a:r>
          <a:endParaRPr lang="ko-KR"/>
        </a:p>
      </dgm:t>
    </dgm:pt>
    <dgm:pt modelId="{5D0DD329-7A9B-4C14-88E1-C0FF73ADC134}" type="parTrans" cxnId="{8141F0D3-4D43-450F-99FB-ED1672912B4A}">
      <dgm:prSet/>
      <dgm:spPr/>
      <dgm:t>
        <a:bodyPr/>
        <a:lstStyle/>
        <a:p>
          <a:pPr latinLnBrk="1"/>
          <a:endParaRPr lang="ko-KR" altLang="en-US"/>
        </a:p>
      </dgm:t>
    </dgm:pt>
    <dgm:pt modelId="{1EA5AF79-7BE9-4730-B565-8BC593010ADC}" type="sibTrans" cxnId="{8141F0D3-4D43-450F-99FB-ED1672912B4A}">
      <dgm:prSet/>
      <dgm:spPr/>
      <dgm:t>
        <a:bodyPr/>
        <a:lstStyle/>
        <a:p>
          <a:pPr latinLnBrk="1"/>
          <a:endParaRPr lang="ko-KR" altLang="en-US"/>
        </a:p>
      </dgm:t>
    </dgm:pt>
    <dgm:pt modelId="{892BACF8-C220-40D9-B13E-A8D6C306DB85}" type="pres">
      <dgm:prSet presAssocID="{442903A6-1C76-40C2-90EC-1DB67838DBA4}" presName="Name0" presStyleCnt="0">
        <dgm:presLayoutVars>
          <dgm:dir/>
          <dgm:resizeHandles val="exact"/>
        </dgm:presLayoutVars>
      </dgm:prSet>
      <dgm:spPr/>
    </dgm:pt>
    <dgm:pt modelId="{3DD7852C-D120-4FB5-80D0-B0554C408506}" type="pres">
      <dgm:prSet presAssocID="{B8EA58BC-765A-4D7E-AF92-3A12F9EFD1EB}" presName="node" presStyleLbl="node1" presStyleIdx="0" presStyleCnt="1" custLinFactNeighborX="-5104" custLinFactNeighborY="-14046">
        <dgm:presLayoutVars>
          <dgm:bulletEnabled val="1"/>
        </dgm:presLayoutVars>
      </dgm:prSet>
      <dgm:spPr/>
    </dgm:pt>
  </dgm:ptLst>
  <dgm:cxnLst>
    <dgm:cxn modelId="{F3B0F076-3936-401E-9848-A5F88FF375E4}" type="presOf" srcId="{B8EA58BC-765A-4D7E-AF92-3A12F9EFD1EB}" destId="{3DD7852C-D120-4FB5-80D0-B0554C408506}" srcOrd="0" destOrd="0" presId="urn:microsoft.com/office/officeart/2005/8/layout/process1"/>
    <dgm:cxn modelId="{AD6F3B85-2A5E-4454-9E13-622AD2978D5B}" type="presOf" srcId="{442903A6-1C76-40C2-90EC-1DB67838DBA4}" destId="{892BACF8-C220-40D9-B13E-A8D6C306DB85}" srcOrd="0" destOrd="0" presId="urn:microsoft.com/office/officeart/2005/8/layout/process1"/>
    <dgm:cxn modelId="{8141F0D3-4D43-450F-99FB-ED1672912B4A}" srcId="{442903A6-1C76-40C2-90EC-1DB67838DBA4}" destId="{B8EA58BC-765A-4D7E-AF92-3A12F9EFD1EB}" srcOrd="0" destOrd="0" parTransId="{5D0DD329-7A9B-4C14-88E1-C0FF73ADC134}" sibTransId="{1EA5AF79-7BE9-4730-B565-8BC593010ADC}"/>
    <dgm:cxn modelId="{77819A33-4CDA-4B8B-A184-7730A4346922}" type="presParOf" srcId="{892BACF8-C220-40D9-B13E-A8D6C306DB85}" destId="{3DD7852C-D120-4FB5-80D0-B0554C408506}" srcOrd="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FE2E0A-1BA7-4C6A-9B07-4D7888536E3A}">
      <dsp:nvSpPr>
        <dsp:cNvPr id="0" name=""/>
        <dsp:cNvSpPr/>
      </dsp:nvSpPr>
      <dsp:spPr>
        <a:xfrm>
          <a:off x="0" y="779432"/>
          <a:ext cx="10989467" cy="1438952"/>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EF4E90-3BC2-42AD-8295-EEFB3B531BBC}">
      <dsp:nvSpPr>
        <dsp:cNvPr id="0" name=""/>
        <dsp:cNvSpPr/>
      </dsp:nvSpPr>
      <dsp:spPr>
        <a:xfrm>
          <a:off x="435283" y="1103196"/>
          <a:ext cx="791423" cy="7914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89CDB18D-202C-4FE3-BF7A-2629904440EA}">
      <dsp:nvSpPr>
        <dsp:cNvPr id="0" name=""/>
        <dsp:cNvSpPr/>
      </dsp:nvSpPr>
      <dsp:spPr>
        <a:xfrm>
          <a:off x="1661990" y="779432"/>
          <a:ext cx="9327476" cy="14389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289" tIns="152289" rIns="152289" bIns="152289" numCol="1" spcCol="1270" anchor="ctr" anchorCtr="0">
          <a:noAutofit/>
        </a:bodyPr>
        <a:lstStyle/>
        <a:p>
          <a:pPr marL="0" lvl="0" indent="0" algn="l" defTabSz="1111250">
            <a:lnSpc>
              <a:spcPct val="90000"/>
            </a:lnSpc>
            <a:spcBef>
              <a:spcPct val="0"/>
            </a:spcBef>
            <a:spcAft>
              <a:spcPct val="35000"/>
            </a:spcAft>
            <a:buNone/>
          </a:pPr>
          <a:r>
            <a:rPr lang="en-US" sz="2500" kern="1200" dirty="0"/>
            <a:t>Abbreviation of “Interactive intelligent kitchen helper”</a:t>
          </a:r>
        </a:p>
      </dsp:txBody>
      <dsp:txXfrm>
        <a:off x="1661990" y="779432"/>
        <a:ext cx="9327476" cy="1438952"/>
      </dsp:txXfrm>
    </dsp:sp>
    <dsp:sp modelId="{AF27898C-D8E1-4946-85A5-D9646A05FB05}">
      <dsp:nvSpPr>
        <dsp:cNvPr id="0" name=""/>
        <dsp:cNvSpPr/>
      </dsp:nvSpPr>
      <dsp:spPr>
        <a:xfrm>
          <a:off x="0" y="2578123"/>
          <a:ext cx="10989467" cy="1438952"/>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D00A60-BC75-4DD1-8E73-CA362E3FF336}">
      <dsp:nvSpPr>
        <dsp:cNvPr id="0" name=""/>
        <dsp:cNvSpPr/>
      </dsp:nvSpPr>
      <dsp:spPr>
        <a:xfrm>
          <a:off x="435283" y="2901887"/>
          <a:ext cx="791423" cy="7914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C2FBE785-B2A4-4141-806D-12E8578AB932}">
      <dsp:nvSpPr>
        <dsp:cNvPr id="0" name=""/>
        <dsp:cNvSpPr/>
      </dsp:nvSpPr>
      <dsp:spPr>
        <a:xfrm>
          <a:off x="1661990" y="2578123"/>
          <a:ext cx="9327476" cy="14389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289" tIns="152289" rIns="152289" bIns="152289" numCol="1" spcCol="1270" anchor="ctr" anchorCtr="0">
          <a:noAutofit/>
        </a:bodyPr>
        <a:lstStyle/>
        <a:p>
          <a:pPr marL="0" lvl="0" indent="0" algn="l" defTabSz="1111250">
            <a:lnSpc>
              <a:spcPct val="90000"/>
            </a:lnSpc>
            <a:spcBef>
              <a:spcPct val="0"/>
            </a:spcBef>
            <a:spcAft>
              <a:spcPct val="35000"/>
            </a:spcAft>
            <a:buNone/>
          </a:pPr>
          <a:r>
            <a:rPr lang="en-US" sz="2500" kern="1200"/>
            <a:t>It helps the user do kitchen work by giving a hand in searching for recipes or planning your diet</a:t>
          </a:r>
        </a:p>
      </dsp:txBody>
      <dsp:txXfrm>
        <a:off x="1661990" y="2578123"/>
        <a:ext cx="9327476" cy="14389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D7852C-D120-4FB5-80D0-B0554C408506}">
      <dsp:nvSpPr>
        <dsp:cNvPr id="0" name=""/>
        <dsp:cNvSpPr/>
      </dsp:nvSpPr>
      <dsp:spPr>
        <a:xfrm>
          <a:off x="0" y="0"/>
          <a:ext cx="9991483" cy="1520132"/>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latinLnBrk="1">
            <a:lnSpc>
              <a:spcPct val="90000"/>
            </a:lnSpc>
            <a:spcBef>
              <a:spcPct val="0"/>
            </a:spcBef>
            <a:spcAft>
              <a:spcPct val="35000"/>
            </a:spcAft>
            <a:buNone/>
          </a:pPr>
          <a:r>
            <a:rPr lang="en-US" sz="3000" kern="1200"/>
            <a:t>If the builded up database or the interface lacks intuition or</a:t>
          </a:r>
          <a:br>
            <a:rPr lang="en-US" sz="3000" kern="1200"/>
          </a:br>
          <a:r>
            <a:rPr lang="en-US" sz="3000" kern="1200"/>
            <a:t>is in a messy shape it’s difficult to present proper service to</a:t>
          </a:r>
          <a:br>
            <a:rPr lang="en-US" sz="3000" kern="1200"/>
          </a:br>
          <a:r>
            <a:rPr lang="en-US" sz="3000" kern="1200"/>
            <a:t>the user </a:t>
          </a:r>
          <a:endParaRPr lang="ko-KR" sz="3000" kern="1200"/>
        </a:p>
      </dsp:txBody>
      <dsp:txXfrm>
        <a:off x="44523" y="44523"/>
        <a:ext cx="9902437" cy="143108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ko-KR" altLang="en-US"/>
              <a:t>마스터 제목 스타일 편집</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0A93E6FE-BCFE-4637-ADC0-897269C600BD}" type="datetimeFigureOut">
              <a:rPr lang="ko-KR" altLang="en-US" smtClean="0"/>
              <a:t>2019-10-01</a:t>
            </a:fld>
            <a:endParaRPr lang="ko-KR" alt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ko-KR"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28F130EF-4F54-4E79-B2FA-EF1A083AE892}" type="slidenum">
              <a:rPr lang="ko-KR" altLang="en-US" smtClean="0"/>
              <a:t>‹#›</a:t>
            </a:fld>
            <a:endParaRPr lang="ko-KR" alt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32049923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0A93E6FE-BCFE-4637-ADC0-897269C600BD}" type="datetimeFigureOut">
              <a:rPr lang="ko-KR" altLang="en-US" smtClean="0"/>
              <a:t>2019-10-01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28F130EF-4F54-4E79-B2FA-EF1A083AE892}" type="slidenum">
              <a:rPr lang="ko-KR" altLang="en-US" smtClean="0"/>
              <a:t>‹#›</a:t>
            </a:fld>
            <a:endParaRPr lang="ko-KR" altLang="en-US"/>
          </a:p>
        </p:txBody>
      </p:sp>
    </p:spTree>
    <p:extLst>
      <p:ext uri="{BB962C8B-B14F-4D97-AF65-F5344CB8AC3E}">
        <p14:creationId xmlns:p14="http://schemas.microsoft.com/office/powerpoint/2010/main" val="3300843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0A93E6FE-BCFE-4637-ADC0-897269C600BD}" type="datetimeFigureOut">
              <a:rPr lang="ko-KR" altLang="en-US" smtClean="0"/>
              <a:t>2019-10-01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28F130EF-4F54-4E79-B2FA-EF1A083AE892}" type="slidenum">
              <a:rPr lang="ko-KR" altLang="en-US" smtClean="0"/>
              <a:t>‹#›</a:t>
            </a:fld>
            <a:endParaRPr lang="ko-KR" altLang="en-US"/>
          </a:p>
        </p:txBody>
      </p:sp>
    </p:spTree>
    <p:extLst>
      <p:ext uri="{BB962C8B-B14F-4D97-AF65-F5344CB8AC3E}">
        <p14:creationId xmlns:p14="http://schemas.microsoft.com/office/powerpoint/2010/main" val="2472680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0A93E6FE-BCFE-4637-ADC0-897269C600BD}" type="datetimeFigureOut">
              <a:rPr lang="ko-KR" altLang="en-US" smtClean="0"/>
              <a:t>2019-10-01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28F130EF-4F54-4E79-B2FA-EF1A083AE892}" type="slidenum">
              <a:rPr lang="ko-KR" altLang="en-US" smtClean="0"/>
              <a:t>‹#›</a:t>
            </a:fld>
            <a:endParaRPr lang="ko-KR" altLang="en-US"/>
          </a:p>
        </p:txBody>
      </p:sp>
    </p:spTree>
    <p:extLst>
      <p:ext uri="{BB962C8B-B14F-4D97-AF65-F5344CB8AC3E}">
        <p14:creationId xmlns:p14="http://schemas.microsoft.com/office/powerpoint/2010/main" val="3129021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구역 머리글">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ko-KR" altLang="en-US"/>
              <a:t>마스터 제목 스타일 편집</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0A93E6FE-BCFE-4637-ADC0-897269C600BD}" type="datetimeFigureOut">
              <a:rPr lang="ko-KR" altLang="en-US" smtClean="0"/>
              <a:t>2019-10-01</a:t>
            </a:fld>
            <a:endParaRPr lang="ko-KR" alt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ko-KR"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28F130EF-4F54-4E79-B2FA-EF1A083AE892}" type="slidenum">
              <a:rPr lang="ko-KR" altLang="en-US" smtClean="0"/>
              <a:t>‹#›</a:t>
            </a:fld>
            <a:endParaRPr lang="ko-KR" alt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78418963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ko-KR" altLang="en-US"/>
              <a:t>마스터 제목 스타일 편집</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Date Placeholder 4"/>
          <p:cNvSpPr>
            <a:spLocks noGrp="1"/>
          </p:cNvSpPr>
          <p:nvPr>
            <p:ph type="dt" sz="half" idx="10"/>
          </p:nvPr>
        </p:nvSpPr>
        <p:spPr/>
        <p:txBody>
          <a:bodyPr/>
          <a:lstStyle/>
          <a:p>
            <a:fld id="{0A93E6FE-BCFE-4637-ADC0-897269C600BD}" type="datetimeFigureOut">
              <a:rPr lang="ko-KR" altLang="en-US" smtClean="0"/>
              <a:t>2019-10-01</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28F130EF-4F54-4E79-B2FA-EF1A083AE892}" type="slidenum">
              <a:rPr lang="ko-KR" altLang="en-US" smtClean="0"/>
              <a:t>‹#›</a:t>
            </a:fld>
            <a:endParaRPr lang="ko-KR" altLang="en-US"/>
          </a:p>
        </p:txBody>
      </p:sp>
    </p:spTree>
    <p:extLst>
      <p:ext uri="{BB962C8B-B14F-4D97-AF65-F5344CB8AC3E}">
        <p14:creationId xmlns:p14="http://schemas.microsoft.com/office/powerpoint/2010/main" val="154295567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ko-KR" altLang="en-US"/>
              <a:t>마스터 제목 스타일 편집</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7" name="Date Placeholder 6"/>
          <p:cNvSpPr>
            <a:spLocks noGrp="1"/>
          </p:cNvSpPr>
          <p:nvPr>
            <p:ph type="dt" sz="half" idx="10"/>
          </p:nvPr>
        </p:nvSpPr>
        <p:spPr/>
        <p:txBody>
          <a:bodyPr/>
          <a:lstStyle/>
          <a:p>
            <a:fld id="{0A93E6FE-BCFE-4637-ADC0-897269C600BD}" type="datetimeFigureOut">
              <a:rPr lang="ko-KR" altLang="en-US" smtClean="0"/>
              <a:t>2019-10-01</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28F130EF-4F54-4E79-B2FA-EF1A083AE892}" type="slidenum">
              <a:rPr lang="ko-KR" altLang="en-US" smtClean="0"/>
              <a:t>‹#›</a:t>
            </a:fld>
            <a:endParaRPr lang="ko-KR" altLang="en-US"/>
          </a:p>
        </p:txBody>
      </p:sp>
    </p:spTree>
    <p:extLst>
      <p:ext uri="{BB962C8B-B14F-4D97-AF65-F5344CB8AC3E}">
        <p14:creationId xmlns:p14="http://schemas.microsoft.com/office/powerpoint/2010/main" val="154288568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0A93E6FE-BCFE-4637-ADC0-897269C600BD}" type="datetimeFigureOut">
              <a:rPr lang="ko-KR" altLang="en-US" smtClean="0"/>
              <a:t>2019-10-01</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28F130EF-4F54-4E79-B2FA-EF1A083AE892}" type="slidenum">
              <a:rPr lang="ko-KR" altLang="en-US" smtClean="0"/>
              <a:t>‹#›</a:t>
            </a:fld>
            <a:endParaRPr lang="ko-KR" altLang="en-US"/>
          </a:p>
        </p:txBody>
      </p:sp>
    </p:spTree>
    <p:extLst>
      <p:ext uri="{BB962C8B-B14F-4D97-AF65-F5344CB8AC3E}">
        <p14:creationId xmlns:p14="http://schemas.microsoft.com/office/powerpoint/2010/main" val="1785937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93E6FE-BCFE-4637-ADC0-897269C600BD}" type="datetimeFigureOut">
              <a:rPr lang="ko-KR" altLang="en-US" smtClean="0"/>
              <a:t>2019-10-01</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28F130EF-4F54-4E79-B2FA-EF1A083AE892}" type="slidenum">
              <a:rPr lang="ko-KR" altLang="en-US" smtClean="0"/>
              <a:t>‹#›</a:t>
            </a:fld>
            <a:endParaRPr lang="ko-KR" altLang="en-US"/>
          </a:p>
        </p:txBody>
      </p:sp>
    </p:spTree>
    <p:extLst>
      <p:ext uri="{BB962C8B-B14F-4D97-AF65-F5344CB8AC3E}">
        <p14:creationId xmlns:p14="http://schemas.microsoft.com/office/powerpoint/2010/main" val="3048598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캡션 있는 콘텐츠">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ko-KR" altLang="en-US"/>
              <a:t>마스터 제목 스타일 편집</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A93E6FE-BCFE-4637-ADC0-897269C600BD}" type="datetimeFigureOut">
              <a:rPr lang="ko-KR" altLang="en-US" smtClean="0"/>
              <a:t>2019-10-01</a:t>
            </a:fld>
            <a:endParaRPr lang="ko-KR"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ko-KR"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28F130EF-4F54-4E79-B2FA-EF1A083AE892}" type="slidenum">
              <a:rPr lang="ko-KR" altLang="en-US" smtClean="0"/>
              <a:t>‹#›</a:t>
            </a:fld>
            <a:endParaRPr lang="ko-KR"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4255166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캡션 있는 그림">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A93E6FE-BCFE-4637-ADC0-897269C600BD}" type="datetimeFigureOut">
              <a:rPr lang="ko-KR" altLang="en-US" smtClean="0"/>
              <a:t>2019-10-01</a:t>
            </a:fld>
            <a:endParaRPr lang="ko-KR"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ko-KR"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28F130EF-4F54-4E79-B2FA-EF1A083AE892}" type="slidenum">
              <a:rPr lang="ko-KR" altLang="en-US" smtClean="0"/>
              <a:t>‹#›</a:t>
            </a:fld>
            <a:endParaRPr lang="ko-KR"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44944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0A93E6FE-BCFE-4637-ADC0-897269C600BD}" type="datetimeFigureOut">
              <a:rPr lang="ko-KR" altLang="en-US" smtClean="0"/>
              <a:t>2019-10-01</a:t>
            </a:fld>
            <a:endParaRPr lang="ko-KR" alt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ko-KR" alt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28F130EF-4F54-4E79-B2FA-EF1A083AE892}" type="slidenum">
              <a:rPr lang="ko-KR" altLang="en-US" smtClean="0"/>
              <a:t>‹#›</a:t>
            </a:fld>
            <a:endParaRPr lang="ko-KR" alt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45616687"/>
      </p:ext>
    </p:extLst>
  </p:cSld>
  <p:clrMap bg1="lt1" tx1="dk1" bg2="lt2" tx2="dk2" accent1="accent1" accent2="accent2" accent3="accent3" accent4="accent4" accent5="accent5" accent6="accent6" hlink="hlink" folHlink="folHlink"/>
  <p:sldLayoutIdLst>
    <p:sldLayoutId id="2147484106" r:id="rId1"/>
    <p:sldLayoutId id="2147484107" r:id="rId2"/>
    <p:sldLayoutId id="2147484108" r:id="rId3"/>
    <p:sldLayoutId id="2147484109" r:id="rId4"/>
    <p:sldLayoutId id="2147484110" r:id="rId5"/>
    <p:sldLayoutId id="2147484111" r:id="rId6"/>
    <p:sldLayoutId id="2147484112" r:id="rId7"/>
    <p:sldLayoutId id="2147484113" r:id="rId8"/>
    <p:sldLayoutId id="2147484114" r:id="rId9"/>
    <p:sldLayoutId id="2147484115" r:id="rId10"/>
    <p:sldLayoutId id="2147484116" r:id="rId11"/>
  </p:sldLayoutIdLst>
  <p:txStyles>
    <p:titleStyle>
      <a:lvl1pPr algn="l" defTabSz="914400" rtl="0" eaLnBrk="1" latinLnBrk="1"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1"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E5057E2-A26F-42B1-AA76-D541D715A57E}"/>
              </a:ext>
            </a:extLst>
          </p:cNvPr>
          <p:cNvSpPr>
            <a:spLocks noGrp="1"/>
          </p:cNvSpPr>
          <p:nvPr>
            <p:ph type="ctrTitle"/>
          </p:nvPr>
        </p:nvSpPr>
        <p:spPr>
          <a:xfrm>
            <a:off x="1524000" y="1364410"/>
            <a:ext cx="9144000" cy="2387600"/>
          </a:xfrm>
        </p:spPr>
        <p:txBody>
          <a:bodyPr>
            <a:normAutofit/>
          </a:bodyPr>
          <a:lstStyle/>
          <a:p>
            <a:pPr algn="l"/>
            <a:r>
              <a:rPr lang="en-US" altLang="ko-KR" sz="8000" dirty="0"/>
              <a:t>CAU-IIKH</a:t>
            </a:r>
            <a:endParaRPr lang="ko-KR" altLang="en-US" sz="8000" dirty="0"/>
          </a:p>
        </p:txBody>
      </p:sp>
      <p:sp>
        <p:nvSpPr>
          <p:cNvPr id="3" name="부제목 2">
            <a:extLst>
              <a:ext uri="{FF2B5EF4-FFF2-40B4-BE49-F238E27FC236}">
                <a16:creationId xmlns:a16="http://schemas.microsoft.com/office/drawing/2014/main" id="{7933F54E-5277-48FA-B921-7973CE3BFDE2}"/>
              </a:ext>
            </a:extLst>
          </p:cNvPr>
          <p:cNvSpPr>
            <a:spLocks noGrp="1"/>
          </p:cNvSpPr>
          <p:nvPr>
            <p:ph type="subTitle" idx="1"/>
          </p:nvPr>
        </p:nvSpPr>
        <p:spPr>
          <a:xfrm>
            <a:off x="1524000" y="4399898"/>
            <a:ext cx="9144000" cy="1655762"/>
          </a:xfrm>
        </p:spPr>
        <p:txBody>
          <a:bodyPr/>
          <a:lstStyle/>
          <a:p>
            <a:pPr algn="l"/>
            <a:r>
              <a:rPr lang="en-US" altLang="ko-KR" dirty="0"/>
              <a:t>20182705 </a:t>
            </a:r>
            <a:r>
              <a:rPr lang="ko-KR" altLang="ko-KR" dirty="0" err="1"/>
              <a:t>고주형</a:t>
            </a:r>
            <a:r>
              <a:rPr lang="en-US" altLang="ko-KR" dirty="0"/>
              <a:t>, 20185784 </a:t>
            </a:r>
            <a:r>
              <a:rPr lang="ko-KR" altLang="ko-KR" dirty="0" err="1"/>
              <a:t>김호성</a:t>
            </a:r>
            <a:r>
              <a:rPr lang="en-US" altLang="ko-KR" dirty="0"/>
              <a:t>, 20182610 </a:t>
            </a:r>
            <a:r>
              <a:rPr lang="ko-KR" altLang="ko-KR" dirty="0" err="1"/>
              <a:t>손희승</a:t>
            </a:r>
            <a:r>
              <a:rPr lang="en-US" altLang="ko-KR" dirty="0"/>
              <a:t>, 20162874 </a:t>
            </a:r>
            <a:r>
              <a:rPr lang="ko-KR" altLang="ko-KR" dirty="0"/>
              <a:t>이준협</a:t>
            </a:r>
            <a:r>
              <a:rPr lang="en-US" altLang="ko-KR" dirty="0"/>
              <a:t>, 20142611 </a:t>
            </a:r>
            <a:r>
              <a:rPr lang="ko-KR" altLang="ko-KR" dirty="0" err="1"/>
              <a:t>이하람</a:t>
            </a:r>
            <a:endParaRPr lang="ko-KR" altLang="en-US" dirty="0"/>
          </a:p>
        </p:txBody>
      </p:sp>
    </p:spTree>
    <p:extLst>
      <p:ext uri="{BB962C8B-B14F-4D97-AF65-F5344CB8AC3E}">
        <p14:creationId xmlns:p14="http://schemas.microsoft.com/office/powerpoint/2010/main" val="2664212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DC5EACB5-D495-4564-BFF5-08CA94F00901}"/>
              </a:ext>
            </a:extLst>
          </p:cNvPr>
          <p:cNvSpPr/>
          <p:nvPr/>
        </p:nvSpPr>
        <p:spPr>
          <a:xfrm>
            <a:off x="6096000" y="4762"/>
            <a:ext cx="6096000" cy="6853238"/>
          </a:xfrm>
          <a:prstGeom prst="rect">
            <a:avLst/>
          </a:prstGeom>
          <a:solidFill>
            <a:srgbClr val="1E1E1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a:extLst>
              <a:ext uri="{FF2B5EF4-FFF2-40B4-BE49-F238E27FC236}">
                <a16:creationId xmlns:a16="http://schemas.microsoft.com/office/drawing/2014/main" id="{FC51FA0D-CEA5-4B6A-B752-DA05AD81A75C}"/>
              </a:ext>
            </a:extLst>
          </p:cNvPr>
          <p:cNvSpPr>
            <a:spLocks noGrp="1"/>
          </p:cNvSpPr>
          <p:nvPr>
            <p:ph type="title"/>
          </p:nvPr>
        </p:nvSpPr>
        <p:spPr/>
        <p:txBody>
          <a:bodyPr/>
          <a:lstStyle/>
          <a:p>
            <a:r>
              <a:rPr lang="en-US" altLang="ko-KR" b="1" dirty="0"/>
              <a:t>Functions</a:t>
            </a:r>
            <a:endParaRPr lang="ko-KR" altLang="en-US" b="1" dirty="0"/>
          </a:p>
        </p:txBody>
      </p:sp>
      <p:sp>
        <p:nvSpPr>
          <p:cNvPr id="3" name="내용 개체 틀 2">
            <a:extLst>
              <a:ext uri="{FF2B5EF4-FFF2-40B4-BE49-F238E27FC236}">
                <a16:creationId xmlns:a16="http://schemas.microsoft.com/office/drawing/2014/main" id="{F9C90650-8CBE-4517-A44E-8AF952FE3F4B}"/>
              </a:ext>
            </a:extLst>
          </p:cNvPr>
          <p:cNvSpPr>
            <a:spLocks noGrp="1"/>
          </p:cNvSpPr>
          <p:nvPr>
            <p:ph idx="1"/>
          </p:nvPr>
        </p:nvSpPr>
        <p:spPr>
          <a:xfrm>
            <a:off x="838200" y="1825625"/>
            <a:ext cx="10515600" cy="4913312"/>
          </a:xfrm>
        </p:spPr>
        <p:txBody>
          <a:bodyPr>
            <a:normAutofit/>
          </a:bodyPr>
          <a:lstStyle/>
          <a:p>
            <a:pPr marL="0" indent="0">
              <a:buNone/>
            </a:pPr>
            <a:r>
              <a:rPr lang="en-US" altLang="ko-KR" dirty="0"/>
              <a:t>Externally, it seems that only </a:t>
            </a:r>
          </a:p>
          <a:p>
            <a:pPr marL="0" indent="0">
              <a:buNone/>
            </a:pPr>
            <a:r>
              <a:rPr lang="en-US" altLang="ko-KR" dirty="0" err="1"/>
              <a:t>printMenu</a:t>
            </a:r>
            <a:r>
              <a:rPr lang="en-US" altLang="ko-KR" dirty="0"/>
              <a:t>( ) and </a:t>
            </a:r>
            <a:r>
              <a:rPr lang="en-US" altLang="ko-KR" dirty="0" err="1"/>
              <a:t>selectMenu</a:t>
            </a:r>
            <a:r>
              <a:rPr lang="en-US" altLang="ko-KR" dirty="0"/>
              <a:t>( ) </a:t>
            </a:r>
          </a:p>
          <a:p>
            <a:pPr marL="0" indent="0">
              <a:buNone/>
            </a:pPr>
            <a:r>
              <a:rPr lang="en-US" altLang="ko-KR" dirty="0"/>
              <a:t>functions are running in </a:t>
            </a:r>
          </a:p>
          <a:p>
            <a:pPr marL="0" indent="0">
              <a:buNone/>
            </a:pPr>
            <a:r>
              <a:rPr lang="en-US" altLang="ko-KR" dirty="0"/>
              <a:t>infinite loop.</a:t>
            </a:r>
          </a:p>
          <a:p>
            <a:r>
              <a:rPr lang="en-US" altLang="ko-KR" dirty="0" err="1"/>
              <a:t>printMenu</a:t>
            </a:r>
            <a:r>
              <a:rPr lang="en-US" altLang="ko-KR" dirty="0"/>
              <a:t>( ) - shows menu </a:t>
            </a:r>
          </a:p>
          <a:p>
            <a:pPr marL="0" indent="0">
              <a:buNone/>
            </a:pPr>
            <a:r>
              <a:rPr lang="en-US" altLang="ko-KR" dirty="0"/>
              <a:t>  user interface</a:t>
            </a:r>
          </a:p>
          <a:p>
            <a:r>
              <a:rPr lang="en-US" altLang="ko-KR" dirty="0" err="1"/>
              <a:t>selectMenu</a:t>
            </a:r>
            <a:r>
              <a:rPr lang="en-US" altLang="ko-KR" dirty="0"/>
              <a:t>( ) – receives user</a:t>
            </a:r>
          </a:p>
          <a:p>
            <a:pPr marL="0" indent="0">
              <a:buNone/>
            </a:pPr>
            <a:r>
              <a:rPr lang="en-US" altLang="ko-KR" dirty="0"/>
              <a:t> input and calls function that </a:t>
            </a:r>
          </a:p>
          <a:p>
            <a:pPr marL="0" indent="0">
              <a:buNone/>
            </a:pPr>
            <a:r>
              <a:rPr lang="en-US" altLang="ko-KR" dirty="0"/>
              <a:t> matches user selection.</a:t>
            </a:r>
            <a:endParaRPr lang="ko-KR" altLang="en-US" dirty="0"/>
          </a:p>
        </p:txBody>
      </p:sp>
      <p:pic>
        <p:nvPicPr>
          <p:cNvPr id="4" name="그림 3">
            <a:extLst>
              <a:ext uri="{FF2B5EF4-FFF2-40B4-BE49-F238E27FC236}">
                <a16:creationId xmlns:a16="http://schemas.microsoft.com/office/drawing/2014/main" id="{33D66641-576F-401F-BA1B-22E6168DBCC4}"/>
              </a:ext>
            </a:extLst>
          </p:cNvPr>
          <p:cNvPicPr>
            <a:picLocks noChangeAspect="1"/>
          </p:cNvPicPr>
          <p:nvPr/>
        </p:nvPicPr>
        <p:blipFill>
          <a:blip r:embed="rId2"/>
          <a:stretch>
            <a:fillRect/>
          </a:stretch>
        </p:blipFill>
        <p:spPr>
          <a:xfrm>
            <a:off x="6096000" y="1524000"/>
            <a:ext cx="5040000" cy="5088000"/>
          </a:xfrm>
          <a:prstGeom prst="rect">
            <a:avLst/>
          </a:prstGeom>
        </p:spPr>
      </p:pic>
    </p:spTree>
    <p:extLst>
      <p:ext uri="{BB962C8B-B14F-4D97-AF65-F5344CB8AC3E}">
        <p14:creationId xmlns:p14="http://schemas.microsoft.com/office/powerpoint/2010/main" val="3321141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id="{D9B57A27-15B0-407E-BCC3-5C2CE3C254CB}"/>
              </a:ext>
            </a:extLst>
          </p:cNvPr>
          <p:cNvSpPr/>
          <p:nvPr/>
        </p:nvSpPr>
        <p:spPr>
          <a:xfrm>
            <a:off x="6096000" y="0"/>
            <a:ext cx="6096000" cy="6858000"/>
          </a:xfrm>
          <a:prstGeom prst="rect">
            <a:avLst/>
          </a:prstGeom>
          <a:solidFill>
            <a:srgbClr val="1E1E1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a:extLst>
              <a:ext uri="{FF2B5EF4-FFF2-40B4-BE49-F238E27FC236}">
                <a16:creationId xmlns:a16="http://schemas.microsoft.com/office/drawing/2014/main" id="{FC51FA0D-CEA5-4B6A-B752-DA05AD81A75C}"/>
              </a:ext>
            </a:extLst>
          </p:cNvPr>
          <p:cNvSpPr>
            <a:spLocks noGrp="1"/>
          </p:cNvSpPr>
          <p:nvPr>
            <p:ph type="title"/>
          </p:nvPr>
        </p:nvSpPr>
        <p:spPr/>
        <p:txBody>
          <a:bodyPr/>
          <a:lstStyle/>
          <a:p>
            <a:r>
              <a:rPr lang="en-US" altLang="ko-KR" b="1" dirty="0"/>
              <a:t>Functions</a:t>
            </a:r>
            <a:endParaRPr lang="ko-KR" altLang="en-US" b="1" dirty="0"/>
          </a:p>
        </p:txBody>
      </p:sp>
      <p:sp>
        <p:nvSpPr>
          <p:cNvPr id="3" name="내용 개체 틀 2">
            <a:extLst>
              <a:ext uri="{FF2B5EF4-FFF2-40B4-BE49-F238E27FC236}">
                <a16:creationId xmlns:a16="http://schemas.microsoft.com/office/drawing/2014/main" id="{F9C90650-8CBE-4517-A44E-8AF952FE3F4B}"/>
              </a:ext>
            </a:extLst>
          </p:cNvPr>
          <p:cNvSpPr>
            <a:spLocks noGrp="1"/>
          </p:cNvSpPr>
          <p:nvPr>
            <p:ph idx="1"/>
          </p:nvPr>
        </p:nvSpPr>
        <p:spPr>
          <a:xfrm>
            <a:off x="838200" y="1825625"/>
            <a:ext cx="10515600" cy="4913312"/>
          </a:xfrm>
        </p:spPr>
        <p:txBody>
          <a:bodyPr>
            <a:normAutofit/>
          </a:bodyPr>
          <a:lstStyle/>
          <a:p>
            <a:r>
              <a:rPr lang="en-US" altLang="ko-KR" dirty="0" err="1"/>
              <a:t>selectMenu</a:t>
            </a:r>
            <a:r>
              <a:rPr lang="en-US" altLang="ko-KR" dirty="0"/>
              <a:t>( )</a:t>
            </a:r>
          </a:p>
          <a:p>
            <a:pPr marL="0" indent="0">
              <a:buNone/>
            </a:pPr>
            <a:r>
              <a:rPr lang="en-US" altLang="ko-KR" dirty="0"/>
              <a:t>In </a:t>
            </a:r>
            <a:r>
              <a:rPr lang="en-US" altLang="ko-KR" dirty="0" err="1"/>
              <a:t>selectMenu</a:t>
            </a:r>
            <a:r>
              <a:rPr lang="en-US" altLang="ko-KR" dirty="0"/>
              <a:t> function, </a:t>
            </a:r>
          </a:p>
          <a:p>
            <a:pPr marL="0" indent="0">
              <a:buNone/>
            </a:pPr>
            <a:r>
              <a:rPr lang="en-US" altLang="ko-KR" dirty="0"/>
              <a:t>each function (</a:t>
            </a:r>
            <a:r>
              <a:rPr lang="en-US" altLang="ko-KR" dirty="0" err="1"/>
              <a:t>searchRechipe</a:t>
            </a:r>
            <a:r>
              <a:rPr lang="en-US" altLang="ko-KR" dirty="0"/>
              <a:t>,</a:t>
            </a:r>
          </a:p>
          <a:p>
            <a:pPr marL="0" indent="0">
              <a:buNone/>
            </a:pPr>
            <a:r>
              <a:rPr lang="en-US" altLang="ko-KR" dirty="0" err="1"/>
              <a:t>addRecipe</a:t>
            </a:r>
            <a:r>
              <a:rPr lang="en-US" altLang="ko-KR" dirty="0"/>
              <a:t>, </a:t>
            </a:r>
            <a:r>
              <a:rPr lang="en-US" altLang="ko-KR" dirty="0" err="1"/>
              <a:t>addPlan</a:t>
            </a:r>
            <a:r>
              <a:rPr lang="en-US" altLang="ko-KR" dirty="0"/>
              <a:t> </a:t>
            </a:r>
            <a:r>
              <a:rPr lang="en-US" altLang="ko-KR" dirty="0" err="1"/>
              <a:t>etc</a:t>
            </a:r>
            <a:r>
              <a:rPr lang="en-US" altLang="ko-KR" dirty="0"/>
              <a:t>) </a:t>
            </a:r>
          </a:p>
          <a:p>
            <a:pPr marL="0" indent="0">
              <a:buNone/>
            </a:pPr>
            <a:r>
              <a:rPr lang="en-US" altLang="ko-KR" dirty="0"/>
              <a:t>,that depends on user input,  </a:t>
            </a:r>
          </a:p>
          <a:p>
            <a:pPr marL="0" indent="0">
              <a:buNone/>
            </a:pPr>
            <a:r>
              <a:rPr lang="en-US" altLang="ko-KR" dirty="0"/>
              <a:t>will be executed through switch</a:t>
            </a:r>
          </a:p>
          <a:p>
            <a:pPr marL="0" indent="0">
              <a:buNone/>
            </a:pPr>
            <a:r>
              <a:rPr lang="en-US" altLang="ko-KR" dirty="0"/>
              <a:t>statement.</a:t>
            </a:r>
            <a:endParaRPr lang="ko-KR" altLang="en-US" dirty="0"/>
          </a:p>
        </p:txBody>
      </p:sp>
      <p:pic>
        <p:nvPicPr>
          <p:cNvPr id="6" name="그림 5">
            <a:extLst>
              <a:ext uri="{FF2B5EF4-FFF2-40B4-BE49-F238E27FC236}">
                <a16:creationId xmlns:a16="http://schemas.microsoft.com/office/drawing/2014/main" id="{FF779119-80D1-48BA-A7E8-12B61F6D3D97}"/>
              </a:ext>
            </a:extLst>
          </p:cNvPr>
          <p:cNvPicPr>
            <a:picLocks noChangeAspect="1"/>
          </p:cNvPicPr>
          <p:nvPr/>
        </p:nvPicPr>
        <p:blipFill>
          <a:blip r:embed="rId2"/>
          <a:stretch>
            <a:fillRect/>
          </a:stretch>
        </p:blipFill>
        <p:spPr>
          <a:xfrm>
            <a:off x="6096000" y="0"/>
            <a:ext cx="4219575" cy="6858000"/>
          </a:xfrm>
          <a:prstGeom prst="rect">
            <a:avLst/>
          </a:prstGeom>
        </p:spPr>
      </p:pic>
    </p:spTree>
    <p:extLst>
      <p:ext uri="{BB962C8B-B14F-4D97-AF65-F5344CB8AC3E}">
        <p14:creationId xmlns:p14="http://schemas.microsoft.com/office/powerpoint/2010/main" val="3999119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id="{D9B57A27-15B0-407E-BCC3-5C2CE3C254CB}"/>
              </a:ext>
            </a:extLst>
          </p:cNvPr>
          <p:cNvSpPr/>
          <p:nvPr/>
        </p:nvSpPr>
        <p:spPr>
          <a:xfrm>
            <a:off x="6096000" y="0"/>
            <a:ext cx="6096000" cy="6858000"/>
          </a:xfrm>
          <a:prstGeom prst="rect">
            <a:avLst/>
          </a:prstGeom>
          <a:solidFill>
            <a:srgbClr val="1E1E1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a:extLst>
              <a:ext uri="{FF2B5EF4-FFF2-40B4-BE49-F238E27FC236}">
                <a16:creationId xmlns:a16="http://schemas.microsoft.com/office/drawing/2014/main" id="{FC51FA0D-CEA5-4B6A-B752-DA05AD81A75C}"/>
              </a:ext>
            </a:extLst>
          </p:cNvPr>
          <p:cNvSpPr>
            <a:spLocks noGrp="1"/>
          </p:cNvSpPr>
          <p:nvPr>
            <p:ph type="title"/>
          </p:nvPr>
        </p:nvSpPr>
        <p:spPr/>
        <p:txBody>
          <a:bodyPr/>
          <a:lstStyle/>
          <a:p>
            <a:r>
              <a:rPr lang="en-US" altLang="ko-KR" b="1" dirty="0"/>
              <a:t>Functions</a:t>
            </a:r>
            <a:endParaRPr lang="ko-KR" altLang="en-US" b="1" dirty="0"/>
          </a:p>
        </p:txBody>
      </p:sp>
      <p:pic>
        <p:nvPicPr>
          <p:cNvPr id="4" name="내용 개체 틀 3">
            <a:extLst>
              <a:ext uri="{FF2B5EF4-FFF2-40B4-BE49-F238E27FC236}">
                <a16:creationId xmlns:a16="http://schemas.microsoft.com/office/drawing/2014/main" id="{FAAC4C18-7238-436C-828E-64659202864C}"/>
              </a:ext>
            </a:extLst>
          </p:cNvPr>
          <p:cNvPicPr>
            <a:picLocks noGrp="1" noChangeAspect="1"/>
          </p:cNvPicPr>
          <p:nvPr>
            <p:ph idx="1"/>
          </p:nvPr>
        </p:nvPicPr>
        <p:blipFill>
          <a:blip r:embed="rId2"/>
          <a:stretch>
            <a:fillRect/>
          </a:stretch>
        </p:blipFill>
        <p:spPr>
          <a:xfrm>
            <a:off x="6096000" y="2134394"/>
            <a:ext cx="5400675" cy="3686175"/>
          </a:xfrm>
          <a:prstGeom prst="rect">
            <a:avLst/>
          </a:prstGeom>
        </p:spPr>
      </p:pic>
      <p:sp>
        <p:nvSpPr>
          <p:cNvPr id="8" name="TextBox 7">
            <a:extLst>
              <a:ext uri="{FF2B5EF4-FFF2-40B4-BE49-F238E27FC236}">
                <a16:creationId xmlns:a16="http://schemas.microsoft.com/office/drawing/2014/main" id="{857E37F8-0C7A-401C-A47C-8F7573B53B6F}"/>
              </a:ext>
            </a:extLst>
          </p:cNvPr>
          <p:cNvSpPr txBox="1"/>
          <p:nvPr/>
        </p:nvSpPr>
        <p:spPr>
          <a:xfrm>
            <a:off x="838200" y="1872784"/>
            <a:ext cx="5257800" cy="4832092"/>
          </a:xfrm>
          <a:prstGeom prst="rect">
            <a:avLst/>
          </a:prstGeom>
          <a:noFill/>
        </p:spPr>
        <p:txBody>
          <a:bodyPr wrap="square" rtlCol="0">
            <a:spAutoFit/>
          </a:bodyPr>
          <a:lstStyle/>
          <a:p>
            <a:pPr marL="457200" indent="-457200">
              <a:buFont typeface="Arial" panose="020B0604020202020204" pitchFamily="34" charset="0"/>
              <a:buChar char="•"/>
            </a:pPr>
            <a:r>
              <a:rPr lang="en-US" altLang="ko-KR" sz="2800" dirty="0" err="1"/>
              <a:t>searchRecipe</a:t>
            </a:r>
            <a:r>
              <a:rPr lang="en-US" altLang="ko-KR" sz="2800" dirty="0"/>
              <a:t>( )</a:t>
            </a:r>
          </a:p>
          <a:p>
            <a:r>
              <a:rPr lang="en-US" altLang="ko-KR" sz="2800" dirty="0"/>
              <a:t>Uses </a:t>
            </a:r>
            <a:r>
              <a:rPr lang="en-US" altLang="ko-KR" sz="2800" dirty="0" err="1"/>
              <a:t>getline</a:t>
            </a:r>
            <a:r>
              <a:rPr lang="en-US" altLang="ko-KR" sz="2800" dirty="0"/>
              <a:t>() to receive user input (recipe name)</a:t>
            </a:r>
          </a:p>
          <a:p>
            <a:r>
              <a:rPr lang="en-US" altLang="ko-KR" sz="2800" dirty="0"/>
              <a:t>Then search corresponding recipe in </a:t>
            </a:r>
            <a:r>
              <a:rPr lang="en-US" altLang="ko-KR" sz="2800" dirty="0" err="1"/>
              <a:t>recipeDB</a:t>
            </a:r>
            <a:r>
              <a:rPr lang="en-US" altLang="ko-KR" sz="2800" dirty="0"/>
              <a:t> through _select function. If there is any problem with searching, </a:t>
            </a:r>
            <a:r>
              <a:rPr lang="en-US" altLang="ko-KR" sz="2800" dirty="0" err="1"/>
              <a:t>DBException</a:t>
            </a:r>
            <a:r>
              <a:rPr lang="en-US" altLang="ko-KR" sz="2800" dirty="0"/>
              <a:t> will find out the cause, else we will print the recipe information.</a:t>
            </a:r>
          </a:p>
          <a:p>
            <a:endParaRPr lang="en-US" altLang="ko-KR" sz="2800" dirty="0"/>
          </a:p>
        </p:txBody>
      </p:sp>
    </p:spTree>
    <p:extLst>
      <p:ext uri="{BB962C8B-B14F-4D97-AF65-F5344CB8AC3E}">
        <p14:creationId xmlns:p14="http://schemas.microsoft.com/office/powerpoint/2010/main" val="3187916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id="{D9B57A27-15B0-407E-BCC3-5C2CE3C254CB}"/>
              </a:ext>
            </a:extLst>
          </p:cNvPr>
          <p:cNvSpPr/>
          <p:nvPr/>
        </p:nvSpPr>
        <p:spPr>
          <a:xfrm>
            <a:off x="6096000" y="0"/>
            <a:ext cx="6096000" cy="6858000"/>
          </a:xfrm>
          <a:prstGeom prst="rect">
            <a:avLst/>
          </a:prstGeom>
          <a:solidFill>
            <a:srgbClr val="1E1E1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a:extLst>
              <a:ext uri="{FF2B5EF4-FFF2-40B4-BE49-F238E27FC236}">
                <a16:creationId xmlns:a16="http://schemas.microsoft.com/office/drawing/2014/main" id="{FC51FA0D-CEA5-4B6A-B752-DA05AD81A75C}"/>
              </a:ext>
            </a:extLst>
          </p:cNvPr>
          <p:cNvSpPr>
            <a:spLocks noGrp="1"/>
          </p:cNvSpPr>
          <p:nvPr>
            <p:ph type="title"/>
          </p:nvPr>
        </p:nvSpPr>
        <p:spPr/>
        <p:txBody>
          <a:bodyPr/>
          <a:lstStyle/>
          <a:p>
            <a:r>
              <a:rPr lang="en-US" altLang="ko-KR" b="1" dirty="0"/>
              <a:t>Functions</a:t>
            </a:r>
            <a:endParaRPr lang="ko-KR" altLang="en-US" b="1" dirty="0"/>
          </a:p>
        </p:txBody>
      </p:sp>
      <p:sp>
        <p:nvSpPr>
          <p:cNvPr id="8" name="TextBox 7">
            <a:extLst>
              <a:ext uri="{FF2B5EF4-FFF2-40B4-BE49-F238E27FC236}">
                <a16:creationId xmlns:a16="http://schemas.microsoft.com/office/drawing/2014/main" id="{857E37F8-0C7A-401C-A47C-8F7573B53B6F}"/>
              </a:ext>
            </a:extLst>
          </p:cNvPr>
          <p:cNvSpPr txBox="1"/>
          <p:nvPr/>
        </p:nvSpPr>
        <p:spPr>
          <a:xfrm>
            <a:off x="514350" y="1872784"/>
            <a:ext cx="5581650" cy="6986528"/>
          </a:xfrm>
          <a:prstGeom prst="rect">
            <a:avLst/>
          </a:prstGeom>
          <a:noFill/>
        </p:spPr>
        <p:txBody>
          <a:bodyPr wrap="square" rtlCol="0">
            <a:spAutoFit/>
          </a:bodyPr>
          <a:lstStyle/>
          <a:p>
            <a:pPr marL="457200" indent="-457200">
              <a:buFont typeface="Arial" panose="020B0604020202020204" pitchFamily="34" charset="0"/>
              <a:buChar char="•"/>
            </a:pPr>
            <a:r>
              <a:rPr lang="en-US" altLang="ko-KR" sz="2800" dirty="0" err="1"/>
              <a:t>addRecipe</a:t>
            </a:r>
            <a:r>
              <a:rPr lang="en-US" altLang="ko-KR" sz="2800" dirty="0"/>
              <a:t>( )</a:t>
            </a:r>
          </a:p>
          <a:p>
            <a:r>
              <a:rPr lang="en-US" altLang="ko-KR" sz="2800" dirty="0"/>
              <a:t>Requires recipe’s name, description, expected time and ingredients to add new recipe.</a:t>
            </a:r>
          </a:p>
          <a:p>
            <a:r>
              <a:rPr lang="en-US" altLang="ko-KR" sz="2800" dirty="0"/>
              <a:t>There is no limit to number of ingredients. Just enter “stop” if you are done with entering ingredients. After entering all the information, we create instance following the construction form and put it in the database.</a:t>
            </a:r>
          </a:p>
          <a:p>
            <a:endParaRPr lang="en-US" altLang="ko-KR" sz="2800" dirty="0"/>
          </a:p>
          <a:p>
            <a:endParaRPr lang="en-US" altLang="ko-KR" sz="2800" dirty="0"/>
          </a:p>
          <a:p>
            <a:pPr marL="457200" indent="-457200">
              <a:buFont typeface="Arial" panose="020B0604020202020204" pitchFamily="34" charset="0"/>
              <a:buChar char="•"/>
            </a:pPr>
            <a:endParaRPr lang="en-US" altLang="ko-KR" sz="2800" dirty="0"/>
          </a:p>
          <a:p>
            <a:endParaRPr lang="en-US" altLang="ko-KR" sz="2800" dirty="0"/>
          </a:p>
          <a:p>
            <a:endParaRPr lang="en-US" altLang="ko-KR" sz="2800" dirty="0"/>
          </a:p>
        </p:txBody>
      </p:sp>
      <p:pic>
        <p:nvPicPr>
          <p:cNvPr id="12" name="그림 11">
            <a:extLst>
              <a:ext uri="{FF2B5EF4-FFF2-40B4-BE49-F238E27FC236}">
                <a16:creationId xmlns:a16="http://schemas.microsoft.com/office/drawing/2014/main" id="{E55695EB-2781-4459-9B0A-4A7019A5CD33}"/>
              </a:ext>
            </a:extLst>
          </p:cNvPr>
          <p:cNvPicPr>
            <a:picLocks noChangeAspect="1"/>
          </p:cNvPicPr>
          <p:nvPr/>
        </p:nvPicPr>
        <p:blipFill>
          <a:blip r:embed="rId2"/>
          <a:stretch>
            <a:fillRect/>
          </a:stretch>
        </p:blipFill>
        <p:spPr>
          <a:xfrm>
            <a:off x="6096000" y="750188"/>
            <a:ext cx="6096001" cy="5700068"/>
          </a:xfrm>
          <a:prstGeom prst="rect">
            <a:avLst/>
          </a:prstGeom>
        </p:spPr>
      </p:pic>
    </p:spTree>
    <p:extLst>
      <p:ext uri="{BB962C8B-B14F-4D97-AF65-F5344CB8AC3E}">
        <p14:creationId xmlns:p14="http://schemas.microsoft.com/office/powerpoint/2010/main" val="55077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id="{D9B57A27-15B0-407E-BCC3-5C2CE3C254CB}"/>
              </a:ext>
            </a:extLst>
          </p:cNvPr>
          <p:cNvSpPr/>
          <p:nvPr/>
        </p:nvSpPr>
        <p:spPr>
          <a:xfrm>
            <a:off x="6096000" y="0"/>
            <a:ext cx="6096000" cy="6858000"/>
          </a:xfrm>
          <a:prstGeom prst="rect">
            <a:avLst/>
          </a:prstGeom>
          <a:solidFill>
            <a:srgbClr val="1E1E1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a:extLst>
              <a:ext uri="{FF2B5EF4-FFF2-40B4-BE49-F238E27FC236}">
                <a16:creationId xmlns:a16="http://schemas.microsoft.com/office/drawing/2014/main" id="{FC51FA0D-CEA5-4B6A-B752-DA05AD81A75C}"/>
              </a:ext>
            </a:extLst>
          </p:cNvPr>
          <p:cNvSpPr>
            <a:spLocks noGrp="1"/>
          </p:cNvSpPr>
          <p:nvPr>
            <p:ph type="title"/>
          </p:nvPr>
        </p:nvSpPr>
        <p:spPr/>
        <p:txBody>
          <a:bodyPr/>
          <a:lstStyle/>
          <a:p>
            <a:r>
              <a:rPr lang="en-US" altLang="ko-KR" b="1" dirty="0"/>
              <a:t>Functions</a:t>
            </a:r>
            <a:endParaRPr lang="ko-KR" altLang="en-US" b="1" dirty="0"/>
          </a:p>
        </p:txBody>
      </p:sp>
      <p:sp>
        <p:nvSpPr>
          <p:cNvPr id="8" name="TextBox 7">
            <a:extLst>
              <a:ext uri="{FF2B5EF4-FFF2-40B4-BE49-F238E27FC236}">
                <a16:creationId xmlns:a16="http://schemas.microsoft.com/office/drawing/2014/main" id="{857E37F8-0C7A-401C-A47C-8F7573B53B6F}"/>
              </a:ext>
            </a:extLst>
          </p:cNvPr>
          <p:cNvSpPr txBox="1"/>
          <p:nvPr/>
        </p:nvSpPr>
        <p:spPr>
          <a:xfrm>
            <a:off x="838200" y="1872784"/>
            <a:ext cx="5257800" cy="4832092"/>
          </a:xfrm>
          <a:prstGeom prst="rect">
            <a:avLst/>
          </a:prstGeom>
          <a:noFill/>
        </p:spPr>
        <p:txBody>
          <a:bodyPr wrap="square" rtlCol="0">
            <a:spAutoFit/>
          </a:bodyPr>
          <a:lstStyle/>
          <a:p>
            <a:pPr marL="457200" indent="-457200">
              <a:buFont typeface="Arial" panose="020B0604020202020204" pitchFamily="34" charset="0"/>
              <a:buChar char="•"/>
            </a:pPr>
            <a:r>
              <a:rPr lang="en-US" altLang="ko-KR" sz="2800" dirty="0" err="1"/>
              <a:t>addPlan</a:t>
            </a:r>
            <a:r>
              <a:rPr lang="en-US" altLang="ko-KR" sz="2800" dirty="0"/>
              <a:t>( ) &amp; </a:t>
            </a:r>
            <a:r>
              <a:rPr lang="en-US" altLang="ko-KR" sz="2800" dirty="0" err="1"/>
              <a:t>addMeal</a:t>
            </a:r>
            <a:r>
              <a:rPr lang="en-US" altLang="ko-KR" sz="2800" dirty="0"/>
              <a:t>( )</a:t>
            </a:r>
          </a:p>
          <a:p>
            <a:r>
              <a:rPr lang="en-US" altLang="ko-KR" sz="2800" dirty="0" err="1"/>
              <a:t>addMeal</a:t>
            </a:r>
            <a:r>
              <a:rPr lang="en-US" altLang="ko-KR" sz="2800" dirty="0"/>
              <a:t>( ) is a simple function that helps you make meal instance. (Meal is necessary to make a plan) </a:t>
            </a:r>
          </a:p>
          <a:p>
            <a:pPr marL="457200" indent="-457200">
              <a:buFont typeface="Arial" panose="020B0604020202020204" pitchFamily="34" charset="0"/>
              <a:buChar char="•"/>
            </a:pPr>
            <a:r>
              <a:rPr lang="en-US" altLang="ko-KR" sz="2800" dirty="0" err="1"/>
              <a:t>addPlan</a:t>
            </a:r>
            <a:r>
              <a:rPr lang="en-US" altLang="ko-KR" sz="2800" dirty="0"/>
              <a:t>( ) is very similar</a:t>
            </a:r>
          </a:p>
          <a:p>
            <a:r>
              <a:rPr lang="en-US" altLang="ko-KR" sz="2800" dirty="0"/>
              <a:t> to </a:t>
            </a:r>
            <a:r>
              <a:rPr lang="en-US" altLang="ko-KR" sz="2800" dirty="0" err="1"/>
              <a:t>addRecipe</a:t>
            </a:r>
            <a:r>
              <a:rPr lang="en-US" altLang="ko-KR" sz="2800" dirty="0"/>
              <a:t>( ). It receives all the information needed for making plan. Then add to </a:t>
            </a:r>
            <a:r>
              <a:rPr lang="en-US" altLang="ko-KR" sz="2800" dirty="0" err="1"/>
              <a:t>planDB</a:t>
            </a:r>
            <a:r>
              <a:rPr lang="en-US" altLang="ko-KR" sz="2800" dirty="0"/>
              <a:t>.</a:t>
            </a:r>
          </a:p>
          <a:p>
            <a:endParaRPr lang="en-US" altLang="ko-KR" sz="2800" dirty="0"/>
          </a:p>
        </p:txBody>
      </p:sp>
      <p:pic>
        <p:nvPicPr>
          <p:cNvPr id="3" name="그림 2">
            <a:extLst>
              <a:ext uri="{FF2B5EF4-FFF2-40B4-BE49-F238E27FC236}">
                <a16:creationId xmlns:a16="http://schemas.microsoft.com/office/drawing/2014/main" id="{F3199143-4CE0-4847-A8FD-E5A79C8BB133}"/>
              </a:ext>
            </a:extLst>
          </p:cNvPr>
          <p:cNvPicPr>
            <a:picLocks noChangeAspect="1"/>
          </p:cNvPicPr>
          <p:nvPr/>
        </p:nvPicPr>
        <p:blipFill>
          <a:blip r:embed="rId2"/>
          <a:stretch>
            <a:fillRect/>
          </a:stretch>
        </p:blipFill>
        <p:spPr>
          <a:xfrm>
            <a:off x="6096000" y="767353"/>
            <a:ext cx="6096000" cy="5930310"/>
          </a:xfrm>
          <a:prstGeom prst="rect">
            <a:avLst/>
          </a:prstGeom>
        </p:spPr>
      </p:pic>
    </p:spTree>
    <p:extLst>
      <p:ext uri="{BB962C8B-B14F-4D97-AF65-F5344CB8AC3E}">
        <p14:creationId xmlns:p14="http://schemas.microsoft.com/office/powerpoint/2010/main" val="2327550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C51FA0D-CEA5-4B6A-B752-DA05AD81A75C}"/>
              </a:ext>
            </a:extLst>
          </p:cNvPr>
          <p:cNvSpPr>
            <a:spLocks noGrp="1"/>
          </p:cNvSpPr>
          <p:nvPr>
            <p:ph type="title"/>
          </p:nvPr>
        </p:nvSpPr>
        <p:spPr/>
        <p:txBody>
          <a:bodyPr/>
          <a:lstStyle/>
          <a:p>
            <a:r>
              <a:rPr lang="en-US" altLang="ko-KR" b="1" dirty="0"/>
              <a:t>Functions</a:t>
            </a:r>
            <a:endParaRPr lang="ko-KR" altLang="en-US" b="1" dirty="0"/>
          </a:p>
        </p:txBody>
      </p:sp>
      <p:sp>
        <p:nvSpPr>
          <p:cNvPr id="8" name="TextBox 7">
            <a:extLst>
              <a:ext uri="{FF2B5EF4-FFF2-40B4-BE49-F238E27FC236}">
                <a16:creationId xmlns:a16="http://schemas.microsoft.com/office/drawing/2014/main" id="{857E37F8-0C7A-401C-A47C-8F7573B53B6F}"/>
              </a:ext>
            </a:extLst>
          </p:cNvPr>
          <p:cNvSpPr txBox="1"/>
          <p:nvPr/>
        </p:nvSpPr>
        <p:spPr>
          <a:xfrm>
            <a:off x="838199" y="1872784"/>
            <a:ext cx="10629901" cy="2677656"/>
          </a:xfrm>
          <a:prstGeom prst="rect">
            <a:avLst/>
          </a:prstGeom>
          <a:noFill/>
        </p:spPr>
        <p:txBody>
          <a:bodyPr wrap="square" rtlCol="0">
            <a:spAutoFit/>
          </a:bodyPr>
          <a:lstStyle/>
          <a:p>
            <a:pPr marL="457200" indent="-457200">
              <a:buFont typeface="Arial" panose="020B0604020202020204" pitchFamily="34" charset="0"/>
              <a:buChar char="•"/>
            </a:pPr>
            <a:r>
              <a:rPr lang="en-US" altLang="ko-KR" sz="2800" dirty="0"/>
              <a:t>_</a:t>
            </a:r>
            <a:r>
              <a:rPr lang="en-US" altLang="ko-KR" sz="2800" dirty="0" err="1"/>
              <a:t>showAll</a:t>
            </a:r>
            <a:r>
              <a:rPr lang="en-US" altLang="ko-KR" sz="2800" dirty="0"/>
              <a:t>( )</a:t>
            </a:r>
          </a:p>
          <a:p>
            <a:r>
              <a:rPr lang="en-US" altLang="ko-KR" sz="2800" dirty="0"/>
              <a:t>   It prints out all the information stored in the database neatly</a:t>
            </a:r>
          </a:p>
          <a:p>
            <a:pPr marL="457200" indent="-457200">
              <a:buFont typeface="Arial" panose="020B0604020202020204" pitchFamily="34" charset="0"/>
              <a:buChar char="•"/>
            </a:pPr>
            <a:endParaRPr lang="en-US" altLang="ko-KR" sz="2800" dirty="0"/>
          </a:p>
          <a:p>
            <a:pPr marL="457200" indent="-457200">
              <a:buFont typeface="Arial" panose="020B0604020202020204" pitchFamily="34" charset="0"/>
              <a:buChar char="•"/>
            </a:pPr>
            <a:r>
              <a:rPr lang="en-US" altLang="ko-KR" sz="2800" dirty="0"/>
              <a:t>_save( )</a:t>
            </a:r>
          </a:p>
          <a:p>
            <a:r>
              <a:rPr lang="en-US" altLang="ko-KR" sz="2800" dirty="0"/>
              <a:t>   Store the current database information to the external file</a:t>
            </a:r>
          </a:p>
          <a:p>
            <a:r>
              <a:rPr lang="en-US" altLang="ko-KR" sz="2800" dirty="0"/>
              <a:t>   </a:t>
            </a:r>
          </a:p>
        </p:txBody>
      </p:sp>
    </p:spTree>
    <p:extLst>
      <p:ext uri="{BB962C8B-B14F-4D97-AF65-F5344CB8AC3E}">
        <p14:creationId xmlns:p14="http://schemas.microsoft.com/office/powerpoint/2010/main" val="125737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gs>
            <a:gs pos="29000">
              <a:schemeClr val="tx2">
                <a:lumMod val="10000"/>
                <a:lumOff val="90000"/>
              </a:schemeClr>
            </a:gs>
            <a:gs pos="56000">
              <a:schemeClr val="tx2">
                <a:lumMod val="10000"/>
                <a:lumOff val="90000"/>
              </a:schemeClr>
            </a:gs>
            <a:gs pos="91500">
              <a:schemeClr val="bg2">
                <a:lumMod val="90000"/>
              </a:schemeClr>
            </a:gs>
            <a:gs pos="100000">
              <a:schemeClr val="bg2">
                <a:lumMod val="50000"/>
              </a:schemeClr>
            </a:gs>
          </a:gsLst>
          <a:lin ang="5400000" scaled="1"/>
          <a:tileRect/>
        </a:grad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FF2E7BF-BFDC-4ECB-A6AC-A3C44F40FE19}"/>
              </a:ext>
            </a:extLst>
          </p:cNvPr>
          <p:cNvSpPr>
            <a:spLocks noGrp="1"/>
          </p:cNvSpPr>
          <p:nvPr>
            <p:ph type="title"/>
          </p:nvPr>
        </p:nvSpPr>
        <p:spPr>
          <a:xfrm>
            <a:off x="0" y="473992"/>
            <a:ext cx="8777289" cy="1104900"/>
          </a:xfrm>
        </p:spPr>
        <p:txBody>
          <a:bodyPr>
            <a:normAutofit fontScale="90000"/>
          </a:bodyPr>
          <a:lstStyle/>
          <a:p>
            <a:pPr algn="ctr"/>
            <a:r>
              <a:rPr lang="en-US" altLang="ko-KR" dirty="0"/>
              <a:t>What </a:t>
            </a:r>
            <a:r>
              <a:rPr lang="en-US" altLang="ko-KR" sz="8000" dirty="0"/>
              <a:t>“IIKH” </a:t>
            </a:r>
            <a:r>
              <a:rPr lang="en-US" altLang="ko-KR" dirty="0"/>
              <a:t>is</a:t>
            </a:r>
            <a:endParaRPr lang="ko-KR" altLang="en-US" dirty="0"/>
          </a:p>
        </p:txBody>
      </p:sp>
      <p:graphicFrame>
        <p:nvGraphicFramePr>
          <p:cNvPr id="5" name="내용 개체 틀 2">
            <a:extLst>
              <a:ext uri="{FF2B5EF4-FFF2-40B4-BE49-F238E27FC236}">
                <a16:creationId xmlns:a16="http://schemas.microsoft.com/office/drawing/2014/main" id="{3B5CDFC5-68E8-48EE-BD81-B070CB4D0573}"/>
              </a:ext>
            </a:extLst>
          </p:cNvPr>
          <p:cNvGraphicFramePr>
            <a:graphicFrameLocks noGrp="1"/>
          </p:cNvGraphicFramePr>
          <p:nvPr>
            <p:ph idx="1"/>
            <p:extLst>
              <p:ext uri="{D42A27DB-BD31-4B8C-83A1-F6EECF244321}">
                <p14:modId xmlns:p14="http://schemas.microsoft.com/office/powerpoint/2010/main" val="1302819840"/>
              </p:ext>
            </p:extLst>
          </p:nvPr>
        </p:nvGraphicFramePr>
        <p:xfrm>
          <a:off x="1202533" y="1587500"/>
          <a:ext cx="10989467" cy="47965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9112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76000"/>
                <a:satMod val="180000"/>
              </a:schemeClr>
              <a:schemeClr val="bg2">
                <a:tint val="80000"/>
                <a:satMod val="120000"/>
                <a:lumMod val="180000"/>
              </a:schemeClr>
            </a:duotone>
            <a:lum/>
          </a:blip>
          <a:srcRect/>
          <a:stretch>
            <a:fillRect/>
          </a:stretch>
        </a:blip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FFB9A25-1B59-44AA-8BF8-18A511DC7218}"/>
              </a:ext>
            </a:extLst>
          </p:cNvPr>
          <p:cNvSpPr>
            <a:spLocks noGrp="1"/>
          </p:cNvSpPr>
          <p:nvPr>
            <p:ph type="title"/>
          </p:nvPr>
        </p:nvSpPr>
        <p:spPr>
          <a:xfrm>
            <a:off x="838200" y="1"/>
            <a:ext cx="10833100" cy="1663700"/>
          </a:xfrm>
        </p:spPr>
        <p:txBody>
          <a:bodyPr>
            <a:normAutofit/>
          </a:bodyPr>
          <a:lstStyle/>
          <a:p>
            <a:r>
              <a:rPr lang="en-US" altLang="ko-KR" sz="6000" dirty="0"/>
              <a:t>What we focused on</a:t>
            </a:r>
            <a:endParaRPr lang="ko-KR" altLang="en-US" sz="6000" dirty="0"/>
          </a:p>
        </p:txBody>
      </p:sp>
      <p:sp>
        <p:nvSpPr>
          <p:cNvPr id="3" name="내용 개체 틀 2">
            <a:extLst>
              <a:ext uri="{FF2B5EF4-FFF2-40B4-BE49-F238E27FC236}">
                <a16:creationId xmlns:a16="http://schemas.microsoft.com/office/drawing/2014/main" id="{710C87EB-B8EF-44EC-B6D6-F97A16891429}"/>
              </a:ext>
            </a:extLst>
          </p:cNvPr>
          <p:cNvSpPr>
            <a:spLocks noGrp="1"/>
          </p:cNvSpPr>
          <p:nvPr>
            <p:ph idx="1"/>
          </p:nvPr>
        </p:nvSpPr>
        <p:spPr>
          <a:xfrm>
            <a:off x="1358900" y="1429295"/>
            <a:ext cx="10833100" cy="2237880"/>
          </a:xfrm>
        </p:spPr>
        <p:txBody>
          <a:bodyPr>
            <a:normAutofit/>
          </a:bodyPr>
          <a:lstStyle/>
          <a:p>
            <a:r>
              <a:rPr lang="en-US" altLang="ko-KR" sz="3200" dirty="0"/>
              <a:t>Being able to read saved recipes or diet plans and save what the user wants</a:t>
            </a:r>
          </a:p>
          <a:p>
            <a:r>
              <a:rPr lang="en-US" altLang="ko-KR" sz="3200" dirty="0"/>
              <a:t>Using advanced UX to improve the users experience in using this program</a:t>
            </a:r>
          </a:p>
          <a:p>
            <a:endParaRPr lang="ko-KR" altLang="en-US" dirty="0"/>
          </a:p>
        </p:txBody>
      </p:sp>
      <p:sp>
        <p:nvSpPr>
          <p:cNvPr id="4" name="TextBox 3">
            <a:extLst>
              <a:ext uri="{FF2B5EF4-FFF2-40B4-BE49-F238E27FC236}">
                <a16:creationId xmlns:a16="http://schemas.microsoft.com/office/drawing/2014/main" id="{DF1CD59F-D88D-4FC7-A24F-9849AA69A9F2}"/>
              </a:ext>
            </a:extLst>
          </p:cNvPr>
          <p:cNvSpPr txBox="1"/>
          <p:nvPr/>
        </p:nvSpPr>
        <p:spPr>
          <a:xfrm>
            <a:off x="1231900" y="3282454"/>
            <a:ext cx="1879600" cy="769441"/>
          </a:xfrm>
          <a:prstGeom prst="rect">
            <a:avLst/>
          </a:prstGeom>
          <a:noFill/>
        </p:spPr>
        <p:txBody>
          <a:bodyPr wrap="square" rtlCol="0">
            <a:spAutoFit/>
          </a:bodyPr>
          <a:lstStyle/>
          <a:p>
            <a:r>
              <a:rPr lang="en-US" altLang="ko-KR" sz="4400" dirty="0"/>
              <a:t>Why?</a:t>
            </a:r>
            <a:endParaRPr lang="ko-KR" altLang="en-US" sz="4400" dirty="0"/>
          </a:p>
        </p:txBody>
      </p:sp>
      <p:graphicFrame>
        <p:nvGraphicFramePr>
          <p:cNvPr id="6" name="다이어그램 5">
            <a:extLst>
              <a:ext uri="{FF2B5EF4-FFF2-40B4-BE49-F238E27FC236}">
                <a16:creationId xmlns:a16="http://schemas.microsoft.com/office/drawing/2014/main" id="{0D8D9C0C-67D1-4B2E-BF5A-B527BDFE3653}"/>
              </a:ext>
            </a:extLst>
          </p:cNvPr>
          <p:cNvGraphicFramePr/>
          <p:nvPr>
            <p:extLst>
              <p:ext uri="{D42A27DB-BD31-4B8C-83A1-F6EECF244321}">
                <p14:modId xmlns:p14="http://schemas.microsoft.com/office/powerpoint/2010/main" val="3227994494"/>
              </p:ext>
            </p:extLst>
          </p:nvPr>
        </p:nvGraphicFramePr>
        <p:xfrm>
          <a:off x="1231900" y="4296468"/>
          <a:ext cx="10001250" cy="15201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26046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FBF19C5-30B7-4D2A-8235-8727D487E452}"/>
              </a:ext>
            </a:extLst>
          </p:cNvPr>
          <p:cNvSpPr>
            <a:spLocks noGrp="1"/>
          </p:cNvSpPr>
          <p:nvPr>
            <p:ph type="title"/>
          </p:nvPr>
        </p:nvSpPr>
        <p:spPr>
          <a:xfrm>
            <a:off x="1849888" y="2209800"/>
            <a:ext cx="9008612" cy="2038708"/>
          </a:xfrm>
        </p:spPr>
        <p:txBody>
          <a:bodyPr>
            <a:normAutofit/>
          </a:bodyPr>
          <a:lstStyle/>
          <a:p>
            <a:r>
              <a:rPr lang="en-US" altLang="ko-KR" sz="8800" dirty="0"/>
              <a:t>IIKH Project</a:t>
            </a:r>
            <a:endParaRPr lang="ko-KR" altLang="en-US" sz="8800" dirty="0"/>
          </a:p>
        </p:txBody>
      </p:sp>
    </p:spTree>
    <p:extLst>
      <p:ext uri="{BB962C8B-B14F-4D97-AF65-F5344CB8AC3E}">
        <p14:creationId xmlns:p14="http://schemas.microsoft.com/office/powerpoint/2010/main" val="2948872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68F4C0F-DE1F-40AA-B618-09B7BAD971C4}"/>
              </a:ext>
            </a:extLst>
          </p:cNvPr>
          <p:cNvSpPr>
            <a:spLocks noGrp="1"/>
          </p:cNvSpPr>
          <p:nvPr>
            <p:ph type="title"/>
          </p:nvPr>
        </p:nvSpPr>
        <p:spPr>
          <a:xfrm>
            <a:off x="1189701" y="1146706"/>
            <a:ext cx="2693979" cy="4449422"/>
          </a:xfrm>
        </p:spPr>
        <p:txBody>
          <a:bodyPr>
            <a:normAutofit/>
          </a:bodyPr>
          <a:lstStyle/>
          <a:p>
            <a:pPr algn="r"/>
            <a:r>
              <a:rPr lang="en-US" altLang="ko-KR" sz="6000" dirty="0"/>
              <a:t>Design</a:t>
            </a:r>
            <a:endParaRPr lang="ko-KR" altLang="en-US" sz="6000" dirty="0"/>
          </a:p>
        </p:txBody>
      </p:sp>
      <p:sp>
        <p:nvSpPr>
          <p:cNvPr id="3" name="내용 개체 틀 2">
            <a:extLst>
              <a:ext uri="{FF2B5EF4-FFF2-40B4-BE49-F238E27FC236}">
                <a16:creationId xmlns:a16="http://schemas.microsoft.com/office/drawing/2014/main" id="{8FA742B2-7FEF-4DAD-99F6-F443CC233089}"/>
              </a:ext>
            </a:extLst>
          </p:cNvPr>
          <p:cNvSpPr>
            <a:spLocks noGrp="1"/>
          </p:cNvSpPr>
          <p:nvPr>
            <p:ph idx="1"/>
          </p:nvPr>
        </p:nvSpPr>
        <p:spPr>
          <a:xfrm>
            <a:off x="4654295" y="663044"/>
            <a:ext cx="6888773" cy="5585355"/>
          </a:xfrm>
        </p:spPr>
        <p:txBody>
          <a:bodyPr>
            <a:normAutofit/>
          </a:bodyPr>
          <a:lstStyle/>
          <a:p>
            <a:pPr>
              <a:lnSpc>
                <a:spcPct val="90000"/>
              </a:lnSpc>
            </a:pPr>
            <a:r>
              <a:rPr lang="en-US" altLang="ko-KR" sz="3200" dirty="0"/>
              <a:t>What we needed</a:t>
            </a:r>
          </a:p>
          <a:p>
            <a:pPr lvl="1">
              <a:lnSpc>
                <a:spcPct val="90000"/>
              </a:lnSpc>
            </a:pPr>
            <a:r>
              <a:rPr lang="en-US" altLang="ko-KR" dirty="0"/>
              <a:t>User Interface including Greeter</a:t>
            </a:r>
          </a:p>
          <a:p>
            <a:pPr lvl="1">
              <a:lnSpc>
                <a:spcPct val="90000"/>
              </a:lnSpc>
            </a:pPr>
            <a:r>
              <a:rPr lang="en-US" altLang="ko-KR" dirty="0"/>
              <a:t>Function that reads and writes CSV files</a:t>
            </a:r>
          </a:p>
          <a:p>
            <a:pPr lvl="1">
              <a:lnSpc>
                <a:spcPct val="90000"/>
              </a:lnSpc>
            </a:pPr>
            <a:r>
              <a:rPr lang="en-US" altLang="ko-KR" dirty="0"/>
              <a:t>Function that manages data that has been read</a:t>
            </a:r>
          </a:p>
          <a:p>
            <a:pPr>
              <a:lnSpc>
                <a:spcPct val="90000"/>
              </a:lnSpc>
            </a:pPr>
            <a:r>
              <a:rPr lang="en-US" altLang="ko-KR" sz="3200" dirty="0"/>
              <a:t>Process</a:t>
            </a:r>
          </a:p>
          <a:p>
            <a:pPr lvl="1">
              <a:lnSpc>
                <a:spcPct val="90000"/>
              </a:lnSpc>
            </a:pPr>
            <a:r>
              <a:rPr lang="en-US" altLang="ko-KR" dirty="0"/>
              <a:t>Making structure of recipe and plan data that has its ID , Description , </a:t>
            </a:r>
            <a:r>
              <a:rPr lang="en-US" altLang="ko-KR" dirty="0" err="1"/>
              <a:t>etc</a:t>
            </a:r>
            <a:endParaRPr lang="en-US" altLang="ko-KR" dirty="0"/>
          </a:p>
          <a:p>
            <a:pPr lvl="1">
              <a:lnSpc>
                <a:spcPct val="90000"/>
              </a:lnSpc>
            </a:pPr>
            <a:r>
              <a:rPr lang="en-US" altLang="ko-KR" dirty="0"/>
              <a:t>Making Class for recipes and plans</a:t>
            </a:r>
          </a:p>
          <a:p>
            <a:pPr lvl="1">
              <a:lnSpc>
                <a:spcPct val="90000"/>
              </a:lnSpc>
            </a:pPr>
            <a:r>
              <a:rPr lang="en-US" altLang="ko-KR" dirty="0"/>
              <a:t>Making functions that can return condition matching data , instantiate new items</a:t>
            </a:r>
          </a:p>
          <a:p>
            <a:pPr lvl="1">
              <a:lnSpc>
                <a:spcPct val="90000"/>
              </a:lnSpc>
            </a:pPr>
            <a:r>
              <a:rPr lang="ko-KR" altLang="en-US" dirty="0"/>
              <a:t>또한 각 데이터베이스가 행하는 기능 중 일부가 중복되어 있으므로</a:t>
            </a:r>
            <a:r>
              <a:rPr lang="en-US" altLang="ko-KR" dirty="0"/>
              <a:t>, database interface</a:t>
            </a:r>
            <a:r>
              <a:rPr lang="ko-KR" altLang="en-US" dirty="0"/>
              <a:t>를 만들어서 이를 상속하도록 했다</a:t>
            </a:r>
            <a:r>
              <a:rPr lang="en-US" altLang="ko-KR" dirty="0"/>
              <a:t>.</a:t>
            </a:r>
          </a:p>
        </p:txBody>
      </p:sp>
    </p:spTree>
    <p:extLst>
      <p:ext uri="{BB962C8B-B14F-4D97-AF65-F5344CB8AC3E}">
        <p14:creationId xmlns:p14="http://schemas.microsoft.com/office/powerpoint/2010/main" val="57546381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6000"/>
            <a:duotone>
              <a:schemeClr val="bg2">
                <a:shade val="76000"/>
                <a:satMod val="180000"/>
              </a:schemeClr>
              <a:schemeClr val="bg2">
                <a:tint val="80000"/>
                <a:satMod val="120000"/>
                <a:lumMod val="180000"/>
              </a:schemeClr>
            </a:duotone>
            <a:lum/>
          </a:blip>
          <a:srcRect/>
          <a:stretch>
            <a:fillRect/>
          </a:stretch>
        </a:blip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1AC7A1A-E923-4E06-BB29-0BE6EDDDE443}"/>
              </a:ext>
            </a:extLst>
          </p:cNvPr>
          <p:cNvSpPr>
            <a:spLocks noGrp="1"/>
          </p:cNvSpPr>
          <p:nvPr>
            <p:ph type="title"/>
          </p:nvPr>
        </p:nvSpPr>
        <p:spPr>
          <a:xfrm>
            <a:off x="1484311" y="1"/>
            <a:ext cx="10018713" cy="1656272"/>
          </a:xfrm>
        </p:spPr>
        <p:txBody>
          <a:bodyPr>
            <a:normAutofit/>
          </a:bodyPr>
          <a:lstStyle/>
          <a:p>
            <a:r>
              <a:rPr lang="en-US" altLang="ko-KR" sz="5400"/>
              <a:t>Data and database structure we designed before getting started</a:t>
            </a:r>
            <a:endParaRPr lang="ko-KR" altLang="en-US" sz="5400" dirty="0"/>
          </a:p>
        </p:txBody>
      </p:sp>
      <p:pic>
        <p:nvPicPr>
          <p:cNvPr id="5" name="그림 4">
            <a:extLst>
              <a:ext uri="{FF2B5EF4-FFF2-40B4-BE49-F238E27FC236}">
                <a16:creationId xmlns:a16="http://schemas.microsoft.com/office/drawing/2014/main" id="{C8DC1B77-A990-4F0A-A7E7-038C1D1984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600" y="2005401"/>
            <a:ext cx="5487598" cy="4115699"/>
          </a:xfrm>
          <a:prstGeom prst="rect">
            <a:avLst/>
          </a:prstGeom>
        </p:spPr>
      </p:pic>
      <p:pic>
        <p:nvPicPr>
          <p:cNvPr id="7" name="그림 6">
            <a:extLst>
              <a:ext uri="{FF2B5EF4-FFF2-40B4-BE49-F238E27FC236}">
                <a16:creationId xmlns:a16="http://schemas.microsoft.com/office/drawing/2014/main" id="{5ED1BE3C-1D9E-4F58-8D3E-406469E9EC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8802" y="2005401"/>
            <a:ext cx="5487598" cy="4115698"/>
          </a:xfrm>
          <a:prstGeom prst="rect">
            <a:avLst/>
          </a:prstGeom>
        </p:spPr>
      </p:pic>
    </p:spTree>
    <p:extLst>
      <p:ext uri="{BB962C8B-B14F-4D97-AF65-F5344CB8AC3E}">
        <p14:creationId xmlns:p14="http://schemas.microsoft.com/office/powerpoint/2010/main" val="3155196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B9A4DDCA-EC7E-478B-86F4-3A9781AD2C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994400" cy="4495800"/>
          </a:xfrm>
          <a:prstGeom prst="rect">
            <a:avLst/>
          </a:prstGeom>
        </p:spPr>
      </p:pic>
      <p:pic>
        <p:nvPicPr>
          <p:cNvPr id="7" name="그림 6">
            <a:extLst>
              <a:ext uri="{FF2B5EF4-FFF2-40B4-BE49-F238E27FC236}">
                <a16:creationId xmlns:a16="http://schemas.microsoft.com/office/drawing/2014/main" id="{275B373B-0A3A-4130-AD90-C2852D84AC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7601" y="2362201"/>
            <a:ext cx="5994399" cy="4495800"/>
          </a:xfrm>
          <a:prstGeom prst="rect">
            <a:avLst/>
          </a:prstGeom>
        </p:spPr>
      </p:pic>
    </p:spTree>
    <p:extLst>
      <p:ext uri="{BB962C8B-B14F-4D97-AF65-F5344CB8AC3E}">
        <p14:creationId xmlns:p14="http://schemas.microsoft.com/office/powerpoint/2010/main" val="1218524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867FA78-5F16-4E31-98C7-DD28B69A2F17}"/>
              </a:ext>
            </a:extLst>
          </p:cNvPr>
          <p:cNvSpPr>
            <a:spLocks noGrp="1"/>
          </p:cNvSpPr>
          <p:nvPr>
            <p:ph type="title"/>
          </p:nvPr>
        </p:nvSpPr>
        <p:spPr>
          <a:xfrm>
            <a:off x="592472" y="2766218"/>
            <a:ext cx="11007055" cy="1325563"/>
          </a:xfrm>
        </p:spPr>
        <p:txBody>
          <a:bodyPr/>
          <a:lstStyle/>
          <a:p>
            <a:pPr algn="ctr"/>
            <a:r>
              <a:rPr lang="en-US" altLang="ko-KR" dirty="0"/>
              <a:t>(</a:t>
            </a:r>
            <a:r>
              <a:rPr lang="ko-KR" altLang="en-US" dirty="0"/>
              <a:t>데이터 </a:t>
            </a:r>
            <a:r>
              <a:rPr lang="en-US" altLang="ko-KR" dirty="0"/>
              <a:t>/ </a:t>
            </a:r>
            <a:r>
              <a:rPr lang="ko-KR" altLang="en-US" dirty="0"/>
              <a:t>데이터베이스 </a:t>
            </a:r>
            <a:r>
              <a:rPr lang="ko-KR" altLang="en-US" dirty="0" err="1"/>
              <a:t>스트럭쳐</a:t>
            </a:r>
            <a:r>
              <a:rPr lang="ko-KR" altLang="en-US" dirty="0"/>
              <a:t> 도형화</a:t>
            </a:r>
            <a:r>
              <a:rPr lang="en-US" altLang="ko-KR" dirty="0"/>
              <a:t>)</a:t>
            </a:r>
            <a:endParaRPr lang="ko-KR" altLang="en-US" dirty="0"/>
          </a:p>
        </p:txBody>
      </p:sp>
      <p:sp>
        <p:nvSpPr>
          <p:cNvPr id="4" name="제목 1">
            <a:extLst>
              <a:ext uri="{FF2B5EF4-FFF2-40B4-BE49-F238E27FC236}">
                <a16:creationId xmlns:a16="http://schemas.microsoft.com/office/drawing/2014/main" id="{A32949D3-1BC3-4680-A9DB-8282E2C9C4CC}"/>
              </a:ext>
            </a:extLst>
          </p:cNvPr>
          <p:cNvSpPr txBox="1">
            <a:spLocks/>
          </p:cNvSpPr>
          <p:nvPr/>
        </p:nvSpPr>
        <p:spPr>
          <a:xfrm>
            <a:off x="592472" y="3740739"/>
            <a:ext cx="11007055" cy="1325563"/>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dirty="0"/>
              <a:t>(</a:t>
            </a:r>
            <a:r>
              <a:rPr lang="ko-KR" altLang="en-US" dirty="0"/>
              <a:t>구조와 함께 </a:t>
            </a:r>
            <a:r>
              <a:rPr lang="en-US" altLang="ko-KR" dirty="0"/>
              <a:t>Encapsulation</a:t>
            </a:r>
            <a:r>
              <a:rPr lang="ko-KR" altLang="en-US" dirty="0"/>
              <a:t>이 잘되어 있음을 보여주면 </a:t>
            </a:r>
            <a:r>
              <a:rPr lang="ko-KR" altLang="en-US" dirty="0" err="1"/>
              <a:t>좋을듯</a:t>
            </a:r>
            <a:r>
              <a:rPr lang="en-US" altLang="ko-KR" dirty="0"/>
              <a:t>)</a:t>
            </a:r>
            <a:endParaRPr lang="ko-KR" altLang="en-US" dirty="0"/>
          </a:p>
        </p:txBody>
      </p:sp>
    </p:spTree>
    <p:extLst>
      <p:ext uri="{BB962C8B-B14F-4D97-AF65-F5344CB8AC3E}">
        <p14:creationId xmlns:p14="http://schemas.microsoft.com/office/powerpoint/2010/main" val="2822469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930F5C9-893E-4BE9-9AF9-8CBF5918D363}"/>
              </a:ext>
            </a:extLst>
          </p:cNvPr>
          <p:cNvSpPr>
            <a:spLocks noGrp="1"/>
          </p:cNvSpPr>
          <p:nvPr>
            <p:ph type="title"/>
          </p:nvPr>
        </p:nvSpPr>
        <p:spPr/>
        <p:txBody>
          <a:bodyPr/>
          <a:lstStyle/>
          <a:p>
            <a:r>
              <a:rPr lang="en-US" altLang="ko-KR" dirty="0"/>
              <a:t>UML</a:t>
            </a:r>
            <a:endParaRPr lang="ko-KR" altLang="en-US" dirty="0"/>
          </a:p>
        </p:txBody>
      </p:sp>
      <p:sp>
        <p:nvSpPr>
          <p:cNvPr id="3" name="내용 개체 틀 2">
            <a:extLst>
              <a:ext uri="{FF2B5EF4-FFF2-40B4-BE49-F238E27FC236}">
                <a16:creationId xmlns:a16="http://schemas.microsoft.com/office/drawing/2014/main" id="{0A654777-0EDD-49F9-ADE0-D4A277E82569}"/>
              </a:ext>
            </a:extLst>
          </p:cNvPr>
          <p:cNvSpPr>
            <a:spLocks noGrp="1"/>
          </p:cNvSpPr>
          <p:nvPr>
            <p:ph idx="1"/>
          </p:nvPr>
        </p:nvSpPr>
        <p:spPr>
          <a:xfrm>
            <a:off x="1371600" y="1574800"/>
            <a:ext cx="9601200" cy="4292600"/>
          </a:xfrm>
        </p:spPr>
        <p:txBody>
          <a:bodyPr>
            <a:normAutofit/>
          </a:bodyPr>
          <a:lstStyle/>
          <a:p>
            <a:r>
              <a:rPr lang="en-US" altLang="ko-KR" sz="4000" dirty="0"/>
              <a:t>We drew a UML based on our design</a:t>
            </a:r>
            <a:endParaRPr lang="ko-KR" altLang="en-US" sz="4000" dirty="0"/>
          </a:p>
        </p:txBody>
      </p:sp>
    </p:spTree>
    <p:extLst>
      <p:ext uri="{BB962C8B-B14F-4D97-AF65-F5344CB8AC3E}">
        <p14:creationId xmlns:p14="http://schemas.microsoft.com/office/powerpoint/2010/main" val="3464911759"/>
      </p:ext>
    </p:extLst>
  </p:cSld>
  <p:clrMapOvr>
    <a:masterClrMapping/>
  </p:clrMapOvr>
</p:sld>
</file>

<file path=ppt/theme/theme1.xml><?xml version="1.0" encoding="utf-8"?>
<a:theme xmlns:a="http://schemas.openxmlformats.org/drawingml/2006/main" name="자르기">
  <a:themeElements>
    <a:clrScheme name="자르기">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자르기">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자르기">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TM10001105[[fn=자르기]]</Template>
  <TotalTime>11</TotalTime>
  <Words>481</Words>
  <Application>Microsoft Office PowerPoint</Application>
  <PresentationFormat>와이드스크린</PresentationFormat>
  <Paragraphs>67</Paragraphs>
  <Slides>15</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15</vt:i4>
      </vt:variant>
    </vt:vector>
  </HeadingPairs>
  <TitlesOfParts>
    <vt:vector size="18" baseType="lpstr">
      <vt:lpstr>Arial</vt:lpstr>
      <vt:lpstr>Franklin Gothic Book</vt:lpstr>
      <vt:lpstr>자르기</vt:lpstr>
      <vt:lpstr>CAU-IIKH</vt:lpstr>
      <vt:lpstr>What “IIKH” is</vt:lpstr>
      <vt:lpstr>What we focused on</vt:lpstr>
      <vt:lpstr>IIKH Project</vt:lpstr>
      <vt:lpstr>Design</vt:lpstr>
      <vt:lpstr>Data and database structure we designed before getting started</vt:lpstr>
      <vt:lpstr>PowerPoint 프레젠테이션</vt:lpstr>
      <vt:lpstr>(데이터 / 데이터베이스 스트럭쳐 도형화)</vt:lpstr>
      <vt:lpstr>UML</vt:lpstr>
      <vt:lpstr>Functions</vt:lpstr>
      <vt:lpstr>Functions</vt:lpstr>
      <vt:lpstr>Functions</vt:lpstr>
      <vt:lpstr>Functions</vt:lpstr>
      <vt:lpstr>Functions</vt:lpstr>
      <vt:lpstr>Functions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ciensamba</dc:creator>
  <cp:lastModifiedBy>ciensamba</cp:lastModifiedBy>
  <cp:revision>5</cp:revision>
  <dcterms:created xsi:type="dcterms:W3CDTF">2019-09-30T18:38:44Z</dcterms:created>
  <dcterms:modified xsi:type="dcterms:W3CDTF">2019-09-30T19:59:45Z</dcterms:modified>
</cp:coreProperties>
</file>