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7" r:id="rId4"/>
    <p:sldId id="269" r:id="rId5"/>
    <p:sldId id="268" r:id="rId6"/>
    <p:sldId id="270" r:id="rId7"/>
    <p:sldId id="272" r:id="rId8"/>
    <p:sldId id="266" r:id="rId9"/>
    <p:sldId id="273" r:id="rId10"/>
    <p:sldId id="260" r:id="rId11"/>
    <p:sldId id="261" r:id="rId12"/>
    <p:sldId id="262" r:id="rId13"/>
    <p:sldId id="263" r:id="rId14"/>
    <p:sldId id="265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형 고" initials="주고" lastIdx="2" clrIdx="0">
    <p:extLst>
      <p:ext uri="{19B8F6BF-5375-455C-9EA6-DF929625EA0E}">
        <p15:presenceInfo xmlns:p15="http://schemas.microsoft.com/office/powerpoint/2012/main" userId="0d9159539143d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3FFD1-195E-4859-A971-716D2E14F6D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84593-5DA5-401D-A491-EADDE4A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3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C6A7-67C6-464F-ABB8-210FA2B3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B26B5-DBB8-40B2-B5DA-AB079A26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CC5A-EE09-4296-A166-4C235666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90B0A-F560-4D8A-860F-D00591C5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505FF-BAB2-4CFE-9FB7-F1793C7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E749-1D2E-4DD9-8A79-3080112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5AF4A-51D6-440A-966D-C55AA2BB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3BD7-4512-4DB4-A449-35FB8CE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7D0CF-52BE-45A9-9898-BB1B2BA7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705F-3D24-4E68-B67B-9084DE0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033D8-BEC9-4AC2-B1CA-3D868870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65569-FC60-4572-A070-2E6EBADC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5217-04F1-4101-BD30-0C8D122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900DE-BFBA-4587-8FB9-43A7E9A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090E8-1EE6-46A2-8218-25B14605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8308-D9A9-4313-8B21-4504AD9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39F2D-4F94-401F-9359-E212E016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005F9-4495-4E77-ADF7-0872A783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9DC42-167C-47E8-910C-47241302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34BE7-D725-4E20-BA63-EB726C8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49D0-105D-4437-8426-0A64DFBB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A7CFC-481D-4AF6-8920-13B41C55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F3287-F168-42E6-91E9-83762626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A660-2F75-46BC-B5C3-6BCFE55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CB105-3131-4054-AA97-233F8362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FED3D-88C1-487D-9A6D-A932AA6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9E85-1916-45AE-9842-4CD2F361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8CA84-9F26-4976-9B82-9DF59D26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FB2F-282C-4DE9-A276-697D3660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F6D58-EED1-4018-BB85-64DE6216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1E824-E303-4252-9B7C-D4AB1FC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5503-FB07-4002-AE55-3FC207C0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16F6A-DDD0-439E-B83F-3CBEB0DD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1D29A-E256-4208-B0BF-B9FFF60B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AAD4F-778B-4F9B-8617-26EBF6693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1A444-1280-4E0A-AA05-56356A58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65597-5EE8-4F63-BAFC-EF97D35E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D4097A-0D01-4766-9821-9AE02491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3E4F4-DFD9-4968-846E-84F9C313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F27A-7293-4A8C-984D-200AB86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4B8BF-B1EB-4008-9B2C-4416962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E8D35-D5F0-4112-A721-C28E2C65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687F7C-83F4-4401-BF18-9BB3EA2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16CA60-1E2B-422C-B4DB-AC440BDF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2EBA2-A5E9-429A-BAB6-9DD092F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441D6-EFDD-45E0-8D9E-57DCBC3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0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2981-DA31-42DE-870B-F00ECE8E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536-36A0-4BD6-B1E5-9889E679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E63D9-808A-420A-929F-E6CAF43F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9CC6D-AF06-4D83-BFE5-D50F687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7EE8F-CA67-44E8-9BBE-9BCCE46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ADFD-B5FD-4D08-991D-7DF35A3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3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1506-B3C4-4486-95E7-8BF0BF1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144F0E-991A-490B-9132-623475D11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B7E3D-CC90-460E-AF8B-36D1164C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4CEB4-B499-45D1-9E74-BE70CF15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AC74F-20DB-45D6-9073-BEAFB47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05DE8-D6D1-49AF-8A4A-15FED464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A8BADA-E779-40F1-865A-B6C694AA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7F170-E17B-4361-A440-1A19CCFC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5371-9282-4B59-A06C-E52471E1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6066-7A91-466F-B1CE-C5FBABDB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D5BB5-D377-4DD2-809B-B5DCA8C25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A222DE-FDC9-4857-9E73-BECA83A5A505}"/>
              </a:ext>
            </a:extLst>
          </p:cNvPr>
          <p:cNvSpPr/>
          <p:nvPr/>
        </p:nvSpPr>
        <p:spPr>
          <a:xfrm>
            <a:off x="8083673" y="5415379"/>
            <a:ext cx="3839038" cy="1131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F3E31-2FDF-43A1-972F-25D30802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460" y="31076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CAU-IIKH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B9ADD6-87A4-4768-9F61-030D403A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3270" y="5281441"/>
            <a:ext cx="3839038" cy="11489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20182705 </a:t>
            </a:r>
            <a:r>
              <a:rPr lang="ko-KR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고주형</a:t>
            </a:r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20185784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김호성</a:t>
            </a:r>
            <a:endParaRPr lang="en-US" altLang="ko-K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20182610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손희승</a:t>
            </a:r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20162874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이준협</a:t>
            </a:r>
            <a:endParaRPr lang="en-US" altLang="ko-K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20142611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이하람</a:t>
            </a:r>
            <a:endParaRPr lang="ko-KR" altLang="en-US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C63579-1F39-4042-A3AD-1CE797CF1461}"/>
              </a:ext>
            </a:extLst>
          </p:cNvPr>
          <p:cNvSpPr/>
          <p:nvPr/>
        </p:nvSpPr>
        <p:spPr>
          <a:xfrm>
            <a:off x="0" y="2455144"/>
            <a:ext cx="6590581" cy="379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1684542-0E40-47BA-B680-DFE07F49C23F}"/>
              </a:ext>
            </a:extLst>
          </p:cNvPr>
          <p:cNvSpPr txBox="1">
            <a:spLocks/>
          </p:cNvSpPr>
          <p:nvPr/>
        </p:nvSpPr>
        <p:spPr>
          <a:xfrm>
            <a:off x="1929946" y="1345099"/>
            <a:ext cx="4341958" cy="318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Interactive Intelligent Kitchen Helper</a:t>
            </a:r>
          </a:p>
        </p:txBody>
      </p:sp>
    </p:spTree>
    <p:extLst>
      <p:ext uri="{BB962C8B-B14F-4D97-AF65-F5344CB8AC3E}">
        <p14:creationId xmlns:p14="http://schemas.microsoft.com/office/powerpoint/2010/main" val="217815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3D64261-93A9-47F8-A6C6-D936ECEB76AB}"/>
              </a:ext>
            </a:extLst>
          </p:cNvPr>
          <p:cNvSpPr/>
          <p:nvPr/>
        </p:nvSpPr>
        <p:spPr>
          <a:xfrm>
            <a:off x="6769531" y="1759073"/>
            <a:ext cx="5020574" cy="8626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73AA1E-C84B-41EE-9AD5-0C4466E5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636" y="806574"/>
            <a:ext cx="5824364" cy="11049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we needed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55C8BE-63E9-4C6C-A0C3-5A5E396C5D1A}"/>
              </a:ext>
            </a:extLst>
          </p:cNvPr>
          <p:cNvSpPr/>
          <p:nvPr/>
        </p:nvSpPr>
        <p:spPr>
          <a:xfrm>
            <a:off x="2374040" y="134141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Interface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67F0B9-22A1-48BB-97D5-ECDD5013E763}"/>
              </a:ext>
            </a:extLst>
          </p:cNvPr>
          <p:cNvSpPr/>
          <p:nvPr/>
        </p:nvSpPr>
        <p:spPr>
          <a:xfrm>
            <a:off x="2374040" y="80657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Greeter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344A15-2F2C-4A1A-952A-8E59BCC64105}"/>
              </a:ext>
            </a:extLst>
          </p:cNvPr>
          <p:cNvSpPr/>
          <p:nvPr/>
        </p:nvSpPr>
        <p:spPr>
          <a:xfrm>
            <a:off x="620002" y="396672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csv file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Write csv files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A327D-2493-4F76-9845-41D481BE0E4A}"/>
              </a:ext>
            </a:extLst>
          </p:cNvPr>
          <p:cNvSpPr/>
          <p:nvPr/>
        </p:nvSpPr>
        <p:spPr>
          <a:xfrm>
            <a:off x="620002" y="343188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CSV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4579FF-BEC7-4FE1-A888-690ABAC492BE}"/>
              </a:ext>
            </a:extLst>
          </p:cNvPr>
          <p:cNvSpPr/>
          <p:nvPr/>
        </p:nvSpPr>
        <p:spPr>
          <a:xfrm>
            <a:off x="4153957" y="396672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Data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Manage Database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PlanDB</a:t>
            </a:r>
            <a:r>
              <a:rPr lang="en-US" altLang="ko-KR" dirty="0"/>
              <a:t>/</a:t>
            </a:r>
            <a:r>
              <a:rPr lang="en-US" altLang="ko-KR" dirty="0" err="1"/>
              <a:t>RecipeDB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Handle Exception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03FA9-16AE-4F00-A2E4-F0D86D792291}"/>
              </a:ext>
            </a:extLst>
          </p:cNvPr>
          <p:cNvSpPr/>
          <p:nvPr/>
        </p:nvSpPr>
        <p:spPr>
          <a:xfrm>
            <a:off x="4153957" y="343188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Inner Structure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화살표: 왼쪽/위쪽 15">
            <a:extLst>
              <a:ext uri="{FF2B5EF4-FFF2-40B4-BE49-F238E27FC236}">
                <a16:creationId xmlns:a16="http://schemas.microsoft.com/office/drawing/2014/main" id="{AF0C6541-1ED8-40C5-9E1A-AEA3C3AA35D9}"/>
              </a:ext>
            </a:extLst>
          </p:cNvPr>
          <p:cNvSpPr/>
          <p:nvPr/>
        </p:nvSpPr>
        <p:spPr>
          <a:xfrm rot="16200000">
            <a:off x="5440731" y="2365084"/>
            <a:ext cx="531962" cy="534838"/>
          </a:xfrm>
          <a:prstGeom prst="lef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위쪽 16">
            <a:extLst>
              <a:ext uri="{FF2B5EF4-FFF2-40B4-BE49-F238E27FC236}">
                <a16:creationId xmlns:a16="http://schemas.microsoft.com/office/drawing/2014/main" id="{4F2B1FF3-70D8-4FC4-AAB8-E70EA85FF861}"/>
              </a:ext>
            </a:extLst>
          </p:cNvPr>
          <p:cNvSpPr/>
          <p:nvPr/>
        </p:nvSpPr>
        <p:spPr>
          <a:xfrm rot="10800000">
            <a:off x="1344621" y="2362208"/>
            <a:ext cx="531962" cy="534838"/>
          </a:xfrm>
          <a:prstGeom prst="lef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C6E988B5-314B-4ECA-836E-84938C2AFB13}"/>
              </a:ext>
            </a:extLst>
          </p:cNvPr>
          <p:cNvSpPr/>
          <p:nvPr/>
        </p:nvSpPr>
        <p:spPr>
          <a:xfrm>
            <a:off x="3354576" y="4670851"/>
            <a:ext cx="586596" cy="29329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EF1F5-874F-42CA-8689-55F90EABB391}"/>
              </a:ext>
            </a:extLst>
          </p:cNvPr>
          <p:cNvSpPr txBox="1"/>
          <p:nvPr/>
        </p:nvSpPr>
        <p:spPr>
          <a:xfrm>
            <a:off x="6769531" y="3049442"/>
            <a:ext cx="542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 </a:t>
            </a:r>
            <a:r>
              <a:rPr lang="en-US" altLang="ko-KR" sz="3600" dirty="0"/>
              <a:t>“Design of Components”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415D0-20B5-47B4-BEC2-D434890B87FA}"/>
              </a:ext>
            </a:extLst>
          </p:cNvPr>
          <p:cNvSpPr txBox="1"/>
          <p:nvPr/>
        </p:nvSpPr>
        <p:spPr>
          <a:xfrm>
            <a:off x="6769531" y="3966722"/>
            <a:ext cx="542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3200" dirty="0"/>
              <a:t>“Whose Responsibility is it?”</a:t>
            </a:r>
          </a:p>
        </p:txBody>
      </p:sp>
    </p:spTree>
    <p:extLst>
      <p:ext uri="{BB962C8B-B14F-4D97-AF65-F5344CB8AC3E}">
        <p14:creationId xmlns:p14="http://schemas.microsoft.com/office/powerpoint/2010/main" val="20878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477664E-BFD5-400B-ABE3-6F5B1B2C616F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1DFB5-8066-462A-8D7D-53B48233EA8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669A3F-17E0-4F40-8771-53A29C3D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15" y="1510019"/>
            <a:ext cx="5487598" cy="4115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8B832-EFA2-48DF-8C0D-248D9B29B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" y="1510019"/>
            <a:ext cx="5487598" cy="41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477664E-BFD5-400B-ABE3-6F5B1B2C616F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1DFB5-8066-462A-8D7D-53B48233EA8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625CAD-495E-4F2C-AD7D-BE600355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4" y="1314972"/>
            <a:ext cx="5637406" cy="42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80EBA111-2F32-4EB2-BE53-64AC66DB59BE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8EE7B-24DC-4134-B2E3-E0848EFCE7D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F0498-F8AE-4AB3-A681-90C754107EC4}"/>
              </a:ext>
            </a:extLst>
          </p:cNvPr>
          <p:cNvSpPr txBox="1"/>
          <p:nvPr/>
        </p:nvSpPr>
        <p:spPr>
          <a:xfrm>
            <a:off x="2827089" y="3059668"/>
            <a:ext cx="32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홈페이지로 가면 될 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DC0D-FED5-4C83-BB4C-13A123AAC8F3}"/>
              </a:ext>
            </a:extLst>
          </p:cNvPr>
          <p:cNvSpPr txBox="1"/>
          <p:nvPr/>
        </p:nvSpPr>
        <p:spPr>
          <a:xfrm>
            <a:off x="2827088" y="2690336"/>
            <a:ext cx="71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페이지에서 설계를 바탕으로 </a:t>
            </a:r>
            <a:r>
              <a:rPr lang="en-US" altLang="ko-KR" dirty="0"/>
              <a:t>UML</a:t>
            </a:r>
            <a:r>
              <a:rPr lang="ko-KR" altLang="en-US" dirty="0"/>
              <a:t>을 만들었다고 설명하면서</a:t>
            </a:r>
          </a:p>
        </p:txBody>
      </p:sp>
    </p:spTree>
    <p:extLst>
      <p:ext uri="{BB962C8B-B14F-4D97-AF65-F5344CB8AC3E}">
        <p14:creationId xmlns:p14="http://schemas.microsoft.com/office/powerpoint/2010/main" val="240371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C1203EA-5FCD-4A7A-B50D-1AA856A8CD26}"/>
              </a:ext>
            </a:extLst>
          </p:cNvPr>
          <p:cNvSpPr/>
          <p:nvPr/>
        </p:nvSpPr>
        <p:spPr>
          <a:xfrm>
            <a:off x="1812022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/ write</a:t>
            </a:r>
          </a:p>
          <a:p>
            <a:pPr algn="ctr"/>
            <a:r>
              <a:rPr lang="en-US" altLang="ko-KR" dirty="0"/>
              <a:t>Function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DD5A16-48C5-4EA7-A65C-AB7FAD28C669}"/>
              </a:ext>
            </a:extLst>
          </p:cNvPr>
          <p:cNvSpPr/>
          <p:nvPr/>
        </p:nvSpPr>
        <p:spPr>
          <a:xfrm>
            <a:off x="10254099" y="3136655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5E78C-05DF-43B2-9894-82FAAEBFBFE6}"/>
              </a:ext>
            </a:extLst>
          </p:cNvPr>
          <p:cNvSpPr/>
          <p:nvPr/>
        </p:nvSpPr>
        <p:spPr>
          <a:xfrm>
            <a:off x="10254099" y="2601817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Greeter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EC8A7-3F14-4702-B054-21134D154CC6}"/>
              </a:ext>
            </a:extLst>
          </p:cNvPr>
          <p:cNvSpPr/>
          <p:nvPr/>
        </p:nvSpPr>
        <p:spPr>
          <a:xfrm>
            <a:off x="544501" y="3136656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40033B-346B-4A41-A72D-E8158870417B}"/>
              </a:ext>
            </a:extLst>
          </p:cNvPr>
          <p:cNvSpPr/>
          <p:nvPr/>
        </p:nvSpPr>
        <p:spPr>
          <a:xfrm>
            <a:off x="544501" y="2601818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CSV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BE9F5-0752-4EA9-A069-4F2FD2FC84F3}"/>
              </a:ext>
            </a:extLst>
          </p:cNvPr>
          <p:cNvSpPr/>
          <p:nvPr/>
        </p:nvSpPr>
        <p:spPr>
          <a:xfrm>
            <a:off x="544501" y="3136656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60BEC-13A0-4636-AC31-62E88BA27975}"/>
              </a:ext>
            </a:extLst>
          </p:cNvPr>
          <p:cNvSpPr/>
          <p:nvPr/>
        </p:nvSpPr>
        <p:spPr>
          <a:xfrm>
            <a:off x="1812022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53707E-F761-45F6-9E31-05C7DE5CC21A}"/>
              </a:ext>
            </a:extLst>
          </p:cNvPr>
          <p:cNvSpPr/>
          <p:nvPr/>
        </p:nvSpPr>
        <p:spPr>
          <a:xfrm>
            <a:off x="10254099" y="3136655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5F0BDD-C9E6-416B-9EC6-79D7ACBEEB81}"/>
              </a:ext>
            </a:extLst>
          </p:cNvPr>
          <p:cNvSpPr/>
          <p:nvPr/>
        </p:nvSpPr>
        <p:spPr>
          <a:xfrm>
            <a:off x="5399300" y="3136655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48F822-9B3F-422D-94AF-5269C6073A66}"/>
              </a:ext>
            </a:extLst>
          </p:cNvPr>
          <p:cNvSpPr/>
          <p:nvPr/>
        </p:nvSpPr>
        <p:spPr>
          <a:xfrm>
            <a:off x="5399300" y="2601817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146352-754D-4CFB-8AB2-0FC92340FB82}"/>
              </a:ext>
            </a:extLst>
          </p:cNvPr>
          <p:cNvSpPr/>
          <p:nvPr/>
        </p:nvSpPr>
        <p:spPr>
          <a:xfrm>
            <a:off x="5399300" y="3136655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85E65-F79F-4504-9D10-108D43034180}"/>
              </a:ext>
            </a:extLst>
          </p:cNvPr>
          <p:cNvSpPr/>
          <p:nvPr/>
        </p:nvSpPr>
        <p:spPr>
          <a:xfrm>
            <a:off x="4308731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_save Function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E8056-8105-4AB3-9E73-E07DE85359CD}"/>
              </a:ext>
            </a:extLst>
          </p:cNvPr>
          <p:cNvSpPr/>
          <p:nvPr/>
        </p:nvSpPr>
        <p:spPr>
          <a:xfrm>
            <a:off x="4308731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667B3B-0C17-4F14-8AFC-7A7B0876C91D}"/>
              </a:ext>
            </a:extLst>
          </p:cNvPr>
          <p:cNvSpPr/>
          <p:nvPr/>
        </p:nvSpPr>
        <p:spPr>
          <a:xfrm>
            <a:off x="6666821" y="314294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_search /</a:t>
            </a:r>
            <a:r>
              <a:rPr lang="en-US" altLang="ko-KR" dirty="0" err="1"/>
              <a:t>showall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A165CC-A935-4F0E-B2AF-AAB4A534BCC7}"/>
              </a:ext>
            </a:extLst>
          </p:cNvPr>
          <p:cNvSpPr/>
          <p:nvPr/>
        </p:nvSpPr>
        <p:spPr>
          <a:xfrm>
            <a:off x="6666821" y="314294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29D2D4-6E2D-4F11-84E9-596F1FE42126}"/>
              </a:ext>
            </a:extLst>
          </p:cNvPr>
          <p:cNvSpPr/>
          <p:nvPr/>
        </p:nvSpPr>
        <p:spPr>
          <a:xfrm>
            <a:off x="9163530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selectMenu</a:t>
            </a:r>
            <a:endParaRPr lang="en-US" altLang="ko-KR" dirty="0"/>
          </a:p>
          <a:p>
            <a:pPr algn="ctr"/>
            <a:r>
              <a:rPr lang="en-US" altLang="ko-KR" dirty="0"/>
              <a:t>Function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694C2E-9439-4788-A161-DBCD76CCBA8A}"/>
              </a:ext>
            </a:extLst>
          </p:cNvPr>
          <p:cNvSpPr/>
          <p:nvPr/>
        </p:nvSpPr>
        <p:spPr>
          <a:xfrm>
            <a:off x="9163530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9717685E-5E4D-4273-91D7-521D7B4E0CE4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6BBD7-69C2-4F81-87BA-4EA2668B0DBD}"/>
              </a:ext>
            </a:extLst>
          </p:cNvPr>
          <p:cNvSpPr/>
          <p:nvPr/>
        </p:nvSpPr>
        <p:spPr>
          <a:xfrm>
            <a:off x="192033" y="41945"/>
            <a:ext cx="3406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839FB910-AF31-4DF8-A301-D56B41C9F9FC}"/>
              </a:ext>
            </a:extLst>
          </p:cNvPr>
          <p:cNvSpPr/>
          <p:nvPr/>
        </p:nvSpPr>
        <p:spPr>
          <a:xfrm>
            <a:off x="3041592" y="3848057"/>
            <a:ext cx="1128520" cy="28522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A87A1-8872-4E7F-95FD-E78E546CB968}"/>
              </a:ext>
            </a:extLst>
          </p:cNvPr>
          <p:cNvSpPr txBox="1"/>
          <p:nvPr/>
        </p:nvSpPr>
        <p:spPr>
          <a:xfrm>
            <a:off x="2678400" y="4147572"/>
            <a:ext cx="18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Communicate</a:t>
            </a:r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56CC8ECF-932E-4FC4-B970-131B311CA0EE}"/>
              </a:ext>
            </a:extLst>
          </p:cNvPr>
          <p:cNvSpPr/>
          <p:nvPr/>
        </p:nvSpPr>
        <p:spPr>
          <a:xfrm>
            <a:off x="7896391" y="3848057"/>
            <a:ext cx="1128520" cy="28522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560E8-266B-4778-952A-4BA85934D3F5}"/>
              </a:ext>
            </a:extLst>
          </p:cNvPr>
          <p:cNvSpPr txBox="1"/>
          <p:nvPr/>
        </p:nvSpPr>
        <p:spPr>
          <a:xfrm>
            <a:off x="7533199" y="4147572"/>
            <a:ext cx="18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191342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B199AE-8EA8-4C6A-8E67-B9D103E17E22}"/>
              </a:ext>
            </a:extLst>
          </p:cNvPr>
          <p:cNvSpPr/>
          <p:nvPr/>
        </p:nvSpPr>
        <p:spPr>
          <a:xfrm>
            <a:off x="398029" y="394466"/>
            <a:ext cx="6035792" cy="537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744E8-A0DE-4615-9544-00C28E648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9" t="19817" r="60504" b="33334"/>
          <a:stretch/>
        </p:blipFill>
        <p:spPr>
          <a:xfrm>
            <a:off x="730591" y="681229"/>
            <a:ext cx="5365409" cy="47789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61151E-A1CF-468B-ADAC-E2DC25BB6671}"/>
              </a:ext>
            </a:extLst>
          </p:cNvPr>
          <p:cNvSpPr/>
          <p:nvPr/>
        </p:nvSpPr>
        <p:spPr>
          <a:xfrm>
            <a:off x="527971" y="3474062"/>
            <a:ext cx="3365285" cy="2141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6E0C55-5333-452A-B2B9-2E36954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99" y="0"/>
            <a:ext cx="4952301" cy="11049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Functionality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9D86A-446F-4B9D-AE2B-39243BF27B6E}"/>
              </a:ext>
            </a:extLst>
          </p:cNvPr>
          <p:cNvSpPr txBox="1"/>
          <p:nvPr/>
        </p:nvSpPr>
        <p:spPr>
          <a:xfrm>
            <a:off x="8122987" y="1621339"/>
            <a:ext cx="3338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Search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Add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Delete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View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Search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Add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Delete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View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Quit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21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41EAB-7131-4C1A-9135-C0A8231775E4}"/>
              </a:ext>
            </a:extLst>
          </p:cNvPr>
          <p:cNvSpPr/>
          <p:nvPr/>
        </p:nvSpPr>
        <p:spPr>
          <a:xfrm>
            <a:off x="358288" y="1398515"/>
            <a:ext cx="11475423" cy="5192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303B3E-315B-47D7-9D9D-B6DCB80F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24364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What </a:t>
            </a:r>
            <a:r>
              <a:rPr lang="en-US" altLang="ko-KR" sz="8000" dirty="0"/>
              <a:t>“IIKH” </a:t>
            </a:r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7CFC92C-84C6-49A6-9219-5F1A85637DE9}"/>
              </a:ext>
            </a:extLst>
          </p:cNvPr>
          <p:cNvSpPr/>
          <p:nvPr/>
        </p:nvSpPr>
        <p:spPr>
          <a:xfrm>
            <a:off x="1057762" y="2090606"/>
            <a:ext cx="2718033" cy="41022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Recipe Name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Description of Recipe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Needed Ingredients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C5B98BB-4DF7-4758-9FA9-65499869EF61}"/>
              </a:ext>
            </a:extLst>
          </p:cNvPr>
          <p:cNvSpPr/>
          <p:nvPr/>
        </p:nvSpPr>
        <p:spPr>
          <a:xfrm>
            <a:off x="1057762" y="2090606"/>
            <a:ext cx="2718033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Recipe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7CF6674F-C843-4D27-8E31-56551709400F}"/>
              </a:ext>
            </a:extLst>
          </p:cNvPr>
          <p:cNvSpPr/>
          <p:nvPr/>
        </p:nvSpPr>
        <p:spPr>
          <a:xfrm>
            <a:off x="5136245" y="2090606"/>
            <a:ext cx="2718033" cy="41022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Plan Name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Meal Plan of</a:t>
            </a:r>
            <a:br>
              <a:rPr lang="en-US" altLang="ko-KR" dirty="0"/>
            </a:br>
            <a:r>
              <a:rPr lang="en-US" altLang="ko-KR" dirty="0"/>
              <a:t> Breakfast</a:t>
            </a:r>
            <a:br>
              <a:rPr lang="en-US" altLang="ko-KR" dirty="0"/>
            </a:br>
            <a:r>
              <a:rPr lang="en-US" altLang="ko-KR" dirty="0"/>
              <a:t> Lunch</a:t>
            </a:r>
            <a:br>
              <a:rPr lang="en-US" altLang="ko-KR" dirty="0"/>
            </a:br>
            <a:r>
              <a:rPr lang="en-US" altLang="ko-KR" dirty="0"/>
              <a:t> Dinner</a:t>
            </a:r>
            <a:endParaRPr lang="ko-KR" altLang="en-US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A4DCDD63-5F74-42D4-ACF9-11858A5F4C28}"/>
              </a:ext>
            </a:extLst>
          </p:cNvPr>
          <p:cNvSpPr/>
          <p:nvPr/>
        </p:nvSpPr>
        <p:spPr>
          <a:xfrm>
            <a:off x="5136245" y="2090606"/>
            <a:ext cx="2718033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C1662E8-EAFA-4005-9C56-8B8194DC3A5A}"/>
              </a:ext>
            </a:extLst>
          </p:cNvPr>
          <p:cNvSpPr/>
          <p:nvPr/>
        </p:nvSpPr>
        <p:spPr>
          <a:xfrm>
            <a:off x="156952" y="1104900"/>
            <a:ext cx="3375562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IIKH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4A82A33B-4C0B-4BF8-9AD9-BCB14DE73FB9}"/>
              </a:ext>
            </a:extLst>
          </p:cNvPr>
          <p:cNvSpPr/>
          <p:nvPr/>
        </p:nvSpPr>
        <p:spPr>
          <a:xfrm>
            <a:off x="4162147" y="3836389"/>
            <a:ext cx="612397" cy="6106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7B304-FA9B-4AC2-A241-AF198EA78B5B}"/>
              </a:ext>
            </a:extLst>
          </p:cNvPr>
          <p:cNvSpPr txBox="1"/>
          <p:nvPr/>
        </p:nvSpPr>
        <p:spPr>
          <a:xfrm>
            <a:off x="3663376" y="4351872"/>
            <a:ext cx="160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Management</a:t>
            </a:r>
            <a:endParaRPr lang="ko-KR" altLang="en-US" sz="14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3E6976A-E336-47A4-B439-27ECD92BF50B}"/>
              </a:ext>
            </a:extLst>
          </p:cNvPr>
          <p:cNvSpPr/>
          <p:nvPr/>
        </p:nvSpPr>
        <p:spPr>
          <a:xfrm>
            <a:off x="8038918" y="3872203"/>
            <a:ext cx="520117" cy="515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59BBD-5F66-4AB1-AF0B-2DD543D9CDDD}"/>
              </a:ext>
            </a:extLst>
          </p:cNvPr>
          <p:cNvSpPr txBox="1"/>
          <p:nvPr/>
        </p:nvSpPr>
        <p:spPr>
          <a:xfrm>
            <a:off x="8659894" y="3695436"/>
            <a:ext cx="30271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“Convenience”</a:t>
            </a:r>
          </a:p>
          <a:p>
            <a:pPr algn="ctr"/>
            <a:r>
              <a:rPr lang="en-US" altLang="ko-KR" sz="2000" dirty="0"/>
              <a:t>of Kitchen User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87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sition of cooking tools and spices on kitchen table top view">
            <a:extLst>
              <a:ext uri="{FF2B5EF4-FFF2-40B4-BE49-F238E27FC236}">
                <a16:creationId xmlns:a16="http://schemas.microsoft.com/office/drawing/2014/main" id="{F1CD389C-B382-42CB-BA8F-8C524176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66" y="0"/>
            <a:ext cx="12606066" cy="84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5DBB334-3B1F-4DFA-A016-5D5F9E1051E2}"/>
              </a:ext>
            </a:extLst>
          </p:cNvPr>
          <p:cNvGrpSpPr/>
          <p:nvPr/>
        </p:nvGrpSpPr>
        <p:grpSpPr>
          <a:xfrm>
            <a:off x="241867" y="159588"/>
            <a:ext cx="3174603" cy="3174603"/>
            <a:chOff x="-106475" y="159588"/>
            <a:chExt cx="3174603" cy="31746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9CF3B2-8EC2-469D-9FFA-2E066D73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BC764-41D7-46A5-8480-E1025668CA03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Steak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738E96-5D00-4D71-97C0-3B5290BC54D2}"/>
              </a:ext>
            </a:extLst>
          </p:cNvPr>
          <p:cNvGrpSpPr/>
          <p:nvPr/>
        </p:nvGrpSpPr>
        <p:grpSpPr>
          <a:xfrm>
            <a:off x="4011554" y="-309114"/>
            <a:ext cx="3174603" cy="3174603"/>
            <a:chOff x="-106475" y="159588"/>
            <a:chExt cx="3174603" cy="317460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8AD0DE6-0D0D-448C-A3FD-990122FE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3448D7-435A-48BC-948F-A65E4ACC7A4A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Cream Pasta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E14956-6E3D-462A-8D27-DFB64B271E67}"/>
              </a:ext>
            </a:extLst>
          </p:cNvPr>
          <p:cNvGrpSpPr/>
          <p:nvPr/>
        </p:nvGrpSpPr>
        <p:grpSpPr>
          <a:xfrm>
            <a:off x="7413957" y="254397"/>
            <a:ext cx="3174603" cy="3174603"/>
            <a:chOff x="-106475" y="159588"/>
            <a:chExt cx="3174603" cy="317460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5462B9-2BAD-4CEA-88AE-EBE9D646E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44ABF3-DB75-439C-B5A0-00518C1FE1C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Fried Chicken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C80EBC6-D079-4464-88A3-5E67CC6158DA}"/>
              </a:ext>
            </a:extLst>
          </p:cNvPr>
          <p:cNvGrpSpPr/>
          <p:nvPr/>
        </p:nvGrpSpPr>
        <p:grpSpPr>
          <a:xfrm>
            <a:off x="1345951" y="3090937"/>
            <a:ext cx="3174603" cy="3174603"/>
            <a:chOff x="-106475" y="159588"/>
            <a:chExt cx="3174603" cy="317460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47F067-429B-435D-BEA0-C13D3356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2D48F-C145-430F-972A-116F40AB626F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Garlic 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398ADA-BE31-411D-A7F2-99F3398202C3}"/>
              </a:ext>
            </a:extLst>
          </p:cNvPr>
          <p:cNvGrpSpPr/>
          <p:nvPr/>
        </p:nvGrpSpPr>
        <p:grpSpPr>
          <a:xfrm>
            <a:off x="7696801" y="3671880"/>
            <a:ext cx="3174603" cy="3174603"/>
            <a:chOff x="-106475" y="159588"/>
            <a:chExt cx="3174603" cy="31746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488FE14-E939-4783-A8A8-135490B0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2ACA77-5E7B-4D90-91F8-A174A1D55776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Onion 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602889-65B1-4573-A1E1-F5D53C19EF0B}"/>
              </a:ext>
            </a:extLst>
          </p:cNvPr>
          <p:cNvGrpSpPr/>
          <p:nvPr/>
        </p:nvGrpSpPr>
        <p:grpSpPr>
          <a:xfrm>
            <a:off x="4630641" y="2836771"/>
            <a:ext cx="3174603" cy="3174603"/>
            <a:chOff x="-106475" y="159588"/>
            <a:chExt cx="3174603" cy="317460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3EEE91-9FDC-4247-B39C-DC3E0827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B8B2BC-DD83-4DB4-8D7B-2253EA3FF73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Steak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5ABA24-2670-49D1-B596-1E5AF11047C8}"/>
              </a:ext>
            </a:extLst>
          </p:cNvPr>
          <p:cNvGrpSpPr/>
          <p:nvPr/>
        </p:nvGrpSpPr>
        <p:grpSpPr>
          <a:xfrm>
            <a:off x="5963443" y="1367011"/>
            <a:ext cx="3174603" cy="3174603"/>
            <a:chOff x="-106475" y="159588"/>
            <a:chExt cx="3174603" cy="31746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297AAE4-80AD-479A-B6BD-9BEACF81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4CD6DA-3CD6-44D5-A06B-AB3BFB7F3DAC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690929D-5B6B-4117-91AE-DD64AEFCA865}"/>
              </a:ext>
            </a:extLst>
          </p:cNvPr>
          <p:cNvGrpSpPr/>
          <p:nvPr/>
        </p:nvGrpSpPr>
        <p:grpSpPr>
          <a:xfrm>
            <a:off x="4164519" y="905609"/>
            <a:ext cx="3174603" cy="3174603"/>
            <a:chOff x="3068692" y="753209"/>
            <a:chExt cx="3174603" cy="317460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66F22A0-2058-475B-917D-DF02F43C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692" y="753209"/>
              <a:ext cx="3174603" cy="317460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7E83C4-320B-4051-B962-8BB12B931F22}"/>
                </a:ext>
              </a:extLst>
            </p:cNvPr>
            <p:cNvSpPr txBox="1"/>
            <p:nvPr/>
          </p:nvSpPr>
          <p:spPr>
            <a:xfrm>
              <a:off x="3577691" y="1344119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Lamb Curry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95179F-90C2-4F99-965F-3DEED3AB5B41}"/>
              </a:ext>
            </a:extLst>
          </p:cNvPr>
          <p:cNvGrpSpPr/>
          <p:nvPr/>
        </p:nvGrpSpPr>
        <p:grpSpPr>
          <a:xfrm>
            <a:off x="2593196" y="2222641"/>
            <a:ext cx="3174603" cy="3174603"/>
            <a:chOff x="-106475" y="159588"/>
            <a:chExt cx="3174603" cy="317460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103C611-9992-4B00-834C-0E1B8A76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1CCC22-F9A1-45F4-8BC7-BEC89C513BC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Curry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sition of cooking tools and spices on kitchen table top view">
            <a:extLst>
              <a:ext uri="{FF2B5EF4-FFF2-40B4-BE49-F238E27FC236}">
                <a16:creationId xmlns:a16="http://schemas.microsoft.com/office/drawing/2014/main" id="{F1CD389C-B382-42CB-BA8F-8C524176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66" y="0"/>
            <a:ext cx="12606066" cy="84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CF9D79-D05B-4EFC-B8FE-79D2EF8240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9" t="19817" r="60504" b="33334"/>
          <a:stretch/>
        </p:blipFill>
        <p:spPr>
          <a:xfrm>
            <a:off x="2581817" y="483330"/>
            <a:ext cx="6614299" cy="5891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4E974-721D-4C23-83EC-66DA5657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0744"/>
            <a:ext cx="2842586" cy="1914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9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02F843A2-9F11-494F-8969-23B0B6F1270B}"/>
              </a:ext>
            </a:extLst>
          </p:cNvPr>
          <p:cNvSpPr/>
          <p:nvPr/>
        </p:nvSpPr>
        <p:spPr>
          <a:xfrm rot="10800000">
            <a:off x="-830514" y="-902800"/>
            <a:ext cx="7180979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B5B328-548D-4172-AE17-9ABFAB69F8FE}"/>
              </a:ext>
            </a:extLst>
          </p:cNvPr>
          <p:cNvSpPr/>
          <p:nvPr/>
        </p:nvSpPr>
        <p:spPr>
          <a:xfrm>
            <a:off x="192033" y="41945"/>
            <a:ext cx="5024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focused on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1464D6C-5924-4EB9-BFA0-54FC46A375E6}"/>
              </a:ext>
            </a:extLst>
          </p:cNvPr>
          <p:cNvSpPr/>
          <p:nvPr/>
        </p:nvSpPr>
        <p:spPr>
          <a:xfrm>
            <a:off x="11645318" y="-188751"/>
            <a:ext cx="142613" cy="704675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B2D52-E935-421F-90E2-53C304D7D460}"/>
              </a:ext>
            </a:extLst>
          </p:cNvPr>
          <p:cNvSpPr txBox="1"/>
          <p:nvPr/>
        </p:nvSpPr>
        <p:spPr>
          <a:xfrm>
            <a:off x="1554025" y="2872959"/>
            <a:ext cx="241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“UX”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08EEB8-C4EE-4B89-BE6C-DBE26D06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9" t="19817" r="60504" b="33334"/>
          <a:stretch/>
        </p:blipFill>
        <p:spPr>
          <a:xfrm>
            <a:off x="5922628" y="1082775"/>
            <a:ext cx="5268286" cy="46924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01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1AB2FF30-69B4-4135-8FA8-828A1CD18217}"/>
              </a:ext>
            </a:extLst>
          </p:cNvPr>
          <p:cNvSpPr/>
          <p:nvPr/>
        </p:nvSpPr>
        <p:spPr>
          <a:xfrm rot="10800000">
            <a:off x="-830514" y="-902800"/>
            <a:ext cx="7180979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B3FAB-4520-4272-9A6B-C3003541D3C9}"/>
              </a:ext>
            </a:extLst>
          </p:cNvPr>
          <p:cNvSpPr/>
          <p:nvPr/>
        </p:nvSpPr>
        <p:spPr>
          <a:xfrm>
            <a:off x="2134643" y="106581"/>
            <a:ext cx="1250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“UX”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2A26-97C8-4491-8DC5-DBBE4FD94F47}"/>
              </a:ext>
            </a:extLst>
          </p:cNvPr>
          <p:cNvSpPr txBox="1"/>
          <p:nvPr/>
        </p:nvSpPr>
        <p:spPr>
          <a:xfrm>
            <a:off x="1465944" y="1219200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add recipes from internet.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1F32-33B0-4C94-A686-720799DCC1E4}"/>
              </a:ext>
            </a:extLst>
          </p:cNvPr>
          <p:cNvSpPr txBox="1"/>
          <p:nvPr/>
        </p:nvSpPr>
        <p:spPr>
          <a:xfrm>
            <a:off x="1465944" y="2373086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share my recipe.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2FCE8-352C-4AC3-AB10-407902D8A8AF}"/>
              </a:ext>
            </a:extLst>
          </p:cNvPr>
          <p:cNvSpPr txBox="1"/>
          <p:nvPr/>
        </p:nvSpPr>
        <p:spPr>
          <a:xfrm>
            <a:off x="1843318" y="1514332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Will you type everything in console?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905D3-A822-4D44-AD20-24B0C5D7B185}"/>
              </a:ext>
            </a:extLst>
          </p:cNvPr>
          <p:cNvSpPr txBox="1"/>
          <p:nvPr/>
        </p:nvSpPr>
        <p:spPr>
          <a:xfrm>
            <a:off x="3528204" y="3223214"/>
            <a:ext cx="606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 창의 한계 </a:t>
            </a:r>
            <a:r>
              <a:rPr lang="en-US" altLang="ko-KR" dirty="0"/>
              <a:t>-&gt; </a:t>
            </a:r>
            <a:r>
              <a:rPr lang="ko-KR" altLang="en-US" dirty="0"/>
              <a:t>파일의 형식에 집중</a:t>
            </a:r>
          </a:p>
        </p:txBody>
      </p:sp>
    </p:spTree>
    <p:extLst>
      <p:ext uri="{BB962C8B-B14F-4D97-AF65-F5344CB8AC3E}">
        <p14:creationId xmlns:p14="http://schemas.microsoft.com/office/powerpoint/2010/main" val="304866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1AB2FF30-69B4-4135-8FA8-828A1CD18217}"/>
              </a:ext>
            </a:extLst>
          </p:cNvPr>
          <p:cNvSpPr/>
          <p:nvPr/>
        </p:nvSpPr>
        <p:spPr>
          <a:xfrm rot="10800000">
            <a:off x="-830514" y="-902800"/>
            <a:ext cx="7180979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B3FAB-4520-4272-9A6B-C3003541D3C9}"/>
              </a:ext>
            </a:extLst>
          </p:cNvPr>
          <p:cNvSpPr/>
          <p:nvPr/>
        </p:nvSpPr>
        <p:spPr>
          <a:xfrm>
            <a:off x="1969534" y="124782"/>
            <a:ext cx="1580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“CSV”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2A26-97C8-4491-8DC5-DBBE4FD94F47}"/>
              </a:ext>
            </a:extLst>
          </p:cNvPr>
          <p:cNvSpPr txBox="1"/>
          <p:nvPr/>
        </p:nvSpPr>
        <p:spPr>
          <a:xfrm>
            <a:off x="1465944" y="1219200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add recipes from internet.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1F32-33B0-4C94-A686-720799DCC1E4}"/>
              </a:ext>
            </a:extLst>
          </p:cNvPr>
          <p:cNvSpPr txBox="1"/>
          <p:nvPr/>
        </p:nvSpPr>
        <p:spPr>
          <a:xfrm>
            <a:off x="1465944" y="2373086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share my recipe.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2FCE8-352C-4AC3-AB10-407902D8A8AF}"/>
              </a:ext>
            </a:extLst>
          </p:cNvPr>
          <p:cNvSpPr txBox="1"/>
          <p:nvPr/>
        </p:nvSpPr>
        <p:spPr>
          <a:xfrm>
            <a:off x="1843318" y="1514332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Will you type everything in console?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42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B5A15-F5E5-427F-9C92-F3D395FE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Process of IIKH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3D64261-93A9-47F8-A6C6-D936ECEB76AB}"/>
              </a:ext>
            </a:extLst>
          </p:cNvPr>
          <p:cNvSpPr/>
          <p:nvPr/>
        </p:nvSpPr>
        <p:spPr>
          <a:xfrm>
            <a:off x="6769531" y="1759073"/>
            <a:ext cx="5020574" cy="8626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73AA1E-C84B-41EE-9AD5-0C4466E5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636" y="806574"/>
            <a:ext cx="5824364" cy="11049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is our Task?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412207-FE9C-4992-97E6-54866523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2" y="269579"/>
            <a:ext cx="1506101" cy="23895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5C90CB-EAD1-491E-9DDD-9D0BE014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15" y="269579"/>
            <a:ext cx="1494602" cy="23895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59E8F3-E5C1-4A12-80A2-B6383743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29" y="269579"/>
            <a:ext cx="1495138" cy="1949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DCD582-80B2-4765-87F4-F275C6EC0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50" y="2917890"/>
            <a:ext cx="1494603" cy="23962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4F4B10-894F-440B-90D4-9A7D6257B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315" y="2917890"/>
            <a:ext cx="1494602" cy="24527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F80F8B-8EA6-48AB-B494-2DBB6F09E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229" y="2917890"/>
            <a:ext cx="1506101" cy="24362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6DFD7B9-2D6D-4A32-BB70-C243F353A5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29"/>
          <a:stretch/>
        </p:blipFill>
        <p:spPr>
          <a:xfrm>
            <a:off x="6251893" y="2917890"/>
            <a:ext cx="1494602" cy="23231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6CED76-64DE-4831-A502-54BD95F048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058" y="2917890"/>
            <a:ext cx="1480827" cy="23895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79001E-253D-4FC1-A678-3C6B0C555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4448" y="2917890"/>
            <a:ext cx="1491707" cy="21750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EB6E68-72CD-4F6D-B13B-DA1384EEA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902" y="5572938"/>
            <a:ext cx="1494602" cy="23127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869885-89A7-4447-9957-6F82FDC1F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8315" y="5572938"/>
            <a:ext cx="1508364" cy="23895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3EDE715-00FD-414D-8DF1-851ADA9B95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2490" y="5572938"/>
            <a:ext cx="1494602" cy="24018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7DEB2D-F259-46EE-AA0C-95221E5046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2903" y="5572937"/>
            <a:ext cx="1493831" cy="23895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B90009C-AA76-4951-96E4-BFD8042FA8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5058" y="5583790"/>
            <a:ext cx="1509971" cy="5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235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CAU-IIKH</vt:lpstr>
      <vt:lpstr>What “IIKH” 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Process of IIKH Project</vt:lpstr>
      <vt:lpstr>What is our Task?</vt:lpstr>
      <vt:lpstr>What we needed</vt:lpstr>
      <vt:lpstr>PowerPoint 프레젠테이션</vt:lpstr>
      <vt:lpstr>PowerPoint 프레젠테이션</vt:lpstr>
      <vt:lpstr>PowerPoint 프레젠테이션</vt:lpstr>
      <vt:lpstr>PowerPoint 프레젠테이션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ciensamba</dc:creator>
  <cp:lastModifiedBy>주형 고</cp:lastModifiedBy>
  <cp:revision>113</cp:revision>
  <dcterms:created xsi:type="dcterms:W3CDTF">2019-09-30T20:32:59Z</dcterms:created>
  <dcterms:modified xsi:type="dcterms:W3CDTF">2019-10-01T06:54:45Z</dcterms:modified>
</cp:coreProperties>
</file>