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305" r:id="rId4"/>
    <p:sldId id="31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4B563-E55A-4EB9-91DF-A5BD31674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8B7A61-AB8E-4770-AB95-A623D4A9F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7EDE9-7551-4478-944E-DE1F75F9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BEB-0E93-4FF1-A6CE-9B2EEF028114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E518E-E1E5-4327-BF10-779897FF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8549E-01CE-4128-BE17-EF1C5876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E6D2-1FB1-4E50-B141-AB07BF618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49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8DBA1-F362-4D6E-A7D5-E49D01A2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BB3E61-5F5A-4097-993B-D66E0DEA0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069388-E2FE-4BFF-A607-9A2BD3A0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BEB-0E93-4FF1-A6CE-9B2EEF028114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C452D-6CD8-46C9-B134-303C6894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6D7CE7-AADA-4795-AB36-0844F793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E6D2-1FB1-4E50-B141-AB07BF618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76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11C103-DF6B-464E-86DC-A1C05ABFB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F4ABD1-C7E5-4688-8CC5-AAA3EE3EF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A82DA-AAC5-4105-B57B-6AC48365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BEB-0E93-4FF1-A6CE-9B2EEF028114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56E87B-EBE7-414C-8D2B-31751427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69BC7-C3B8-4EB2-A99C-A2A5D18F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E6D2-1FB1-4E50-B141-AB07BF618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5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A89AF-6BDB-451D-9C94-0DEBF1A6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113F1-7103-4063-B80E-3B14960AC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19E150-BE9B-404C-A206-26DF0464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BEB-0E93-4FF1-A6CE-9B2EEF028114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FCC6B-8AA9-458A-8DB6-966803D1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60473-E011-4F96-991C-8BAF0A43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E6D2-1FB1-4E50-B141-AB07BF618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78972-FC03-4DF5-9AF4-B2778021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62D2F2-4909-4512-9CFA-5FEDB0E06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05EA3-51E1-4655-AFAD-48817182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BEB-0E93-4FF1-A6CE-9B2EEF028114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CFB38-E30E-45FC-95A1-0343B148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03A487-4AA6-46CD-9BF4-19A29360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E6D2-1FB1-4E50-B141-AB07BF618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89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848CC-1477-4191-A123-485EFD9D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97003-61F5-4E80-A09B-744C71527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716B62-ABFF-49FF-9685-F97227FC0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D3C83-5ED5-4A77-8BAA-A1E702BD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BEB-0E93-4FF1-A6CE-9B2EEF028114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5F8684-C373-430E-8212-A1A1DD4D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699131-FE96-448B-A8BE-C777190F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E6D2-1FB1-4E50-B141-AB07BF618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37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AE611-D945-411A-BA14-471D440DA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7F93FC-B43B-496B-AC82-A7D05C2C3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E5BCC1-45EE-418D-8AE7-46B2B6BBA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B57617-5377-4C03-A07C-869801245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DA75B3-88C3-4444-B228-6C2BBD0A0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2AC6FD-E1E5-4268-B317-09701CE1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BEB-0E93-4FF1-A6CE-9B2EEF028114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7144D4-2825-4194-8888-F04B2641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9EB0FE-66C9-456B-91F4-3D188057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E6D2-1FB1-4E50-B141-AB07BF618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76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76BFB-275F-4F02-B3E6-3BBA4BAF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D704B7-B6D7-45E7-812F-BBC1DBAB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BEB-0E93-4FF1-A6CE-9B2EEF028114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9CD408-BDC3-44AB-B545-293126C7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CB0FE0-8547-401A-AAF7-B8DB046E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E6D2-1FB1-4E50-B141-AB07BF618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1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0AD80D-C059-4F3D-BAE5-4E028B7D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BEB-0E93-4FF1-A6CE-9B2EEF028114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C818BD-0FBB-49CE-A67F-5CF11D34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F841FF-7F65-43D2-83BF-47C310CC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E6D2-1FB1-4E50-B141-AB07BF618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4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59ACD-B24A-46DF-A784-A438469B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CE502-E8B4-4F67-BDF0-00AA6F089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1575D1-16DC-4695-BE86-74853D326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44823A-B99D-4278-89CC-C322008F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BEB-0E93-4FF1-A6CE-9B2EEF028114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41607D-126A-4813-82D8-7F230185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BE3172-EC8A-438F-98C4-32F81A91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E6D2-1FB1-4E50-B141-AB07BF618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55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43372-F478-48FE-B049-30C212027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3F962F-3546-473D-A2F3-404DB7C54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D22134-54B0-46A0-86CF-F974DCB6B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37C095-239D-4781-8E66-CB665A85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BEB-0E93-4FF1-A6CE-9B2EEF028114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D883F1-37A0-45C5-8566-48D0DDC8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641902-4E95-4D88-80A4-C0757B86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E6D2-1FB1-4E50-B141-AB07BF618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6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20135D-03FB-4847-8F9D-D888539B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1DA2F2-061A-40E2-8E2B-0FDD8686E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40090-6AA5-4008-B61D-6676A7AC0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AFBEB-0E93-4FF1-A6CE-9B2EEF028114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EAA38-AD64-4680-A6B9-065E16A8C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EC7D5A-D9D0-49F0-A14F-95D8C680C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8E6D2-1FB1-4E50-B141-AB07BF618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67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39C8D-8EDF-477D-85F7-856CC896D2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나중에 할 것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779D52-1464-493A-9EBB-1B60FF8B6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73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51337-0927-4B77-94BC-C5A1A045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정적 필드 </a:t>
            </a:r>
            <a:r>
              <a:rPr lang="en-US" altLang="ko-KR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- </a:t>
            </a:r>
            <a:r>
              <a:rPr lang="ko-KR" altLang="en-US" sz="6000" dirty="0" err="1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싱글턴</a:t>
            </a:r>
            <a:r>
              <a:rPr lang="en-US" altLang="ko-KR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(singleton)</a:t>
            </a:r>
            <a:endParaRPr lang="ko-KR" altLang="en-US" sz="6000" dirty="0">
              <a:solidFill>
                <a:srgbClr val="BE9000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AE499-9B02-4F0B-B5C7-979895D7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668123"/>
            <a:ext cx="114764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31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특정 클래스의 </a:t>
            </a:r>
            <a:r>
              <a:rPr lang="ko-KR" altLang="en-US" sz="31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인스턴스를 의도적으로 딱 </a:t>
            </a:r>
            <a:r>
              <a:rPr lang="en-US" altLang="ko-KR" sz="31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1</a:t>
            </a:r>
            <a:r>
              <a:rPr lang="ko-KR" altLang="en-US" sz="31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개만</a:t>
            </a:r>
            <a:r>
              <a:rPr lang="ko-KR" altLang="en-US" sz="31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만들고 싶을 때 쓰인다</a:t>
            </a:r>
            <a:r>
              <a:rPr lang="en-US" altLang="ko-KR" sz="31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-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클래스 </a:t>
            </a:r>
            <a:r>
              <a:rPr lang="ko-KR" altLang="en-US" dirty="0">
                <a:solidFill>
                  <a:srgbClr val="C55A1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내부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에 미리 </a:t>
            </a:r>
            <a:r>
              <a:rPr lang="ko-KR" altLang="en-US" dirty="0">
                <a:solidFill>
                  <a:srgbClr val="C55A1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인스턴스를 생성</a:t>
            </a:r>
            <a:endParaRPr lang="en-US" altLang="ko-KR" dirty="0">
              <a:solidFill>
                <a:srgbClr val="C55A1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-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생성자를 </a:t>
            </a:r>
            <a:r>
              <a:rPr lang="en-US" altLang="ko-KR" dirty="0">
                <a:solidFill>
                  <a:srgbClr val="C55A1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private</a:t>
            </a:r>
            <a:r>
              <a:rPr lang="ko-KR" altLang="en-US" dirty="0">
                <a:solidFill>
                  <a:srgbClr val="C55A1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접근 제한자로 명시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하여 외부에서 생성하지 못하게 막는다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784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0221B7E1-799D-432E-A3D2-5A5E0F94F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정적 필드 </a:t>
            </a:r>
            <a:r>
              <a:rPr lang="en-US" altLang="ko-KR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- </a:t>
            </a:r>
            <a:r>
              <a:rPr lang="ko-KR" altLang="en-US" sz="6000" dirty="0" err="1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싱글턴</a:t>
            </a:r>
            <a:r>
              <a:rPr lang="en-US" altLang="ko-KR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(singleton)</a:t>
            </a:r>
            <a:endParaRPr lang="ko-KR" altLang="en-US" sz="6000" dirty="0">
              <a:solidFill>
                <a:srgbClr val="BE9000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ECE330-4276-4A42-92B0-D15813BD4F7F}"/>
              </a:ext>
            </a:extLst>
          </p:cNvPr>
          <p:cNvSpPr txBox="1"/>
          <p:nvPr/>
        </p:nvSpPr>
        <p:spPr>
          <a:xfrm>
            <a:off x="501900" y="2332651"/>
            <a:ext cx="8276000" cy="440120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class Star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클래스 내에서 인스턴스 미리 생성</a:t>
            </a:r>
            <a:endParaRPr lang="en-US" altLang="ko-KR" sz="1400" dirty="0">
              <a:solidFill>
                <a:srgbClr val="008000"/>
              </a:solidFill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static public Star Sun = new Star(“</a:t>
            </a:r>
            <a:r>
              <a:rPr lang="ko-KR" altLang="en-US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태양</a:t>
            </a:r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”);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static public Star Earth = new Star(“</a:t>
            </a:r>
            <a:r>
              <a:rPr lang="ko-KR" altLang="en-US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지구</a:t>
            </a:r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”);</a:t>
            </a:r>
          </a:p>
          <a:p>
            <a:endParaRPr lang="en-US" altLang="ko-KR" sz="1400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string Name;</a:t>
            </a:r>
          </a:p>
          <a:p>
            <a:endParaRPr lang="en-US" altLang="ko-KR" sz="1400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// private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으로 외부에서 객체가 생성되는 것을 막음</a:t>
            </a:r>
            <a:endParaRPr lang="en-US" altLang="ko-KR" sz="1400" dirty="0">
              <a:solidFill>
                <a:srgbClr val="008000"/>
              </a:solidFill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private Star(string name)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{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	Name = name;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}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// public 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인스턴스 메서드</a:t>
            </a:r>
            <a:endParaRPr lang="en-US" altLang="ko-KR" sz="1400" dirty="0">
              <a:solidFill>
                <a:srgbClr val="008000"/>
              </a:solidFill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public void </a:t>
            </a:r>
            <a:r>
              <a:rPr lang="en-US" altLang="ko-KR" sz="14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DisplayStarName</a:t>
            </a:r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()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{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	</a:t>
            </a:r>
            <a:r>
              <a:rPr lang="en-US" altLang="ko-KR" sz="14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Console.WriteLine</a:t>
            </a:r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(Name);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}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D5BCA7-CBF7-4542-9AFC-0B8950B04507}"/>
              </a:ext>
            </a:extLst>
          </p:cNvPr>
          <p:cNvSpPr txBox="1"/>
          <p:nvPr/>
        </p:nvSpPr>
        <p:spPr>
          <a:xfrm>
            <a:off x="360000" y="1563832"/>
            <a:ext cx="10118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싱글턴</a:t>
            </a:r>
            <a:r>
              <a:rPr lang="ko-KR" altLang="en-US" sz="32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정의</a:t>
            </a:r>
            <a:endParaRPr lang="en-US" altLang="ko-KR" sz="3200" dirty="0">
              <a:solidFill>
                <a:srgbClr val="C55A11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881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0221B7E1-799D-432E-A3D2-5A5E0F94F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정적 필드 </a:t>
            </a:r>
            <a:r>
              <a:rPr lang="en-US" altLang="ko-KR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- </a:t>
            </a:r>
            <a:r>
              <a:rPr lang="ko-KR" altLang="en-US" sz="6000" dirty="0" err="1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싱글턴</a:t>
            </a:r>
            <a:r>
              <a:rPr lang="en-US" altLang="ko-KR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(singleton)</a:t>
            </a:r>
            <a:endParaRPr lang="ko-KR" altLang="en-US" sz="6000" dirty="0">
              <a:solidFill>
                <a:srgbClr val="BE9000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92DFDA-6DB7-4A47-BE85-E36EF376C294}"/>
              </a:ext>
            </a:extLst>
          </p:cNvPr>
          <p:cNvSpPr txBox="1"/>
          <p:nvPr/>
        </p:nvSpPr>
        <p:spPr>
          <a:xfrm>
            <a:off x="475480" y="2605088"/>
            <a:ext cx="10003200" cy="341632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static void Main(string[] </a:t>
            </a:r>
            <a:r>
              <a:rPr lang="en-US" altLang="ko-KR" sz="24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args</a:t>
            </a:r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)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{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// </a:t>
            </a:r>
            <a:r>
              <a:rPr lang="ko-KR" altLang="en-US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정적 필드로 하나만 존재하는 인스턴스에 접근</a:t>
            </a:r>
            <a:endParaRPr lang="en-US" altLang="ko-KR" sz="2400" dirty="0">
              <a:solidFill>
                <a:srgbClr val="008000"/>
              </a:solidFill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sz="24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Star.Sun.DisplayStarName</a:t>
            </a:r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();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// </a:t>
            </a:r>
            <a:r>
              <a:rPr lang="ko-KR" altLang="en-US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오류</a:t>
            </a:r>
            <a:endParaRPr lang="en-US" altLang="ko-KR" sz="2400" dirty="0">
              <a:solidFill>
                <a:srgbClr val="008000"/>
              </a:solidFill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	// </a:t>
            </a:r>
            <a:r>
              <a:rPr lang="ko-KR" altLang="en-US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생성자가 </a:t>
            </a:r>
            <a:r>
              <a:rPr lang="en-US" altLang="ko-KR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private</a:t>
            </a:r>
            <a:r>
              <a:rPr lang="ko-KR" altLang="en-US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이므로 외부에서 객체를 생성할 수 없음</a:t>
            </a:r>
            <a:endParaRPr lang="en-US" altLang="ko-KR" sz="2400" dirty="0">
              <a:solidFill>
                <a:srgbClr val="008000"/>
              </a:solidFill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	Star Sun2 = new Star(“</a:t>
            </a:r>
            <a:r>
              <a:rPr lang="ko-KR" altLang="en-US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다른 태양</a:t>
            </a:r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”);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  <a:endParaRPr lang="ko-KR" altLang="en-US" sz="2400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D0DBF-8919-4FD4-BE0E-936469C5A6C7}"/>
              </a:ext>
            </a:extLst>
          </p:cNvPr>
          <p:cNvSpPr txBox="1"/>
          <p:nvPr/>
        </p:nvSpPr>
        <p:spPr>
          <a:xfrm>
            <a:off x="360000" y="1762938"/>
            <a:ext cx="10118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싱글턴</a:t>
            </a:r>
            <a:r>
              <a:rPr lang="ko-KR" altLang="en-US" sz="32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사용</a:t>
            </a:r>
            <a:endParaRPr lang="en-US" altLang="ko-KR" sz="3200" dirty="0">
              <a:solidFill>
                <a:srgbClr val="C55A11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269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69</Words>
  <Application>Microsoft Office PowerPoint</Application>
  <PresentationFormat>와이드스크린</PresentationFormat>
  <Paragraphs>38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210 앱굴림 B</vt:lpstr>
      <vt:lpstr>210 앱굴림 L</vt:lpstr>
      <vt:lpstr>210 앱굴림 R</vt:lpstr>
      <vt:lpstr>Arial</vt:lpstr>
      <vt:lpstr>Consolas</vt:lpstr>
      <vt:lpstr>맑은 고딕</vt:lpstr>
      <vt:lpstr>Office 테마</vt:lpstr>
      <vt:lpstr>나중에 할 것</vt:lpstr>
      <vt:lpstr>정적 필드 - 싱글턴(singleton)</vt:lpstr>
      <vt:lpstr>정적 필드 - 싱글턴(singleton)</vt:lpstr>
      <vt:lpstr>정적 필드 - 싱글턴(singleton)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나중에 할 것</dc:title>
  <dc:creator>주형 고</dc:creator>
  <cp:lastModifiedBy>주형 고</cp:lastModifiedBy>
  <cp:revision>6</cp:revision>
  <dcterms:created xsi:type="dcterms:W3CDTF">2019-05-10T10:47:05Z</dcterms:created>
  <dcterms:modified xsi:type="dcterms:W3CDTF">2019-05-10T10:49:23Z</dcterms:modified>
</cp:coreProperties>
</file>