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0" r:id="rId2"/>
    <p:sldId id="256" r:id="rId3"/>
    <p:sldId id="329" r:id="rId4"/>
    <p:sldId id="258" r:id="rId5"/>
    <p:sldId id="389" r:id="rId6"/>
    <p:sldId id="390" r:id="rId7"/>
    <p:sldId id="373" r:id="rId8"/>
    <p:sldId id="362" r:id="rId9"/>
    <p:sldId id="374" r:id="rId10"/>
    <p:sldId id="375" r:id="rId11"/>
    <p:sldId id="376" r:id="rId12"/>
    <p:sldId id="380" r:id="rId13"/>
    <p:sldId id="363" r:id="rId14"/>
    <p:sldId id="377" r:id="rId15"/>
    <p:sldId id="364" r:id="rId16"/>
    <p:sldId id="379" r:id="rId17"/>
    <p:sldId id="381" r:id="rId18"/>
    <p:sldId id="382" r:id="rId19"/>
    <p:sldId id="378" r:id="rId20"/>
    <p:sldId id="383" r:id="rId21"/>
    <p:sldId id="366" r:id="rId22"/>
    <p:sldId id="330" r:id="rId23"/>
    <p:sldId id="387" r:id="rId24"/>
    <p:sldId id="367" r:id="rId25"/>
    <p:sldId id="386" r:id="rId26"/>
    <p:sldId id="368" r:id="rId27"/>
    <p:sldId id="384" r:id="rId28"/>
    <p:sldId id="385" r:id="rId29"/>
    <p:sldId id="388" r:id="rId30"/>
    <p:sldId id="369" r:id="rId31"/>
    <p:sldId id="262" r:id="rId32"/>
    <p:sldId id="370" r:id="rId33"/>
    <p:sldId id="371" r:id="rId34"/>
    <p:sldId id="372" r:id="rId35"/>
    <p:sldId id="34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화면 및 목차" id="{98EBE3F8-F147-4122-B9DC-6051BE8F7A47}">
          <p14:sldIdLst>
            <p14:sldId id="270"/>
            <p14:sldId id="256"/>
          </p14:sldIdLst>
        </p14:section>
        <p14:section name="Cube 이동시키기" id="{47B54283-1A58-45BD-8D2E-D466F261C903}">
          <p14:sldIdLst>
            <p14:sldId id="329"/>
            <p14:sldId id="258"/>
            <p14:sldId id="389"/>
            <p14:sldId id="390"/>
            <p14:sldId id="373"/>
            <p14:sldId id="362"/>
            <p14:sldId id="374"/>
            <p14:sldId id="375"/>
            <p14:sldId id="376"/>
            <p14:sldId id="380"/>
            <p14:sldId id="363"/>
            <p14:sldId id="377"/>
            <p14:sldId id="364"/>
            <p14:sldId id="379"/>
            <p14:sldId id="381"/>
            <p14:sldId id="382"/>
            <p14:sldId id="378"/>
            <p14:sldId id="383"/>
            <p14:sldId id="366"/>
          </p14:sldIdLst>
        </p14:section>
        <p14:section name="총알 구현하기" id="{F79CFE44-C8D9-4230-8C0D-A0B45412AF1F}">
          <p14:sldIdLst>
            <p14:sldId id="330"/>
            <p14:sldId id="387"/>
            <p14:sldId id="367"/>
            <p14:sldId id="386"/>
            <p14:sldId id="368"/>
            <p14:sldId id="384"/>
            <p14:sldId id="385"/>
            <p14:sldId id="388"/>
            <p14:sldId id="369"/>
          </p14:sldIdLst>
        </p14:section>
        <p14:section name="적 만들기" id="{7F40B9F5-583F-4E16-90FB-65F150931BFE}">
          <p14:sldIdLst>
            <p14:sldId id="262"/>
            <p14:sldId id="370"/>
            <p14:sldId id="371"/>
            <p14:sldId id="372"/>
          </p14:sldIdLst>
        </p14:section>
        <p14:section name="출처" id="{CC721F88-DAC9-4F5E-997B-FDBDC5A5E557}">
          <p14:sldIdLst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 autoAdjust="0"/>
    <p:restoredTop sz="9466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2T14:58:13.11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0,'-2'11,"0"0,-1 0,0 0,-1-1,0 1,-1-1,0 0,0 0,-2 1,-4 9,-32 45,33-52,1 0,0 0,1 1,1 0,-5 11,-27 73,24-66,2 1,1 0,2 0,1 1,1 1,-2 29,-2 59,4-58,1 49,8 628,2-664,9 43,-1-11,1 9,-2-14,-4 33,-6-110,-1 47,4 0,2 0,15 69,13 54,-16-82,-12-97,0 1,1-1,1 0,1 0,0-1,1 0,3 2,19 29,31 37,-57-79,0 0,1-1,0 0,0 0,0 0,1-1,-1 0,1-1,1 1,-1-1,1 0,-1-1,1 0,0 0,0-1,1 0,-1 0,7 0,6-1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2T14:31:26.940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6866 116,'-16'-2,"0"0,0-1,0-1,1 0,-1-1,1-1,-7-4,-49-16,28 18,0 2,0 2,-1 1,1 2,-43 6,-18-2,-1620-3,1596 6,0 6,1 6,-14 8,17-4,-108 13,-145 27,-118 50,-103 54,564-156,-756 257,614-198,4 7,3 8,-76 54,205-113,-26 15,2 2,-7 10,33-20,0 1,2 2,-8 13,27-28,1 1,1 1,1 1,0 0,2 0,1 2,0 3,-17 42,16-46,2 2,1-1,1 1,1 0,1 1,1 3,2 6,1 1,2-1,2 0,1 0,4 11,-2-21,1-1,1 0,2-1,0 1,2-2,0 1,13 16,0-2,1-1,3-1,0-2,3-1,0-1,2-1,2-2,0-2,32 19,-27-21,30 27,22 14,-24-27,2-2,1-3,73 22,-6-11,99 17,-87-22,-79-19,1-3,39 2,45 2,46 6,132-2,-43-7,-1 0,874-16,-594-6,-331 5,272-5,-352-10,51-14,60-7,41-6,-18 1,-198 25,0-4,79-26,-15 3,-35 11,-2-5,-1-6,-2-5,35-23,-113 45,-3-1,0-2,-1-2,-2-2,-1 0,8-13,-15 18,-17 14,0 0,-1-1,0 0,-1 0,0-1,-1 0,-1-1,3-10,26-50,-26 56,0 0,-2-2,0 1,-1 0,-1-1,-1 0,-1-1,1-11,-1-40,-6-65,0 37,2 73,-2 0,0 0,-2 1,-1-1,-4-7,-13-34,-15-29,10 41,-1 1,-31-41,22 35,3 8,-2 2,-2 2,-3 1,-21-17,-29-21,-77-55,-97-55,188 148,-1 4,-3 4,-10-1,-257-93,254 99,8 8,-87-15,78 20,14 7,-1 3,-7 3,-28-4,-5-6,47 7,0 3,-13 2,-361 7,220 3,169-2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ADD2-0934-478D-94F3-E59BECE9B7B9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1F15F-BAB1-4E19-AB49-548BD04A4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1F15F-BAB1-4E19-AB49-548BD04A40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63" y="1916832"/>
            <a:ext cx="8679873" cy="2202419"/>
          </a:xfrm>
          <a:effectLst>
            <a:outerShdw blurRad="190500" dist="317500" dir="5400000" sx="90000" sy="-19000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CIEN</a:t>
            </a:r>
            <a:b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Unity 3D</a:t>
            </a:r>
            <a:endParaRPr lang="ko-KR" altLang="en-US" sz="7500" dirty="0">
              <a:ln cmpd="sng"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3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</a:ln>
              <a:solidFill>
                <a:schemeClr val="accent6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6664036" y="580526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2019/11/12 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Velocity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38043"/>
            <a:ext cx="3005581" cy="3415623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게임오브젝트의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리지드바디에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저장된 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velocity = 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;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GetComponent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&lt;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Rigidbody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&gt;().Velocity = 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>
                <a:latin typeface="Consolas" panose="020B0609020204030204" pitchFamily="49" charset="0"/>
                <a:ea typeface="210 앱굴림 R" panose="02020603020101020101" pitchFamily="18" charset="-127"/>
              </a:rPr>
              <a:t>;</a:t>
            </a:r>
            <a:endParaRPr lang="en-US" altLang="ko-KR" sz="20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속도 값을 한번 바꿈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5E6AB-4338-4A2C-A1D7-33A9B47B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806663"/>
            <a:ext cx="5655818" cy="30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24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Force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게임오브젝트의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리지드바디의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함수인 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AddForce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endParaRPr lang="en-US" altLang="ko-KR" sz="20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GetComponent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&lt;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Rigidbody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&gt;().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AddForce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Force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가함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가속도 생김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39473-E4EA-4EAE-8C0B-1A6EA05D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764227"/>
            <a:ext cx="5673110" cy="31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09B12-6654-480B-A7DA-13FDA8F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다른 게임 오브젝트에 접근하고 </a:t>
            </a:r>
            <a:br>
              <a:rPr lang="en-US" altLang="ko-KR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싶을 땐</a:t>
            </a:r>
            <a:r>
              <a:rPr lang="en-US" altLang="ko-KR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C6240-5F2B-4E2A-ACCE-9CFF7944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(EX)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이름이 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target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인 게임 오브젝트를 찾아서 옮겨주고 싶다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FindTarget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54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979" y="1459467"/>
            <a:ext cx="3733482" cy="1090538"/>
          </a:xfrm>
        </p:spPr>
        <p:txBody>
          <a:bodyPr>
            <a:normAutofit/>
          </a:bodyPr>
          <a:lstStyle/>
          <a:p>
            <a:r>
              <a:rPr lang="ko-KR" altLang="en-US" sz="44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이름으로 찾기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E064C6E-A4A4-45D5-82BF-55055E1B89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1552" r="18037" b="-2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30" y="2673512"/>
            <a:ext cx="4169650" cy="2729467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Find(“</a:t>
            </a:r>
            <a:r>
              <a:rPr lang="ko-KR" altLang="en-US" sz="2400" dirty="0" err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게임오브젝트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이름”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Class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에 정의된 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38440A4-B990-4B84-A4F6-29E815C51DFD}"/>
                  </a:ext>
                </a:extLst>
              </p14:cNvPr>
              <p14:cNvContentPartPr/>
              <p14:nvPr/>
            </p14:nvContentPartPr>
            <p14:xfrm>
              <a:off x="351900" y="3000195"/>
              <a:ext cx="160920" cy="12391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38440A4-B990-4B84-A4F6-29E815C51D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900" y="2892195"/>
                <a:ext cx="268560" cy="14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03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4EBA2A-EE9E-4D15-A6DD-F41CDED8F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꼬리표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닉네임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같은 것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오브젝트에 우리가 만든 태그를 달 수 있다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59EDD-F14E-46E7-B584-256E375E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0" y="2968874"/>
            <a:ext cx="5327620" cy="32578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EAB11BC-0B9E-4B8C-8B24-057967A6F1BC}"/>
                  </a:ext>
                </a:extLst>
              </p14:cNvPr>
              <p14:cNvContentPartPr/>
              <p14:nvPr/>
            </p14:nvContentPartPr>
            <p14:xfrm>
              <a:off x="2051720" y="3369069"/>
              <a:ext cx="3019680" cy="1189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EAB11BC-0B9E-4B8C-8B24-057967A6F1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720" y="3261429"/>
                <a:ext cx="3127320" cy="14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70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1</a:t>
            </a:r>
          </a:p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“Add Tag”</a:t>
            </a:r>
            <a:endParaRPr lang="en-US" altLang="ko-KR" sz="28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CC4092E-819D-449E-87D6-B7697F18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91" y="492573"/>
            <a:ext cx="457690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7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2</a:t>
            </a:r>
          </a:p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“Save”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5A4C457-26B6-4795-964B-04AF064D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2191893"/>
            <a:ext cx="4915159" cy="24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9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3</a:t>
            </a:r>
          </a:p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“Set Tag”</a:t>
            </a:r>
            <a:endParaRPr lang="en-US" altLang="ko-KR" sz="28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33F594-64D7-4B03-B607-4F06A7F3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1341267"/>
            <a:ext cx="4915159" cy="41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로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오브젝트들의 이름이 겹칠 때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☞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태그로 찾자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달아서 게임 오브젝트를 태그로 찾자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Class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 정의된 </a:t>
            </a:r>
            <a:b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FindGameObjectWithTag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</a:p>
          <a:p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4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B84176-6996-4566-92D3-01B267F567FD}"/>
              </a:ext>
            </a:extLst>
          </p:cNvPr>
          <p:cNvSpPr/>
          <p:nvPr/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Week 2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636898" y="320040"/>
            <a:ext cx="4783327" cy="6217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큐브 이동시키기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Transform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en-US" altLang="ko-KR" sz="1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Rigidbody.Velocity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- 2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가지 방법으로 큐브 이동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Find(“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이름</a:t>
            </a: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”)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Tag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란</a:t>
            </a: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 구분하기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한 오브젝트로 이동하기</a:t>
            </a:r>
            <a:endParaRPr lang="en-US" altLang="ko-KR" sz="6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구현하기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생성하기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총알의 충돌 감지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종류 구분하기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만들기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자동 사격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Player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사망 구현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총알을</a:t>
            </a: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쏘면서 목표 지점까지 가기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2D </a:t>
            </a: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프로젝트는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?</a:t>
            </a: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자습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885FE0-FC67-44D1-99C8-380966694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0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7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오브젝트를 이용해보자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오브젝트로 이동해보자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FD87C5-68D7-4ECA-BB4E-26C6F3363E17}"/>
              </a:ext>
            </a:extLst>
          </p:cNvPr>
          <p:cNvSpPr/>
          <p:nvPr/>
        </p:nvSpPr>
        <p:spPr>
          <a:xfrm>
            <a:off x="971600" y="3429000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4FFD73-D16B-47EF-970B-DE2BCCC93A61}"/>
              </a:ext>
            </a:extLst>
          </p:cNvPr>
          <p:cNvSpPr/>
          <p:nvPr/>
        </p:nvSpPr>
        <p:spPr>
          <a:xfrm>
            <a:off x="6372200" y="3581400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E6D86-39AF-464F-8A83-746B92C5DAA9}"/>
              </a:ext>
            </a:extLst>
          </p:cNvPr>
          <p:cNvCxnSpPr/>
          <p:nvPr/>
        </p:nvCxnSpPr>
        <p:spPr>
          <a:xfrm>
            <a:off x="2411760" y="4041068"/>
            <a:ext cx="388843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8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총알 구현하기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4">
            <a:extLst>
              <a:ext uri="{FF2B5EF4-FFF2-40B4-BE49-F238E27FC236}">
                <a16:creationId xmlns:a16="http://schemas.microsoft.com/office/drawing/2014/main" id="{152976D0-D2A5-4FBE-9B45-A135F721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충돌했을 때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#Destroy(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적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구분하기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D2F2CF-4B4F-4172-A874-9FBF3ACF9338}"/>
              </a:ext>
            </a:extLst>
          </p:cNvPr>
          <p:cNvSpPr/>
          <p:nvPr/>
        </p:nvSpPr>
        <p:spPr>
          <a:xfrm>
            <a:off x="3285441" y="3933056"/>
            <a:ext cx="452880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ko-KR" altLang="en-US" sz="1700" b="1" dirty="0">
                <a:solidFill>
                  <a:schemeClr val="accent5">
                    <a:lumMod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발사해서 적을 죽이는 것까지 구현해봅시다</a:t>
            </a:r>
            <a:endParaRPr lang="en-US" altLang="ko-KR" sz="1700" b="1" dirty="0">
              <a:solidFill>
                <a:schemeClr val="accent5">
                  <a:lumMod val="7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3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발사할 총알을 만들자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먼저 총알을 만들어봅시다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1.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이쁘게 만든다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2.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속도 부여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 게임 오브젝트를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Prefab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만들자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Prefab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저장해두는 것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어떻게 만드나요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Hierarchy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창에서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Project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창으로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Drag and Drop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하면 됨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31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동적으로 게임 오브젝트를 생성하고 싶을 때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Instantiate(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게임오브젝트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5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Space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키를 누르면 총알 발사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!!!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Update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 넣으면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부왁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눌렀을 때만 발사하도록 해보자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초마다 자동 발사는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97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충돌했을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충돌의 종류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Collision: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물리적인 충돌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탄성충돌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Trigger: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물리적이지 않는 충돌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어떤 범위에 들어왔는지 감지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튕겨 나가지 않음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301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69CB-7F0B-4D52-B647-E2F89E0E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D7AF6-18BC-4D10-B922-55E8A87D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물리적인 충돌을 일으킴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충돌했을 때 </a:t>
            </a:r>
            <a:r>
              <a:rPr lang="en-US" altLang="ko-KR" dirty="0" err="1"/>
              <a:t>OnCollisionEnter</a:t>
            </a:r>
            <a:r>
              <a:rPr lang="ko-KR" altLang="en-US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172136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69CB-7F0B-4D52-B647-E2F89E0E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D7AF6-18BC-4D10-B922-55E8A87D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물리적인 충돌 </a:t>
            </a:r>
            <a:r>
              <a:rPr lang="ko-KR" altLang="en-US" dirty="0" err="1"/>
              <a:t>안일으킴</a:t>
            </a:r>
            <a:endParaRPr lang="en-US" altLang="ko-KR" dirty="0"/>
          </a:p>
          <a:p>
            <a:r>
              <a:rPr lang="en-US" altLang="ko-KR" dirty="0"/>
              <a:t>Collider</a:t>
            </a:r>
            <a:r>
              <a:rPr lang="ko-KR" altLang="en-US" dirty="0"/>
              <a:t>의 </a:t>
            </a:r>
            <a:r>
              <a:rPr lang="en-US" altLang="ko-KR" dirty="0" err="1"/>
              <a:t>isTrigger</a:t>
            </a:r>
            <a:r>
              <a:rPr lang="en-US" altLang="ko-KR" dirty="0"/>
              <a:t> </a:t>
            </a:r>
            <a:r>
              <a:rPr lang="ko-KR" altLang="en-US" dirty="0"/>
              <a:t>속성을</a:t>
            </a:r>
            <a:r>
              <a:rPr lang="en-US" altLang="ko-KR" dirty="0"/>
              <a:t> </a:t>
            </a:r>
            <a:r>
              <a:rPr lang="ko-KR" altLang="en-US" dirty="0" err="1"/>
              <a:t>체크해야지만</a:t>
            </a:r>
            <a:r>
              <a:rPr lang="ko-KR" altLang="en-US" dirty="0"/>
              <a:t> 작동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충돌했을 때 </a:t>
            </a:r>
            <a:r>
              <a:rPr lang="en-US" altLang="ko-KR" dirty="0" err="1"/>
              <a:t>OnCollisionEnter</a:t>
            </a:r>
            <a:r>
              <a:rPr lang="ko-KR" altLang="en-US" dirty="0"/>
              <a:t>가 아니라</a:t>
            </a:r>
            <a:r>
              <a:rPr lang="en-US" altLang="ko-KR" dirty="0" err="1"/>
              <a:t>OnTrigerEnter</a:t>
            </a:r>
            <a:r>
              <a:rPr lang="ko-KR" altLang="en-US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6649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적은 어떻게 죽이나요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충돌한 것까지 구현함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ㅇㅇ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적은 어떻게 없앰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Destroy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함수 쓰면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ㅇㅋ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0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Cube</a:t>
            </a: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 이동시키기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07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구분해보자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빨강색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초록색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8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파랑색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총알을 만들어보자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초록이면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초록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이라고 디버그를 찍어보자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어떻게 구분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Tag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달아서 </a:t>
            </a:r>
            <a:r>
              <a:rPr lang="ko-KR" altLang="en-US" sz="28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구분ㅋ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60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적 만들기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자동 사격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#Player 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사망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적의 공격을 구현해보자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99775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Player 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사망을 구현해보자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Over)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게임오버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씬을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사망씬으로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4241156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쏘면서 목표 지점까지 가보자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Clear)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클리어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씬을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만들자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목표지점에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Collider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설정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IsTrigger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체크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목표지점 </a:t>
            </a: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TriggerEnter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하면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게임클리어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씬으로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61374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7563-6C4A-439A-9ED0-2AA212C2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B0A22E2-FDEC-40D1-A28C-AD98750F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1698006" cy="1698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1A8D-55D5-4E2B-8C57-E38AFD10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매뉴얼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https://docs.unity3d.com/Manual/index.html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1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375864C-16D8-4EEA-B803-2856E2F7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66" r="1" b="12816"/>
          <a:stretch/>
        </p:blipFill>
        <p:spPr>
          <a:xfrm>
            <a:off x="20" y="10"/>
            <a:ext cx="356386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96" y="640082"/>
            <a:ext cx="4705943" cy="916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6000" b="1" kern="1200" dirty="0"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994" y="1700808"/>
            <a:ext cx="5185985" cy="40324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모든 오브젝트는 </a:t>
            </a: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을 가짐</a:t>
            </a:r>
            <a:endParaRPr lang="en-US" altLang="ko-KR" sz="24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오브젝트의 위치</a:t>
            </a: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회전 그리고 스케일을 저장하고 다루기 위해서 사용합니다</a:t>
            </a: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위치</a:t>
            </a:r>
            <a:endParaRPr lang="en-US" altLang="ko-KR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회전</a:t>
            </a:r>
            <a:endParaRPr lang="en-US" altLang="ko-KR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크기</a:t>
            </a:r>
            <a:endParaRPr lang="ko-KR" altLang="en-US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5" y="1478154"/>
            <a:ext cx="3821345" cy="64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 b="1" kern="1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Position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C3EC66-EE3C-4777-B239-06DFA9546D0C}"/>
              </a:ext>
            </a:extLst>
          </p:cNvPr>
          <p:cNvSpPr/>
          <p:nvPr/>
        </p:nvSpPr>
        <p:spPr>
          <a:xfrm>
            <a:off x="4572000" y="1491491"/>
            <a:ext cx="3821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>
                <a:solidFill>
                  <a:prstClr val="black"/>
                </a:solidFill>
                <a:latin typeface="210 앱굴림 R" panose="02020603020101020101" pitchFamily="18" charset="-127"/>
                <a:ea typeface="210 앱굴림 R" panose="02020603020101020101" pitchFamily="18" charset="-127"/>
                <a:cs typeface="+mj-cs"/>
              </a:rPr>
              <a:t>LocalPosition</a:t>
            </a:r>
            <a:endParaRPr lang="ko-KR" altLang="en-US" sz="1400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DB60684F-6218-4928-8F2F-AF5886DD5EB1}"/>
              </a:ext>
            </a:extLst>
          </p:cNvPr>
          <p:cNvSpPr txBox="1">
            <a:spLocks/>
          </p:cNvSpPr>
          <p:nvPr/>
        </p:nvSpPr>
        <p:spPr>
          <a:xfrm>
            <a:off x="750655" y="188641"/>
            <a:ext cx="7642689" cy="887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atinLnBrk="0">
              <a:lnSpc>
                <a:spcPct val="90000"/>
              </a:lnSpc>
            </a:pP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</a:t>
            </a: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가지</a:t>
            </a: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(Global/Local) 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좌표</a:t>
            </a:r>
            <a:endParaRPr lang="en-US" altLang="ko-KR" sz="3200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atinLnBrk="0">
              <a:lnSpc>
                <a:spcPct val="90000"/>
              </a:lnSpc>
            </a:pP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 </a:t>
            </a: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Position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과 </a:t>
            </a:r>
            <a:r>
              <a:rPr lang="en-US" altLang="ko-KR" sz="3200" b="1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LocalPosition</a:t>
            </a:r>
            <a:endParaRPr lang="en-US" altLang="ko-KR" sz="3200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D7EAC65-707B-4BBA-97D2-94B4E0680683}"/>
              </a:ext>
            </a:extLst>
          </p:cNvPr>
          <p:cNvCxnSpPr>
            <a:cxnSpLocks/>
          </p:cNvCxnSpPr>
          <p:nvPr/>
        </p:nvCxnSpPr>
        <p:spPr>
          <a:xfrm>
            <a:off x="4571999" y="1491491"/>
            <a:ext cx="1" cy="5366509"/>
          </a:xfrm>
          <a:prstGeom prst="line">
            <a:avLst/>
          </a:prstGeom>
          <a:ln w="50800" cmpd="sng">
            <a:solidFill>
              <a:srgbClr val="ACACAC"/>
            </a:solidFill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8D1DFE-D670-4EFD-AA19-F950FF153100}"/>
              </a:ext>
            </a:extLst>
          </p:cNvPr>
          <p:cNvSpPr txBox="1"/>
          <p:nvPr/>
        </p:nvSpPr>
        <p:spPr>
          <a:xfrm>
            <a:off x="1030111" y="2420888"/>
            <a:ext cx="32624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절대적인 위치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절대적인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Global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좌표를 사용함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World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기준의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원점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(0, 0, 0)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으로부터의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절대적이다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상대적이지 않음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인스펙터에서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 보여주는 </a:t>
            </a:r>
            <a:b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가장 최상위 부모의 위치는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절대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위치이다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27C57-3F84-471F-A6DB-6476C18CDD98}"/>
              </a:ext>
            </a:extLst>
          </p:cNvPr>
          <p:cNvSpPr txBox="1"/>
          <p:nvPr/>
        </p:nvSpPr>
        <p:spPr>
          <a:xfrm>
            <a:off x="4851455" y="2420888"/>
            <a:ext cx="32624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상대적인 위치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상대적인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Local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좌표를 사용함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부모 기준의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부모로부터의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상대적이다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절대적이지 않음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인스펙터에서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 보여주는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모든 자식의 위치는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상대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위치이다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2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DB60684F-6218-4928-8F2F-AF5886DD5EB1}"/>
              </a:ext>
            </a:extLst>
          </p:cNvPr>
          <p:cNvSpPr txBox="1">
            <a:spLocks/>
          </p:cNvSpPr>
          <p:nvPr/>
        </p:nvSpPr>
        <p:spPr>
          <a:xfrm>
            <a:off x="2255564" y="987238"/>
            <a:ext cx="4632871" cy="83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atinLnBrk="0">
              <a:lnSpc>
                <a:spcPct val="90000"/>
              </a:lnSpc>
            </a:pPr>
            <a:r>
              <a:rPr lang="en-US" altLang="ko-KR" sz="24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Debug</a:t>
            </a:r>
            <a:r>
              <a:rPr lang="ko-KR" altLang="en-US" sz="24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찍어서 확인해보자</a:t>
            </a:r>
            <a:endParaRPr lang="en-US" altLang="ko-KR" sz="2400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atinLnBrk="0">
              <a:lnSpc>
                <a:spcPct val="90000"/>
              </a:lnSpc>
            </a:pPr>
            <a:r>
              <a:rPr lang="en-US" altLang="ko-KR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000" b="1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PositionTest</a:t>
            </a:r>
            <a:r>
              <a:rPr lang="en-US" altLang="ko-KR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84004F-99E1-49D6-A4F1-A9B78765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72017"/>
            <a:ext cx="9144000" cy="4460023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6D05A5A0-96DD-459F-8171-1236A95BFB31}"/>
              </a:ext>
            </a:extLst>
          </p:cNvPr>
          <p:cNvSpPr txBox="1">
            <a:spLocks/>
          </p:cNvSpPr>
          <p:nvPr/>
        </p:nvSpPr>
        <p:spPr>
          <a:xfrm>
            <a:off x="-1" y="332656"/>
            <a:ext cx="9131007" cy="360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atinLnBrk="0">
              <a:lnSpc>
                <a:spcPct val="90000"/>
              </a:lnSpc>
            </a:pP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Q. </a:t>
            </a:r>
            <a:r>
              <a:rPr lang="ko-KR" altLang="en-US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부모를 움직이면 자식의 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000" b="1" dirty="0" err="1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인스펙터상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) Position</a:t>
            </a:r>
            <a:r>
              <a:rPr lang="ko-KR" altLang="en-US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은 바뀔까요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? </a:t>
            </a:r>
            <a:r>
              <a:rPr lang="ko-KR" altLang="en-US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안 바뀔까요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849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375864C-16D8-4EEA-B803-2856E2F7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66" r="1" b="12816"/>
          <a:stretch/>
        </p:blipFill>
        <p:spPr>
          <a:xfrm>
            <a:off x="20" y="10"/>
            <a:ext cx="356386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96" y="640082"/>
            <a:ext cx="4705943" cy="916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6000" b="1" dirty="0" err="1"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endParaRPr lang="en-US" altLang="ko-KR" sz="6000" b="1" kern="1200" dirty="0">
              <a:solidFill>
                <a:schemeClr val="bg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996" y="1772813"/>
            <a:ext cx="5185984" cy="44451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GameObject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가 물리 제어로 동작하게 합니다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Mass: </a:t>
            </a:r>
            <a:r>
              <a:rPr lang="ko-KR" altLang="en-US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질량</a:t>
            </a:r>
            <a:endParaRPr lang="en-US" altLang="ko-KR" sz="20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Drag: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공기 저항</a:t>
            </a:r>
            <a:endParaRPr lang="en-US" altLang="ko-KR" sz="20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Angular Drag: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토크로 회전할 때 공기 저항이 영향을 미치는 정도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Use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Gravity: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중력 작용 여부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Is Kinematic: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물리 엔진으로 제어되지 않고 오로지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으로만 조작됩니다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83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가지 방법으로 </a:t>
            </a:r>
            <a:r>
              <a:rPr lang="en-US" altLang="ko-KR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를 이동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0FDF90-AA52-476C-947C-74BA82576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78" y="2947260"/>
            <a:ext cx="4393910" cy="2927188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800" dirty="0" err="1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MoveObjects</a:t>
            </a: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b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= </a:t>
            </a:r>
            <a:r>
              <a:rPr lang="ko-KR" altLang="en-US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위치를 바꾼다</a:t>
            </a: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</a:t>
            </a:r>
            <a:b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= Velocity/Force </a:t>
            </a:r>
          </a:p>
        </p:txBody>
      </p:sp>
    </p:spTree>
    <p:extLst>
      <p:ext uri="{BB962C8B-B14F-4D97-AF65-F5344CB8AC3E}">
        <p14:creationId xmlns:p14="http://schemas.microsoft.com/office/powerpoint/2010/main" val="71630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 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Translate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38043"/>
            <a:ext cx="3005581" cy="405184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Translate(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</a:t>
            </a:r>
            <a:b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벡터만큼 위치를 움직임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주의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상대좌표를 사용한다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=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상대적으로 움직인다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월드기준으로 이동시키려면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번째 인자로 </a:t>
            </a:r>
            <a:r>
              <a:rPr lang="en-US" altLang="ko-KR" sz="20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Space.World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줘야한다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en-US" altLang="ko-KR" sz="17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TranslatePractice</a:t>
            </a:r>
            <a:r>
              <a:rPr lang="en-US" altLang="ko-KR" sz="17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17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</a:t>
            </a: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3D570-8F33-44F6-8D5A-A5ABDE1F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460686"/>
            <a:ext cx="5647494" cy="37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709</Words>
  <Application>Microsoft Office PowerPoint</Application>
  <PresentationFormat>화면 슬라이드 쇼(4:3)</PresentationFormat>
  <Paragraphs>190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210 앱굴림 B</vt:lpstr>
      <vt:lpstr>210 앱굴림 L</vt:lpstr>
      <vt:lpstr>210 앱굴림 R</vt:lpstr>
      <vt:lpstr>나눔고딕</vt:lpstr>
      <vt:lpstr>맑은 고딕</vt:lpstr>
      <vt:lpstr>Arial</vt:lpstr>
      <vt:lpstr>Calibri</vt:lpstr>
      <vt:lpstr>Consolas</vt:lpstr>
      <vt:lpstr>Office 테마</vt:lpstr>
      <vt:lpstr>CIEN Unity 3D</vt:lpstr>
      <vt:lpstr>PowerPoint 프레젠테이션</vt:lpstr>
      <vt:lpstr>PowerPoint 프레젠테이션</vt:lpstr>
      <vt:lpstr>Transform</vt:lpstr>
      <vt:lpstr>Position</vt:lpstr>
      <vt:lpstr>PowerPoint 프레젠테이션</vt:lpstr>
      <vt:lpstr>Rigidbody</vt:lpstr>
      <vt:lpstr>3가지 방법으로 GameObject를 이동</vt:lpstr>
      <vt:lpstr>Transform의  Translate 사용</vt:lpstr>
      <vt:lpstr>Rigidbody의 Velocity 사용</vt:lpstr>
      <vt:lpstr>Rigidbody의 Force 사용</vt:lpstr>
      <vt:lpstr>다른 게임 오브젝트에 접근하고  싶을 땐?</vt:lpstr>
      <vt:lpstr>이름으로 찾기</vt:lpstr>
      <vt:lpstr>PowerPoint 프레젠테이션</vt:lpstr>
      <vt:lpstr>Tag란?</vt:lpstr>
      <vt:lpstr>How to tag GameObject</vt:lpstr>
      <vt:lpstr>How to tag GameObject</vt:lpstr>
      <vt:lpstr>How to tag GameObject</vt:lpstr>
      <vt:lpstr>Tag로 찾기</vt:lpstr>
      <vt:lpstr>PowerPoint 프레젠테이션</vt:lpstr>
      <vt:lpstr>Find한 오브젝트를 이용해보자</vt:lpstr>
      <vt:lpstr>PowerPoint 프레젠테이션</vt:lpstr>
      <vt:lpstr>발사할 총알을 만들자</vt:lpstr>
      <vt:lpstr>총알 생성하기 1</vt:lpstr>
      <vt:lpstr>총알 생성하기 2</vt:lpstr>
      <vt:lpstr>총알이 충돌했을 때</vt:lpstr>
      <vt:lpstr>Collision</vt:lpstr>
      <vt:lpstr>Trigger</vt:lpstr>
      <vt:lpstr>적은 어떻게 죽이나요?</vt:lpstr>
      <vt:lpstr>총알을 구분해보자</vt:lpstr>
      <vt:lpstr>적 만들기</vt:lpstr>
      <vt:lpstr>적의 공격을 구현해보자</vt:lpstr>
      <vt:lpstr>Player 사망을 구현해보자 (Game Over)</vt:lpstr>
      <vt:lpstr>총알을 쏘면서 목표 지점까지 가보자 (Game Clear)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ciensamba</dc:creator>
  <cp:lastModifiedBy>ciensamba</cp:lastModifiedBy>
  <cp:revision>164</cp:revision>
  <dcterms:created xsi:type="dcterms:W3CDTF">2019-11-02T16:03:45Z</dcterms:created>
  <dcterms:modified xsi:type="dcterms:W3CDTF">2019-11-02T17:12:33Z</dcterms:modified>
</cp:coreProperties>
</file>