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0" r:id="rId2"/>
    <p:sldId id="256" r:id="rId3"/>
    <p:sldId id="329" r:id="rId4"/>
    <p:sldId id="258" r:id="rId5"/>
    <p:sldId id="373" r:id="rId6"/>
    <p:sldId id="362" r:id="rId7"/>
    <p:sldId id="374" r:id="rId8"/>
    <p:sldId id="375" r:id="rId9"/>
    <p:sldId id="376" r:id="rId10"/>
    <p:sldId id="380" r:id="rId11"/>
    <p:sldId id="363" r:id="rId12"/>
    <p:sldId id="377" r:id="rId13"/>
    <p:sldId id="364" r:id="rId14"/>
    <p:sldId id="379" r:id="rId15"/>
    <p:sldId id="381" r:id="rId16"/>
    <p:sldId id="382" r:id="rId17"/>
    <p:sldId id="378" r:id="rId18"/>
    <p:sldId id="383" r:id="rId19"/>
    <p:sldId id="366" r:id="rId20"/>
    <p:sldId id="330" r:id="rId21"/>
    <p:sldId id="367" r:id="rId22"/>
    <p:sldId id="368" r:id="rId23"/>
    <p:sldId id="369" r:id="rId24"/>
    <p:sldId id="262" r:id="rId25"/>
    <p:sldId id="370" r:id="rId26"/>
    <p:sldId id="371" r:id="rId27"/>
    <p:sldId id="372" r:id="rId28"/>
    <p:sldId id="34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 autoAdjust="0"/>
    <p:restoredTop sz="94660"/>
  </p:normalViewPr>
  <p:slideViewPr>
    <p:cSldViewPr>
      <p:cViewPr>
        <p:scale>
          <a:sx n="66" d="100"/>
          <a:sy n="66" d="100"/>
        </p:scale>
        <p:origin x="204" y="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2T14:58:13.11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0,'-2'11,"0"0,-1 0,0 0,-1-1,0 1,-1-1,0 0,0 0,-2 1,-4 9,-32 45,33-52,1 0,0 0,1 1,1 0,-5 11,-27 73,24-66,2 1,1 0,2 0,1 1,1 1,-2 29,-2 59,4-58,1 49,8 628,2-664,9 43,-1-11,1 9,-2-14,-4 33,-6-110,-1 47,4 0,2 0,15 69,13 54,-16-82,-12-97,0 1,1-1,1 0,1 0,0-1,1 0,3 2,19 29,31 37,-57-79,0 0,1-1,0 0,0 0,0 0,1-1,-1 0,1-1,1 1,-1-1,1 0,-1-1,1 0,0 0,0-1,1 0,-1 0,7 0,6-1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2T14:31:26.94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6866 116,'-16'-2,"0"0,0-1,0-1,1 0,-1-1,1-1,-7-4,-49-16,28 18,0 2,0 2,-1 1,1 2,-43 6,-18-2,-1620-3,1596 6,0 6,1 6,-14 8,17-4,-108 13,-145 27,-118 50,-103 54,564-156,-756 257,614-198,4 7,3 8,-76 54,205-113,-26 15,2 2,-7 10,33-20,0 1,2 2,-8 13,27-28,1 1,1 1,1 1,0 0,2 0,1 2,0 3,-17 42,16-46,2 2,1-1,1 1,1 0,1 1,1 3,2 6,1 1,2-1,2 0,1 0,4 11,-2-21,1-1,1 0,2-1,0 1,2-2,0 1,13 16,0-2,1-1,3-1,0-2,3-1,0-1,2-1,2-2,0-2,32 19,-27-21,30 27,22 14,-24-27,2-2,1-3,73 22,-6-11,99 17,-87-22,-79-19,1-3,39 2,45 2,46 6,132-2,-43-7,-1 0,874-16,-594-6,-331 5,272-5,-352-10,51-14,60-7,41-6,-18 1,-198 25,0-4,79-26,-15 3,-35 11,-2-5,-1-6,-2-5,35-23,-113 45,-3-1,0-2,-1-2,-2-2,-1 0,8-13,-15 18,-17 14,0 0,-1-1,0 0,-1 0,0-1,-1 0,-1-1,3-10,26-50,-26 56,0 0,-2-2,0 1,-1 0,-1-1,-1 0,-1-1,1-11,-1-40,-6-65,0 37,2 73,-2 0,0 0,-2 1,-1-1,-4-7,-13-34,-15-29,10 41,-1 1,-31-41,22 35,3 8,-2 2,-2 2,-3 1,-21-17,-29-21,-77-55,-97-55,188 148,-1 4,-3 4,-10-1,-257-93,254 99,8 8,-87-15,78 20,14 7,-1 3,-7 3,-28-4,-5-6,47 7,0 3,-13 2,-361 7,220 3,169-2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DD2-0934-478D-94F3-E59BECE9B7B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1F15F-BAB1-4E19-AB49-548BD04A4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916832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ln cmpd="sng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3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</a:ln>
              <a:solidFill>
                <a:schemeClr val="accent6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6" y="580526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2019/11/12 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09B12-6654-480B-A7DA-13FDA8F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다른 게임 오브젝트에 접근하고 </a:t>
            </a:r>
            <a:br>
              <a:rPr lang="en-US" altLang="ko-KR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싶을 땐</a:t>
            </a:r>
            <a:r>
              <a:rPr lang="en-US" altLang="ko-KR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C6240-5F2B-4E2A-ACCE-9CFF7944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(EX)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이름이 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target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인 게임 오브젝트를 찾아서 옮겨주고 싶다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FindTarget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54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979" y="1459467"/>
            <a:ext cx="3733482" cy="1090538"/>
          </a:xfrm>
        </p:spPr>
        <p:txBody>
          <a:bodyPr>
            <a:normAutofit/>
          </a:bodyPr>
          <a:lstStyle/>
          <a:p>
            <a:r>
              <a:rPr lang="ko-KR" altLang="en-US" sz="4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이름으로 찾기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E064C6E-A4A4-45D5-82BF-55055E1B89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1552" r="18037" b="-2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0" y="2673512"/>
            <a:ext cx="4169650" cy="2729467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Find(“</a:t>
            </a:r>
            <a:r>
              <a:rPr lang="ko-KR" altLang="en-US" sz="2400" dirty="0" err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게임오브젝트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이름”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Class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에 정의된 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38440A4-B990-4B84-A4F6-29E815C51DFD}"/>
                  </a:ext>
                </a:extLst>
              </p14:cNvPr>
              <p14:cNvContentPartPr/>
              <p14:nvPr/>
            </p14:nvContentPartPr>
            <p14:xfrm>
              <a:off x="351900" y="3000195"/>
              <a:ext cx="160920" cy="123912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38440A4-B990-4B84-A4F6-29E815C51D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900" y="2892195"/>
                <a:ext cx="268560" cy="14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03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4EBA2A-EE9E-4D15-A6DD-F41CDED8F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꼬리표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닉네임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같은 것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오브젝트에 우리가 만든 태그를 달 수 있다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59EDD-F14E-46E7-B584-256E375E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0" y="2968874"/>
            <a:ext cx="5327620" cy="32578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EAB11BC-0B9E-4B8C-8B24-057967A6F1BC}"/>
                  </a:ext>
                </a:extLst>
              </p14:cNvPr>
              <p14:cNvContentPartPr/>
              <p14:nvPr/>
            </p14:nvContentPartPr>
            <p14:xfrm>
              <a:off x="2051720" y="3369069"/>
              <a:ext cx="3019680" cy="11894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EAB11BC-0B9E-4B8C-8B24-057967A6F1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720" y="3261429"/>
                <a:ext cx="3127320" cy="14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7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1</a:t>
            </a:r>
          </a:p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“Add Tag”</a:t>
            </a:r>
            <a:endParaRPr lang="en-US" altLang="ko-KR" sz="28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CC4092E-819D-449E-87D6-B7697F18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1" y="492573"/>
            <a:ext cx="457690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7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2</a:t>
            </a:r>
          </a:p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“Save”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5A4C457-26B6-4795-964B-04AF064D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2191893"/>
            <a:ext cx="4915159" cy="24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3</a:t>
            </a:r>
          </a:p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“Set Tag”</a:t>
            </a:r>
            <a:endParaRPr lang="en-US" altLang="ko-KR" sz="28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33F594-64D7-4B03-B607-4F06A7F3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1341267"/>
            <a:ext cx="4915159" cy="41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로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오브젝트들의 이름이 똑같을 때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-&gt;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태그로도 찾을 수 있다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달아서 게임 오브젝트를 태그로 찾자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Class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 정의된 </a:t>
            </a:r>
            <a:b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FindGameObjectWithTag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</a:p>
          <a:p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4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885FE0-FC67-44D1-99C8-380966694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0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오브젝트를 이용해보자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오브젝트로 이동해보자</a:t>
            </a:r>
          </a:p>
        </p:txBody>
      </p:sp>
    </p:spTree>
    <p:extLst>
      <p:ext uri="{BB962C8B-B14F-4D97-AF65-F5344CB8AC3E}">
        <p14:creationId xmlns:p14="http://schemas.microsoft.com/office/powerpoint/2010/main" val="173538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B84176-6996-4566-92D3-01B267F567FD}"/>
              </a:ext>
            </a:extLst>
          </p:cNvPr>
          <p:cNvSpPr/>
          <p:nvPr/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Week 2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636898" y="320040"/>
            <a:ext cx="4783327" cy="6217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큐브 이동시키기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Transform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en-US" altLang="ko-KR" sz="1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Rigidbody.Velocity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- 2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가지 방법으로 큐브 이동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Find(“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</a:t>
            </a: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”)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Tag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란</a:t>
            </a: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 구분하기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한 오브젝트로 이동하기</a:t>
            </a:r>
            <a:endParaRPr lang="en-US" altLang="ko-KR" sz="6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구현하기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생성하기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총알의 충돌 감지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종류 구분하기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만들기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자동 사격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Player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사망 구현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총알을</a:t>
            </a: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쏘면서 목표 지점까지 가기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2D </a:t>
            </a: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프로젝트는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?</a:t>
            </a: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자습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총알 구현하기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4">
            <a:extLst>
              <a:ext uri="{FF2B5EF4-FFF2-40B4-BE49-F238E27FC236}">
                <a16:creationId xmlns:a16="http://schemas.microsoft.com/office/drawing/2014/main" id="{152976D0-D2A5-4FBE-9B45-A135F721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구분하기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413695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263301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구분해보자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73660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적 만기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자동 사격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#Player 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사망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적의 공격을 구현해보자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99775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Player 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사망을 구현해보자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Over)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4241156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쏘면서 목표 지점까지 가보자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Clear)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613747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B0A22E2-FDEC-40D1-A28C-AD98750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1698006" cy="1698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https://docs.unity3d.com/Manual/index.html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Cube</a:t>
            </a: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 이동시키기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375864C-16D8-4EEA-B803-2856E2F7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6" r="1" b="12816"/>
          <a:stretch/>
        </p:blipFill>
        <p:spPr>
          <a:xfrm>
            <a:off x="20" y="10"/>
            <a:ext cx="356386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91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6000" b="1" kern="1200" dirty="0"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994" y="1700808"/>
            <a:ext cx="5185985" cy="40324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모든 오브젝트는 </a:t>
            </a: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을 가짐</a:t>
            </a:r>
            <a:endParaRPr lang="en-US" altLang="ko-KR" sz="24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오브젝트의 위치</a:t>
            </a: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회전 그리고 스케일을 저장하고 다루기 위해서 사용합니다</a:t>
            </a: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위치</a:t>
            </a:r>
            <a:endParaRPr lang="en-US" altLang="ko-KR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회전</a:t>
            </a:r>
            <a:endParaRPr lang="en-US" altLang="ko-KR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크기</a:t>
            </a:r>
            <a:endParaRPr lang="ko-KR" altLang="en-US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375864C-16D8-4EEA-B803-2856E2F7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6" r="1" b="12816"/>
          <a:stretch/>
        </p:blipFill>
        <p:spPr>
          <a:xfrm>
            <a:off x="20" y="10"/>
            <a:ext cx="356386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91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6000" b="1" dirty="0" err="1"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endParaRPr lang="en-US" altLang="ko-KR" sz="6000" b="1" kern="1200" dirty="0">
              <a:solidFill>
                <a:schemeClr val="bg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996" y="1772813"/>
            <a:ext cx="5185984" cy="44451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GameObject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가 물리 제어로 동작하게 합니다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Mass: </a:t>
            </a:r>
            <a:r>
              <a:rPr lang="ko-KR" altLang="en-US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질량</a:t>
            </a:r>
            <a:endParaRPr lang="en-US" altLang="ko-KR" sz="20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Drag: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공기 저항</a:t>
            </a:r>
            <a:endParaRPr lang="en-US" altLang="ko-KR" sz="20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Angular Drag: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토크로 회전할 때 공기 저항이 영향을 미치는 정도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Use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Gravity: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중력 작용 여부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Is Kinematic: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물리 엔진으로 제어되지 않고 오로지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으로만 조작됩니다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8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가지 방법으로 </a:t>
            </a:r>
            <a:r>
              <a:rPr lang="en-US" altLang="ko-KR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이동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0FDF90-AA52-476C-947C-74BA82576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8" y="2947260"/>
            <a:ext cx="4393910" cy="2927188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800" dirty="0" err="1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MoveObjects</a:t>
            </a: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b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= </a:t>
            </a:r>
            <a:r>
              <a:rPr lang="ko-KR" altLang="en-US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위치를 바꾼다</a:t>
            </a: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</a:t>
            </a:r>
            <a:b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= Velocity/Force </a:t>
            </a:r>
          </a:p>
        </p:txBody>
      </p:sp>
    </p:spTree>
    <p:extLst>
      <p:ext uri="{BB962C8B-B14F-4D97-AF65-F5344CB8AC3E}">
        <p14:creationId xmlns:p14="http://schemas.microsoft.com/office/powerpoint/2010/main" val="71630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 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Translate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38043"/>
            <a:ext cx="3005581" cy="341562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Translate(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</a:t>
            </a:r>
            <a:b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벡터만큼 위치를 움직임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3D570-8F33-44F6-8D5A-A5ABDE1F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460686"/>
            <a:ext cx="5647494" cy="37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Velocity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속도 값을 바꿈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5E6AB-4338-4A2C-A1D7-33A9B47B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806663"/>
            <a:ext cx="5655818" cy="30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2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Force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Force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가함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가속도 생김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39473-E4EA-4EAE-8C0B-1A6EA05D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764227"/>
            <a:ext cx="5673110" cy="31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384</Words>
  <Application>Microsoft Office PowerPoint</Application>
  <PresentationFormat>화면 슬라이드 쇼(4:3)</PresentationFormat>
  <Paragraphs>106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210 앱굴림 B</vt:lpstr>
      <vt:lpstr>210 앱굴림 L</vt:lpstr>
      <vt:lpstr>210 앱굴림 R</vt:lpstr>
      <vt:lpstr>나눔고딕</vt:lpstr>
      <vt:lpstr>맑은 고딕</vt:lpstr>
      <vt:lpstr>Arial</vt:lpstr>
      <vt:lpstr>Office 테마</vt:lpstr>
      <vt:lpstr>CIEN Unity 3D</vt:lpstr>
      <vt:lpstr>PowerPoint 프레젠테이션</vt:lpstr>
      <vt:lpstr>PowerPoint 프레젠테이션</vt:lpstr>
      <vt:lpstr>Transform</vt:lpstr>
      <vt:lpstr>Rigidbody</vt:lpstr>
      <vt:lpstr>3가지 방법으로 GameObject를 이동</vt:lpstr>
      <vt:lpstr>Transform의  Translate 사용</vt:lpstr>
      <vt:lpstr>Rigidbody의 Velocity 사용</vt:lpstr>
      <vt:lpstr>Rigidbody의 Force 사용</vt:lpstr>
      <vt:lpstr>다른 게임 오브젝트에 접근하고  싶을 땐?</vt:lpstr>
      <vt:lpstr>이름으로 찾기</vt:lpstr>
      <vt:lpstr>PowerPoint 프레젠테이션</vt:lpstr>
      <vt:lpstr>Tag란?</vt:lpstr>
      <vt:lpstr>How to tag GameObject</vt:lpstr>
      <vt:lpstr>How to tag GameObject</vt:lpstr>
      <vt:lpstr>How to tag GameObject</vt:lpstr>
      <vt:lpstr>Tag로 찾기</vt:lpstr>
      <vt:lpstr>PowerPoint 프레젠테이션</vt:lpstr>
      <vt:lpstr>Find한 오브젝트를 이용해보자</vt:lpstr>
      <vt:lpstr>PowerPoint 프레젠테이션</vt:lpstr>
      <vt:lpstr>총알 생성하기</vt:lpstr>
      <vt:lpstr>총알이 충돌했을 때</vt:lpstr>
      <vt:lpstr>총알을 구분해보자</vt:lpstr>
      <vt:lpstr>적 만기</vt:lpstr>
      <vt:lpstr>적의 공격을 구현해보자</vt:lpstr>
      <vt:lpstr>Player 사망을 구현해보자 (Game Over)</vt:lpstr>
      <vt:lpstr>총알을 쏘면서 목표 지점까지 가보자 (Game Clear)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ciensamba</dc:creator>
  <cp:lastModifiedBy>ciensamba</cp:lastModifiedBy>
  <cp:revision>6</cp:revision>
  <dcterms:created xsi:type="dcterms:W3CDTF">2019-11-02T14:57:09Z</dcterms:created>
  <dcterms:modified xsi:type="dcterms:W3CDTF">2019-11-02T14:59:03Z</dcterms:modified>
</cp:coreProperties>
</file>