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0" r:id="rId2"/>
    <p:sldId id="256" r:id="rId3"/>
    <p:sldId id="257" r:id="rId4"/>
    <p:sldId id="329" r:id="rId5"/>
    <p:sldId id="258" r:id="rId6"/>
    <p:sldId id="330" r:id="rId7"/>
    <p:sldId id="268" r:id="rId8"/>
    <p:sldId id="326" r:id="rId9"/>
    <p:sldId id="260" r:id="rId10"/>
    <p:sldId id="261" r:id="rId11"/>
    <p:sldId id="262" r:id="rId12"/>
    <p:sldId id="265" r:id="rId13"/>
    <p:sldId id="316" r:id="rId14"/>
    <p:sldId id="269" r:id="rId15"/>
    <p:sldId id="320" r:id="rId16"/>
    <p:sldId id="321" r:id="rId17"/>
    <p:sldId id="319" r:id="rId18"/>
    <p:sldId id="322" r:id="rId19"/>
    <p:sldId id="339" r:id="rId20"/>
    <p:sldId id="323" r:id="rId21"/>
    <p:sldId id="324" r:id="rId22"/>
    <p:sldId id="331" r:id="rId23"/>
    <p:sldId id="325" r:id="rId24"/>
    <p:sldId id="332" r:id="rId25"/>
    <p:sldId id="336" r:id="rId26"/>
    <p:sldId id="335" r:id="rId27"/>
    <p:sldId id="328" r:id="rId28"/>
    <p:sldId id="333" r:id="rId29"/>
    <p:sldId id="317" r:id="rId30"/>
    <p:sldId id="318" r:id="rId31"/>
    <p:sldId id="338" r:id="rId32"/>
    <p:sldId id="327" r:id="rId33"/>
    <p:sldId id="342" r:id="rId34"/>
    <p:sldId id="340" r:id="rId35"/>
    <p:sldId id="343" r:id="rId36"/>
    <p:sldId id="341" r:id="rId37"/>
    <p:sldId id="345" r:id="rId38"/>
    <p:sldId id="346" r:id="rId39"/>
    <p:sldId id="347" r:id="rId40"/>
    <p:sldId id="348" r:id="rId41"/>
    <p:sldId id="349" r:id="rId42"/>
    <p:sldId id="344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8" d="100"/>
          <a:sy n="108" d="100"/>
        </p:scale>
        <p:origin x="16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nity3d.com/kr/get-unity/download/arch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916832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ln cmpd="sng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</a:ln>
              <a:solidFill>
                <a:schemeClr val="accent6">
                  <a:lumMod val="60000"/>
                  <a:lumOff val="40000"/>
                </a:schemeClr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2019/10/29  </a:t>
            </a:r>
            <a:endParaRPr lang="ko-KR" altLang="en-US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8982-4113-4613-9B43-D4CC54E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65" y="4578638"/>
            <a:ext cx="2737277" cy="17145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ADFA6-AC06-4CCB-8270-CEEA5DB2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3" t="1" r="37538" b="-3"/>
          <a:stretch/>
        </p:blipFill>
        <p:spPr>
          <a:xfrm>
            <a:off x="528065" y="370320"/>
            <a:ext cx="2737278" cy="40510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88D61-D3FA-4294-ADE9-506C9B017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" b="-3"/>
          <a:stretch/>
        </p:blipFill>
        <p:spPr>
          <a:xfrm>
            <a:off x="3479655" y="370320"/>
            <a:ext cx="5136278" cy="405101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92840-4D60-4D34-A639-CB75AAF1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655" y="4578638"/>
            <a:ext cx="5136279" cy="17145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일반적인 버전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solidFill>
                  <a:schemeClr val="accent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VS</a:t>
            </a:r>
          </a:p>
          <a:p>
            <a:pPr marL="0" indent="0" algn="ctr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LTS (“Long Term Support”)</a:t>
            </a:r>
          </a:p>
        </p:txBody>
      </p:sp>
    </p:spTree>
    <p:extLst>
      <p:ext uri="{BB962C8B-B14F-4D97-AF65-F5344CB8AC3E}">
        <p14:creationId xmlns:p14="http://schemas.microsoft.com/office/powerpoint/2010/main" val="128955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화면 구성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여러 가지의 창들 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프로젝트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#</a:t>
            </a:r>
            <a:r>
              <a:rPr lang="ko-KR" altLang="en-US" sz="1700" b="1" dirty="0" err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인스펙터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콘솔 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 err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하이라키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F5B483-F89A-4809-8B0C-06D51032DC51}"/>
              </a:ext>
            </a:extLst>
          </p:cNvPr>
          <p:cNvGrpSpPr/>
          <p:nvPr/>
        </p:nvGrpSpPr>
        <p:grpSpPr>
          <a:xfrm>
            <a:off x="0" y="930759"/>
            <a:ext cx="9144000" cy="4996482"/>
            <a:chOff x="0" y="908720"/>
            <a:chExt cx="9144000" cy="49964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CE13C5-86F4-4C7C-8A2A-8C6659313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6"/>
            <a:stretch/>
          </p:blipFill>
          <p:spPr>
            <a:xfrm>
              <a:off x="0" y="908720"/>
              <a:ext cx="9144000" cy="4996482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BF6414-D635-42D3-A539-1771BEA3F6D6}"/>
                </a:ext>
              </a:extLst>
            </p:cNvPr>
            <p:cNvSpPr/>
            <p:nvPr/>
          </p:nvSpPr>
          <p:spPr>
            <a:xfrm>
              <a:off x="0" y="1268760"/>
              <a:ext cx="1835696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41A9A16-26F4-476A-9061-694135687DF8}"/>
                </a:ext>
              </a:extLst>
            </p:cNvPr>
            <p:cNvSpPr/>
            <p:nvPr/>
          </p:nvSpPr>
          <p:spPr>
            <a:xfrm>
              <a:off x="1835696" y="1268760"/>
              <a:ext cx="5472608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9AA8A4B-7BD2-4037-B6FF-E4F1F1884FE9}"/>
                </a:ext>
              </a:extLst>
            </p:cNvPr>
            <p:cNvSpPr/>
            <p:nvPr/>
          </p:nvSpPr>
          <p:spPr>
            <a:xfrm>
              <a:off x="7308304" y="1268760"/>
              <a:ext cx="1835696" cy="45365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66223CC-8DFB-4418-B43F-310D4EEF476D}"/>
                </a:ext>
              </a:extLst>
            </p:cNvPr>
            <p:cNvSpPr/>
            <p:nvPr/>
          </p:nvSpPr>
          <p:spPr>
            <a:xfrm>
              <a:off x="0" y="4013684"/>
              <a:ext cx="7308304" cy="1891518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2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07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Inspector </a:t>
            </a:r>
            <a:r>
              <a:rPr lang="ko-KR" altLang="en-US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창</a:t>
            </a:r>
            <a:endParaRPr lang="en-US" altLang="ko-KR" sz="44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438400"/>
            <a:ext cx="408044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Inspecting </a:t>
            </a:r>
            <a:r>
              <a:rPr lang="en-US" altLang="ko-KR" sz="2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GameObjects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오브젝트들의 컴포넌트들을 볼 수 있다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ko-KR" altLang="en-US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3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752849"/>
            <a:ext cx="2649413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F8A3C1-018A-42D5-A978-0AFE28499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18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File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탐색기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Asset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들을 볼 수 있다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83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428999"/>
            <a:ext cx="2952328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Console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8C3A5-676F-4D7F-B049-297991AE0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" r="501"/>
          <a:stretch/>
        </p:blipFill>
        <p:spPr>
          <a:xfrm>
            <a:off x="0" y="0"/>
            <a:ext cx="9144000" cy="2780928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3429000"/>
            <a:ext cx="5614060" cy="2452687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디버그용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메시지를 남길 수 있다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(“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”);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81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B0BB-4B74-411D-A77B-C956FEDE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4939869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4BF96-B9F1-4F97-8808-FECBB911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2" y="2465648"/>
            <a:ext cx="5103036" cy="13954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계층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부모자식 관계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씬 안의 게임 오브젝트들을 볼 수 있다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3A6C1-F90D-4771-AF7F-3B5A45C5D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"/>
          <a:stretch/>
        </p:blipFill>
        <p:spPr>
          <a:xfrm>
            <a:off x="5667306" y="10"/>
            <a:ext cx="347669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74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42424C-7A48-4C9A-BB62-0D461A2C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r="1" b="2"/>
          <a:stretch/>
        </p:blipFill>
        <p:spPr>
          <a:xfrm>
            <a:off x="-108520" y="10"/>
            <a:ext cx="9250234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내가 구성하고 있는 </a:t>
            </a:r>
            <a:r>
              <a:rPr lang="en-US" altLang="ko-KR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</a:t>
            </a:r>
          </a:p>
          <a:p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창에서 게임을 만듭니다</a:t>
            </a:r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     =&gt; </a:t>
            </a:r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 이동 및 배치</a:t>
            </a:r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1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DDDB35-E7D9-4780-BFEF-6BA7EE0E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r="12694" b="1"/>
          <a:stretch/>
        </p:blipFill>
        <p:spPr>
          <a:xfrm>
            <a:off x="20" y="10"/>
            <a:ext cx="9141694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Game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Camera</a:t>
            </a:r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가 비추고 있는 장면이 보인다</a:t>
            </a:r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실제 게임을 실행했을 때 보일 창</a:t>
            </a:r>
            <a:endParaRPr lang="ko-KR" altLang="en-US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D160-3965-4C50-95DF-A9DEEA25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카메라를 조작해보자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9C07-AFB3-4F03-BFCE-0EEB4F45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내가 만든 큐브를 비춰보자</a:t>
            </a:r>
          </a:p>
        </p:txBody>
      </p:sp>
    </p:spTree>
    <p:extLst>
      <p:ext uri="{BB962C8B-B14F-4D97-AF65-F5344CB8AC3E}">
        <p14:creationId xmlns:p14="http://schemas.microsoft.com/office/powerpoint/2010/main" val="49080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1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유니티 소개</a:t>
            </a:r>
            <a:endParaRPr lang="en-US" altLang="ko-KR" sz="2100" kern="120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유니티 설치</a:t>
            </a:r>
            <a:endParaRPr lang="en-US" altLang="ko-KR" sz="2100" kern="120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화면 구성</a:t>
            </a:r>
            <a:endParaRPr lang="en-US" altLang="ko-KR" sz="2100" kern="120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조작 방법</a:t>
            </a:r>
            <a:endParaRPr lang="en-US" altLang="ko-KR" sz="2100" kern="120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간단한 실습</a:t>
            </a:r>
            <a:endParaRPr lang="en-US" altLang="ko-KR" sz="2100" kern="120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씬</a:t>
            </a:r>
            <a:r>
              <a:rPr lang="en-US" altLang="ko-KR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(Scene)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컴포넌트</a:t>
            </a:r>
            <a:r>
              <a:rPr lang="en-US" altLang="ko-KR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(Component)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게임 오브젝트</a:t>
            </a:r>
            <a:r>
              <a:rPr lang="en-US" altLang="ko-KR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(GameObject)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돌 굴리기</a:t>
            </a:r>
            <a:endParaRPr lang="en-US" altLang="ko-KR" sz="2100" kern="120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스크립트</a:t>
            </a:r>
            <a:r>
              <a:rPr lang="en-US" altLang="ko-KR" sz="2100" kern="120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(Script)</a:t>
            </a: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조작 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3085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(Tip) </a:t>
            </a:r>
          </a:p>
          <a:p>
            <a:pPr algn="r"/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단축키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: q, w, e, r, t, y</a:t>
            </a:r>
          </a:p>
          <a:p>
            <a:pPr algn="r"/>
            <a:r>
              <a:rPr lang="en-US" altLang="ko-KR" sz="1700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Focusing: f</a:t>
            </a:r>
            <a:endParaRPr lang="ko-KR" altLang="en-US" sz="1700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5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오브젝트들을 조작해보자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Scroll</a:t>
            </a: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QWERTY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로 모드 전환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우측 마우스 누르고 후 드래그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좌측 마우스 누르고 후 드래그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 누르고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F</a:t>
            </a: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Shift + Arrow</a:t>
            </a: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Ctrl + Arrow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622DB-A9E6-446A-BB32-CF454295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276872"/>
            <a:ext cx="332137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9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간단한 실습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8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책상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080" y="1417638"/>
            <a:ext cx="60178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                         - 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(Scene)</a:t>
            </a:r>
            <a:endParaRPr lang="ko-KR" altLang="en-US" sz="4700" b="1">
              <a:solidFill>
                <a:schemeClr val="tx1">
                  <a:lumMod val="85000"/>
                  <a:lumOff val="1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6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장면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080" y="1417638"/>
            <a:ext cx="601784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장면</a:t>
            </a:r>
          </a:p>
        </p:txBody>
      </p:sp>
    </p:spTree>
    <p:extLst>
      <p:ext uri="{BB962C8B-B14F-4D97-AF65-F5344CB8AC3E}">
        <p14:creationId xmlns:p14="http://schemas.microsoft.com/office/powerpoint/2010/main" val="220444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</a:t>
            </a:r>
            <a:br>
              <a:rPr lang="en-US" altLang="ko-KR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(Game Object)</a:t>
            </a:r>
            <a:endParaRPr lang="ko-KR" altLang="en-US" sz="4700" b="1">
              <a:solidFill>
                <a:schemeClr val="tx1">
                  <a:lumMod val="85000"/>
                  <a:lumOff val="1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58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sz="4400" dirty="0" err="1">
                <a:solidFill>
                  <a:schemeClr val="tx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endParaRPr lang="ko-KR" altLang="en-US" sz="4400" dirty="0">
              <a:solidFill>
                <a:schemeClr val="tx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02B49A-AF4C-4082-A1DA-3F59454A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  <a:endParaRPr 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9395F-08B6-48A3-973C-1F349797E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672"/>
          <a:stretch/>
        </p:blipFill>
        <p:spPr>
          <a:xfrm>
            <a:off x="457200" y="2174875"/>
            <a:ext cx="4040188" cy="3951288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A4754C0-FEFF-43E7-937E-DA1C4C61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집합체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컨테이너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상자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Hierarchy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창에서 확인 가능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여러 개의 컴포넌트를 가짐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은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항상 가짐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왜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? World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에 존재해야 함</a:t>
            </a:r>
          </a:p>
        </p:txBody>
      </p:sp>
    </p:spTree>
    <p:extLst>
      <p:ext uri="{BB962C8B-B14F-4D97-AF65-F5344CB8AC3E}">
        <p14:creationId xmlns:p14="http://schemas.microsoft.com/office/powerpoint/2010/main" val="308237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컴포넌트</a:t>
            </a:r>
            <a:br>
              <a:rPr lang="en-US" altLang="ko-KR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(Component)</a:t>
            </a:r>
            <a:endParaRPr lang="ko-KR" altLang="en-US" sz="4700" b="1">
              <a:solidFill>
                <a:schemeClr val="tx1">
                  <a:lumMod val="85000"/>
                  <a:lumOff val="1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4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5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438400"/>
            <a:ext cx="415245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Component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게임 오브젝트에 조립할 기능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여러가지의 값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변수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구성 됨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 무관심하다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(=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서로의 존재를 모른다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오브젝트를 클릭 후 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-&gt; Inspector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에서 확인 가능하다</a:t>
            </a: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F864B4-28D0-4216-AEF7-307AE14E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2736" y="0"/>
            <a:ext cx="13249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4" y="963877"/>
            <a:ext cx="2925888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3400" dirty="0">
                <a:solidFill>
                  <a:schemeClr val="accent5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 </a:t>
            </a:r>
            <a:r>
              <a:rPr lang="ko-KR" altLang="en-US" sz="3400" dirty="0">
                <a:solidFill>
                  <a:schemeClr val="accent5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종류</a:t>
            </a:r>
            <a:endParaRPr lang="en-US" altLang="ko-KR" sz="3400" dirty="0">
              <a:solidFill>
                <a:schemeClr val="accent5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Collider(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콜라이더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Camera(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카메라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Sound Listener(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사운드 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리스너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트랜스폼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리지드바디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807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90927EA-656F-46A1-9DF0-1D2C384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99" y="2038015"/>
            <a:ext cx="2763143" cy="27631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485" y="2"/>
            <a:ext cx="5667515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085" y="620720"/>
            <a:ext cx="4618159" cy="5523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ko-KR" altLang="en-US" sz="5200" b="1" kern="1200" dirty="0">
                <a:solidFill>
                  <a:schemeClr val="tx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스크립트</a:t>
            </a:r>
            <a:br>
              <a:rPr lang="en-US" altLang="ko-KR" sz="5200" b="1" kern="1200" dirty="0">
                <a:solidFill>
                  <a:schemeClr val="tx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5200" b="1" kern="1200" dirty="0">
                <a:solidFill>
                  <a:schemeClr val="tx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(Script)</a:t>
            </a:r>
          </a:p>
        </p:txBody>
      </p:sp>
    </p:spTree>
    <p:extLst>
      <p:ext uri="{BB962C8B-B14F-4D97-AF65-F5344CB8AC3E}">
        <p14:creationId xmlns:p14="http://schemas.microsoft.com/office/powerpoint/2010/main" val="56084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sz="4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18" y="2308022"/>
            <a:ext cx="7811764" cy="38717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using </a:t>
            </a:r>
            <a:r>
              <a:rPr lang="en-US" altLang="ko-KR" sz="1900" dirty="0" err="1">
                <a:latin typeface="Consolas" panose="020B0609020204030204" pitchFamily="49" charset="0"/>
              </a:rPr>
              <a:t>UnityEngine</a:t>
            </a:r>
            <a:r>
              <a:rPr lang="en-US" altLang="ko-KR" sz="19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using </a:t>
            </a:r>
            <a:r>
              <a:rPr lang="en-US" altLang="ko-KR" sz="1900" dirty="0" err="1">
                <a:latin typeface="Consolas" panose="020B0609020204030204" pitchFamily="49" charset="0"/>
              </a:rPr>
              <a:t>System.Collections</a:t>
            </a:r>
            <a:r>
              <a:rPr lang="en-US" altLang="ko-KR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public class </a:t>
            </a:r>
            <a:r>
              <a:rPr lang="en-US" altLang="ko-KR" sz="1900" dirty="0" err="1">
                <a:latin typeface="Consolas" panose="020B0609020204030204" pitchFamily="49" charset="0"/>
              </a:rPr>
              <a:t>NewScript</a:t>
            </a:r>
            <a:r>
              <a:rPr lang="en-US" altLang="ko-KR" sz="1900" dirty="0">
                <a:latin typeface="Consolas" panose="020B0609020204030204" pitchFamily="49" charset="0"/>
              </a:rPr>
              <a:t> : </a:t>
            </a:r>
            <a:r>
              <a:rPr lang="en-US" altLang="ko-KR" sz="1900" dirty="0" err="1">
                <a:latin typeface="Consolas" panose="020B0609020204030204" pitchFamily="49" charset="0"/>
              </a:rPr>
              <a:t>MonoBehaviour</a:t>
            </a:r>
            <a:r>
              <a:rPr lang="en-US" altLang="ko-KR" sz="19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// Use this for initialization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void Start () {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// Update is called once per frame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void Update () {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}</a:t>
            </a:r>
            <a:endParaRPr lang="ko-KR" altLang="en-US" sz="19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E3E9D-3E30-4F67-A31B-63137FDBD393}"/>
              </a:ext>
            </a:extLst>
          </p:cNvPr>
          <p:cNvSpPr/>
          <p:nvPr/>
        </p:nvSpPr>
        <p:spPr>
          <a:xfrm>
            <a:off x="648368" y="1586111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  <a:ea typeface="210 앱굴림 R" panose="02020603020101020101" pitchFamily="18" charset="-127"/>
              </a:rPr>
              <a:t>컴포넌트의 청사진이다</a:t>
            </a:r>
            <a:endParaRPr lang="en-US" altLang="ko-KR" sz="2400" b="1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605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오브젝트의 동작은 연결 된 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Components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에 의해 제어됩니다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Unity 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기본 컴포넌트는 다양한 목적으로 사용할 수 있지만 우리가 게임 기능을 구현하려면 충분하지 않을 때가 많습니다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 </a:t>
            </a:r>
            <a:endParaRPr lang="en-US" altLang="ko-KR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를 사용하여 사용자 정의 컴포넌트를 생성하면 게임의 이벤트 시작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시간이 지남에 따라 컴포넌트의 속성을 수정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사용자 입력 작업에 대한 반응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, …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이 가능합니다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29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Start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Update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호출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바로 전에 호출한다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시작할 때 한번만 호출한다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주로 초기화 작업을 해줍니다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23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7A91-7E20-430B-AC89-66CE45F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왜 생성자를 안 </a:t>
            </a:r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쓰나용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03453-183C-4A64-9813-D7DC9F2F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초기화를 할 때 생성자를 안 쓰는 것이 의외일지도 모릅니다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그 이유는 오브젝트 생성은 에디터에 의해 처리되기 때문입니다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것은 게임 시작 직후에 수행되지 않기 때문에 생성자를 쓰지 않습니다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컴포넌트에서 생성자를 정의하려고 하면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Unity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의 일반적 처리에 간섭하기 때문에 프로젝트에서 문제를 발생시킵니다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158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Update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호출한다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Fps(Frame Per Second)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494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Debug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찍기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”);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콘솔창에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출력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변수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953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Drag and Drop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Inspector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창에서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Drag and Drop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Public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변수 초기화 가능</a:t>
            </a:r>
          </a:p>
        </p:txBody>
      </p:sp>
    </p:spTree>
    <p:extLst>
      <p:ext uri="{BB962C8B-B14F-4D97-AF65-F5344CB8AC3E}">
        <p14:creationId xmlns:p14="http://schemas.microsoft.com/office/powerpoint/2010/main" val="3432037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Input()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화살표 키로 큐브를 상하좌우로 움직이는 스크립트를 만들어 보자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9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유니티 소개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Frame?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Update(){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	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//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대충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움직이라는 내용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으악 프레임 드랍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11	frame/sec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=&gt; 1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11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60	frame/sec =&gt; 1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60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38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해결법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Time.deltaTime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을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곱해준다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-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지난 프레임이 완료되는 데 까지 걸린 시간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-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 단위 사용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프레임 별로 속도 차이 없음</a:t>
            </a:r>
          </a:p>
        </p:txBody>
      </p:sp>
    </p:spTree>
    <p:extLst>
      <p:ext uri="{BB962C8B-B14F-4D97-AF65-F5344CB8AC3E}">
        <p14:creationId xmlns:p14="http://schemas.microsoft.com/office/powerpoint/2010/main" val="3559040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2"/>
              </a:rPr>
              <a:t>https://docs.unity3d.com/Manual/index.html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유니티로 할 수 있는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Everything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유니티 설치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28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7A296-4DFA-4B3E-A073-0555402C4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" b="1179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400" b="1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endParaRPr lang="ko-KR" altLang="en-US" sz="3400" b="1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허브</a:t>
            </a:r>
            <a:endParaRPr lang="en-US" altLang="ko-KR" sz="20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버전 여러 개 포함</a:t>
            </a:r>
            <a:endParaRPr lang="en-US" altLang="ko-KR" sz="20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0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5DD9B3-CB7E-4B0A-92BB-8355A65F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8451" r="8848" b="3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6139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4" name="Picture 27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3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73FE9-D671-4F0F-92B0-6DA03DCC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852" r="-3" b="-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kern="12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한 버전만 설치</a:t>
            </a:r>
            <a:endParaRPr lang="en-US" altLang="ko-KR" sz="2000" kern="12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C15A5-09CC-4FE2-B663-0787FD5DD9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61" r="1727" b="4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6474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이전 버전 다운로드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3C3910-E5E7-41EC-8728-483F2C90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2"/>
              </a:rPr>
              <a:t>유니티 아카이브 링크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0D325D-0B06-496E-8DAD-635A0C40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2" y="2060848"/>
            <a:ext cx="6634368" cy="41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572</Words>
  <Application>Microsoft Office PowerPoint</Application>
  <PresentationFormat>화면 슬라이드 쇼(4:3)</PresentationFormat>
  <Paragraphs>171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210 앱굴림 B</vt:lpstr>
      <vt:lpstr>210 앱굴림 L</vt:lpstr>
      <vt:lpstr>210 앱굴림 R</vt:lpstr>
      <vt:lpstr>나눔고딕</vt:lpstr>
      <vt:lpstr>맑은 고딕</vt:lpstr>
      <vt:lpstr>Arial</vt:lpstr>
      <vt:lpstr>Calibri</vt:lpstr>
      <vt:lpstr>Consolas</vt:lpstr>
      <vt:lpstr>Symbol</vt:lpstr>
      <vt:lpstr>Office 테마</vt:lpstr>
      <vt:lpstr>CIEN Unity 3D</vt:lpstr>
      <vt:lpstr>PowerPoint 프레젠테이션</vt:lpstr>
      <vt:lpstr>PowerPoint 프레젠테이션</vt:lpstr>
      <vt:lpstr>PowerPoint 프레젠테이션</vt:lpstr>
      <vt:lpstr>유니티로 할 수 있는 것</vt:lpstr>
      <vt:lpstr>PowerPoint 프레젠테이션</vt:lpstr>
      <vt:lpstr>유니티 사용하기 1</vt:lpstr>
      <vt:lpstr>유니티 사용하기 2</vt:lpstr>
      <vt:lpstr>유니티 이전 버전 다운로드</vt:lpstr>
      <vt:lpstr>유니티 종류</vt:lpstr>
      <vt:lpstr>유니티의 화면 구성</vt:lpstr>
      <vt:lpstr>PowerPoint 프레젠테이션</vt:lpstr>
      <vt:lpstr>Inspector 창</vt:lpstr>
      <vt:lpstr>Project 창</vt:lpstr>
      <vt:lpstr>Console 창</vt:lpstr>
      <vt:lpstr>Hierarchy 창</vt:lpstr>
      <vt:lpstr>Scene 창</vt:lpstr>
      <vt:lpstr>Game 창</vt:lpstr>
      <vt:lpstr>카메라를 조작해보자</vt:lpstr>
      <vt:lpstr>조작 방법</vt:lpstr>
      <vt:lpstr>게임 오브젝트들을 조작해보자</vt:lpstr>
      <vt:lpstr>간단한 실습</vt:lpstr>
      <vt:lpstr>책상 만들기</vt:lpstr>
      <vt:lpstr>씬 (Scene)</vt:lpstr>
      <vt:lpstr>장면</vt:lpstr>
      <vt:lpstr>게임 오브젝트 (Game Object)</vt:lpstr>
      <vt:lpstr>GameObject</vt:lpstr>
      <vt:lpstr>컴포넌트 (Component)</vt:lpstr>
      <vt:lpstr>Component</vt:lpstr>
      <vt:lpstr>Component 종류</vt:lpstr>
      <vt:lpstr>스크립트 (Script)</vt:lpstr>
      <vt:lpstr>Script</vt:lpstr>
      <vt:lpstr>Script</vt:lpstr>
      <vt:lpstr>Start 메소드</vt:lpstr>
      <vt:lpstr>왜 생성자를 안 쓰나용?</vt:lpstr>
      <vt:lpstr>Update 메소드</vt:lpstr>
      <vt:lpstr>Debug 찍기</vt:lpstr>
      <vt:lpstr>Drag and Drop</vt:lpstr>
      <vt:lpstr>Input() 함수</vt:lpstr>
      <vt:lpstr>Frame?</vt:lpstr>
      <vt:lpstr>해결법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33</cp:revision>
  <dcterms:created xsi:type="dcterms:W3CDTF">2019-10-31T10:23:32Z</dcterms:created>
  <dcterms:modified xsi:type="dcterms:W3CDTF">2019-10-31T10:36:37Z</dcterms:modified>
</cp:coreProperties>
</file>