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6" r:id="rId3"/>
    <p:sldId id="257" r:id="rId4"/>
    <p:sldId id="329" r:id="rId5"/>
    <p:sldId id="258" r:id="rId6"/>
    <p:sldId id="361" r:id="rId7"/>
    <p:sldId id="362" r:id="rId8"/>
    <p:sldId id="363" r:id="rId9"/>
    <p:sldId id="364" r:id="rId10"/>
    <p:sldId id="365" r:id="rId11"/>
    <p:sldId id="366" r:id="rId12"/>
    <p:sldId id="330" r:id="rId13"/>
    <p:sldId id="367" r:id="rId14"/>
    <p:sldId id="368" r:id="rId15"/>
    <p:sldId id="369" r:id="rId16"/>
    <p:sldId id="262" r:id="rId17"/>
    <p:sldId id="370" r:id="rId18"/>
    <p:sldId id="371" r:id="rId19"/>
    <p:sldId id="372" r:id="rId20"/>
    <p:sldId id="34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79" d="100"/>
          <a:sy n="79" d="100"/>
        </p:scale>
        <p:origin x="96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2019/11/12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로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24714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오브젝트를 이용해보자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한 오브젝트로 이동해보자</a:t>
            </a:r>
          </a:p>
        </p:txBody>
      </p:sp>
    </p:spTree>
    <p:extLst>
      <p:ext uri="{BB962C8B-B14F-4D97-AF65-F5344CB8AC3E}">
        <p14:creationId xmlns:p14="http://schemas.microsoft.com/office/powerpoint/2010/main" val="1735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총알 구현하기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4">
            <a:extLst>
              <a:ext uri="{FF2B5EF4-FFF2-40B4-BE49-F238E27FC236}">
                <a16:creationId xmlns:a16="http://schemas.microsoft.com/office/drawing/2014/main" id="{152976D0-D2A5-4FBE-9B45-A135F721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구분하기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13695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총알이 충돌했을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26330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구분해보자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73660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적 만기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자동 사격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#Player 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사망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적의 공격을 구현해보자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99775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Player 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사망을 구현해보자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Over)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24115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총알을 쏘면서 목표 지점까지 가보자</a:t>
            </a:r>
            <a:b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(Game Clear)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61374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2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636898" y="320040"/>
            <a:ext cx="4783327" cy="6217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큐브 이동시키기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Transform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en-US" altLang="ko-KR" sz="1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Rigidbody.Velocity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- 2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가지 방법으로 큐브 이동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Find(“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이름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”)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Tag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란</a:t>
            </a: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 구분하기</a:t>
            </a:r>
            <a:endParaRPr lang="en-US" altLang="ko-KR" sz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- Find</a:t>
            </a:r>
            <a:r>
              <a:rPr lang="ko-KR" altLang="en-US" sz="1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 오브젝트로 이동하기</a:t>
            </a:r>
            <a:endParaRPr lang="en-US" altLang="ko-KR" sz="6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구현하기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생성하기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총알의 충돌 감지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 종류 구분하기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만들기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적 자동 사격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Player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사망 구현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총알을</a:t>
            </a: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쏘면서 목표 지점까지 가기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algn="l" latinLnBrk="0">
              <a:lnSpc>
                <a:spcPct val="100000"/>
              </a:lnSpc>
              <a:spcAft>
                <a:spcPts val="600"/>
              </a:spcAft>
            </a:pP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2D </a:t>
            </a: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프로젝트는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?</a:t>
            </a:r>
          </a:p>
          <a:p>
            <a:pPr lvl="0" algn="l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 - </a:t>
            </a:r>
            <a:r>
              <a:rPr lang="ko-KR" altLang="en-US" sz="1200" dirty="0">
                <a:solidFill>
                  <a:prstClr val="black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자습</a:t>
            </a:r>
            <a:endParaRPr lang="en-US" altLang="ko-KR" sz="1200" dirty="0">
              <a:solidFill>
                <a:prstClr val="black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Cube</a:t>
            </a: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 이동시키기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Transform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Rigidbody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203012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가지 방법으로 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716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Find(“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명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82303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Tag</a:t>
            </a:r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ko-KR" altLang="en-US" b="1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내용 작성</a:t>
            </a:r>
          </a:p>
        </p:txBody>
      </p:sp>
    </p:spTree>
    <p:extLst>
      <p:ext uri="{BB962C8B-B14F-4D97-AF65-F5344CB8AC3E}">
        <p14:creationId xmlns:p14="http://schemas.microsoft.com/office/powerpoint/2010/main" val="116970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189</Words>
  <Application>Microsoft Office PowerPoint</Application>
  <PresentationFormat>화면 슬라이드 쇼(4:3)</PresentationFormat>
  <Paragraphs>61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210 앱굴림 B</vt:lpstr>
      <vt:lpstr>210 앱굴림 L</vt:lpstr>
      <vt:lpstr>210 앱굴림 R</vt:lpstr>
      <vt:lpstr>나눔고딕</vt:lpstr>
      <vt:lpstr>맑은 고딕</vt:lpstr>
      <vt:lpstr>Arial</vt:lpstr>
      <vt:lpstr>Office 테마</vt:lpstr>
      <vt:lpstr>CIEN Unity 3D</vt:lpstr>
      <vt:lpstr>PowerPoint 프레젠테이션</vt:lpstr>
      <vt:lpstr>PowerPoint 프레젠테이션</vt:lpstr>
      <vt:lpstr>PowerPoint 프레젠테이션</vt:lpstr>
      <vt:lpstr>Transform</vt:lpstr>
      <vt:lpstr>Rigidbody</vt:lpstr>
      <vt:lpstr>2가지 방법으로 GameObject를 이동</vt:lpstr>
      <vt:lpstr>Find(“게임 오브젝트 명”)</vt:lpstr>
      <vt:lpstr>Tag란?</vt:lpstr>
      <vt:lpstr>Tag로 GameObject 구분</vt:lpstr>
      <vt:lpstr>Find한 오브젝트를 이용해보자</vt:lpstr>
      <vt:lpstr>PowerPoint 프레젠테이션</vt:lpstr>
      <vt:lpstr>총알 생성하기</vt:lpstr>
      <vt:lpstr>총알이 충돌했을 때</vt:lpstr>
      <vt:lpstr>총알을 구분해보자</vt:lpstr>
      <vt:lpstr>적 만기</vt:lpstr>
      <vt:lpstr>적의 공격을 구현해보자</vt:lpstr>
      <vt:lpstr>Player 사망을 구현해보자 (Game Over)</vt:lpstr>
      <vt:lpstr>총알을 쏘면서 목표 지점까지 가보자 (Game Clear)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113</cp:revision>
  <dcterms:created xsi:type="dcterms:W3CDTF">2019-10-31T13:38:04Z</dcterms:created>
  <dcterms:modified xsi:type="dcterms:W3CDTF">2019-10-31T14:29:38Z</dcterms:modified>
</cp:coreProperties>
</file>