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316" r:id="rId4"/>
    <p:sldId id="328" r:id="rId5"/>
    <p:sldId id="257" r:id="rId6"/>
    <p:sldId id="264" r:id="rId7"/>
    <p:sldId id="293" r:id="rId8"/>
    <p:sldId id="305" r:id="rId9"/>
    <p:sldId id="314" r:id="rId10"/>
    <p:sldId id="315" r:id="rId11"/>
    <p:sldId id="327" r:id="rId12"/>
    <p:sldId id="324" r:id="rId13"/>
    <p:sldId id="326" r:id="rId14"/>
    <p:sldId id="258" r:id="rId15"/>
    <p:sldId id="329" r:id="rId16"/>
    <p:sldId id="332" r:id="rId17"/>
    <p:sldId id="319" r:id="rId18"/>
    <p:sldId id="330" r:id="rId19"/>
    <p:sldId id="333" r:id="rId20"/>
    <p:sldId id="320" r:id="rId21"/>
    <p:sldId id="318" r:id="rId22"/>
    <p:sldId id="321" r:id="rId23"/>
    <p:sldId id="322" r:id="rId24"/>
    <p:sldId id="323" r:id="rId25"/>
    <p:sldId id="336" r:id="rId26"/>
    <p:sldId id="260" r:id="rId27"/>
    <p:sldId id="334" r:id="rId28"/>
    <p:sldId id="335" r:id="rId29"/>
    <p:sldId id="261" r:id="rId30"/>
    <p:sldId id="262" r:id="rId31"/>
    <p:sldId id="337" r:id="rId32"/>
    <p:sldId id="338" r:id="rId33"/>
    <p:sldId id="32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76" y="123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4521-B67A-4C79-85EC-1656136D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C2C1A-B5F5-419B-9BFA-0263BA34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E56B0-DBD6-4F2F-83A3-AD82750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049B-C149-4A38-879A-0783B31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832F3-5581-4CE6-84BA-86940E93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7E17-A71F-4D8E-AB3D-8E5FD427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4E4F3-7005-4A0A-BCD9-63B16E75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FFDAD-2CA9-4089-8EF6-26F07DD7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5F55D-4687-423C-A502-F54C625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0AD1-FF82-408B-AE4F-8172D49F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CD348-54E7-4F94-99A1-49BD1E56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9B8DA-B8C6-45E6-91FC-D167843E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648E3-D162-4515-BA7E-48AF6F0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F0166-9579-4AA4-B54E-C51F8BDA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5DB63-511D-4573-A6BF-1ABFCD0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4B4D-023F-4724-86EE-B8439A63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B42A-F791-465C-8DA0-C881A08F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6876-FA23-48F7-8D43-B6082490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5255-1B92-40B5-95F5-0388ACD8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53749-A347-4DA9-9380-4C3B2C22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9ACC5-2616-49AB-B419-73C8A68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30102-BAF7-45BA-AA8A-731A4984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3080D-FDE8-42B0-8A95-01F823AA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03AD-1583-4967-98F8-FDB028A2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5F532-2278-4A14-871A-DF12300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48C2B-807B-4F2A-B62C-6D968B8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1056C-D7B0-41F9-BF79-9FBD48B8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73B7C-6319-4694-98C9-B8EA7921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7D211-721C-400A-A736-DFEA49CB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AD7E7-FF44-4300-B687-4A3CA59F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DB995-4F43-4DCC-9C5E-B4D4A51D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7426-D571-4188-BDDE-A5FBD087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F4995-9980-42EB-B968-C2D6C035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40F6F-E613-4C27-B315-6B44B39E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941D1B-DCEE-4EB4-A002-5EB8AFD6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753AD-39CF-4CE5-B856-B1537EEB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D591CD-FD5B-4664-A456-3C53BCF1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8EF247-3110-4D58-9163-A0F8CBD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4D2D1-0211-414A-BA52-331D9DB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08DB1-4D6B-4B88-B904-6DB82824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AB525-9077-49DA-99E1-D0B8EA3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D8B1E-0FFC-483C-A747-DAC9C7A9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7E359-04A5-4E01-9DF9-74BE976B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51653-689B-4A53-A72F-9B45084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2CEBF-7D75-4820-9392-3B21E2AE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095C-0BAE-4B09-853C-C6C8916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D7BE-D635-4FD7-8EED-CAE8D009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7EF91-6129-461D-BB48-9D28692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2FB91-2F68-41E2-A58E-54224155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F866-FAEF-44D6-9EB7-337B879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67FEC-0FD9-45DF-AB94-7EEA87BD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0D2A2-B45B-4E5B-B46B-90A6E6A4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B9F-AA77-4D75-AB98-711C7C1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280AD-1487-470E-B850-8A5FA689B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F4BAE-FCD8-41AA-BB07-9E87A9A35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AEC13-A198-42DA-8C3F-0DF5A939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5D76-D641-4D1C-8FC5-5560B8D4F360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E904A-5F96-4B3E-AA97-244CD5A5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AACE5-6E7E-4819-B9D5-37B0C4D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03862-1297-4344-B3D5-601D610AC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270BB-F91E-4D60-97CC-049859AD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967BF-0815-4BB8-8BB0-4837641F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51807-3605-4C9A-871C-C81E9471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24335D76-D641-4D1C-8FC5-5560B8D4F360}" type="datetimeFigureOut">
              <a:rPr lang="ko-KR" altLang="en-US" smtClean="0"/>
              <a:pPr/>
              <a:t>2019-11-20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C9844-F4A8-4A8E-9456-17FAA58F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0550-C720-41D0-91EE-F0C8D3B0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defRPr>
            </a:lvl1pPr>
          </a:lstStyle>
          <a:p>
            <a:fld id="{9B403862-1297-4344-B3D5-601D610ACC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6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210 앱굴림 L" panose="02020603020101020101" pitchFamily="18" charset="-127"/>
          <a:ea typeface="210 앱굴림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Groooooot/cien-unity-201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PlayerPrefs.Save.html" TargetMode="External"/><Relationship Id="rId3" Type="http://schemas.openxmlformats.org/officeDocument/2006/relationships/hyperlink" Target="https://docs.unity3d.com/ScriptReference/PlayerPrefs.DeleteKey.html" TargetMode="External"/><Relationship Id="rId7" Type="http://schemas.openxmlformats.org/officeDocument/2006/relationships/hyperlink" Target="https://docs.unity3d.com/ScriptReference/PlayerPrefs.HasKey.html" TargetMode="External"/><Relationship Id="rId2" Type="http://schemas.openxmlformats.org/officeDocument/2006/relationships/hyperlink" Target="https://docs.unity3d.com/ScriptReference/PlayerPrefs.Delete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layerPrefs.GetString.html" TargetMode="External"/><Relationship Id="rId11" Type="http://schemas.openxmlformats.org/officeDocument/2006/relationships/hyperlink" Target="https://docs.unity3d.com/ScriptReference/PlayerPrefs.SetString.html" TargetMode="External"/><Relationship Id="rId5" Type="http://schemas.openxmlformats.org/officeDocument/2006/relationships/hyperlink" Target="https://docs.unity3d.com/ScriptReference/PlayerPrefs.GetInt.html" TargetMode="External"/><Relationship Id="rId10" Type="http://schemas.openxmlformats.org/officeDocument/2006/relationships/hyperlink" Target="https://docs.unity3d.com/ScriptReference/PlayerPrefs.SetInt.html" TargetMode="External"/><Relationship Id="rId4" Type="http://schemas.openxmlformats.org/officeDocument/2006/relationships/hyperlink" Target="https://docs.unity3d.com/ScriptReference/PlayerPrefs.GetFloat.html" TargetMode="External"/><Relationship Id="rId9" Type="http://schemas.openxmlformats.org/officeDocument/2006/relationships/hyperlink" Target="https://docs.unity3d.com/ScriptReference/PlayerPrefs.SetFloat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12bme.tistory.com/184" TargetMode="External"/><Relationship Id="rId2" Type="http://schemas.openxmlformats.org/officeDocument/2006/relationships/hyperlink" Target="https://linecode.tistory.com/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PlayerPrefs.html" TargetMode="External"/><Relationship Id="rId5" Type="http://schemas.openxmlformats.org/officeDocument/2006/relationships/hyperlink" Target="http://theeye.pe.kr/archives/2725" TargetMode="External"/><Relationship Id="rId4" Type="http://schemas.openxmlformats.org/officeDocument/2006/relationships/hyperlink" Target="https://teddy.tistory.com/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FC0A-B8E0-4CCB-9F30-C0F59855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CIEN</a:t>
            </a:r>
            <a:r>
              <a:rPr lang="ko-KR" altLang="en-US" sz="6600" dirty="0"/>
              <a:t> </a:t>
            </a:r>
            <a:r>
              <a:rPr lang="en-US" altLang="ko-KR" sz="6600" dirty="0"/>
              <a:t>Unity3D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D63607-5A0D-47BD-BE96-386DD43FA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79238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Unity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Singleton 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err="1">
                <a:latin typeface="Consolas" panose="020B0609020204030204" pitchFamily="49" charset="0"/>
              </a:rPr>
              <a:t>SomeClass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latin typeface="Consolas" panose="020B0609020204030204" pitchFamily="49" charset="0"/>
              </a:rPr>
              <a:t>MonoBehaviour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static </a:t>
            </a:r>
            <a:r>
              <a:rPr lang="en-US" altLang="ko-KR" dirty="0" err="1">
                <a:latin typeface="Consolas" panose="020B0609020204030204" pitchFamily="49" charset="0"/>
              </a:rPr>
              <a:t>SomeClass</a:t>
            </a:r>
            <a:r>
              <a:rPr lang="en-US" altLang="ko-KR" dirty="0">
                <a:latin typeface="Consolas" panose="020B0609020204030204" pitchFamily="49" charset="0"/>
              </a:rPr>
              <a:t> _instance;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// get</a:t>
            </a:r>
            <a:r>
              <a:rPr lang="ko-KR" altLang="en-US" dirty="0">
                <a:latin typeface="Consolas" panose="020B0609020204030204" pitchFamily="49" charset="0"/>
              </a:rPr>
              <a:t>만 할 수 있게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</a:t>
            </a:r>
            <a:r>
              <a:rPr lang="en-US" altLang="ko-KR" dirty="0" err="1">
                <a:latin typeface="Consolas" panose="020B0609020204030204" pitchFamily="49" charset="0"/>
              </a:rPr>
              <a:t>SomeClass</a:t>
            </a:r>
            <a:r>
              <a:rPr lang="en-US" altLang="ko-KR" dirty="0">
                <a:latin typeface="Consolas" panose="020B0609020204030204" pitchFamily="49" charset="0"/>
              </a:rPr>
              <a:t> Instance { get { return _instance; } }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Awake()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 </a:t>
            </a:r>
            <a:r>
              <a:rPr lang="ko-KR" altLang="en-US" dirty="0">
                <a:latin typeface="Consolas" panose="020B0609020204030204" pitchFamily="49" charset="0"/>
              </a:rPr>
              <a:t>만약에 </a:t>
            </a:r>
            <a:r>
              <a:rPr lang="en-US" altLang="ko-KR" dirty="0">
                <a:latin typeface="Consolas" panose="020B0609020204030204" pitchFamily="49" charset="0"/>
              </a:rPr>
              <a:t>instance</a:t>
            </a:r>
            <a:r>
              <a:rPr lang="ko-KR" altLang="en-US" dirty="0">
                <a:latin typeface="Consolas" panose="020B0609020204030204" pitchFamily="49" charset="0"/>
              </a:rPr>
              <a:t>가 임 존재하면 새로운 인스턴스를 삭제 </a:t>
            </a:r>
            <a:r>
              <a:rPr lang="en-US" altLang="ko-KR" dirty="0">
                <a:latin typeface="Consolas" panose="020B0609020204030204" pitchFamily="49" charset="0"/>
              </a:rPr>
              <a:t>// Scene</a:t>
            </a:r>
            <a:r>
              <a:rPr lang="ko-KR" altLang="en-US" dirty="0">
                <a:latin typeface="Consolas" panose="020B0609020204030204" pitchFamily="49" charset="0"/>
              </a:rPr>
              <a:t> 여러 개 만들 때 삭제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(_instance != null &amp;&amp; _instance != this)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Destroy(</a:t>
            </a:r>
            <a:r>
              <a:rPr lang="en-US" altLang="ko-KR" dirty="0" err="1">
                <a:latin typeface="Consolas" panose="020B0609020204030204" pitchFamily="49" charset="0"/>
              </a:rPr>
              <a:t>this.gameObject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_instance = this;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210 앱굴림 B" panose="02020603020101020101" pitchFamily="18" charset="-127"/>
                <a:ea typeface="210 앱굴림 B" panose="02020603020101020101" pitchFamily="18" charset="-127"/>
              </a:rPr>
              <a:t>코루틴</a:t>
            </a:r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(Coroutine)</a:t>
            </a:r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76260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C32A-24C8-4359-B046-94CBAEB0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코루틴을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이해해보자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8672-6D3F-40C8-A2E3-06959613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제가 </a:t>
            </a:r>
            <a:r>
              <a:rPr lang="en-US" altLang="ko-KR" dirty="0"/>
              <a:t>TV</a:t>
            </a:r>
            <a:r>
              <a:rPr lang="ko-KR" altLang="en-US" dirty="0"/>
              <a:t>로 </a:t>
            </a:r>
            <a:r>
              <a:rPr lang="en-US" altLang="ko-KR" dirty="0"/>
              <a:t>Netflix</a:t>
            </a:r>
            <a:r>
              <a:rPr lang="ko-KR" altLang="en-US" dirty="0"/>
              <a:t>를 보기 시작했지만 </a:t>
            </a:r>
            <a:r>
              <a:rPr lang="en-US" altLang="ko-KR" dirty="0"/>
              <a:t>Intro</a:t>
            </a:r>
            <a:r>
              <a:rPr lang="ko-KR" altLang="en-US" dirty="0"/>
              <a:t>가 나옵니다</a:t>
            </a:r>
            <a:r>
              <a:rPr lang="en-US" altLang="ko-KR" dirty="0"/>
              <a:t>. Intro</a:t>
            </a:r>
            <a:r>
              <a:rPr lang="ko-KR" altLang="en-US" dirty="0"/>
              <a:t>를 보는 대신 롤을 실행해서 큐를</a:t>
            </a:r>
            <a:r>
              <a:rPr lang="en-US" altLang="ko-KR" dirty="0"/>
              <a:t> </a:t>
            </a:r>
            <a:r>
              <a:rPr lang="ko-KR" altLang="en-US" dirty="0"/>
              <a:t>돌립니다</a:t>
            </a:r>
            <a:r>
              <a:rPr lang="en-US" altLang="ko-KR" dirty="0"/>
              <a:t>(</a:t>
            </a:r>
            <a:r>
              <a:rPr lang="ko-KR" altLang="en-US" dirty="0"/>
              <a:t>대전 상대를 찾는 것</a:t>
            </a:r>
            <a:r>
              <a:rPr lang="en-US" altLang="ko-KR" dirty="0"/>
              <a:t>). </a:t>
            </a:r>
            <a:r>
              <a:rPr lang="ko-KR" altLang="en-US" dirty="0"/>
              <a:t>하지만 롤은 </a:t>
            </a:r>
            <a:r>
              <a:rPr lang="en-US" altLang="ko-KR" dirty="0"/>
              <a:t>10</a:t>
            </a:r>
            <a:r>
              <a:rPr lang="ko-KR" altLang="en-US" dirty="0"/>
              <a:t>명이 모여야 돼서 많이 기다려야 합니다</a:t>
            </a:r>
            <a:r>
              <a:rPr lang="en-US" altLang="ko-KR" dirty="0"/>
              <a:t>. </a:t>
            </a:r>
            <a:r>
              <a:rPr lang="ko-KR" altLang="en-US" dirty="0"/>
              <a:t>이걸 기다리는 대신 문제 풀이 과제를 합니다</a:t>
            </a:r>
            <a:r>
              <a:rPr lang="en-US" altLang="ko-KR" dirty="0"/>
              <a:t>. </a:t>
            </a:r>
            <a:r>
              <a:rPr lang="ko-KR" altLang="en-US" dirty="0"/>
              <a:t>첫 번째 문제를 풀고 두 번째 문제를 봤는데 유튜브 영상을 보고</a:t>
            </a:r>
            <a:r>
              <a:rPr lang="en-US" altLang="ko-KR" dirty="0"/>
              <a:t> </a:t>
            </a:r>
            <a:r>
              <a:rPr lang="ko-KR" altLang="en-US" dirty="0"/>
              <a:t>풀라고 합니다</a:t>
            </a:r>
            <a:r>
              <a:rPr lang="en-US" altLang="ko-KR" dirty="0"/>
              <a:t>. </a:t>
            </a:r>
            <a:r>
              <a:rPr lang="ko-KR" altLang="en-US" dirty="0"/>
              <a:t>그래서 유튜브를 틀었습니다</a:t>
            </a:r>
            <a:r>
              <a:rPr lang="en-US" altLang="ko-KR" dirty="0"/>
              <a:t>. </a:t>
            </a:r>
            <a:r>
              <a:rPr lang="ko-KR" altLang="en-US" dirty="0"/>
              <a:t>영상이 로딩되는 것을 기다리는 대신 </a:t>
            </a:r>
            <a:r>
              <a:rPr lang="en-US" altLang="ko-KR" dirty="0"/>
              <a:t>Intro</a:t>
            </a:r>
            <a:r>
              <a:rPr lang="ko-KR" altLang="en-US" dirty="0"/>
              <a:t>가 끝난 </a:t>
            </a:r>
            <a:r>
              <a:rPr lang="en-US" altLang="ko-KR" dirty="0"/>
              <a:t>Netflix</a:t>
            </a:r>
            <a:r>
              <a:rPr lang="ko-KR" altLang="en-US" dirty="0"/>
              <a:t>를 봅니다</a:t>
            </a:r>
            <a:r>
              <a:rPr lang="en-US" altLang="ko-KR" dirty="0"/>
              <a:t>. </a:t>
            </a:r>
            <a:r>
              <a:rPr lang="ko-KR" altLang="en-US" dirty="0"/>
              <a:t>그런데 광고가 뜹니다</a:t>
            </a:r>
            <a:r>
              <a:rPr lang="en-US" altLang="ko-KR" dirty="0"/>
              <a:t>. </a:t>
            </a:r>
            <a:r>
              <a:rPr lang="ko-KR" altLang="en-US" dirty="0"/>
              <a:t>그거를 보던 중 롤 큐가 잡혀서 롤을 합니다 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93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CD5D-5D6D-4CBC-8A3C-D411F404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그래서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코루틴은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대충 이런 것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F4744-C33F-4646-A9FA-C470760C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7874"/>
            <a:ext cx="11275423" cy="499500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모든 것을 동시에 일어나게 하는 것처럼 빠르게 작업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들을 전환하는 것이 아니다</a:t>
            </a:r>
            <a:endParaRPr lang="en-US" altLang="ko-KR" dirty="0"/>
          </a:p>
          <a:p>
            <a:r>
              <a:rPr lang="ko-KR" altLang="en-US" dirty="0"/>
              <a:t>필요로 할 때</a:t>
            </a:r>
            <a:r>
              <a:rPr lang="en-US" altLang="ko-KR" dirty="0"/>
              <a:t>,</a:t>
            </a:r>
            <a:r>
              <a:rPr lang="ko-KR" altLang="en-US" dirty="0"/>
              <a:t> 다른 일을 하는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필요로 할 때</a:t>
            </a:r>
            <a:r>
              <a:rPr lang="en-US" altLang="ko-KR" dirty="0"/>
              <a:t>: Space</a:t>
            </a:r>
            <a:r>
              <a:rPr lang="ko-KR" altLang="en-US" dirty="0"/>
              <a:t>바를 눌러서 </a:t>
            </a:r>
            <a:r>
              <a:rPr lang="en-US" altLang="ko-KR" dirty="0"/>
              <a:t>3</a:t>
            </a:r>
            <a:r>
              <a:rPr lang="ko-KR" altLang="en-US" dirty="0"/>
              <a:t>초마다 총을 발사해야 됨</a:t>
            </a:r>
            <a:endParaRPr lang="en-US" altLang="ko-KR" dirty="0"/>
          </a:p>
          <a:p>
            <a:r>
              <a:rPr lang="ko-KR" altLang="en-US" dirty="0"/>
              <a:t>일</a:t>
            </a:r>
            <a:r>
              <a:rPr lang="en-US" altLang="ko-KR" dirty="0"/>
              <a:t>: </a:t>
            </a:r>
            <a:r>
              <a:rPr lang="ko-KR" altLang="en-US" dirty="0"/>
              <a:t>총알을 </a:t>
            </a:r>
            <a:r>
              <a:rPr lang="en-US" altLang="ko-KR" dirty="0"/>
              <a:t>3</a:t>
            </a:r>
            <a:r>
              <a:rPr lang="ko-KR" altLang="en-US" dirty="0"/>
              <a:t>초마다 계속 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코루틴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호출한 곳으로 돌아갈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자기 상태를 기억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</a:t>
            </a:r>
            <a:r>
              <a:rPr lang="ko-KR" altLang="en-US" dirty="0"/>
              <a:t>와 똑같은 문제 겪음</a:t>
            </a:r>
            <a:r>
              <a:rPr lang="en-US" altLang="ko-KR" dirty="0"/>
              <a:t>. Ex)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우로</a:t>
            </a:r>
            <a:r>
              <a:rPr lang="en-US" altLang="ko-KR" dirty="0"/>
              <a:t>) &amp; </a:t>
            </a:r>
            <a:r>
              <a:rPr lang="ko-KR" altLang="en-US" dirty="0"/>
              <a:t>움직여</a:t>
            </a:r>
            <a:r>
              <a:rPr lang="en-US" altLang="ko-KR" dirty="0"/>
              <a:t>(</a:t>
            </a:r>
            <a:r>
              <a:rPr lang="ko-KR" altLang="en-US" dirty="0"/>
              <a:t>좌로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 프레임마다 체크하여 돌아갈 지점 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실행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StartCoroutine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4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2282A-4C76-412D-AA1B-E2C3B1F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코루틴을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왜 쓸까요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4A014-046C-492B-A606-EE058A2F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매번</a:t>
            </a:r>
            <a:r>
              <a:rPr lang="en-US" altLang="ko-KR" dirty="0"/>
              <a:t>(Update</a:t>
            </a:r>
            <a:r>
              <a:rPr lang="ko-KR" altLang="en-US" dirty="0"/>
              <a:t>에서 실행하는 것이 아니라</a:t>
            </a:r>
            <a:r>
              <a:rPr lang="en-US" altLang="ko-KR" dirty="0"/>
              <a:t>) </a:t>
            </a:r>
            <a:r>
              <a:rPr lang="ko-KR" altLang="en-US" dirty="0"/>
              <a:t>원할 때만 실행할 수 있음 </a:t>
            </a:r>
            <a:r>
              <a:rPr lang="en-US" altLang="ko-KR" dirty="0"/>
              <a:t>=&gt; </a:t>
            </a:r>
            <a:r>
              <a:rPr lang="ko-KR" altLang="en-US" dirty="0"/>
              <a:t>성능 향상</a:t>
            </a:r>
            <a:endParaRPr lang="en-US" altLang="ko-KR" dirty="0"/>
          </a:p>
          <a:p>
            <a:r>
              <a:rPr lang="ko-KR" altLang="en-US" dirty="0"/>
              <a:t>가독성 향상</a:t>
            </a:r>
            <a:endParaRPr lang="en-US" altLang="ko-KR" dirty="0"/>
          </a:p>
          <a:p>
            <a:r>
              <a:rPr lang="en-US" altLang="ko-KR" dirty="0"/>
              <a:t>Update() </a:t>
            </a:r>
            <a:r>
              <a:rPr lang="ko-KR" altLang="en-US" dirty="0"/>
              <a:t>함수에 종속적이지 않음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 기반의 서브루틴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을 만들기 쉬움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총알 </a:t>
            </a:r>
            <a:r>
              <a:rPr lang="en-US" altLang="ko-KR" dirty="0"/>
              <a:t>5</a:t>
            </a:r>
            <a:r>
              <a:rPr lang="ko-KR" altLang="en-US" dirty="0"/>
              <a:t>초마다 발사</a:t>
            </a:r>
            <a:endParaRPr lang="en-US" altLang="ko-KR" dirty="0"/>
          </a:p>
          <a:p>
            <a:r>
              <a:rPr lang="en-US" altLang="ko-KR" dirty="0"/>
              <a:t>Update=&gt;</a:t>
            </a:r>
            <a:br>
              <a:rPr lang="en-US" altLang="ko-KR" dirty="0"/>
            </a:br>
            <a:r>
              <a:rPr lang="ko-KR" altLang="en-US" dirty="0"/>
              <a:t>매 프레임마다 </a:t>
            </a:r>
            <a:r>
              <a:rPr lang="en-US" altLang="ko-KR" dirty="0"/>
              <a:t>Timer</a:t>
            </a:r>
            <a:r>
              <a:rPr lang="ko-KR" altLang="en-US" dirty="0"/>
              <a:t>실행 </a:t>
            </a:r>
            <a:r>
              <a:rPr lang="en-US" altLang="ko-KR" dirty="0"/>
              <a:t>+ if</a:t>
            </a:r>
            <a:r>
              <a:rPr lang="ko-KR" altLang="en-US" dirty="0"/>
              <a:t>문으로 실행할지 말지 체크</a:t>
            </a:r>
            <a:endParaRPr lang="en-US" altLang="ko-KR" dirty="0"/>
          </a:p>
          <a:p>
            <a:r>
              <a:rPr lang="en-US" altLang="ko-KR" dirty="0" err="1"/>
              <a:t>Corountine</a:t>
            </a:r>
            <a:r>
              <a:rPr lang="en-US" altLang="ko-KR" dirty="0"/>
              <a:t>=&gt;</a:t>
            </a:r>
            <a:br>
              <a:rPr lang="en-US" altLang="ko-KR" dirty="0"/>
            </a:br>
            <a:r>
              <a:rPr lang="en-US" altLang="ko-KR" dirty="0"/>
              <a:t>Yield return new </a:t>
            </a:r>
            <a:r>
              <a:rPr lang="en-US" altLang="ko-KR" dirty="0" err="1"/>
              <a:t>waitforsecond</a:t>
            </a:r>
            <a:r>
              <a:rPr lang="en-US" altLang="ko-KR" dirty="0"/>
              <a:t>(5f);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78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(</a:t>
            </a:r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참고용</a:t>
            </a: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)</a:t>
            </a:r>
            <a:b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Coroutine vs Invoke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49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259D-491E-4571-9C87-F2870F3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Invoke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E5EAB-E81F-44A2-8094-ED38459A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코루틴이랑</a:t>
            </a:r>
            <a:r>
              <a:rPr lang="ko-KR" altLang="en-US" dirty="0"/>
              <a:t> 똑같아 보이는 </a:t>
            </a:r>
            <a:r>
              <a:rPr lang="en-US" altLang="ko-KR" dirty="0"/>
              <a:t>invoke</a:t>
            </a:r>
            <a:r>
              <a:rPr lang="ko-KR" altLang="en-US" dirty="0"/>
              <a:t>는 </a:t>
            </a:r>
            <a:r>
              <a:rPr lang="ko-KR" altLang="en-US" dirty="0" err="1"/>
              <a:t>뭘까</a:t>
            </a:r>
            <a:endParaRPr lang="en-US" altLang="ko-KR" dirty="0"/>
          </a:p>
          <a:p>
            <a:r>
              <a:rPr lang="ko-KR" altLang="en-US" dirty="0"/>
              <a:t>원하는 시점에서 함수 호출하고 싶을 때</a:t>
            </a:r>
            <a:endParaRPr lang="en-US" altLang="ko-KR" dirty="0"/>
          </a:p>
          <a:p>
            <a:r>
              <a:rPr lang="en-US" altLang="ko-KR" dirty="0" err="1"/>
              <a:t>InvokeRepeating</a:t>
            </a:r>
            <a:r>
              <a:rPr lang="ko-KR" altLang="en-US" dirty="0"/>
              <a:t>으로 함수를 반복적으로 사용 가능</a:t>
            </a:r>
            <a:endParaRPr lang="en-US" altLang="ko-KR" dirty="0"/>
          </a:p>
          <a:p>
            <a:r>
              <a:rPr lang="ko-KR" altLang="en-US" dirty="0" err="1"/>
              <a:t>코루틴과의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lvl="1"/>
            <a:r>
              <a:rPr lang="ko-KR" altLang="en-US" dirty="0"/>
              <a:t>내부적인 타이머로 작동함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r>
              <a:rPr lang="ko-KR" altLang="en-US" dirty="0"/>
              <a:t>인자를 전달할 수 없다</a:t>
            </a:r>
          </a:p>
        </p:txBody>
      </p:sp>
    </p:spTree>
    <p:extLst>
      <p:ext uri="{BB962C8B-B14F-4D97-AF65-F5344CB8AC3E}">
        <p14:creationId xmlns:p14="http://schemas.microsoft.com/office/powerpoint/2010/main" val="4353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 err="1">
                <a:latin typeface="210 앱굴림 B" panose="02020603020101020101" pitchFamily="18" charset="-127"/>
                <a:ea typeface="210 앱굴림 B" panose="02020603020101020101" pitchFamily="18" charset="-127"/>
              </a:rPr>
              <a:t>코루틴</a:t>
            </a: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(Coroutine)</a:t>
            </a:r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을 써보자</a:t>
            </a:r>
          </a:p>
        </p:txBody>
      </p:sp>
    </p:spTree>
    <p:extLst>
      <p:ext uri="{BB962C8B-B14F-4D97-AF65-F5344CB8AC3E}">
        <p14:creationId xmlns:p14="http://schemas.microsoft.com/office/powerpoint/2010/main" val="23083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FB84-6ED1-4A0D-B634-61ED71F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코루틴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말들기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C7A0B-CC6F-426F-81A5-0FA5DADF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 err="1"/>
              <a:t>IEnumerator</a:t>
            </a:r>
            <a:r>
              <a:rPr lang="en-US" altLang="ko-KR" dirty="0"/>
              <a:t>(</a:t>
            </a:r>
            <a:r>
              <a:rPr lang="ko-KR" altLang="en-US" dirty="0"/>
              <a:t>열거자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yield</a:t>
            </a:r>
            <a:r>
              <a:rPr lang="ko-KR" altLang="en-US" dirty="0"/>
              <a:t> 키워드를 사용해서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코루틴</a:t>
            </a:r>
            <a:r>
              <a:rPr lang="ko-KR" altLang="en-US" dirty="0"/>
              <a:t> 실행 </a:t>
            </a:r>
            <a:r>
              <a:rPr lang="en-US" altLang="ko-KR" dirty="0"/>
              <a:t>(</a:t>
            </a:r>
            <a:r>
              <a:rPr lang="en-US" altLang="ko-KR" dirty="0" err="1"/>
              <a:t>StartCoroutine</a:t>
            </a:r>
            <a:r>
              <a:rPr lang="en-US" altLang="ko-KR" dirty="0"/>
              <a:t>):</a:t>
            </a:r>
          </a:p>
          <a:p>
            <a:pPr lvl="1"/>
            <a:r>
              <a:rPr lang="en-US" altLang="ko-KR" dirty="0" err="1"/>
              <a:t>StartCoroutine</a:t>
            </a:r>
            <a:r>
              <a:rPr lang="en-US" altLang="ko-KR" dirty="0"/>
              <a:t>(“</a:t>
            </a:r>
            <a:r>
              <a:rPr lang="ko-KR" altLang="en-US" dirty="0" err="1"/>
              <a:t>코루틴함수명</a:t>
            </a:r>
            <a:r>
              <a:rPr lang="en-US" altLang="ko-KR" dirty="0"/>
              <a:t>”,</a:t>
            </a:r>
            <a:r>
              <a:rPr lang="ko-KR" altLang="en-US" dirty="0"/>
              <a:t>인자</a:t>
            </a:r>
            <a:r>
              <a:rPr lang="en-US" altLang="ko-KR" dirty="0"/>
              <a:t>); </a:t>
            </a:r>
          </a:p>
          <a:p>
            <a:pPr lvl="1"/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ko-KR" altLang="en-US" dirty="0" err="1"/>
              <a:t>코루틴함수명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)); // </a:t>
            </a:r>
            <a:r>
              <a:rPr lang="ko-KR" altLang="en-US" dirty="0" err="1"/>
              <a:t>굳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5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2027"/>
            <a:ext cx="12204700" cy="10560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7" y="-1965391"/>
            <a:ext cx="11870547" cy="10271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3805622" y="5893004"/>
            <a:ext cx="8166872" cy="93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https://github.com/IamGroooooot/cien-unity-2019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2019/11/20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84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C74D1-FB0A-4955-B4C2-7C8D6F2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코루틴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3A82-ED0E-4B67-92FF-0F2ED8EF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251473" cy="45229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Coroutine</a:t>
            </a:r>
            <a:r>
              <a:rPr lang="ko-KR" altLang="en-US" dirty="0"/>
              <a:t>함수는 일반 함수처럼 호출하면 실행되지 않는다</a:t>
            </a:r>
            <a:r>
              <a:rPr lang="en-US" altLang="ko-KR" dirty="0"/>
              <a:t>.</a:t>
            </a:r>
            <a:r>
              <a:rPr lang="ko-KR" altLang="en-US" dirty="0"/>
              <a:t> 그런데 아무런 경고도 뜨지않는다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반드시 </a:t>
            </a:r>
            <a:r>
              <a:rPr lang="en-US" altLang="ko-KR" dirty="0" err="1"/>
              <a:t>StartCoroutine</a:t>
            </a:r>
            <a:r>
              <a:rPr lang="ko-KR" altLang="en-US" dirty="0"/>
              <a:t>을 사용해서 호출해야 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Coroutine</a:t>
            </a:r>
            <a:r>
              <a:rPr lang="ko-KR" altLang="en-US" dirty="0"/>
              <a:t>은 </a:t>
            </a:r>
            <a:r>
              <a:rPr lang="en-US" altLang="ko-KR" dirty="0" err="1"/>
              <a:t>WaitForSecond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Time.scale</a:t>
            </a:r>
            <a:r>
              <a:rPr lang="ko-KR" altLang="en-US" dirty="0"/>
              <a:t>의 영향을 받는다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면 </a:t>
            </a:r>
            <a:r>
              <a:rPr lang="en-US" altLang="ko-KR" dirty="0" err="1"/>
              <a:t>WaitForSecond</a:t>
            </a:r>
            <a:r>
              <a:rPr lang="en-US" altLang="ko-KR" dirty="0"/>
              <a:t>(1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r>
              <a:rPr lang="ko-KR" altLang="en-US" dirty="0"/>
              <a:t>초</a:t>
            </a:r>
            <a:r>
              <a:rPr lang="en-US" altLang="ko-KR" dirty="0"/>
              <a:t>/x </a:t>
            </a:r>
            <a:r>
              <a:rPr lang="ko-KR" altLang="en-US" dirty="0"/>
              <a:t>대기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;</a:t>
            </a:r>
            <a:r>
              <a:rPr lang="ko-KR" altLang="en-US" dirty="0"/>
              <a:t> 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 대기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en-US" altLang="ko-KR" dirty="0" err="1"/>
              <a:t>Time.scale</a:t>
            </a:r>
            <a:r>
              <a:rPr lang="ko-KR" altLang="en-US" dirty="0"/>
              <a:t>이 </a:t>
            </a:r>
            <a:r>
              <a:rPr lang="en-US" altLang="ko-KR" dirty="0"/>
              <a:t>0.5</a:t>
            </a:r>
            <a:r>
              <a:rPr lang="ko-KR" altLang="en-US" dirty="0"/>
              <a:t>일 때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WaitForSeconds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초 대기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StartCoroutine</a:t>
            </a:r>
            <a:r>
              <a:rPr lang="ko-KR" altLang="en-US" dirty="0"/>
              <a:t>을 호출하는 스크립트가 붙은 오브젝트가 비활성화 되거나 파괴되면 </a:t>
            </a:r>
            <a:r>
              <a:rPr lang="en-US" altLang="ko-KR" dirty="0"/>
              <a:t>Coroutine</a:t>
            </a:r>
            <a:r>
              <a:rPr lang="ko-KR" altLang="en-US" dirty="0"/>
              <a:t>은 중단된다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59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지원하는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Yield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문들 중 일부입니다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761618" cy="485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Yield</a:t>
            </a:r>
            <a:r>
              <a:rPr lang="ko-KR" altLang="en-US" sz="2400" dirty="0"/>
              <a:t>하는 </a:t>
            </a:r>
            <a:r>
              <a:rPr lang="en-US" altLang="ko-KR" sz="2400" dirty="0"/>
              <a:t>Data</a:t>
            </a:r>
            <a:r>
              <a:rPr lang="ko-KR" altLang="en-US" sz="2400" dirty="0"/>
              <a:t>에 따라 유니티가 다르게 작동합니다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null: </a:t>
            </a:r>
            <a:r>
              <a:rPr lang="ko-KR" altLang="en-US" sz="2400" dirty="0"/>
              <a:t>다음 프레임까지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WaitForSeconds</a:t>
            </a:r>
            <a:r>
              <a:rPr lang="en-US" altLang="ko-KR" sz="2400" b="1" dirty="0"/>
              <a:t>(float): </a:t>
            </a:r>
            <a:r>
              <a:rPr lang="ko-KR" altLang="en-US" sz="2400" dirty="0"/>
              <a:t>지정된 초 만큼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WaitForFixedUpdate</a:t>
            </a:r>
            <a:r>
              <a:rPr lang="en-US" altLang="ko-KR" sz="2400" b="1" dirty="0"/>
              <a:t>(): </a:t>
            </a:r>
            <a:r>
              <a:rPr lang="ko-KR" altLang="en-US" sz="2400" dirty="0"/>
              <a:t>다음 물리 프레임까지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WaitForEndOfFrame</a:t>
            </a:r>
            <a:r>
              <a:rPr lang="en-US" altLang="ko-KR" sz="2400" b="1" dirty="0"/>
              <a:t>(): </a:t>
            </a:r>
            <a:r>
              <a:rPr lang="ko-KR" altLang="en-US" sz="2400" dirty="0"/>
              <a:t>모든 렌더링 작업이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 err="1"/>
              <a:t>StartCoRoutine</a:t>
            </a:r>
            <a:r>
              <a:rPr lang="en-US" altLang="ko-KR" sz="2400" b="1" dirty="0"/>
              <a:t>(string): </a:t>
            </a:r>
            <a:r>
              <a:rPr lang="ko-KR" altLang="en-US" sz="2400" dirty="0"/>
              <a:t>다른 </a:t>
            </a:r>
            <a:r>
              <a:rPr lang="ko-KR" altLang="en-US" sz="2400" dirty="0" err="1"/>
              <a:t>코루틴이</a:t>
            </a:r>
            <a:r>
              <a:rPr lang="ko-KR" altLang="en-US" sz="2400" dirty="0"/>
              <a:t>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WWW(string): </a:t>
            </a:r>
            <a:r>
              <a:rPr lang="ko-KR" altLang="en-US" sz="2400" dirty="0"/>
              <a:t>웹 통신 작업이 끝날 때까지 대기</a:t>
            </a:r>
          </a:p>
          <a:p>
            <a:r>
              <a:rPr lang="en-US" altLang="ko-KR" sz="2400" dirty="0"/>
              <a:t>yield return </a:t>
            </a:r>
            <a:r>
              <a:rPr lang="en-US" altLang="ko-KR" sz="2400" b="1" dirty="0"/>
              <a:t>new </a:t>
            </a:r>
            <a:r>
              <a:rPr lang="en-US" altLang="ko-KR" sz="2400" b="1" dirty="0" err="1"/>
              <a:t>AsyncOperation</a:t>
            </a:r>
            <a:r>
              <a:rPr lang="en-US" altLang="ko-KR" sz="2400" b="1" dirty="0"/>
              <a:t>: </a:t>
            </a:r>
            <a:r>
              <a:rPr lang="ko-KR" altLang="en-US" sz="2400" dirty="0"/>
              <a:t>비동기 작업이 끝날 때까지 대기 </a:t>
            </a:r>
            <a:r>
              <a:rPr lang="en-US" altLang="ko-KR" sz="2400" dirty="0"/>
              <a:t>( </a:t>
            </a:r>
            <a:r>
              <a:rPr lang="ko-KR" altLang="en-US" sz="2400" dirty="0" err="1"/>
              <a:t>씬로딩</a:t>
            </a:r>
            <a:r>
              <a:rPr lang="ko-KR" altLang="en-US" sz="2400" dirty="0"/>
              <a:t> 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20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// 1</a:t>
            </a:r>
            <a:r>
              <a:rPr lang="ko-KR" altLang="en-US" dirty="0"/>
              <a:t>초마다 디버그를 찍어보자</a:t>
            </a:r>
          </a:p>
          <a:p>
            <a:pPr marL="0" indent="0">
              <a:buNone/>
            </a:pPr>
            <a:r>
              <a:rPr lang="en-US" altLang="ko-KR" dirty="0"/>
              <a:t>private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RepeatDebug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while (true)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(1f);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</a:t>
            </a:r>
            <a:r>
              <a:rPr lang="ko-KR" altLang="en-US" dirty="0"/>
              <a:t>나는 </a:t>
            </a:r>
            <a:r>
              <a:rPr lang="ko-KR" altLang="en-US" dirty="0" err="1"/>
              <a:t>그루트다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82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WaitForSecond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재사용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/>
              <a:t>1</a:t>
            </a:r>
            <a:r>
              <a:rPr lang="ko-KR" altLang="en-US" sz="3200" dirty="0"/>
              <a:t>초마다 반복되는 </a:t>
            </a:r>
            <a:r>
              <a:rPr lang="en-US" altLang="ko-KR" sz="3200" dirty="0"/>
              <a:t>new</a:t>
            </a:r>
            <a:r>
              <a:rPr lang="ko-KR" altLang="en-US" sz="3200" dirty="0"/>
              <a:t>가 불</a:t>
            </a:r>
            <a:r>
              <a:rPr lang="en-US" altLang="ko-KR" sz="3200" dirty="0"/>
              <a:t>-</a:t>
            </a:r>
            <a:r>
              <a:rPr lang="ko-KR" altLang="en-US" sz="3200" dirty="0"/>
              <a:t>편하다</a:t>
            </a:r>
            <a:r>
              <a:rPr lang="en-US" altLang="ko-KR" sz="3200" dirty="0"/>
              <a:t>. </a:t>
            </a:r>
            <a:br>
              <a:rPr lang="en-US" altLang="ko-KR" sz="3200" dirty="0"/>
            </a:br>
            <a:r>
              <a:rPr lang="en-US" altLang="ko-KR" sz="3200" dirty="0"/>
              <a:t>(new</a:t>
            </a:r>
            <a:r>
              <a:rPr lang="ko-KR" altLang="en-US" sz="3200" dirty="0"/>
              <a:t>연산은 무겁다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/>
              <a:t>new</a:t>
            </a:r>
            <a:r>
              <a:rPr lang="ko-KR" altLang="en-US" sz="3200" dirty="0"/>
              <a:t>한번만 하고 재사용하자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2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A3A2-B43B-4C43-B299-C6B4D91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71497-D0F8-48CB-AC88-5EF3C9CA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private </a:t>
            </a:r>
            <a:r>
              <a:rPr lang="en-US" altLang="ko-KR" sz="2400" dirty="0" err="1"/>
              <a:t>IEnumerator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RepeatDebug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WaitForSeconds</a:t>
            </a:r>
            <a:r>
              <a:rPr lang="en-US" altLang="ko-KR" sz="2400" dirty="0"/>
              <a:t>(1f);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while (true)</a:t>
            </a:r>
          </a:p>
          <a:p>
            <a:pPr marL="0" indent="0">
              <a:buNone/>
            </a:pPr>
            <a:r>
              <a:rPr lang="en-US" altLang="ko-KR" sz="2400" dirty="0"/>
              <a:t>    {</a:t>
            </a:r>
          </a:p>
          <a:p>
            <a:pPr marL="0" indent="0">
              <a:buNone/>
            </a:pPr>
            <a:r>
              <a:rPr lang="en-US" altLang="ko-KR" sz="2400" dirty="0"/>
              <a:t>        yield return </a:t>
            </a:r>
            <a:r>
              <a:rPr lang="en-US" altLang="ko-KR" sz="2400" dirty="0" err="1"/>
              <a:t>sleepOneSec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Debug.Log</a:t>
            </a:r>
            <a:r>
              <a:rPr lang="en-US" altLang="ko-KR" sz="2400" dirty="0"/>
              <a:t>("</a:t>
            </a:r>
            <a:r>
              <a:rPr lang="ko-KR" altLang="en-US" sz="2400" dirty="0"/>
              <a:t>나는 </a:t>
            </a:r>
            <a:r>
              <a:rPr lang="ko-KR" altLang="en-US" sz="2400" dirty="0" err="1"/>
              <a:t>그루트다</a:t>
            </a:r>
            <a:r>
              <a:rPr lang="en-US" altLang="ko-KR" sz="2400" dirty="0"/>
              <a:t>");    </a:t>
            </a:r>
          </a:p>
          <a:p>
            <a:pPr marL="0" indent="0">
              <a:buNone/>
            </a:pPr>
            <a:r>
              <a:rPr lang="en-US" altLang="ko-KR" sz="2400" dirty="0"/>
              <a:t>    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55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/>
          <a:lstStyle/>
          <a:p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유니티로 저장하고 불러오기 </a:t>
            </a:r>
            <a:b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(Save File)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86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3CAC-2D6F-4C45-94EB-F4CA0ECB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Save File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B233D-35FF-49D8-8201-7E245B8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유니티의 기능 쓰면 빠르게 만들 수 있음</a:t>
            </a:r>
            <a:endParaRPr lang="en-US" altLang="ko-KR" dirty="0"/>
          </a:p>
          <a:p>
            <a:r>
              <a:rPr lang="en-US" altLang="ko-KR" dirty="0" err="1"/>
              <a:t>PlayerPref</a:t>
            </a:r>
            <a:r>
              <a:rPr lang="en-US" altLang="ko-KR" dirty="0"/>
              <a:t> </a:t>
            </a:r>
            <a:r>
              <a:rPr lang="ko-KR" altLang="en-US" dirty="0"/>
              <a:t>쓰면 편하다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Save: </a:t>
            </a:r>
            <a:r>
              <a:rPr lang="en-US" altLang="ko-KR" b="1" dirty="0" err="1"/>
              <a:t>SetString</a:t>
            </a:r>
            <a:r>
              <a:rPr lang="en-US" altLang="ko-KR" dirty="0"/>
              <a:t>(string </a:t>
            </a:r>
            <a:r>
              <a:rPr lang="en-US" altLang="ko-KR" b="1" dirty="0"/>
              <a:t>key</a:t>
            </a:r>
            <a:r>
              <a:rPr lang="en-US" altLang="ko-KR" dirty="0"/>
              <a:t>, string </a:t>
            </a:r>
            <a:r>
              <a:rPr lang="en-US" altLang="ko-KR" b="1" dirty="0"/>
              <a:t>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PlayerPrefs.SetString</a:t>
            </a:r>
            <a:r>
              <a:rPr lang="en-US" altLang="ko-KR" dirty="0"/>
              <a:t>("Name“, ”</a:t>
            </a:r>
            <a:r>
              <a:rPr lang="ko-KR" altLang="en-US" dirty="0"/>
              <a:t>고주형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Load: </a:t>
            </a:r>
            <a:r>
              <a:rPr lang="en-US" altLang="ko-KR" b="1" dirty="0" err="1"/>
              <a:t>GetString</a:t>
            </a:r>
            <a:r>
              <a:rPr lang="en-US" altLang="ko-KR" dirty="0"/>
              <a:t>(string </a:t>
            </a:r>
            <a:r>
              <a:rPr lang="en-US" altLang="ko-KR" b="1" dirty="0"/>
              <a:t>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("Name“);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1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01D3-403D-4E85-8E6D-27F15FFC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PlayerPref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의 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Static Method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C51EBD0-0C36-402A-8634-5DC926B79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96216"/>
              </p:ext>
            </p:extLst>
          </p:nvPr>
        </p:nvGraphicFramePr>
        <p:xfrm>
          <a:off x="1338262" y="1866899"/>
          <a:ext cx="9515475" cy="3848166"/>
        </p:xfrm>
        <a:graphic>
          <a:graphicData uri="http://schemas.openxmlformats.org/drawingml/2006/table">
            <a:tbl>
              <a:tblPr/>
              <a:tblGrid>
                <a:gridCol w="1565448">
                  <a:extLst>
                    <a:ext uri="{9D8B030D-6E8A-4147-A177-3AD203B41FA5}">
                      <a16:colId xmlns:a16="http://schemas.microsoft.com/office/drawing/2014/main" val="1543019220"/>
                    </a:ext>
                  </a:extLst>
                </a:gridCol>
                <a:gridCol w="7950027">
                  <a:extLst>
                    <a:ext uri="{9D8B030D-6E8A-4147-A177-3AD203B41FA5}">
                      <a16:colId xmlns:a16="http://schemas.microsoft.com/office/drawing/2014/main" val="2917334136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2"/>
                        </a:rPr>
                        <a:t>DeleteAll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Removes all keys and values from the preferences. Use with caution.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39403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3"/>
                        </a:rPr>
                        <a:t>DeleteKey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Removes key and its corresponding value from the preferences.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731958"/>
                  </a:ext>
                </a:extLst>
              </a:tr>
              <a:tr h="405752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4"/>
                        </a:rPr>
                        <a:t>GetFloat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728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5"/>
                        </a:rPr>
                        <a:t>GetInt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572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6"/>
                        </a:rPr>
                        <a:t>GetString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Returns the value corresponding to key in the preference file if it exists.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4185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7"/>
                        </a:rPr>
                        <a:t>HasKey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Returns true if key exists in the preferences.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042315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8"/>
                        </a:rPr>
                        <a:t>Save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Writes all modified preferences to disk.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64269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9"/>
                        </a:rPr>
                        <a:t>SetFloat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39379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10"/>
                        </a:rPr>
                        <a:t>SetInt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15537"/>
                  </a:ext>
                </a:extLst>
              </a:tr>
              <a:tr h="375298">
                <a:tc>
                  <a:txBody>
                    <a:bodyPr/>
                    <a:lstStyle/>
                    <a:p>
                      <a:pPr fontAlgn="t"/>
                      <a:r>
                        <a:rPr lang="en-US" sz="1600" u="sng" dirty="0" err="1">
                          <a:solidFill>
                            <a:srgbClr val="B83C82"/>
                          </a:solidFill>
                          <a:effectLst/>
                          <a:latin typeface="210 앱굴림 L" panose="02020603020101020101" pitchFamily="18" charset="-127"/>
                          <a:hlinkClick r:id="rId11"/>
                        </a:rPr>
                        <a:t>SetString</a:t>
                      </a:r>
                      <a:endParaRPr lang="en-US" sz="1600" dirty="0">
                        <a:effectLst/>
                      </a:endParaRP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210 앱굴림 L" panose="02020603020101020101" pitchFamily="18" charset="-127"/>
                        </a:rPr>
                        <a:t>Sets the value of the preference identified by key.</a:t>
                      </a:r>
                    </a:p>
                  </a:txBody>
                  <a:tcPr marL="86473" marR="86473" marT="43237" marB="4323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94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5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8A58-D4C5-4B82-A4C2-4937D1C3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PlayerPref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싫으면</a:t>
            </a:r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4F782-CCAE-4C40-9866-F67D0DE3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Json, CSV, XML, … </a:t>
            </a:r>
            <a:r>
              <a:rPr lang="ko-KR" altLang="en-US" dirty="0"/>
              <a:t>원하는 </a:t>
            </a:r>
            <a:r>
              <a:rPr lang="en-US" altLang="ko-KR" dirty="0"/>
              <a:t>format</a:t>
            </a:r>
            <a:r>
              <a:rPr lang="ko-KR" altLang="en-US" dirty="0"/>
              <a:t>으로 작업 가능</a:t>
            </a:r>
          </a:p>
        </p:txBody>
      </p:sp>
    </p:spTree>
    <p:extLst>
      <p:ext uri="{BB962C8B-B14F-4D97-AF65-F5344CB8AC3E}">
        <p14:creationId xmlns:p14="http://schemas.microsoft.com/office/powerpoint/2010/main" val="1485820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C7844-F1F2-4F20-991E-E7AA8A4F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Sound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C8DDB-24AB-4C05-8A64-7E1BCA4D2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Audio-Listener (</a:t>
            </a:r>
            <a:r>
              <a:rPr lang="ko-KR" altLang="en-US" dirty="0"/>
              <a:t>듣는 곳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Audio-Source (</a:t>
            </a:r>
            <a:r>
              <a:rPr lang="ko-KR" altLang="en-US" dirty="0"/>
              <a:t>사운드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Audio Clip </a:t>
            </a:r>
            <a:r>
              <a:rPr lang="ko-KR" altLang="en-US" dirty="0"/>
              <a:t>재생</a:t>
            </a:r>
            <a:r>
              <a:rPr lang="en-US" altLang="ko-KR" dirty="0"/>
              <a:t>: Play, Pause, Stop</a:t>
            </a:r>
          </a:p>
          <a:p>
            <a:pPr lvl="2"/>
            <a:r>
              <a:rPr lang="en-US" altLang="ko-KR" b="1" dirty="0"/>
              <a:t>Play</a:t>
            </a:r>
            <a:r>
              <a:rPr lang="en-US" altLang="ko-KR" dirty="0"/>
              <a:t>(</a:t>
            </a:r>
            <a:r>
              <a:rPr lang="en-US" altLang="ko-KR" dirty="0" err="1"/>
              <a:t>ulong</a:t>
            </a:r>
            <a:r>
              <a:rPr lang="en-US" altLang="ko-KR" dirty="0"/>
              <a:t> </a:t>
            </a:r>
            <a:r>
              <a:rPr lang="en-US" altLang="ko-KR" b="1" dirty="0"/>
              <a:t>delay</a:t>
            </a:r>
            <a:r>
              <a:rPr lang="en-US" altLang="ko-KR" dirty="0"/>
              <a:t> = 0)</a:t>
            </a:r>
            <a:br>
              <a:rPr lang="en-US" altLang="ko-KR" dirty="0"/>
            </a:br>
            <a:r>
              <a:rPr lang="en-US" altLang="ko-KR" dirty="0"/>
              <a:t>&gt;&gt; </a:t>
            </a:r>
            <a:r>
              <a:rPr lang="en-US" altLang="ko-KR" dirty="0" err="1"/>
              <a:t>audioSource.Play</a:t>
            </a:r>
            <a:r>
              <a:rPr lang="en-US" altLang="ko-KR" dirty="0"/>
              <a:t>(0); // </a:t>
            </a:r>
            <a:r>
              <a:rPr lang="ko-KR" altLang="en-US" dirty="0"/>
              <a:t>바로 재생</a:t>
            </a:r>
            <a:endParaRPr lang="en-US" altLang="ko-KR" dirty="0"/>
          </a:p>
          <a:p>
            <a:pPr lvl="2"/>
            <a:r>
              <a:rPr lang="en-US" altLang="ko-KR" dirty="0"/>
              <a:t>&gt;&gt; </a:t>
            </a:r>
            <a:r>
              <a:rPr lang="en-US" altLang="ko-KR" dirty="0" err="1"/>
              <a:t>audioData.Pause</a:t>
            </a:r>
            <a:r>
              <a:rPr lang="en-US" altLang="ko-KR" dirty="0"/>
              <a:t>(); // </a:t>
            </a:r>
            <a:r>
              <a:rPr lang="ko-KR" altLang="en-US" dirty="0"/>
              <a:t>일시정지</a:t>
            </a:r>
            <a:endParaRPr lang="en-US" altLang="ko-KR" dirty="0"/>
          </a:p>
          <a:p>
            <a:pPr lvl="2"/>
            <a:r>
              <a:rPr lang="en-US" altLang="ko-KR" dirty="0"/>
              <a:t>&gt;&gt; </a:t>
            </a:r>
            <a:r>
              <a:rPr lang="en-US" altLang="ko-KR" dirty="0" err="1"/>
              <a:t>audioData.UnPause</a:t>
            </a:r>
            <a:r>
              <a:rPr lang="en-US" altLang="ko-KR" dirty="0"/>
              <a:t>(); // </a:t>
            </a:r>
            <a:r>
              <a:rPr lang="ko-KR" altLang="en-US" dirty="0"/>
              <a:t>다시 재생</a:t>
            </a:r>
            <a:endParaRPr lang="en-US" altLang="ko-KR" dirty="0"/>
          </a:p>
          <a:p>
            <a:pPr lvl="2"/>
            <a:r>
              <a:rPr lang="en-US" altLang="ko-KR" dirty="0"/>
              <a:t>&gt;&gt; </a:t>
            </a:r>
            <a:r>
              <a:rPr lang="en-US" altLang="ko-KR" dirty="0" err="1"/>
              <a:t>audioData.Stop</a:t>
            </a:r>
            <a:r>
              <a:rPr lang="en-US" altLang="ko-KR" dirty="0"/>
              <a:t>(); // </a:t>
            </a:r>
            <a:r>
              <a:rPr lang="ko-KR" altLang="en-US" dirty="0"/>
              <a:t>정지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 </a:t>
            </a:r>
            <a:r>
              <a:rPr lang="en-US" altLang="ko-KR" dirty="0"/>
              <a:t>Audio Clip </a:t>
            </a:r>
            <a:r>
              <a:rPr lang="ko-KR" altLang="en-US" dirty="0"/>
              <a:t>재생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&gt;&gt;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myAudio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&gt;&gt; float </a:t>
            </a:r>
            <a:r>
              <a:rPr lang="en-US" altLang="ko-KR" dirty="0" err="1"/>
              <a:t>volumeScale</a:t>
            </a:r>
            <a:r>
              <a:rPr lang="en-US" altLang="ko-KR" dirty="0"/>
              <a:t> = 0.5f; // </a:t>
            </a:r>
            <a:r>
              <a:rPr lang="ko-KR" altLang="en-US" dirty="0"/>
              <a:t>값 범위</a:t>
            </a:r>
            <a:r>
              <a:rPr lang="en-US" altLang="ko-KR" dirty="0"/>
              <a:t> 0~1</a:t>
            </a:r>
            <a:br>
              <a:rPr lang="en-US" altLang="ko-KR" dirty="0"/>
            </a:br>
            <a:r>
              <a:rPr lang="en-US" altLang="ko-KR" dirty="0"/>
              <a:t>&gt;&gt; </a:t>
            </a:r>
            <a:r>
              <a:rPr lang="en-US" altLang="ko-KR" dirty="0" err="1"/>
              <a:t>PlayOneShotaudioSource.PlayOneShot</a:t>
            </a:r>
            <a:r>
              <a:rPr lang="en-US" altLang="ko-KR" dirty="0"/>
              <a:t>(</a:t>
            </a:r>
            <a:r>
              <a:rPr lang="en-US" altLang="ko-KR" dirty="0" err="1"/>
              <a:t>myAudio</a:t>
            </a:r>
            <a:r>
              <a:rPr lang="en-US" altLang="ko-KR" dirty="0"/>
              <a:t>, </a:t>
            </a:r>
            <a:r>
              <a:rPr lang="en-US" altLang="ko-KR" dirty="0" err="1"/>
              <a:t>volumeScale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60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알아 두면 편한 것</a:t>
            </a:r>
          </a:p>
        </p:txBody>
      </p:sp>
    </p:spTree>
    <p:extLst>
      <p:ext uri="{BB962C8B-B14F-4D97-AF65-F5344CB8AC3E}">
        <p14:creationId xmlns:p14="http://schemas.microsoft.com/office/powerpoint/2010/main" val="132316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1466-5FFE-4792-A4FB-1109678F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Build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0293A-86B8-4B67-B654-DA4513DF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</a:t>
            </a:r>
            <a:r>
              <a:rPr lang="en-US" altLang="ko-KR" dirty="0"/>
              <a:t>(</a:t>
            </a:r>
            <a:r>
              <a:rPr lang="ko-KR" altLang="en-US" dirty="0" err="1"/>
              <a:t>안드</a:t>
            </a:r>
            <a:r>
              <a:rPr lang="en-US" altLang="ko-KR" dirty="0"/>
              <a:t>) = Android Studio – SDK </a:t>
            </a:r>
            <a:r>
              <a:rPr lang="ko-KR" altLang="en-US" dirty="0"/>
              <a:t>필요한 버전들 다 다운 빌드</a:t>
            </a:r>
            <a:endParaRPr lang="en-US" altLang="ko-KR" dirty="0"/>
          </a:p>
          <a:p>
            <a:r>
              <a:rPr lang="ko-KR" altLang="en-US" dirty="0"/>
              <a:t>앱</a:t>
            </a:r>
            <a:r>
              <a:rPr lang="en-US" altLang="ko-KR" dirty="0"/>
              <a:t>(iOS) = </a:t>
            </a:r>
            <a:r>
              <a:rPr lang="ko-KR" altLang="en-US" dirty="0"/>
              <a:t>맥 필요</a:t>
            </a:r>
            <a:r>
              <a:rPr lang="en-US" altLang="ko-KR" dirty="0"/>
              <a:t>, Mac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모릅니다 </a:t>
            </a:r>
            <a:r>
              <a:rPr lang="ko-KR" altLang="en-US" dirty="0" err="1"/>
              <a:t>ㅠ</a:t>
            </a:r>
            <a:endParaRPr lang="en-US" altLang="ko-KR" dirty="0"/>
          </a:p>
          <a:p>
            <a:r>
              <a:rPr lang="en-US" altLang="ko-KR" dirty="0"/>
              <a:t>HTML5: </a:t>
            </a:r>
            <a:r>
              <a:rPr lang="ko-KR" altLang="en-US" dirty="0"/>
              <a:t>다운받고 빌드</a:t>
            </a:r>
            <a:endParaRPr lang="en-US" altLang="ko-KR" dirty="0"/>
          </a:p>
          <a:p>
            <a:r>
              <a:rPr lang="en-US" altLang="ko-KR" dirty="0"/>
              <a:t>PC: </a:t>
            </a:r>
            <a:r>
              <a:rPr lang="ko-KR" altLang="en-US" dirty="0"/>
              <a:t>바로 빌드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) </a:t>
            </a:r>
            <a:r>
              <a:rPr lang="ko-KR" altLang="en-US" dirty="0"/>
              <a:t>유니티 프로젝트의 경로에 한국어</a:t>
            </a:r>
            <a:r>
              <a:rPr lang="en-US" altLang="ko-KR" dirty="0"/>
              <a:t>(</a:t>
            </a:r>
            <a:r>
              <a:rPr lang="ko-KR" altLang="en-US" dirty="0"/>
              <a:t>아스키가 아닌 것</a:t>
            </a:r>
            <a:r>
              <a:rPr lang="en-US" altLang="ko-KR" dirty="0"/>
              <a:t>)</a:t>
            </a:r>
            <a:r>
              <a:rPr lang="ko-KR" altLang="en-US" dirty="0"/>
              <a:t>가 있으면 오류가 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5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공지</a:t>
            </a:r>
          </a:p>
        </p:txBody>
      </p:sp>
    </p:spTree>
    <p:extLst>
      <p:ext uri="{BB962C8B-B14F-4D97-AF65-F5344CB8AC3E}">
        <p14:creationId xmlns:p14="http://schemas.microsoft.com/office/powerpoint/2010/main" val="3487853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11CD-55C7-4D40-91C3-1A02E3A2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UI </a:t>
            </a:r>
            <a:r>
              <a:rPr lang="ko-KR" altLang="en-US" sz="4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특강 수요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E9A9C-1D03-4AEF-8BC5-0AB93CE4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000" dirty="0"/>
              <a:t>UI </a:t>
            </a:r>
            <a:r>
              <a:rPr lang="ko-KR" altLang="en-US" sz="4000" dirty="0"/>
              <a:t>특강 </a:t>
            </a:r>
            <a:r>
              <a:rPr lang="en-US" altLang="ko-KR" sz="4000" dirty="0"/>
              <a:t>(UI </a:t>
            </a:r>
            <a:r>
              <a:rPr lang="ko-KR" altLang="en-US" sz="4000" dirty="0"/>
              <a:t>장인 김수환</a:t>
            </a:r>
            <a:r>
              <a:rPr lang="en-US" altLang="ko-KR" sz="4000" dirty="0"/>
              <a:t>)</a:t>
            </a:r>
          </a:p>
          <a:p>
            <a:r>
              <a:rPr lang="ko-KR" altLang="en-US" dirty="0"/>
              <a:t>이번주 금요일 </a:t>
            </a:r>
            <a:r>
              <a:rPr lang="en-US" altLang="ko-KR" dirty="0"/>
              <a:t>11/22</a:t>
            </a:r>
          </a:p>
          <a:p>
            <a:r>
              <a:rPr lang="ko-KR" altLang="en-US" dirty="0"/>
              <a:t>오후 </a:t>
            </a:r>
            <a:r>
              <a:rPr lang="en-US" altLang="ko-KR" dirty="0"/>
              <a:t>(</a:t>
            </a:r>
            <a:r>
              <a:rPr lang="ko-KR" altLang="en-US" dirty="0" err="1"/>
              <a:t>저녁쯤에</a:t>
            </a:r>
            <a:r>
              <a:rPr lang="en-US" altLang="ko-KR" dirty="0"/>
              <a:t>)</a:t>
            </a:r>
            <a:r>
              <a:rPr lang="ko-KR" altLang="en-US" dirty="0"/>
              <a:t>할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되시는 분</a:t>
            </a:r>
            <a:r>
              <a:rPr lang="en-US" altLang="ko-KR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7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1FEAA-C5DD-457F-BD3E-4E4528CD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DBCB-5D4E-4C82-AD8E-7B7143A5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코루틴</a:t>
            </a:r>
            <a:endParaRPr lang="en-US" altLang="ko-KR" dirty="0"/>
          </a:p>
          <a:p>
            <a:r>
              <a:rPr lang="en-US" altLang="ko-KR" dirty="0"/>
              <a:t>quote from </a:t>
            </a:r>
            <a:r>
              <a:rPr lang="en-US" altLang="ko-KR" dirty="0" err="1"/>
              <a:t>Idan</a:t>
            </a:r>
            <a:r>
              <a:rPr lang="en-US" altLang="ko-KR" dirty="0"/>
              <a:t> </a:t>
            </a:r>
            <a:r>
              <a:rPr lang="en-US" altLang="ko-KR" dirty="0" err="1"/>
              <a:t>Arye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https://linecode.tistory.com/9</a:t>
            </a:r>
            <a:r>
              <a:rPr lang="en-US" altLang="ko-KR" dirty="0"/>
              <a:t> [</a:t>
            </a:r>
            <a:r>
              <a:rPr lang="ko-KR" altLang="en-US" dirty="0"/>
              <a:t>개발자도 </a:t>
            </a:r>
            <a:r>
              <a:rPr lang="ko-KR" altLang="en-US" dirty="0" err="1"/>
              <a:t>한줄코딩부터</a:t>
            </a:r>
            <a:r>
              <a:rPr lang="en-US" altLang="ko-KR" dirty="0"/>
              <a:t>..!]</a:t>
            </a:r>
          </a:p>
          <a:p>
            <a:r>
              <a:rPr lang="en-US" altLang="ko-KR" dirty="0">
                <a:hlinkClick r:id="rId3"/>
              </a:rPr>
              <a:t>https://12bme.tistory.com/184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/>
              <a:t>길은 가면</a:t>
            </a:r>
            <a:r>
              <a:rPr lang="en-US" altLang="ko-KR" dirty="0"/>
              <a:t>, </a:t>
            </a:r>
            <a:r>
              <a:rPr lang="ko-KR" altLang="en-US" dirty="0"/>
              <a:t>뒤에 있다</a:t>
            </a:r>
            <a:r>
              <a:rPr lang="en-US" altLang="ko-KR" dirty="0"/>
              <a:t>.]</a:t>
            </a:r>
          </a:p>
          <a:p>
            <a:r>
              <a:rPr lang="en-US" altLang="ko-KR" dirty="0">
                <a:hlinkClick r:id="rId4"/>
              </a:rPr>
              <a:t>https://teddy.tistory.com/22</a:t>
            </a:r>
            <a:r>
              <a:rPr lang="ko-KR" altLang="en-US" dirty="0"/>
              <a:t> </a:t>
            </a:r>
            <a:r>
              <a:rPr lang="en-US" altLang="ko-KR" dirty="0"/>
              <a:t>[Teddy Games] </a:t>
            </a:r>
          </a:p>
          <a:p>
            <a:r>
              <a:rPr lang="en-US" altLang="ko-KR" dirty="0">
                <a:hlinkClick r:id="rId5"/>
              </a:rPr>
              <a:t>http://theeye.pe.kr/archives/2725</a:t>
            </a:r>
            <a:r>
              <a:rPr lang="en-US" altLang="ko-KR" dirty="0"/>
              <a:t> &lt;- </a:t>
            </a:r>
            <a:r>
              <a:rPr lang="ko-KR" altLang="en-US" dirty="0"/>
              <a:t>유니티 </a:t>
            </a:r>
            <a:r>
              <a:rPr lang="ko-KR" altLang="en-US" dirty="0" err="1"/>
              <a:t>코루틴에</a:t>
            </a:r>
            <a:r>
              <a:rPr lang="ko-KR" altLang="en-US" dirty="0"/>
              <a:t> 대해 더 공부하고 싶으면 참고하세요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 err="1"/>
              <a:t>PlayerPref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https://docs.unity3d.com/ScriptReference/PlayerPrefs.html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5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834F1-8CB2-4DD7-8AA9-D4392721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ko-KR" altLang="en-US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 패턴 </a:t>
            </a:r>
            <a:b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 Pattern)</a:t>
            </a:r>
            <a:endParaRPr lang="ko-KR" altLang="en-US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94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AFE7-EF53-4F2D-8DE2-505B683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Singleton Pattern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F93F-64A1-4104-82D7-26D7F9B6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언제 쓰기 적합할까요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Class</a:t>
            </a:r>
            <a:r>
              <a:rPr lang="ko-KR" altLang="en-US" dirty="0"/>
              <a:t>가 하나의 인스턴스</a:t>
            </a:r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r>
              <a:rPr lang="ko-KR" altLang="en-US" dirty="0"/>
              <a:t>만 있도록 하기위해서 씀</a:t>
            </a:r>
            <a:endParaRPr lang="en-US" altLang="ko-KR" dirty="0"/>
          </a:p>
          <a:p>
            <a:r>
              <a:rPr lang="ko-KR" altLang="en-US" dirty="0"/>
              <a:t>병행적으로 접근될 공유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들을 관리</a:t>
            </a:r>
            <a:endParaRPr lang="en-US" altLang="ko-KR" dirty="0"/>
          </a:p>
          <a:p>
            <a:r>
              <a:rPr lang="ko-KR" altLang="en-US" dirty="0"/>
              <a:t>여러 군데에서 그 자원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에 접근함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남용하면 안 되지만 게임 제작할 때</a:t>
            </a:r>
            <a:endParaRPr lang="en-US" altLang="ko-KR" dirty="0"/>
          </a:p>
          <a:p>
            <a:r>
              <a:rPr lang="en-US" altLang="ko-KR" dirty="0"/>
              <a:t>Global</a:t>
            </a:r>
            <a:r>
              <a:rPr lang="ko-KR" altLang="en-US" dirty="0"/>
              <a:t>하게 접근할 수 있기 때문에 사용 많이 함</a:t>
            </a:r>
            <a:r>
              <a:rPr lang="en-US" altLang="ko-KR" dirty="0"/>
              <a:t>. (</a:t>
            </a:r>
            <a:r>
              <a:rPr lang="ko-KR" altLang="en-US" dirty="0"/>
              <a:t>편함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병행</a:t>
            </a:r>
            <a:r>
              <a:rPr lang="en-US" altLang="ko-KR" dirty="0"/>
              <a:t>? Concurrency is the composition of independently executing computations</a:t>
            </a:r>
          </a:p>
          <a:p>
            <a:pPr marL="0" indent="0">
              <a:buNone/>
            </a:pPr>
            <a:r>
              <a:rPr lang="en-US" altLang="ko-KR" dirty="0"/>
              <a:t> == </a:t>
            </a:r>
            <a:r>
              <a:rPr lang="ko-KR" altLang="en-US" dirty="0"/>
              <a:t>순서에 상관없이 동시에 수행될 수 있다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63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D104-3FB6-4A61-A920-B4FBAF2A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Singleton C#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059E8-ABC7-45E0-B595-0970F2FF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대충 감을 잡기 위해서</a:t>
            </a:r>
            <a:endParaRPr lang="en-US" altLang="ko-KR" dirty="0"/>
          </a:p>
          <a:p>
            <a:r>
              <a:rPr lang="ko-KR" altLang="en-US" dirty="0"/>
              <a:t>먼저 저번 학기 </a:t>
            </a:r>
            <a:r>
              <a:rPr lang="en-US" altLang="ko-KR" dirty="0"/>
              <a:t>C# </a:t>
            </a:r>
            <a:r>
              <a:rPr lang="ko-KR" altLang="en-US" dirty="0"/>
              <a:t>기초반 수업을 할 때 쓴 자료를 봅시다</a:t>
            </a:r>
          </a:p>
        </p:txBody>
      </p:sp>
    </p:spTree>
    <p:extLst>
      <p:ext uri="{BB962C8B-B14F-4D97-AF65-F5344CB8AC3E}">
        <p14:creationId xmlns:p14="http://schemas.microsoft.com/office/powerpoint/2010/main" val="12468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337-0927-4B77-94BC-C5A1A045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48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48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AE499-9B02-4F0B-B5C7-979895D7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8123"/>
            <a:ext cx="11476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특정 클래스의 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인스턴스를 의도적으로 딱 </a:t>
            </a:r>
            <a:r>
              <a:rPr lang="en-US" altLang="ko-KR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31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개만</a:t>
            </a:r>
            <a:r>
              <a:rPr lang="ko-KR" altLang="en-US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만들고 싶을 때 쓰인다</a:t>
            </a:r>
            <a:r>
              <a:rPr lang="en-US" altLang="ko-KR" sz="31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클래스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내부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미리 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인스턴스를 생성</a:t>
            </a:r>
            <a:endParaRPr lang="en-US" altLang="ko-KR" dirty="0">
              <a:solidFill>
                <a:srgbClr val="C55A1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-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생성자를 </a:t>
            </a:r>
            <a:r>
              <a:rPr lang="en-US" altLang="ko-KR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private</a:t>
            </a:r>
            <a:r>
              <a:rPr lang="ko-KR" altLang="en-US" dirty="0">
                <a:solidFill>
                  <a:srgbClr val="C55A1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접근 제한자로 명시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하여 외부에서 생성하지 못하게 막는다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35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48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48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CE330-4276-4A42-92B0-D15813BD4F7F}"/>
              </a:ext>
            </a:extLst>
          </p:cNvPr>
          <p:cNvSpPr txBox="1"/>
          <p:nvPr/>
        </p:nvSpPr>
        <p:spPr>
          <a:xfrm>
            <a:off x="501900" y="2332651"/>
            <a:ext cx="8276000" cy="418576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class Star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클래스 내에서 인스턴스 미리 생성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static public Star Earth = new Star(“</a:t>
            </a:r>
            <a:r>
              <a:rPr lang="ko-KR" altLang="en-US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지구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string Name;</a:t>
            </a:r>
          </a:p>
          <a:p>
            <a:endParaRPr lang="en-US" altLang="ko-KR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private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으로 외부에서 객체가 생성되는 것을 막음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private Star(string name)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public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인스턴스 메서드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public void 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DisplayStarName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()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{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	</a:t>
            </a:r>
            <a:r>
              <a:rPr lang="en-US" altLang="ko-KR" sz="1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Console.WriteLine</a:t>
            </a:r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	}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5BCA7-CBF7-4542-9AFC-0B8950B04507}"/>
              </a:ext>
            </a:extLst>
          </p:cNvPr>
          <p:cNvSpPr txBox="1"/>
          <p:nvPr/>
        </p:nvSpPr>
        <p:spPr>
          <a:xfrm>
            <a:off x="360000" y="1563832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정의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5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221B7E1-799D-432E-A3D2-5A5E0F94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정적 필드 </a:t>
            </a:r>
            <a:r>
              <a:rPr lang="en-US" altLang="ko-KR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- </a:t>
            </a:r>
            <a:r>
              <a:rPr lang="ko-KR" altLang="en-US" sz="4800" dirty="0" err="1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싱글턴</a:t>
            </a:r>
            <a:r>
              <a:rPr lang="en-US" altLang="ko-KR" sz="4800" dirty="0">
                <a:solidFill>
                  <a:srgbClr val="BE9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(singleton)</a:t>
            </a:r>
            <a:endParaRPr lang="ko-KR" altLang="en-US" sz="4800" dirty="0">
              <a:solidFill>
                <a:srgbClr val="BE9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2DFDA-6DB7-4A47-BE85-E36EF376C294}"/>
              </a:ext>
            </a:extLst>
          </p:cNvPr>
          <p:cNvSpPr txBox="1"/>
          <p:nvPr/>
        </p:nvSpPr>
        <p:spPr>
          <a:xfrm>
            <a:off x="475480" y="2605088"/>
            <a:ext cx="10003200" cy="341632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static void Main(string[] 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{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정적 필드로 하나만 존재하는 인스턴스에 접근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210 앱굴림 L" panose="02020603020101020101" pitchFamily="18" charset="-127"/>
              </a:rPr>
              <a:t>Star.Earth.DisplayStarName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();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오류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	//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생성자가 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private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이므로 외부에서 객체를 생성할 수 없음</a:t>
            </a:r>
            <a:endParaRPr lang="en-US" altLang="ko-KR" sz="2400" dirty="0">
              <a:solidFill>
                <a:srgbClr val="008000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	Star Sun2 = new Star(“</a:t>
            </a:r>
            <a:r>
              <a:rPr lang="ko-KR" altLang="en-US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다른 태양</a:t>
            </a:r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”);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210 앱굴림 L" panose="02020603020101020101" pitchFamily="18" charset="-127"/>
              </a:rPr>
              <a:t>}</a:t>
            </a:r>
            <a:endParaRPr lang="ko-KR" altLang="en-US" sz="2400" dirty="0"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0DBF-8919-4FD4-BE0E-936469C5A6C7}"/>
              </a:ext>
            </a:extLst>
          </p:cNvPr>
          <p:cNvSpPr txBox="1"/>
          <p:nvPr/>
        </p:nvSpPr>
        <p:spPr>
          <a:xfrm>
            <a:off x="360000" y="1762938"/>
            <a:ext cx="1011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싱글턴</a:t>
            </a:r>
            <a:r>
              <a:rPr lang="ko-KR" altLang="en-US" sz="3200" dirty="0">
                <a:solidFill>
                  <a:srgbClr val="C55A1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사용</a:t>
            </a:r>
            <a:endParaRPr lang="en-US" altLang="ko-KR" sz="3200" dirty="0">
              <a:solidFill>
                <a:srgbClr val="C55A1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53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983</Words>
  <Application>Microsoft Office PowerPoint</Application>
  <PresentationFormat>와이드스크린</PresentationFormat>
  <Paragraphs>226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210 앱굴림 B</vt:lpstr>
      <vt:lpstr>210 앱굴림 L</vt:lpstr>
      <vt:lpstr>210 앱굴림 R</vt:lpstr>
      <vt:lpstr>Arial</vt:lpstr>
      <vt:lpstr>Consolas</vt:lpstr>
      <vt:lpstr>Office 테마</vt:lpstr>
      <vt:lpstr>CIEN Unity3D</vt:lpstr>
      <vt:lpstr>PowerPoint 프레젠테이션</vt:lpstr>
      <vt:lpstr>알아 두면 편한 것</vt:lpstr>
      <vt:lpstr>싱글턴 패턴  (Singleton Pattern)</vt:lpstr>
      <vt:lpstr>Singleton Pattern</vt:lpstr>
      <vt:lpstr>Singleton C#</vt:lpstr>
      <vt:lpstr>정적 필드 - 싱글턴(singleton)</vt:lpstr>
      <vt:lpstr>정적 필드 - 싱글턴(singleton)</vt:lpstr>
      <vt:lpstr>정적 필드 - 싱글턴(singleton)</vt:lpstr>
      <vt:lpstr>Unity의 Singleton </vt:lpstr>
      <vt:lpstr>코루틴 (Coroutine) 개념</vt:lpstr>
      <vt:lpstr>코루틴을 이해해보자</vt:lpstr>
      <vt:lpstr>그래서 코루틴은 대충 이런 것 </vt:lpstr>
      <vt:lpstr>코루틴</vt:lpstr>
      <vt:lpstr>코루틴을 왜 쓸까요?</vt:lpstr>
      <vt:lpstr>(참고용) Coroutine vs Invoke</vt:lpstr>
      <vt:lpstr>Invoke</vt:lpstr>
      <vt:lpstr>코루틴(Coroutine)을 써보자</vt:lpstr>
      <vt:lpstr>코루틴 말들기</vt:lpstr>
      <vt:lpstr>코루틴 주의</vt:lpstr>
      <vt:lpstr>지원하는 Yield문들 중 일부입니다.</vt:lpstr>
      <vt:lpstr>간단한 코딩</vt:lpstr>
      <vt:lpstr>WaitForSecond 재사용</vt:lpstr>
      <vt:lpstr>간단한 코딩</vt:lpstr>
      <vt:lpstr>유니티로 저장하고 불러오기  (Save File)</vt:lpstr>
      <vt:lpstr>Save File</vt:lpstr>
      <vt:lpstr>PlayerPref의 Static Method들</vt:lpstr>
      <vt:lpstr>PlayerPref이 싫으면?</vt:lpstr>
      <vt:lpstr>Sound</vt:lpstr>
      <vt:lpstr>Build</vt:lpstr>
      <vt:lpstr>공지</vt:lpstr>
      <vt:lpstr>UI 특강 수요 조사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Unity3D</dc:title>
  <dc:creator>주형 고</dc:creator>
  <cp:lastModifiedBy>ciensamba</cp:lastModifiedBy>
  <cp:revision>646</cp:revision>
  <dcterms:created xsi:type="dcterms:W3CDTF">2019-11-16T17:35:24Z</dcterms:created>
  <dcterms:modified xsi:type="dcterms:W3CDTF">2019-11-20T03:28:07Z</dcterms:modified>
</cp:coreProperties>
</file>