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5"/>
  </p:notesMasterIdLst>
  <p:sldIdLst>
    <p:sldId id="330" r:id="rId2"/>
    <p:sldId id="257" r:id="rId3"/>
    <p:sldId id="352" r:id="rId4"/>
    <p:sldId id="287" r:id="rId5"/>
    <p:sldId id="355" r:id="rId6"/>
    <p:sldId id="356" r:id="rId7"/>
    <p:sldId id="357" r:id="rId8"/>
    <p:sldId id="369" r:id="rId9"/>
    <p:sldId id="358" r:id="rId10"/>
    <p:sldId id="359" r:id="rId11"/>
    <p:sldId id="361" r:id="rId12"/>
    <p:sldId id="362" r:id="rId13"/>
    <p:sldId id="363" r:id="rId14"/>
    <p:sldId id="364" r:id="rId15"/>
    <p:sldId id="360" r:id="rId16"/>
    <p:sldId id="366" r:id="rId17"/>
    <p:sldId id="367" r:id="rId18"/>
    <p:sldId id="370" r:id="rId19"/>
    <p:sldId id="372" r:id="rId20"/>
    <p:sldId id="373" r:id="rId21"/>
    <p:sldId id="374" r:id="rId22"/>
    <p:sldId id="375" r:id="rId23"/>
    <p:sldId id="376" r:id="rId24"/>
    <p:sldId id="371" r:id="rId25"/>
    <p:sldId id="377" r:id="rId26"/>
    <p:sldId id="378" r:id="rId27"/>
    <p:sldId id="379" r:id="rId28"/>
    <p:sldId id="380" r:id="rId29"/>
    <p:sldId id="381" r:id="rId30"/>
    <p:sldId id="383" r:id="rId31"/>
    <p:sldId id="384" r:id="rId32"/>
    <p:sldId id="353" r:id="rId33"/>
    <p:sldId id="285" r:id="rId34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36"/>
      <p:boldItalic r:id="rId37"/>
    </p:embeddedFont>
    <p:embeddedFont>
      <p:font typeface="Source Code Pro Semibold" panose="020B0609030403020204" pitchFamily="49" charset="0"/>
      <p:bold r:id="rId38"/>
      <p:boldItalic r:id="rId39"/>
    </p:embeddedFont>
    <p:embeddedFont>
      <p:font typeface="Wingdings 2" panose="05020102010507070707" pitchFamily="18" charset="2"/>
      <p:regular r:id="rId40"/>
    </p:embeddedFont>
    <p:embeddedFont>
      <p:font typeface="나눔스퀘어 ExtraBold" panose="020B0600000101010101" pitchFamily="50" charset="-127"/>
      <p:bold r:id="rId41"/>
    </p:embeddedFont>
    <p:embeddedFont>
      <p:font typeface="나눔스퀘어_ac" panose="020B0600000101010101" pitchFamily="50" charset="-127"/>
      <p:regular r:id="rId4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287"/>
            <p14:sldId id="355"/>
            <p14:sldId id="356"/>
            <p14:sldId id="357"/>
            <p14:sldId id="369"/>
            <p14:sldId id="358"/>
            <p14:sldId id="359"/>
            <p14:sldId id="361"/>
            <p14:sldId id="362"/>
            <p14:sldId id="363"/>
            <p14:sldId id="364"/>
            <p14:sldId id="360"/>
            <p14:sldId id="366"/>
            <p14:sldId id="367"/>
            <p14:sldId id="370"/>
            <p14:sldId id="372"/>
            <p14:sldId id="373"/>
            <p14:sldId id="374"/>
            <p14:sldId id="375"/>
            <p14:sldId id="376"/>
            <p14:sldId id="371"/>
            <p14:sldId id="377"/>
            <p14:sldId id="378"/>
            <p14:sldId id="379"/>
            <p14:sldId id="380"/>
            <p14:sldId id="381"/>
            <p14:sldId id="383"/>
            <p14:sldId id="384"/>
          </p14:sldIdLst>
        </p14:section>
        <p14:section name="숙제. 방명록 남기기" id="{CF0D12D5-9B8A-418A-A613-AC8F4A5554B5}">
          <p14:sldIdLst>
            <p14:sldId id="353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86094" autoAdjust="0"/>
  </p:normalViewPr>
  <p:slideViewPr>
    <p:cSldViewPr>
      <p:cViewPr>
        <p:scale>
          <a:sx n="75" d="100"/>
          <a:sy n="75" d="100"/>
        </p:scale>
        <p:origin x="941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D3153-6868-4F96-AD32-9765D15CC5F1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7E78F6-DE91-4D1C-979E-3FB390587851}">
      <dgm:prSet custT="1"/>
      <dgm:spPr/>
      <dgm:t>
        <a:bodyPr/>
        <a:lstStyle/>
        <a:p>
          <a:r>
            <a:rPr lang="en-US" sz="2500" baseline="0" dirty="0"/>
            <a:t>Public </a:t>
          </a:r>
          <a:r>
            <a:rPr lang="ko-KR" sz="2500" baseline="0" dirty="0"/>
            <a:t>변수에 </a:t>
          </a:r>
          <a:r>
            <a:rPr lang="en-US" sz="2500" baseline="0" dirty="0" err="1"/>
            <a:t>Drag&amp;Drop</a:t>
          </a:r>
          <a:endParaRPr lang="en-US" sz="2500" dirty="0"/>
        </a:p>
      </dgm:t>
    </dgm:pt>
    <dgm:pt modelId="{641CED76-243B-4E67-9F85-07E35ED97564}" type="parTrans" cxnId="{04897381-86C4-4CA6-B1C9-2C2038FAAE1F}">
      <dgm:prSet/>
      <dgm:spPr/>
      <dgm:t>
        <a:bodyPr/>
        <a:lstStyle/>
        <a:p>
          <a:endParaRPr lang="en-US"/>
        </a:p>
      </dgm:t>
    </dgm:pt>
    <dgm:pt modelId="{1D3E9CB5-AE0D-484B-9EA2-3BBFE33A1193}" type="sibTrans" cxnId="{04897381-86C4-4CA6-B1C9-2C2038FAAE1F}">
      <dgm:prSet/>
      <dgm:spPr/>
      <dgm:t>
        <a:bodyPr/>
        <a:lstStyle/>
        <a:p>
          <a:endParaRPr lang="en-US"/>
        </a:p>
      </dgm:t>
    </dgm:pt>
    <dgm:pt modelId="{4DC9D08E-77F9-466B-90C4-6257B40ADAE0}">
      <dgm:prSet custT="1"/>
      <dgm:spPr/>
      <dgm:t>
        <a:bodyPr/>
        <a:lstStyle/>
        <a:p>
          <a:r>
            <a:rPr lang="ko-KR" sz="2500" baseline="0" dirty="0"/>
            <a:t>게임오브젝트 이름으로 찾기</a:t>
          </a:r>
          <a:endParaRPr lang="en-US" sz="2500" dirty="0"/>
        </a:p>
      </dgm:t>
    </dgm:pt>
    <dgm:pt modelId="{DC9729F6-4E73-4CE6-85C2-3F1734865708}" type="parTrans" cxnId="{28FAAA23-9EB6-40F2-AB4A-CC12A5A9835B}">
      <dgm:prSet/>
      <dgm:spPr/>
      <dgm:t>
        <a:bodyPr/>
        <a:lstStyle/>
        <a:p>
          <a:endParaRPr lang="en-US"/>
        </a:p>
      </dgm:t>
    </dgm:pt>
    <dgm:pt modelId="{8F4E54A5-3A52-46B5-944C-0B1FD9B6F7B7}" type="sibTrans" cxnId="{28FAAA23-9EB6-40F2-AB4A-CC12A5A9835B}">
      <dgm:prSet/>
      <dgm:spPr/>
      <dgm:t>
        <a:bodyPr/>
        <a:lstStyle/>
        <a:p>
          <a:endParaRPr lang="en-US"/>
        </a:p>
      </dgm:t>
    </dgm:pt>
    <dgm:pt modelId="{2E2F7866-B7A7-43EB-B34C-C8BC3380E099}">
      <dgm:prSet custT="1"/>
      <dgm:spPr/>
      <dgm:t>
        <a:bodyPr/>
        <a:lstStyle/>
        <a:p>
          <a:r>
            <a:rPr lang="ko-KR" sz="2500" baseline="0" dirty="0"/>
            <a:t>게임오브젝트 </a:t>
          </a:r>
          <a:r>
            <a:rPr lang="en-US" sz="2500" baseline="0" dirty="0"/>
            <a:t>Tag</a:t>
          </a:r>
          <a:r>
            <a:rPr lang="ko-KR" sz="2500" baseline="0" dirty="0"/>
            <a:t>명으로 찾기</a:t>
          </a:r>
          <a:endParaRPr lang="en-US" sz="2500" dirty="0"/>
        </a:p>
      </dgm:t>
    </dgm:pt>
    <dgm:pt modelId="{21B1F243-C617-49B4-B945-C2DA29FD1A7B}" type="parTrans" cxnId="{8BE2B381-C55E-439A-A534-7A838CE34CA4}">
      <dgm:prSet/>
      <dgm:spPr/>
      <dgm:t>
        <a:bodyPr/>
        <a:lstStyle/>
        <a:p>
          <a:endParaRPr lang="en-US"/>
        </a:p>
      </dgm:t>
    </dgm:pt>
    <dgm:pt modelId="{30293F73-CE97-42D0-A9FD-16BAB308300E}" type="sibTrans" cxnId="{8BE2B381-C55E-439A-A534-7A838CE34CA4}">
      <dgm:prSet/>
      <dgm:spPr/>
      <dgm:t>
        <a:bodyPr/>
        <a:lstStyle/>
        <a:p>
          <a:endParaRPr lang="en-US"/>
        </a:p>
      </dgm:t>
    </dgm:pt>
    <dgm:pt modelId="{06F8937C-857B-4868-9CCE-ED8991D55B00}">
      <dgm:prSet custT="1"/>
      <dgm:spPr/>
      <dgm:t>
        <a:bodyPr/>
        <a:lstStyle/>
        <a:p>
          <a:r>
            <a:rPr lang="en-US" sz="2500" baseline="0" dirty="0"/>
            <a:t>Type</a:t>
          </a:r>
          <a:r>
            <a:rPr lang="ko-KR" sz="2500" baseline="0" dirty="0"/>
            <a:t>으로 찾기</a:t>
          </a:r>
          <a:endParaRPr lang="en-US" sz="2500" dirty="0"/>
        </a:p>
      </dgm:t>
    </dgm:pt>
    <dgm:pt modelId="{19A6AB01-D4DC-432F-B23F-C3EDC0156BF8}" type="parTrans" cxnId="{46D77FBB-1212-44FE-95F9-02310CF7A56C}">
      <dgm:prSet/>
      <dgm:spPr/>
      <dgm:t>
        <a:bodyPr/>
        <a:lstStyle/>
        <a:p>
          <a:endParaRPr lang="en-US"/>
        </a:p>
      </dgm:t>
    </dgm:pt>
    <dgm:pt modelId="{71806B9C-F892-4CEA-A357-F2A8B6A6D1B6}" type="sibTrans" cxnId="{46D77FBB-1212-44FE-95F9-02310CF7A56C}">
      <dgm:prSet/>
      <dgm:spPr/>
      <dgm:t>
        <a:bodyPr/>
        <a:lstStyle/>
        <a:p>
          <a:endParaRPr lang="en-US"/>
        </a:p>
      </dgm:t>
    </dgm:pt>
    <dgm:pt modelId="{A5D66331-655E-4737-BD29-69908F767495}" type="pres">
      <dgm:prSet presAssocID="{9BED3153-6868-4F96-AD32-9765D15CC5F1}" presName="linear" presStyleCnt="0">
        <dgm:presLayoutVars>
          <dgm:animLvl val="lvl"/>
          <dgm:resizeHandles val="exact"/>
        </dgm:presLayoutVars>
      </dgm:prSet>
      <dgm:spPr/>
    </dgm:pt>
    <dgm:pt modelId="{F7221CC6-6273-4784-B5C6-8206D485C36C}" type="pres">
      <dgm:prSet presAssocID="{AD7E78F6-DE91-4D1C-979E-3FB39058785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47AFE1C-6615-4A38-82C2-0249C702430D}" type="pres">
      <dgm:prSet presAssocID="{1D3E9CB5-AE0D-484B-9EA2-3BBFE33A1193}" presName="spacer" presStyleCnt="0"/>
      <dgm:spPr/>
    </dgm:pt>
    <dgm:pt modelId="{5E83FDEF-18D2-49C9-9F8B-8AECC80C32FA}" type="pres">
      <dgm:prSet presAssocID="{4DC9D08E-77F9-466B-90C4-6257B40ADA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EBEDDDA-A883-452D-8985-22EBA7C74C4E}" type="pres">
      <dgm:prSet presAssocID="{8F4E54A5-3A52-46B5-944C-0B1FD9B6F7B7}" presName="spacer" presStyleCnt="0"/>
      <dgm:spPr/>
    </dgm:pt>
    <dgm:pt modelId="{C308CD45-F37D-479A-B043-BF42013784A4}" type="pres">
      <dgm:prSet presAssocID="{2E2F7866-B7A7-43EB-B34C-C8BC3380E0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97D66C2-BFA9-44E7-B5AF-31A657A0A983}" type="pres">
      <dgm:prSet presAssocID="{30293F73-CE97-42D0-A9FD-16BAB308300E}" presName="spacer" presStyleCnt="0"/>
      <dgm:spPr/>
    </dgm:pt>
    <dgm:pt modelId="{3BE99425-B62F-47EF-BEFF-01B39FF30FF0}" type="pres">
      <dgm:prSet presAssocID="{06F8937C-857B-4868-9CCE-ED8991D55B0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47AA15-2699-46D6-98E0-87448E6BD827}" type="presOf" srcId="{AD7E78F6-DE91-4D1C-979E-3FB390587851}" destId="{F7221CC6-6273-4784-B5C6-8206D485C36C}" srcOrd="0" destOrd="0" presId="urn:microsoft.com/office/officeart/2005/8/layout/vList2"/>
    <dgm:cxn modelId="{887C2421-DE76-4099-A593-E58DD73FA50B}" type="presOf" srcId="{06F8937C-857B-4868-9CCE-ED8991D55B00}" destId="{3BE99425-B62F-47EF-BEFF-01B39FF30FF0}" srcOrd="0" destOrd="0" presId="urn:microsoft.com/office/officeart/2005/8/layout/vList2"/>
    <dgm:cxn modelId="{28FAAA23-9EB6-40F2-AB4A-CC12A5A9835B}" srcId="{9BED3153-6868-4F96-AD32-9765D15CC5F1}" destId="{4DC9D08E-77F9-466B-90C4-6257B40ADAE0}" srcOrd="1" destOrd="0" parTransId="{DC9729F6-4E73-4CE6-85C2-3F1734865708}" sibTransId="{8F4E54A5-3A52-46B5-944C-0B1FD9B6F7B7}"/>
    <dgm:cxn modelId="{8731D86B-AC35-489F-AB61-5598E11253BA}" type="presOf" srcId="{9BED3153-6868-4F96-AD32-9765D15CC5F1}" destId="{A5D66331-655E-4737-BD29-69908F767495}" srcOrd="0" destOrd="0" presId="urn:microsoft.com/office/officeart/2005/8/layout/vList2"/>
    <dgm:cxn modelId="{6667F571-9DF0-4972-ABA9-A679ED4AF900}" type="presOf" srcId="{4DC9D08E-77F9-466B-90C4-6257B40ADAE0}" destId="{5E83FDEF-18D2-49C9-9F8B-8AECC80C32FA}" srcOrd="0" destOrd="0" presId="urn:microsoft.com/office/officeart/2005/8/layout/vList2"/>
    <dgm:cxn modelId="{04897381-86C4-4CA6-B1C9-2C2038FAAE1F}" srcId="{9BED3153-6868-4F96-AD32-9765D15CC5F1}" destId="{AD7E78F6-DE91-4D1C-979E-3FB390587851}" srcOrd="0" destOrd="0" parTransId="{641CED76-243B-4E67-9F85-07E35ED97564}" sibTransId="{1D3E9CB5-AE0D-484B-9EA2-3BBFE33A1193}"/>
    <dgm:cxn modelId="{8BE2B381-C55E-439A-A534-7A838CE34CA4}" srcId="{9BED3153-6868-4F96-AD32-9765D15CC5F1}" destId="{2E2F7866-B7A7-43EB-B34C-C8BC3380E099}" srcOrd="2" destOrd="0" parTransId="{21B1F243-C617-49B4-B945-C2DA29FD1A7B}" sibTransId="{30293F73-CE97-42D0-A9FD-16BAB308300E}"/>
    <dgm:cxn modelId="{46D77FBB-1212-44FE-95F9-02310CF7A56C}" srcId="{9BED3153-6868-4F96-AD32-9765D15CC5F1}" destId="{06F8937C-857B-4868-9CCE-ED8991D55B00}" srcOrd="3" destOrd="0" parTransId="{19A6AB01-D4DC-432F-B23F-C3EDC0156BF8}" sibTransId="{71806B9C-F892-4CEA-A357-F2A8B6A6D1B6}"/>
    <dgm:cxn modelId="{CF0DB1C3-24B6-49CE-A17E-ADF9AA10E265}" type="presOf" srcId="{2E2F7866-B7A7-43EB-B34C-C8BC3380E099}" destId="{C308CD45-F37D-479A-B043-BF42013784A4}" srcOrd="0" destOrd="0" presId="urn:microsoft.com/office/officeart/2005/8/layout/vList2"/>
    <dgm:cxn modelId="{B646F4B7-076C-40E1-9DCF-9410DEBF056F}" type="presParOf" srcId="{A5D66331-655E-4737-BD29-69908F767495}" destId="{F7221CC6-6273-4784-B5C6-8206D485C36C}" srcOrd="0" destOrd="0" presId="urn:microsoft.com/office/officeart/2005/8/layout/vList2"/>
    <dgm:cxn modelId="{8780153F-CC2A-4FB8-8F4E-2FB1BB00A434}" type="presParOf" srcId="{A5D66331-655E-4737-BD29-69908F767495}" destId="{247AFE1C-6615-4A38-82C2-0249C702430D}" srcOrd="1" destOrd="0" presId="urn:microsoft.com/office/officeart/2005/8/layout/vList2"/>
    <dgm:cxn modelId="{3C0B949C-59D4-4C83-87CB-FECBF989D499}" type="presParOf" srcId="{A5D66331-655E-4737-BD29-69908F767495}" destId="{5E83FDEF-18D2-49C9-9F8B-8AECC80C32FA}" srcOrd="2" destOrd="0" presId="urn:microsoft.com/office/officeart/2005/8/layout/vList2"/>
    <dgm:cxn modelId="{F49714DE-5CB5-4B1F-BF03-F66F102FE029}" type="presParOf" srcId="{A5D66331-655E-4737-BD29-69908F767495}" destId="{BEBEDDDA-A883-452D-8985-22EBA7C74C4E}" srcOrd="3" destOrd="0" presId="urn:microsoft.com/office/officeart/2005/8/layout/vList2"/>
    <dgm:cxn modelId="{EAE3E0F8-C6C3-4F4A-A4E6-90CBF3200D63}" type="presParOf" srcId="{A5D66331-655E-4737-BD29-69908F767495}" destId="{C308CD45-F37D-479A-B043-BF42013784A4}" srcOrd="4" destOrd="0" presId="urn:microsoft.com/office/officeart/2005/8/layout/vList2"/>
    <dgm:cxn modelId="{5A9EFDAC-F812-475B-82B5-CFE8E5E33472}" type="presParOf" srcId="{A5D66331-655E-4737-BD29-69908F767495}" destId="{D97D66C2-BFA9-44E7-B5AF-31A657A0A983}" srcOrd="5" destOrd="0" presId="urn:microsoft.com/office/officeart/2005/8/layout/vList2"/>
    <dgm:cxn modelId="{50FCA975-4CF4-408F-8E47-CEEBABACD38D}" type="presParOf" srcId="{A5D66331-655E-4737-BD29-69908F767495}" destId="{3BE99425-B62F-47EF-BEFF-01B39FF30FF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21CC6-6273-4784-B5C6-8206D485C36C}">
      <dsp:nvSpPr>
        <dsp:cNvPr id="0" name=""/>
        <dsp:cNvSpPr/>
      </dsp:nvSpPr>
      <dsp:spPr>
        <a:xfrm>
          <a:off x="0" y="28799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Public </a:t>
          </a:r>
          <a:r>
            <a:rPr lang="ko-KR" sz="2500" kern="1200" baseline="0" dirty="0"/>
            <a:t>변수에 </a:t>
          </a:r>
          <a:r>
            <a:rPr lang="en-US" sz="2500" kern="1200" baseline="0" dirty="0" err="1"/>
            <a:t>Drag&amp;Drop</a:t>
          </a:r>
          <a:endParaRPr lang="en-US" sz="2500" kern="1200" dirty="0"/>
        </a:p>
      </dsp:txBody>
      <dsp:txXfrm>
        <a:off x="59399" y="88198"/>
        <a:ext cx="4440502" cy="1098002"/>
      </dsp:txXfrm>
    </dsp:sp>
    <dsp:sp modelId="{5E83FDEF-18D2-49C9-9F8B-8AECC80C32FA}">
      <dsp:nvSpPr>
        <dsp:cNvPr id="0" name=""/>
        <dsp:cNvSpPr/>
      </dsp:nvSpPr>
      <dsp:spPr>
        <a:xfrm>
          <a:off x="0" y="1432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baseline="0" dirty="0"/>
            <a:t>게임오브젝트 이름으로 찾기</a:t>
          </a:r>
          <a:endParaRPr lang="en-US" sz="2500" kern="1200" dirty="0"/>
        </a:p>
      </dsp:txBody>
      <dsp:txXfrm>
        <a:off x="59399" y="1492199"/>
        <a:ext cx="4440502" cy="1098002"/>
      </dsp:txXfrm>
    </dsp:sp>
    <dsp:sp modelId="{C308CD45-F37D-479A-B043-BF42013784A4}">
      <dsp:nvSpPr>
        <dsp:cNvPr id="0" name=""/>
        <dsp:cNvSpPr/>
      </dsp:nvSpPr>
      <dsp:spPr>
        <a:xfrm>
          <a:off x="0" y="2836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 baseline="0" dirty="0"/>
            <a:t>게임오브젝트 </a:t>
          </a:r>
          <a:r>
            <a:rPr lang="en-US" sz="2500" kern="1200" baseline="0" dirty="0"/>
            <a:t>Tag</a:t>
          </a:r>
          <a:r>
            <a:rPr lang="ko-KR" sz="2500" kern="1200" baseline="0" dirty="0"/>
            <a:t>명으로 찾기</a:t>
          </a:r>
          <a:endParaRPr lang="en-US" sz="2500" kern="1200" dirty="0"/>
        </a:p>
      </dsp:txBody>
      <dsp:txXfrm>
        <a:off x="59399" y="2896199"/>
        <a:ext cx="4440502" cy="1098002"/>
      </dsp:txXfrm>
    </dsp:sp>
    <dsp:sp modelId="{3BE99425-B62F-47EF-BEFF-01B39FF30FF0}">
      <dsp:nvSpPr>
        <dsp:cNvPr id="0" name=""/>
        <dsp:cNvSpPr/>
      </dsp:nvSpPr>
      <dsp:spPr>
        <a:xfrm>
          <a:off x="0" y="4240800"/>
          <a:ext cx="4559300" cy="1216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Type</a:t>
          </a:r>
          <a:r>
            <a:rPr lang="ko-KR" sz="2500" kern="1200" baseline="0" dirty="0"/>
            <a:t>으로 찾기</a:t>
          </a:r>
          <a:endParaRPr lang="en-US" sz="2500" kern="1200" dirty="0"/>
        </a:p>
      </dsp:txBody>
      <dsp:txXfrm>
        <a:off x="59399" y="4300199"/>
        <a:ext cx="44405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책상 다리</a:t>
            </a:r>
            <a:r>
              <a:rPr lang="en-US" altLang="ko-KR" baseline="0" dirty="0"/>
              <a:t>, </a:t>
            </a:r>
            <a:r>
              <a:rPr lang="ko-KR" altLang="en-US" baseline="0" dirty="0"/>
              <a:t>책상 원탁</a:t>
            </a:r>
            <a:r>
              <a:rPr lang="en-US" altLang="ko-KR" baseline="0" dirty="0"/>
              <a:t>?</a:t>
            </a:r>
            <a:r>
              <a:rPr lang="ko-KR" altLang="en-US" baseline="0" dirty="0"/>
              <a:t>판</a:t>
            </a:r>
            <a:r>
              <a:rPr lang="en-US" altLang="ko-KR" baseline="0" dirty="0"/>
              <a:t>?, </a:t>
            </a:r>
            <a:r>
              <a:rPr lang="ko-KR" altLang="en-US" baseline="0" dirty="0"/>
              <a:t>책상 이음새도 다 따로 줌</a:t>
            </a:r>
            <a:r>
              <a:rPr lang="en-US" altLang="ko-KR" baseline="0" dirty="0"/>
              <a:t>. -&gt; </a:t>
            </a:r>
            <a:r>
              <a:rPr lang="ko-KR" altLang="en-US" baseline="0" dirty="0"/>
              <a:t>다 배치를 해서 책상 하나를 만듦</a:t>
            </a:r>
            <a:r>
              <a:rPr lang="en-US" altLang="ko-KR" baseline="0" dirty="0"/>
              <a:t>. </a:t>
            </a:r>
            <a:r>
              <a:rPr lang="ko-KR" altLang="en-US" dirty="0"/>
              <a:t>책상을</a:t>
            </a:r>
            <a:r>
              <a:rPr lang="ko-KR" altLang="en-US" baseline="0" dirty="0"/>
              <a:t> 여러 개 만들어야 하면</a:t>
            </a:r>
            <a:r>
              <a:rPr lang="en-US" altLang="ko-KR" baseline="0" dirty="0"/>
              <a:t> </a:t>
            </a:r>
            <a:r>
              <a:rPr lang="ko-KR" altLang="en-US" baseline="0" dirty="0"/>
              <a:t>다 일일이 다함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게임오브젝트의 구성된 기능을 하나로 묶는 </a:t>
            </a:r>
            <a:r>
              <a:rPr lang="ko-KR" altLang="en-US" baseline="0" dirty="0" err="1"/>
              <a:t>프립팹으로</a:t>
            </a:r>
            <a:r>
              <a:rPr lang="ko-KR" altLang="en-US" baseline="0" dirty="0"/>
              <a:t> 만들어서 그걸로 월드에 복사하면 됨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But </a:t>
            </a:r>
            <a:r>
              <a:rPr lang="ko-KR" altLang="en-US" baseline="0" dirty="0"/>
              <a:t>이때 원형 테이블이 아니라 사각 테이블로 바뀌면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다 바꿔줘야 됨</a:t>
            </a:r>
            <a:r>
              <a:rPr lang="en-US" altLang="ko-KR" baseline="0" dirty="0"/>
              <a:t>? </a:t>
            </a:r>
            <a:r>
              <a:rPr lang="ko-KR" altLang="en-US" baseline="0" dirty="0" err="1"/>
              <a:t>ㄴㄴ</a:t>
            </a:r>
            <a:r>
              <a:rPr lang="en-US" altLang="ko-KR" baseline="0" dirty="0"/>
              <a:t>. </a:t>
            </a:r>
            <a:r>
              <a:rPr lang="ko-KR" altLang="en-US" baseline="0" dirty="0"/>
              <a:t>유니티 </a:t>
            </a:r>
            <a:r>
              <a:rPr lang="ko-KR" altLang="en-US" baseline="0" dirty="0" err="1"/>
              <a:t>프리팹으로</a:t>
            </a:r>
            <a:r>
              <a:rPr lang="ko-KR" altLang="en-US" baseline="0" dirty="0"/>
              <a:t> 만들어진 애들은 항상 원본 </a:t>
            </a:r>
            <a:r>
              <a:rPr lang="ko-KR" altLang="en-US" baseline="0" dirty="0" err="1"/>
              <a:t>프리팹을</a:t>
            </a:r>
            <a:r>
              <a:rPr lang="ko-KR" altLang="en-US" baseline="0" dirty="0"/>
              <a:t> 바라보고 있음</a:t>
            </a:r>
            <a:r>
              <a:rPr lang="en-US" altLang="ko-KR" baseline="0" dirty="0"/>
              <a:t>. </a:t>
            </a:r>
            <a:r>
              <a:rPr lang="ko-KR" altLang="en-US" baseline="0" dirty="0"/>
              <a:t>그래서 원본 </a:t>
            </a:r>
            <a:r>
              <a:rPr lang="ko-KR" altLang="en-US" baseline="0" dirty="0" err="1"/>
              <a:t>프리팹만</a:t>
            </a:r>
            <a:r>
              <a:rPr lang="ko-KR" altLang="en-US" baseline="0" dirty="0"/>
              <a:t> 바꾸면 다 바뀜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그런데 한 테이블만 원형으로 바꾸고 싶으면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그냥 원본은 나두고 복사된 한 명만 바꾸면 됨</a:t>
            </a:r>
            <a:r>
              <a:rPr lang="en-US" altLang="ko-KR" baseline="0" dirty="0"/>
              <a:t>. </a:t>
            </a:r>
            <a:r>
              <a:rPr lang="ko-KR" altLang="en-US" baseline="0" dirty="0"/>
              <a:t>영향 </a:t>
            </a:r>
            <a:r>
              <a:rPr lang="ko-KR" altLang="en-US" baseline="0" dirty="0" err="1"/>
              <a:t>안줌</a:t>
            </a:r>
            <a:r>
              <a:rPr lang="en-US" altLang="ko-KR" baseline="0" dirty="0"/>
              <a:t>. </a:t>
            </a:r>
            <a:r>
              <a:rPr lang="ko-KR" altLang="en-US" baseline="0" dirty="0"/>
              <a:t>찝찝하면 연결 끊으면 됨</a:t>
            </a:r>
            <a:r>
              <a:rPr lang="en-US" altLang="ko-KR" baseline="0" dirty="0"/>
              <a:t>,</a:t>
            </a:r>
          </a:p>
          <a:p>
            <a:r>
              <a:rPr lang="ko-KR" altLang="en-US" baseline="0" dirty="0"/>
              <a:t>원본으로 복사한 모든 것들은 원본을 바라보고 있다고 했는데 바뀌지 않는 것들도 있음</a:t>
            </a:r>
            <a:r>
              <a:rPr lang="en-US" altLang="ko-KR" baseline="0" dirty="0"/>
              <a:t>. </a:t>
            </a:r>
            <a:r>
              <a:rPr lang="ko-KR" altLang="en-US" baseline="0" dirty="0" err="1"/>
              <a:t>머ㅜㄹ까영</a:t>
            </a:r>
            <a:r>
              <a:rPr lang="en-US" altLang="ko-KR" baseline="0" dirty="0"/>
              <a:t>? </a:t>
            </a:r>
            <a:r>
              <a:rPr lang="ko-KR" altLang="en-US" baseline="0" dirty="0"/>
              <a:t>위치 값</a:t>
            </a:r>
            <a:r>
              <a:rPr lang="en-US" altLang="ko-KR" baseline="0" dirty="0"/>
              <a:t>, </a:t>
            </a:r>
            <a:r>
              <a:rPr lang="ko-KR" altLang="en-US" baseline="0" dirty="0"/>
              <a:t>회전 각자가 개인의 값을 갖고 있으면 건들지 않음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7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public </a:t>
            </a:r>
            <a:r>
              <a:rPr lang="en-US" altLang="ko-KR" dirty="0" err="1"/>
              <a:t>GameObject</a:t>
            </a:r>
            <a:r>
              <a:rPr lang="en-US" altLang="ko-KR" dirty="0"/>
              <a:t> player;</a:t>
            </a:r>
          </a:p>
          <a:p>
            <a:r>
              <a:rPr lang="en-US" altLang="ko-KR" dirty="0"/>
              <a:t>public </a:t>
            </a:r>
            <a:r>
              <a:rPr lang="en-US" altLang="ko-KR" dirty="0" err="1"/>
              <a:t>GameObject</a:t>
            </a:r>
            <a:r>
              <a:rPr lang="en-US" altLang="ko-KR" dirty="0"/>
              <a:t> </a:t>
            </a:r>
            <a:r>
              <a:rPr lang="en-US" altLang="ko-KR" dirty="0" err="1"/>
              <a:t>originalPrefab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GameObject</a:t>
            </a:r>
            <a:r>
              <a:rPr lang="en-US" altLang="ko-KR" dirty="0"/>
              <a:t> temp;</a:t>
            </a:r>
          </a:p>
          <a:p>
            <a:endParaRPr lang="en-US" altLang="ko-KR" dirty="0"/>
          </a:p>
          <a:p>
            <a:r>
              <a:rPr lang="en-US" altLang="ko-KR" dirty="0"/>
              <a:t>void Update()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if(</a:t>
            </a:r>
            <a:r>
              <a:rPr lang="en-US" altLang="ko-KR" dirty="0" err="1"/>
              <a:t>Input.GetButtonDown</a:t>
            </a:r>
            <a:r>
              <a:rPr lang="en-US" altLang="ko-KR" dirty="0"/>
              <a:t>("Fire1"))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temp = Instantiate(</a:t>
            </a:r>
            <a:r>
              <a:rPr lang="en-US" altLang="ko-KR" dirty="0" err="1"/>
              <a:t>originalPrefab</a:t>
            </a:r>
            <a:r>
              <a:rPr lang="en-US" altLang="ko-KR" dirty="0"/>
              <a:t>) as </a:t>
            </a:r>
            <a:r>
              <a:rPr lang="en-US" altLang="ko-KR" dirty="0" err="1"/>
              <a:t>GameObject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temp.name = "Missile";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temp.transform.position</a:t>
            </a:r>
            <a:r>
              <a:rPr lang="en-US" altLang="ko-KR" dirty="0"/>
              <a:t> = </a:t>
            </a:r>
            <a:r>
              <a:rPr lang="en-US" altLang="ko-KR" dirty="0" err="1"/>
              <a:t>player.transform.position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76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	public int hp;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	hp = 100;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DeadOrAlive</a:t>
            </a:r>
            <a:r>
              <a:rPr lang="en-US" altLang="ko-KR" dirty="0"/>
              <a:t>());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DeadOrAlive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("Waiting for player to be dead");</a:t>
            </a:r>
          </a:p>
          <a:p>
            <a:r>
              <a:rPr lang="en-US" altLang="ko-KR" dirty="0"/>
              <a:t>        yield return new </a:t>
            </a:r>
            <a:r>
              <a:rPr lang="en-US" altLang="ko-KR" dirty="0" err="1"/>
              <a:t>WaitUntil</a:t>
            </a:r>
            <a:r>
              <a:rPr lang="en-US" altLang="ko-KR" dirty="0"/>
              <a:t>(() =&gt; hp &lt;= 0);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Debug.Log</a:t>
            </a:r>
            <a:r>
              <a:rPr lang="en-US" altLang="ko-KR" dirty="0"/>
              <a:t>("Player is dead");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2762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2020/5/19/Tuesday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2020/5/19/Tuesday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ko-kr/dotnet/csharp/programming-guide/statements-expressions-operators/lambda-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EN-Club/workshop-guestboo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ien-club.github.io/workshop-guestbook/" TargetMode="External"/><Relationship Id="rId2" Type="http://schemas.openxmlformats.org/officeDocument/2006/relationships/hyperlink" Target="https://github.com/CIEN-Club/workshop-guest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pixel-perfect" TargetMode="External"/><Relationship Id="rId2" Type="http://schemas.openxmlformats.org/officeDocument/2006/relationships/hyperlink" Target="https://flat-ic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laticon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8B242-622C-4D74-B983-B855494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게임오브젝트 찾는 방법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6F0AF9A-98F0-4D02-989F-62464565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/>
          <a:lstStyle/>
          <a:p>
            <a:r>
              <a:rPr lang="ko-KR" altLang="en-US" dirty="0"/>
              <a:t>어떤 것을 써야 할까</a:t>
            </a:r>
            <a:r>
              <a:rPr lang="en-US" altLang="ko-KR" dirty="0"/>
              <a:t>?</a:t>
            </a:r>
            <a:endParaRPr 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FC25DD-57B0-4485-B859-1F945B137D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556709"/>
              </p:ext>
            </p:extLst>
          </p:nvPr>
        </p:nvGraphicFramePr>
        <p:xfrm>
          <a:off x="3378200" y="685800"/>
          <a:ext cx="45593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522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1</a:t>
            </a:r>
            <a:br>
              <a:rPr lang="en-US" altLang="ko-KR" dirty="0"/>
            </a:br>
            <a:r>
              <a:rPr lang="en-US" altLang="ko-KR" dirty="0"/>
              <a:t>Public </a:t>
            </a:r>
            <a:r>
              <a:rPr lang="ko-KR" altLang="ko-KR" dirty="0"/>
              <a:t>변수에 </a:t>
            </a:r>
            <a:r>
              <a:rPr lang="en-US" altLang="ko-KR" dirty="0" err="1"/>
              <a:t>Drag&amp;Drop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제일 빠르다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>
                <a:solidFill>
                  <a:schemeClr val="accent5"/>
                </a:solidFill>
              </a:rPr>
              <a:t>새로 생성하는 </a:t>
            </a:r>
            <a:r>
              <a:rPr lang="ko-KR" altLang="en-US" dirty="0" err="1">
                <a:solidFill>
                  <a:schemeClr val="accent5"/>
                </a:solidFill>
              </a:rPr>
              <a:t>게임오브젝트에는</a:t>
            </a:r>
            <a:r>
              <a:rPr lang="ko-KR" altLang="en-US" dirty="0">
                <a:solidFill>
                  <a:schemeClr val="accent5"/>
                </a:solidFill>
              </a:rPr>
              <a:t> </a:t>
            </a:r>
            <a:r>
              <a:rPr lang="en-US" altLang="ko-KR" dirty="0">
                <a:solidFill>
                  <a:schemeClr val="accent5"/>
                </a:solidFill>
              </a:rPr>
              <a:t>D&amp;D</a:t>
            </a:r>
            <a:r>
              <a:rPr lang="ko-KR" altLang="en-US" dirty="0">
                <a:solidFill>
                  <a:schemeClr val="accent5"/>
                </a:solidFill>
              </a:rPr>
              <a:t>할 수가 없음</a:t>
            </a:r>
            <a:endParaRPr lang="en-US" altLang="ko-KR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매번 설정해주기 귀찮음</a:t>
            </a:r>
            <a:endParaRPr lang="en-US" altLang="ko-KR" dirty="0">
              <a:solidFill>
                <a:schemeClr val="tx1"/>
              </a:solidFill>
            </a:endParaRPr>
          </a:p>
          <a:p>
            <a:pPr lvl="1"/>
            <a:endParaRPr lang="ko-KR" altLang="en-US" dirty="0">
              <a:solidFill>
                <a:schemeClr val="accent5"/>
              </a:solidFill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DB2E908E-DAB1-435D-AD8C-E5276BB66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691322"/>
            <a:ext cx="5835709" cy="287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2</a:t>
            </a:r>
            <a:br>
              <a:rPr lang="en-US" altLang="ko-KR" dirty="0"/>
            </a:br>
            <a:r>
              <a:rPr lang="ko-KR" altLang="en-US" dirty="0"/>
              <a:t>게임오브젝트 이름으로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 err="1"/>
              <a:t>게임오브젝트의</a:t>
            </a:r>
            <a:r>
              <a:rPr lang="ko-KR" altLang="en-US" dirty="0"/>
              <a:t> 이름을 바꾸면 못 찾음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게임오브젝트의</a:t>
            </a:r>
            <a:r>
              <a:rPr lang="ko-KR" altLang="en-US" dirty="0"/>
              <a:t> 이름이 고정 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나중에 가면 어떤 오브젝트가 이름으로 찾고 있는지 기억나지가 않아서 모든 게임 오브젝트의 이름 바꾸기가 어려워 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주의</a:t>
            </a:r>
            <a:r>
              <a:rPr lang="en-US" altLang="ko-KR" dirty="0"/>
              <a:t>: string concatenation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5D2579A-E2F5-4631-8F6A-15E4AE684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28801"/>
            <a:ext cx="4608512" cy="1165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BC80AC-1F2B-4C58-B111-F5D521161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419" y="5229200"/>
            <a:ext cx="386442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166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3</a:t>
            </a:r>
            <a:br>
              <a:rPr lang="en-US" altLang="ko-KR" dirty="0"/>
            </a:br>
            <a:r>
              <a:rPr lang="ko-KR" altLang="ko-KR" dirty="0"/>
              <a:t>게임오브젝트 </a:t>
            </a:r>
            <a:r>
              <a:rPr lang="en-US" altLang="ko-KR" dirty="0"/>
              <a:t>Tag</a:t>
            </a:r>
            <a:r>
              <a:rPr lang="ko-KR" altLang="ko-KR" dirty="0"/>
              <a:t>명으로 찾기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en-US" altLang="ko-KR" dirty="0"/>
              <a:t>Code</a:t>
            </a:r>
            <a:r>
              <a:rPr lang="ko-KR" altLang="en-US" dirty="0"/>
              <a:t>상에 잘 보이지 않음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게임오브젝트에</a:t>
            </a:r>
            <a:r>
              <a:rPr lang="ko-KR" altLang="en-US" dirty="0"/>
              <a:t> </a:t>
            </a:r>
            <a:r>
              <a:rPr lang="en-US" altLang="ko-KR" dirty="0"/>
              <a:t>Tag</a:t>
            </a:r>
            <a:r>
              <a:rPr lang="ko-KR" altLang="en-US" dirty="0"/>
              <a:t>가 달렸는지 잘 노출되지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협업할 때 다른 사람이 이해하기 어려움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새로운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추가할 때 </a:t>
            </a:r>
            <a:r>
              <a:rPr lang="en-US" altLang="ko-KR" dirty="0"/>
              <a:t>Tag</a:t>
            </a:r>
            <a:r>
              <a:rPr lang="ko-KR" altLang="en-US" dirty="0"/>
              <a:t>를 넣는 것을 깜박하기 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조류이(가) 표시된 사진&#10;&#10;자동 생성된 설명">
            <a:extLst>
              <a:ext uri="{FF2B5EF4-FFF2-40B4-BE49-F238E27FC236}">
                <a16:creationId xmlns:a16="http://schemas.microsoft.com/office/drawing/2014/main" id="{DF5D698F-E255-4C9E-B816-4F4A2FE1A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28801"/>
            <a:ext cx="7153988" cy="11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0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9D595-7188-4590-A83F-0E6D55BB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방법 </a:t>
            </a:r>
            <a:r>
              <a:rPr lang="en-US" altLang="ko-KR" dirty="0">
                <a:solidFill>
                  <a:schemeClr val="accent1"/>
                </a:solidFill>
              </a:rPr>
              <a:t>4</a:t>
            </a:r>
            <a:br>
              <a:rPr lang="en-US" altLang="ko-KR" dirty="0"/>
            </a:br>
            <a:r>
              <a:rPr lang="en-US" altLang="ko-KR" dirty="0"/>
              <a:t>Type</a:t>
            </a:r>
            <a:r>
              <a:rPr lang="ko-KR" altLang="en-US" dirty="0"/>
              <a:t>으로 </a:t>
            </a:r>
            <a:r>
              <a:rPr lang="ko-KR" altLang="ko-KR" dirty="0"/>
              <a:t>찾기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F8D21F-ED93-484C-AD61-2259E1FEC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위의 방법 중 제일 느리다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792073-8E16-4BF8-A2EB-DEF48E5F8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04" y="1847593"/>
            <a:ext cx="6721940" cy="11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445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323B-9701-46EA-A7B5-4E8E1C1C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Find</a:t>
            </a:r>
            <a:r>
              <a:rPr lang="ko-KR" altLang="en-US" dirty="0"/>
              <a:t>는 느리다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7AF41-12C9-4655-BB4F-EDF02E1C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나중에 가면 </a:t>
            </a:r>
            <a:r>
              <a:rPr lang="en-US" altLang="ko-KR" dirty="0" err="1"/>
              <a:t>GameObject</a:t>
            </a:r>
            <a:r>
              <a:rPr lang="ko-KR" altLang="en-US" dirty="0"/>
              <a:t>가 엄청 늘어나는데 그 중에서 하나를 찾으려면</a:t>
            </a:r>
            <a:r>
              <a:rPr lang="en-US" altLang="ko-KR" dirty="0"/>
              <a:t>? </a:t>
            </a:r>
            <a:r>
              <a:rPr lang="ko-KR" altLang="en-US" dirty="0"/>
              <a:t>느리다</a:t>
            </a:r>
            <a:r>
              <a:rPr lang="en-US" altLang="ko-KR" dirty="0"/>
              <a:t>!!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1"/>
                </a:solidFill>
              </a:rPr>
              <a:t>계속 찾지 말고</a:t>
            </a:r>
            <a:endParaRPr lang="en-US" altLang="ko-KR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ko-KR" altLang="en-US" dirty="0">
                <a:solidFill>
                  <a:schemeClr val="accent1"/>
                </a:solidFill>
              </a:rPr>
              <a:t>미리 저장해두자</a:t>
            </a:r>
            <a:r>
              <a:rPr lang="en-US" altLang="ko-KR" dirty="0">
                <a:solidFill>
                  <a:schemeClr val="accent1"/>
                </a:solidFill>
              </a:rPr>
              <a:t>!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chemeClr val="accent4"/>
                </a:solidFill>
              </a:rPr>
              <a:t>  한 프레임 정도는 상관 </a:t>
            </a:r>
            <a:r>
              <a:rPr lang="en-US" altLang="ko-KR" sz="1400" dirty="0">
                <a:solidFill>
                  <a:schemeClr val="accent4"/>
                </a:solidFill>
              </a:rPr>
              <a:t>X</a:t>
            </a:r>
          </a:p>
          <a:p>
            <a:r>
              <a:rPr lang="en-US" altLang="ko-KR" dirty="0"/>
              <a:t>Start()</a:t>
            </a:r>
            <a:r>
              <a:rPr lang="ko-KR" altLang="en-US" dirty="0"/>
              <a:t>에서 </a:t>
            </a:r>
            <a:r>
              <a:rPr lang="en-US" altLang="ko-KR" dirty="0"/>
              <a:t>Find() </a:t>
            </a:r>
            <a:r>
              <a:rPr lang="ko-KR" altLang="en-US" dirty="0"/>
              <a:t>미리 하기</a:t>
            </a:r>
            <a:endParaRPr lang="en-US" altLang="ko-KR" dirty="0"/>
          </a:p>
          <a:p>
            <a:r>
              <a:rPr lang="en-US" altLang="ko-KR" dirty="0"/>
              <a:t>Instantiate</a:t>
            </a:r>
            <a:r>
              <a:rPr lang="ko-KR" altLang="en-US" dirty="0"/>
              <a:t>를 할 때 배열에 넣어두기</a:t>
            </a:r>
            <a:endParaRPr lang="en-US" altLang="ko-KR" dirty="0"/>
          </a:p>
          <a:p>
            <a:r>
              <a:rPr lang="en-US" altLang="ko-KR" dirty="0"/>
              <a:t>(Drag and Drop)</a:t>
            </a:r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27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F323B-9701-46EA-A7B5-4E8E1C1C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미리 찾기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7AF41-12C9-4655-BB4F-EDF02E1C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Cache it!</a:t>
            </a:r>
          </a:p>
          <a:p>
            <a:r>
              <a:rPr lang="en-US" altLang="ko-KR" dirty="0"/>
              <a:t>Start</a:t>
            </a:r>
            <a:r>
              <a:rPr lang="ko-KR" altLang="en-US" dirty="0"/>
              <a:t>에서 미리 찾아주자</a:t>
            </a:r>
            <a:r>
              <a:rPr lang="en-US" altLang="ko-KR" dirty="0"/>
              <a:t>. (Update</a:t>
            </a:r>
            <a:r>
              <a:rPr lang="ko-KR" altLang="en-US" dirty="0"/>
              <a:t>에서 사용 </a:t>
            </a:r>
            <a:r>
              <a:rPr lang="en-US" altLang="ko-KR" dirty="0"/>
              <a:t>X)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225191-98CB-4ECE-B04B-FED782D5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00713"/>
            <a:ext cx="4812407" cy="361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76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E6802-ACDD-4301-A66E-D82ADEB5D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나중에 사용할 것은 저장해두자</a:t>
            </a:r>
          </a:p>
        </p:txBody>
      </p:sp>
      <p:pic>
        <p:nvPicPr>
          <p:cNvPr id="10" name="내용 개체 틀 9" descr="스크린샷이(가) 표시된 사진&#10;&#10;자동 생성된 설명">
            <a:extLst>
              <a:ext uri="{FF2B5EF4-FFF2-40B4-BE49-F238E27FC236}">
                <a16:creationId xmlns:a16="http://schemas.microsoft.com/office/drawing/2014/main" id="{792D10CA-1385-455B-9CC2-A7FE5C68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98" y="1828800"/>
            <a:ext cx="58593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7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C# </a:t>
            </a:r>
            <a:r>
              <a:rPr lang="ko-KR" altLang="en-US" dirty="0"/>
              <a:t>문법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ko-KR" altLang="en-US" dirty="0" err="1"/>
              <a:t>코루틴을</a:t>
            </a:r>
            <a:r>
              <a:rPr lang="ko-KR" altLang="en-US" dirty="0"/>
              <a:t> 위해 알아야할 </a:t>
            </a:r>
            <a:r>
              <a:rPr lang="en-US" altLang="ko-KR" dirty="0"/>
              <a:t>C# </a:t>
            </a:r>
            <a:r>
              <a:rPr lang="ko-KR" altLang="en-US" dirty="0"/>
              <a:t>문법들</a:t>
            </a:r>
            <a:endParaRPr lang="en-US" altLang="ko-KR" dirty="0"/>
          </a:p>
          <a:p>
            <a:pPr algn="ctr"/>
            <a:r>
              <a:rPr lang="en-US" altLang="ko-KR" dirty="0"/>
              <a:t>Lambda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BF9BA8-F190-4410-87E1-6A31E3236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34" y="836712"/>
            <a:ext cx="4164335" cy="2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64361-5BAA-4E48-B622-B070A41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람다식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ED133-6DEC-4953-BC98-7D1E130D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=&gt; </a:t>
            </a:r>
            <a:r>
              <a:rPr lang="ko-KR" altLang="en-US" dirty="0"/>
              <a:t>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인자</a:t>
            </a:r>
            <a:r>
              <a:rPr lang="en-US" altLang="ko-KR" dirty="0"/>
              <a:t>) =&gt; { </a:t>
            </a:r>
            <a:r>
              <a:rPr lang="ko-KR" altLang="en-US" dirty="0"/>
              <a:t>식들 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값 반환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Func</a:t>
            </a:r>
            <a:r>
              <a:rPr lang="en-US" altLang="ko-KR" dirty="0"/>
              <a:t>&lt;</a:t>
            </a:r>
            <a:r>
              <a:rPr lang="en-US" altLang="ko-KR" dirty="0" err="1"/>
              <a:t>T,TResult</a:t>
            </a:r>
            <a:r>
              <a:rPr lang="en-US" altLang="ko-KR" dirty="0"/>
              <a:t>&gt;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r>
              <a:rPr lang="ko-KR" altLang="en-US" dirty="0"/>
              <a:t>반환 </a:t>
            </a:r>
            <a:r>
              <a:rPr lang="en-US" altLang="ko-KR" dirty="0"/>
              <a:t>X</a:t>
            </a:r>
          </a:p>
          <a:p>
            <a:pPr lvl="1"/>
            <a:r>
              <a:rPr lang="en-US" altLang="ko-KR" dirty="0"/>
              <a:t>Action&lt;T1,T2&gt;</a:t>
            </a:r>
            <a:r>
              <a:rPr lang="ko-KR" altLang="en-US" dirty="0"/>
              <a:t>로 변환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https://docs.microsoft.com/ko-kr/dotnet/csharp/programming-guide/statements-expressions-operators/lambda-expressions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56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</a:p>
          <a:p>
            <a:pPr lvl="1"/>
            <a:r>
              <a:rPr lang="ko-KR" altLang="en-US" dirty="0"/>
              <a:t>미사일 </a:t>
            </a:r>
            <a:r>
              <a:rPr lang="ko-KR" altLang="en-US" dirty="0" err="1"/>
              <a:t>프리팹</a:t>
            </a:r>
            <a:r>
              <a:rPr lang="ko-KR" altLang="en-US" dirty="0"/>
              <a:t> 만들기</a:t>
            </a:r>
            <a:endParaRPr lang="en-US" altLang="ko-KR" dirty="0"/>
          </a:p>
          <a:p>
            <a:pPr lvl="1"/>
            <a:r>
              <a:rPr lang="ko-KR" altLang="en-US" dirty="0"/>
              <a:t>미사일 생성하기</a:t>
            </a:r>
            <a:endParaRPr lang="en-US" altLang="ko-KR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ko-KR" dirty="0"/>
              <a:t>Instantiate</a:t>
            </a:r>
            <a:r>
              <a:rPr lang="ko-KR" altLang="en-US" dirty="0"/>
              <a:t> 함수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게임오브젝트 찾기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Find - name, tag, type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코루틴을</a:t>
            </a:r>
            <a:r>
              <a:rPr lang="ko-KR" altLang="en-US" dirty="0"/>
              <a:t> 위해 알아야할 </a:t>
            </a:r>
            <a:r>
              <a:rPr lang="en-US" altLang="ko-KR" dirty="0"/>
              <a:t>C# </a:t>
            </a:r>
            <a:r>
              <a:rPr lang="ko-KR" altLang="en-US" dirty="0"/>
              <a:t>문법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 err="1"/>
              <a:t>람다식</a:t>
            </a:r>
            <a:r>
              <a:rPr lang="en-US" altLang="ko-KR" dirty="0"/>
              <a:t>, </a:t>
            </a:r>
            <a:r>
              <a:rPr lang="en-US" altLang="ko-KR" dirty="0" err="1"/>
              <a:t>IEnumerator</a:t>
            </a:r>
            <a:r>
              <a:rPr lang="en-US" altLang="ko-KR" dirty="0"/>
              <a:t>, yield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코루틴</a:t>
            </a:r>
            <a:r>
              <a:rPr lang="en-US" altLang="ko-KR" dirty="0"/>
              <a:t>(Coroutine)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미사일 쏘는 적기 만들기</a:t>
            </a:r>
            <a:endParaRPr lang="en-US" altLang="ko-KR" dirty="0"/>
          </a:p>
          <a:p>
            <a:pPr lvl="1"/>
            <a:r>
              <a:rPr lang="ko-KR" altLang="en-US" dirty="0"/>
              <a:t>미사일에 맞으면 </a:t>
            </a:r>
            <a:r>
              <a:rPr lang="en-US" altLang="ko-KR" dirty="0"/>
              <a:t>"</a:t>
            </a:r>
            <a:r>
              <a:rPr lang="ko-KR" altLang="en-US" dirty="0"/>
              <a:t>아야</a:t>
            </a:r>
            <a:r>
              <a:rPr lang="en-US" altLang="ko-KR" dirty="0"/>
              <a:t>"</a:t>
            </a:r>
            <a:r>
              <a:rPr lang="ko-KR" altLang="en-US" dirty="0"/>
              <a:t> 출력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>
                <a:hlinkClick r:id="rId2" tooltip="https://github.com/CIEN-Club/workshop-guestbook"/>
              </a:rPr>
              <a:t>https://github.com/CIEN-Club/workshop-guestbook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를 읽고 저장소에 </a:t>
            </a:r>
            <a:r>
              <a:rPr lang="en-US" altLang="ko-KR" dirty="0"/>
              <a:t>Push</a:t>
            </a:r>
            <a:r>
              <a:rPr lang="ko-KR" altLang="en-US" dirty="0"/>
              <a:t>해서 방명록 남기기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E378C-2BBD-4D5B-AC4C-DF03DF13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A251D7-46A6-433C-959F-78BD3E359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"Hello World"</a:t>
            </a:r>
            <a:r>
              <a:rPr lang="ko-KR" altLang="en-US" dirty="0"/>
              <a:t>를 출력하는 </a:t>
            </a:r>
            <a:r>
              <a:rPr lang="ko-KR" altLang="en-US" dirty="0" err="1"/>
              <a:t>람다식</a:t>
            </a:r>
            <a:endParaRPr lang="en-US" altLang="ko-KR" dirty="0"/>
          </a:p>
          <a:p>
            <a:pPr lvl="1"/>
            <a:r>
              <a:rPr lang="en-US" altLang="ko-KR" dirty="0"/>
              <a:t>() =&gt; </a:t>
            </a:r>
            <a:r>
              <a:rPr lang="en-US" altLang="ko-KR" dirty="0" err="1"/>
              <a:t>Debug.Log</a:t>
            </a:r>
            <a:r>
              <a:rPr lang="en-US" altLang="ko-KR" dirty="0"/>
              <a:t>("Hello World");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더하기 </a:t>
            </a:r>
            <a:r>
              <a:rPr lang="ko-KR" altLang="en-US" dirty="0" err="1"/>
              <a:t>람다식</a:t>
            </a:r>
            <a:endParaRPr lang="en-US" altLang="ko-KR" dirty="0"/>
          </a:p>
          <a:p>
            <a:pPr lvl="1"/>
            <a:r>
              <a:rPr lang="en-US" altLang="ko-KR" dirty="0"/>
              <a:t>(x, y) =&gt; x + y;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72ABAE-7C15-4705-90DF-473EF9588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728708"/>
            <a:ext cx="4164335" cy="27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26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C5F1-40C6-4208-A585-4C3373BB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열거자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8F2F36-5F68-4A3A-8A59-BB0B0269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err="1"/>
              <a:t>System.Collection</a:t>
            </a:r>
            <a:r>
              <a:rPr lang="ko-KR" altLang="en-US" b="1" dirty="0"/>
              <a:t>에 있다</a:t>
            </a:r>
            <a:endParaRPr lang="en-US" altLang="ko-KR" b="1" dirty="0"/>
          </a:p>
          <a:p>
            <a:r>
              <a:rPr lang="ko-KR" altLang="en-US" dirty="0"/>
              <a:t>열거하기 위해 사용한다</a:t>
            </a:r>
            <a:endParaRPr lang="en-US" altLang="ko-KR" dirty="0"/>
          </a:p>
          <a:p>
            <a:r>
              <a:rPr lang="ko-KR" altLang="en-US" dirty="0"/>
              <a:t>열거자를 구현하면</a:t>
            </a:r>
            <a:endParaRPr lang="en-US" altLang="ko-KR" dirty="0"/>
          </a:p>
          <a:p>
            <a:pPr lvl="1"/>
            <a:r>
              <a:rPr lang="en-US" altLang="ko-KR" dirty="0" err="1"/>
              <a:t>MoveNext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Current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EF6B6F-5BB1-4891-BB28-95C15D546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240" y="1556792"/>
            <a:ext cx="3600572" cy="102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3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6A802-B290-47D4-82EB-360C542E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사용해보자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4CB8C88-647F-4DCF-9DE2-C46AFED66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15" y="1828800"/>
            <a:ext cx="59937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0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A36B-779B-4A20-AEE4-1546D91B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FBEBF91-29FE-4599-998E-E86CDE2D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10" y="2204864"/>
            <a:ext cx="7825966" cy="281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08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 err="1"/>
              <a:t>코루틴이</a:t>
            </a:r>
            <a:r>
              <a:rPr lang="ko-KR" altLang="en-US" dirty="0"/>
              <a:t> </a:t>
            </a:r>
            <a:r>
              <a:rPr lang="ko-KR" altLang="en-US" dirty="0" err="1"/>
              <a:t>뭘까요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조류, 꽃이(가) 표시된 사진&#10;&#10;자동 생성된 설명">
            <a:extLst>
              <a:ext uri="{FF2B5EF4-FFF2-40B4-BE49-F238E27FC236}">
                <a16:creationId xmlns:a16="http://schemas.microsoft.com/office/drawing/2014/main" id="{7213D713-8381-4FBA-BF21-E6EC1516B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33" y="1473199"/>
            <a:ext cx="5642137" cy="235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85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8432-8371-40FE-9314-318874D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코루틴이란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E7ED-8A45-4D56-9616-5BAF5622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Entry Point</a:t>
            </a:r>
            <a:r>
              <a:rPr lang="ko-KR" altLang="en-US" dirty="0"/>
              <a:t>가 여러 개인 함수</a:t>
            </a:r>
          </a:p>
          <a:p>
            <a:r>
              <a:rPr lang="en-US" altLang="ko-KR" dirty="0"/>
              <a:t>yield</a:t>
            </a:r>
            <a:r>
              <a:rPr lang="ko-KR" altLang="en-US" dirty="0"/>
              <a:t>에서 반환되고 다시 이어서 시작할 수 있음</a:t>
            </a:r>
            <a:endParaRPr lang="en-US" altLang="ko-KR" dirty="0"/>
          </a:p>
          <a:p>
            <a:r>
              <a:rPr lang="ko-KR" altLang="en-US" dirty="0"/>
              <a:t>협력하는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7399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A8432-8371-40FE-9314-318874D4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유니티에서 </a:t>
            </a:r>
            <a:r>
              <a:rPr lang="ko-KR" altLang="en-US" dirty="0" err="1"/>
              <a:t>코루틴이란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FE7ED-8A45-4D56-9616-5BAF5622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Ienumerator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r>
              <a:rPr lang="ko-KR" altLang="en-US" dirty="0"/>
              <a:t>를 반환하는 함수</a:t>
            </a:r>
            <a:endParaRPr lang="en-US" altLang="ko-KR" dirty="0"/>
          </a:p>
          <a:p>
            <a:r>
              <a:rPr lang="ko-KR" altLang="en-US" dirty="0"/>
              <a:t>유니티는 </a:t>
            </a:r>
            <a:r>
              <a:rPr lang="en-US" altLang="ko-KR" dirty="0"/>
              <a:t>Single Thread</a:t>
            </a:r>
          </a:p>
          <a:p>
            <a:pPr lvl="1"/>
            <a:r>
              <a:rPr lang="en-US" altLang="ko-KR" dirty="0"/>
              <a:t>Thread </a:t>
            </a:r>
            <a:r>
              <a:rPr lang="ko-KR" altLang="en-US" dirty="0"/>
              <a:t>대신 사용</a:t>
            </a:r>
            <a:endParaRPr lang="en-US" altLang="ko-KR" dirty="0"/>
          </a:p>
          <a:p>
            <a:r>
              <a:rPr lang="ko-KR" altLang="en-US" dirty="0" err="1"/>
              <a:t>유니티랑</a:t>
            </a:r>
            <a:r>
              <a:rPr lang="ko-KR" altLang="en-US" dirty="0"/>
              <a:t> 협동한다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517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4DFFE-CAE9-4826-8FC4-64530776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스크립트</a:t>
            </a:r>
            <a:r>
              <a:rPr lang="en-US" altLang="ko-KR" dirty="0"/>
              <a:t>/</a:t>
            </a:r>
            <a:r>
              <a:rPr lang="ko-KR" altLang="en-US" dirty="0"/>
              <a:t>유니티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2E054-2FD6-4E09-A704-D6320806D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IEnumerator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엔진이 </a:t>
            </a:r>
            <a:r>
              <a:rPr lang="en-US" altLang="ko-KR" dirty="0" err="1"/>
              <a:t>MoveNext</a:t>
            </a:r>
            <a:r>
              <a:rPr lang="ko-KR" altLang="en-US" dirty="0"/>
              <a:t>를 바로 호출한다</a:t>
            </a:r>
          </a:p>
        </p:txBody>
      </p:sp>
    </p:spTree>
    <p:extLst>
      <p:ext uri="{BB962C8B-B14F-4D97-AF65-F5344CB8AC3E}">
        <p14:creationId xmlns:p14="http://schemas.microsoft.com/office/powerpoint/2010/main" val="817531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9AFB-B14E-4A78-989D-2E3B01C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C8A80-8AE4-4210-9185-501925D8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코루틴이</a:t>
            </a:r>
            <a:r>
              <a:rPr lang="ko-KR" altLang="en-US" dirty="0"/>
              <a:t> 실행된다</a:t>
            </a:r>
            <a:endParaRPr lang="en-US" altLang="ko-KR" dirty="0"/>
          </a:p>
          <a:p>
            <a:r>
              <a:rPr lang="en-US" altLang="ko-KR" dirty="0"/>
              <a:t>yield return</a:t>
            </a:r>
            <a:r>
              <a:rPr lang="ko-KR" altLang="en-US" dirty="0"/>
              <a:t>에서 값을 반환한다</a:t>
            </a:r>
            <a:endParaRPr lang="en-US" altLang="ko-KR" dirty="0"/>
          </a:p>
          <a:p>
            <a:r>
              <a:rPr lang="ko-KR" altLang="en-US" dirty="0"/>
              <a:t>대기한다</a:t>
            </a:r>
          </a:p>
        </p:txBody>
      </p:sp>
    </p:spTree>
    <p:extLst>
      <p:ext uri="{BB962C8B-B14F-4D97-AF65-F5344CB8AC3E}">
        <p14:creationId xmlns:p14="http://schemas.microsoft.com/office/powerpoint/2010/main" val="1326202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00BBE-126C-42C7-B9AB-EB5CC670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/>
              <a:t>유니티 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DF2E11-B824-45EE-9C59-F0CA6A534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반환 값을 받고 수납한다</a:t>
            </a:r>
            <a:endParaRPr lang="en-US" altLang="ko-KR" dirty="0"/>
          </a:p>
          <a:p>
            <a:r>
              <a:rPr lang="ko-KR" altLang="en-US" dirty="0"/>
              <a:t>때가 됐을 때 다시 </a:t>
            </a:r>
            <a:r>
              <a:rPr lang="en-US" altLang="ko-KR" dirty="0" err="1"/>
              <a:t>MoveNext</a:t>
            </a:r>
            <a:r>
              <a:rPr lang="en-US" altLang="ko-KR" dirty="0"/>
              <a:t>() </a:t>
            </a:r>
            <a:r>
              <a:rPr lang="ko-KR" altLang="en-US" dirty="0"/>
              <a:t>호출</a:t>
            </a:r>
          </a:p>
        </p:txBody>
      </p:sp>
    </p:spTree>
    <p:extLst>
      <p:ext uri="{BB962C8B-B14F-4D97-AF65-F5344CB8AC3E}">
        <p14:creationId xmlns:p14="http://schemas.microsoft.com/office/powerpoint/2010/main" val="65444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편하게 재사용하자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B9AFB-B14E-4A78-989D-2E3B01CC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 </a:t>
            </a:r>
            <a:r>
              <a:rPr lang="ko-KR" altLang="en-US" dirty="0" err="1"/>
              <a:t>코루틴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CC8A80-8AE4-4210-9185-501925D85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코루틴이</a:t>
            </a:r>
            <a:r>
              <a:rPr lang="ko-KR" altLang="en-US" dirty="0"/>
              <a:t> 실행된다</a:t>
            </a:r>
            <a:endParaRPr lang="en-US" altLang="ko-KR" dirty="0"/>
          </a:p>
          <a:p>
            <a:r>
              <a:rPr lang="en-US" altLang="ko-KR" dirty="0"/>
              <a:t>yield return</a:t>
            </a:r>
            <a:r>
              <a:rPr lang="ko-KR" altLang="en-US" dirty="0"/>
              <a:t>에서 값을 반환한다</a:t>
            </a:r>
            <a:endParaRPr lang="en-US" altLang="ko-KR" dirty="0"/>
          </a:p>
          <a:p>
            <a:r>
              <a:rPr lang="ko-KR" altLang="en-US" dirty="0"/>
              <a:t>대기한다</a:t>
            </a:r>
          </a:p>
        </p:txBody>
      </p:sp>
    </p:spTree>
    <p:extLst>
      <p:ext uri="{BB962C8B-B14F-4D97-AF65-F5344CB8AC3E}">
        <p14:creationId xmlns:p14="http://schemas.microsoft.com/office/powerpoint/2010/main" val="3535623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E35D6-8795-4822-AE00-17020577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… </a:t>
            </a:r>
            <a:r>
              <a:rPr lang="ko-KR" altLang="en-US" sz="3600" dirty="0"/>
              <a:t>더 이상 </a:t>
            </a:r>
            <a:r>
              <a:rPr lang="en-US" altLang="ko-KR" sz="3600" dirty="0"/>
              <a:t>return</a:t>
            </a:r>
            <a:r>
              <a:rPr lang="ko-KR" altLang="en-US" sz="3600" dirty="0"/>
              <a:t>할 것이 없으면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49EB-DCE5-4D94-BD0A-8329506A8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2735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5043F-BA78-4A79-A317-B743B9AD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다른 사람의 저장소에 </a:t>
            </a:r>
            <a:r>
              <a:rPr lang="en-US" altLang="ko-KR" dirty="0"/>
              <a:t>Push</a:t>
            </a:r>
            <a:r>
              <a:rPr lang="ko-KR" altLang="en-US" dirty="0"/>
              <a:t>해서</a:t>
            </a:r>
            <a:br>
              <a:rPr lang="en-US" altLang="ko-KR" dirty="0"/>
            </a:br>
            <a:r>
              <a:rPr lang="ko-KR" altLang="en-US" dirty="0"/>
              <a:t>방명록을 작성해보자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CEBB0-FC78-4BF1-A70C-56EA15FEC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Git Branch</a:t>
            </a:r>
            <a:r>
              <a:rPr lang="ko-KR" altLang="en-US" dirty="0"/>
              <a:t> 학습용 숙제입니다</a:t>
            </a:r>
            <a:endParaRPr lang="en-US" altLang="ko-KR" dirty="0">
              <a:hlinkClick r:id="rId2" tooltip="https://github.com/CIEN-Club/workshop-guestbook"/>
            </a:endParaRPr>
          </a:p>
          <a:p>
            <a:r>
              <a:rPr lang="en-US" altLang="ko-KR" dirty="0">
                <a:hlinkClick r:id="rId2" tooltip="https://github.com/CIEN-Club/workshop-guestbook"/>
              </a:rPr>
              <a:t>https://github.com/CIEN-Club/workshop-guestbook</a:t>
            </a:r>
            <a:r>
              <a:rPr lang="ko-KR" altLang="en-US" dirty="0"/>
              <a:t>의 </a:t>
            </a:r>
            <a:r>
              <a:rPr lang="en-US" altLang="ko-KR" dirty="0"/>
              <a:t>README.md</a:t>
            </a:r>
            <a:r>
              <a:rPr lang="ko-KR" altLang="en-US" dirty="0"/>
              <a:t>를 읽고 저장소에 </a:t>
            </a:r>
            <a:r>
              <a:rPr lang="en-US" altLang="ko-KR" dirty="0"/>
              <a:t>Push</a:t>
            </a:r>
            <a:r>
              <a:rPr lang="ko-KR" altLang="en-US" dirty="0"/>
              <a:t>해서 방명록을 남기자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방명록을 </a:t>
            </a:r>
            <a:r>
              <a:rPr lang="en-US" altLang="ko-KR" dirty="0"/>
              <a:t>Commit</a:t>
            </a:r>
            <a:r>
              <a:rPr lang="ko-KR" altLang="en-US" dirty="0"/>
              <a:t>하면 자동으로 웹 사이트에 등록되도록 </a:t>
            </a:r>
            <a:r>
              <a:rPr lang="ko-KR" altLang="en-US" dirty="0" err="1"/>
              <a:t>프로그래밍되어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hlinkClick r:id="rId3"/>
            <a:extLst>
              <a:ext uri="{FF2B5EF4-FFF2-40B4-BE49-F238E27FC236}">
                <a16:creationId xmlns:a16="http://schemas.microsoft.com/office/drawing/2014/main" id="{6EBD9003-5128-4DD0-99F2-90C126908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60" y="4021317"/>
            <a:ext cx="5136608" cy="257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13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dirty="0">
                <a:hlinkClick r:id="rId2"/>
              </a:rPr>
              <a:t>Flat Icons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Pixel perfect</a:t>
            </a:r>
            <a:r>
              <a:rPr lang="en-US" altLang="ko-KR" dirty="0"/>
              <a:t> from </a:t>
            </a:r>
            <a:r>
              <a:rPr lang="en-US" altLang="ko-KR" dirty="0">
                <a:hlinkClick r:id="rId4"/>
              </a:rPr>
              <a:t>www.flaticon.com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복습</a:t>
            </a:r>
            <a:br>
              <a:rPr lang="en-US" altLang="ko-KR" dirty="0"/>
            </a:br>
            <a:r>
              <a:rPr lang="ko-KR" altLang="en-US" dirty="0" err="1"/>
              <a:t>프리팹</a:t>
            </a:r>
            <a:r>
              <a:rPr lang="en-US" altLang="ko-KR" dirty="0"/>
              <a:t>(Prefab)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내가 조작해 놓은 게임오브젝트의 구성된 기능들을 하나로 묶은 템플릿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템플릿과 같은 용도 많이 쓰임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유니티 월드상에 배치된 </a:t>
            </a:r>
            <a:r>
              <a:rPr lang="ko-KR" altLang="en-US" dirty="0" err="1"/>
              <a:t>프리팹들은</a:t>
            </a:r>
            <a:r>
              <a:rPr lang="ko-KR" altLang="en-US" dirty="0"/>
              <a:t> 기본적으로 원본 데이터를 기준으로 동작한다</a:t>
            </a:r>
            <a:endParaRPr lang="en-US" altLang="ko-KR" dirty="0"/>
          </a:p>
          <a:p>
            <a:pPr lvl="1"/>
            <a:r>
              <a:rPr lang="ko-KR" altLang="en-US" dirty="0"/>
              <a:t>하지만</a:t>
            </a:r>
            <a:r>
              <a:rPr lang="en-US" altLang="ko-KR" dirty="0"/>
              <a:t> </a:t>
            </a:r>
            <a:r>
              <a:rPr lang="ko-KR" altLang="en-US" dirty="0"/>
              <a:t>고유한 값은 따로 존재한다</a:t>
            </a:r>
          </a:p>
        </p:txBody>
      </p:sp>
    </p:spTree>
    <p:extLst>
      <p:ext uri="{BB962C8B-B14F-4D97-AF65-F5344CB8AC3E}">
        <p14:creationId xmlns:p14="http://schemas.microsoft.com/office/powerpoint/2010/main" val="172333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4B85D-7083-4BC1-94CC-8A2CA3A5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미사일을 만들어보자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3858B-93A8-49C4-970B-4EB2B5FEF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자신만의 미사일을 만들자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699B10-7BD2-4B9D-957E-71FF5D41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833385"/>
            <a:ext cx="2705334" cy="7895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361E10-D626-4665-8F48-46D3774AE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042" y="2492896"/>
            <a:ext cx="2705334" cy="1615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B87432-8E06-41B1-8D6D-904A90F0D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1246" y="4287560"/>
            <a:ext cx="4381588" cy="194481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87285EE-A0EF-4971-86E4-4F97EE67B2C7}"/>
              </a:ext>
            </a:extLst>
          </p:cNvPr>
          <p:cNvCxnSpPr>
            <a:cxnSpLocks/>
          </p:cNvCxnSpPr>
          <p:nvPr/>
        </p:nvCxnSpPr>
        <p:spPr>
          <a:xfrm flipH="1" flipV="1">
            <a:off x="1851808" y="3429001"/>
            <a:ext cx="889438" cy="858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5C6C3A-90D0-42A8-AEA6-97C9E5C264B2}"/>
              </a:ext>
            </a:extLst>
          </p:cNvPr>
          <p:cNvCxnSpPr>
            <a:stCxn id="4" idx="1"/>
          </p:cNvCxnSpPr>
          <p:nvPr/>
        </p:nvCxnSpPr>
        <p:spPr>
          <a:xfrm flipH="1">
            <a:off x="3563888" y="2228183"/>
            <a:ext cx="1368152" cy="105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77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9C393-86A2-4548-A9E0-163D7DC8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매번 다시 만들어야 할까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DF22B7-7F12-4B67-B216-34C803E4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ㄴㄴ</a:t>
            </a:r>
            <a:r>
              <a:rPr lang="en-US" altLang="ko-KR" dirty="0"/>
              <a:t>, </a:t>
            </a:r>
            <a:r>
              <a:rPr lang="ko-KR" altLang="en-US" dirty="0" err="1"/>
              <a:t>프리팹으로</a:t>
            </a:r>
            <a:r>
              <a:rPr lang="ko-KR" altLang="en-US" dirty="0"/>
              <a:t> 만들자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42B09854-CC32-4BEB-84C7-A653B557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4" y="2201734"/>
            <a:ext cx="6012160" cy="41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75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E0967-5776-4E43-AC6C-EFF04549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미사일을 생성해보자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10E33-F601-4C18-8463-2C6AD7F19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Instatiate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원본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복제하는 함수</a:t>
            </a:r>
            <a:endParaRPr lang="en-US" altLang="ko-KR" dirty="0"/>
          </a:p>
          <a:p>
            <a:pPr lvl="1"/>
            <a:r>
              <a:rPr lang="ko-KR" altLang="en-US" dirty="0"/>
              <a:t>어떻게 사용할지 모르니 </a:t>
            </a:r>
            <a:r>
              <a:rPr lang="en-US" altLang="ko-KR" dirty="0"/>
              <a:t>Object</a:t>
            </a:r>
            <a:r>
              <a:rPr lang="ko-KR" altLang="en-US" dirty="0"/>
              <a:t>형으로 반환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414FC7-D6AB-4DF7-991E-1242AD407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672" y="5734966"/>
            <a:ext cx="4168501" cy="548688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A38E708-87A8-483D-9B30-737F98773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734788"/>
            <a:ext cx="5076056" cy="289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98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게임오브젝트 찾기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특정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추적하려면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5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F62FC-840A-424D-9AA6-542BD45B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플레이어를 공격하도록 하려면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50B2E-DFEE-4AA4-9BDD-C77271895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플레이어의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찾아야 한다</a:t>
            </a:r>
            <a:endParaRPr lang="en-US" altLang="ko-KR" dirty="0"/>
          </a:p>
          <a:p>
            <a:r>
              <a:rPr lang="ko-KR" altLang="en-US" dirty="0"/>
              <a:t>특정 </a:t>
            </a:r>
            <a:r>
              <a:rPr lang="ko-KR" altLang="en-US" dirty="0" err="1"/>
              <a:t>게임오브젝트는</a:t>
            </a:r>
            <a:r>
              <a:rPr lang="ko-KR" altLang="en-US" dirty="0"/>
              <a:t> 어떻게 찾을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9768010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화면 슬라이드 쇼(4:3)</PresentationFormat>
  <Paragraphs>187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Arial</vt:lpstr>
      <vt:lpstr>Wingdings</vt:lpstr>
      <vt:lpstr>Wingdings 2</vt:lpstr>
      <vt:lpstr>나눔스퀘어 ExtraBold</vt:lpstr>
      <vt:lpstr>Source Code Pro Semibold</vt:lpstr>
      <vt:lpstr>Source Code Pro Black</vt:lpstr>
      <vt:lpstr>나눔스퀘어_ac</vt:lpstr>
      <vt:lpstr>CIEN스터디</vt:lpstr>
      <vt:lpstr>CIEN Unity 3D</vt:lpstr>
      <vt:lpstr>목차</vt:lpstr>
      <vt:lpstr>1. 프리팹(Prefab)</vt:lpstr>
      <vt:lpstr>복습 프리팹(Prefab)</vt:lpstr>
      <vt:lpstr>미사일을 만들어보자</vt:lpstr>
      <vt:lpstr>매번 다시 만들어야 할까?</vt:lpstr>
      <vt:lpstr>미사일을 생성해보자</vt:lpstr>
      <vt:lpstr>2. 게임오브젝트 찾기</vt:lpstr>
      <vt:lpstr>플레이어를 공격하도록 하려면?</vt:lpstr>
      <vt:lpstr>게임오브젝트 찾는 방법</vt:lpstr>
      <vt:lpstr>방법 1 Public 변수에 Drag&amp;Drop</vt:lpstr>
      <vt:lpstr>방법 2 게임오브젝트 이름으로 찾기</vt:lpstr>
      <vt:lpstr>방법 3 게임오브젝트 Tag명으로 찾기</vt:lpstr>
      <vt:lpstr>방법 4 Type으로 찾기</vt:lpstr>
      <vt:lpstr>Find는 느리다</vt:lpstr>
      <vt:lpstr>미리 찾기</vt:lpstr>
      <vt:lpstr>나중에 사용할 것은 저장해두자</vt:lpstr>
      <vt:lpstr>3. C# 문법</vt:lpstr>
      <vt:lpstr>람다식</vt:lpstr>
      <vt:lpstr>간단한 예시</vt:lpstr>
      <vt:lpstr>열거자(Ienumerator)</vt:lpstr>
      <vt:lpstr>사용해보자</vt:lpstr>
      <vt:lpstr>결과</vt:lpstr>
      <vt:lpstr>4. 코루틴</vt:lpstr>
      <vt:lpstr>코루틴이란?</vt:lpstr>
      <vt:lpstr>유니티에서 코루틴이란?</vt:lpstr>
      <vt:lpstr>A. 스크립트/유니티 엔진</vt:lpstr>
      <vt:lpstr>B. 코루틴</vt:lpstr>
      <vt:lpstr>A. 유니티 엔진</vt:lpstr>
      <vt:lpstr>B. 코루틴</vt:lpstr>
      <vt:lpstr>… 더 이상 return할 것이 없으면</vt:lpstr>
      <vt:lpstr>다른 사람의 저장소에 Push해서 방명록을 작성해보자!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266</cp:revision>
  <dcterms:created xsi:type="dcterms:W3CDTF">2020-05-19T07:38:56Z</dcterms:created>
  <dcterms:modified xsi:type="dcterms:W3CDTF">2020-05-19T09:50:27Z</dcterms:modified>
</cp:coreProperties>
</file>