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2" r:id="rId2"/>
    <p:sldId id="328" r:id="rId3"/>
    <p:sldId id="333" r:id="rId4"/>
    <p:sldId id="334" r:id="rId5"/>
    <p:sldId id="337" r:id="rId6"/>
    <p:sldId id="335" r:id="rId7"/>
    <p:sldId id="338" r:id="rId8"/>
    <p:sldId id="340" r:id="rId9"/>
    <p:sldId id="341" r:id="rId10"/>
    <p:sldId id="342" r:id="rId11"/>
    <p:sldId id="343" r:id="rId12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고딕 ExtraBold" panose="020D0904000000000000" pitchFamily="50" charset="-127"/>
      <p:bold r:id="rId14"/>
    </p:embeddedFont>
    <p:embeddedFont>
      <p:font typeface="나눔스퀘어_ac" panose="020B0600000101010101" pitchFamily="50" charset="-127"/>
      <p:regular r:id="rId15"/>
    </p:embeddedFont>
    <p:embeddedFont>
      <p:font typeface="나눔스퀘어_ac Bold" panose="020B0600000101010101" pitchFamily="50" charset="-127"/>
      <p:bold r:id="rId16"/>
    </p:embeddedFont>
    <p:embeddedFont>
      <p:font typeface="나눔스퀘어_ac Extra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6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25F1-9D83-4D08-93BA-F73A92335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887F6-A1DC-4A53-85CD-3C94E3C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B5E6E-1678-4FAE-9927-796D932E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56D53-830A-4A71-A823-3C6EAE14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80D06-F6F1-4D46-B801-31B4563E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1794-F0D1-4F12-BCE9-8A4575A9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1A77B-85F5-4399-A1DC-BA23835C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F8F03-139F-4B0F-83DB-6A3295B4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B48B0-2D2C-43C7-8D37-A1FCD428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A60B6-4173-4464-B431-F8BB8512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F444E-D790-4C0E-A0E5-50B8615F2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B1407-767B-48FC-A579-F38BC140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C0F1-73B2-4441-A6F1-42CB774E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6C65E-BECB-4379-9AFD-3D04D7E5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11A75-5864-416C-91B9-8DE36774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5A62-C0F1-4FFA-9D05-90FF0FE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1F661-45F2-4F22-816C-04EA95B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B598E-8134-4271-B156-43BD6417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0C48-D2D7-48E3-9489-E51A133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4FDD9-97BB-48D6-B6BF-04A5225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4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FD29-A0EC-4E8C-AB17-C158E270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E446A-ADFE-4F02-8A39-EBE96F54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15AB5-F947-4A78-968F-53F4E10F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E4A51-877F-44F7-BC51-3716C903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C21B1-45F5-4143-95B1-4E63E24F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5481-D741-4946-A46B-F550815D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FFDE-DC4D-40EF-B6E6-1F4BB52A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CE12E-4C82-4D90-8B18-769C427B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8CAC2-4849-4D8D-9137-26120273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EF7D0-EC52-4DC8-A4F7-0AB1909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D81CF-1FE9-4076-B70C-62BA69AE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7B4B3-B453-4968-8413-90883304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7FA76-11C7-4DC5-86F7-9FCCF3F4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75ABA-C5FD-4D81-8F5E-38EF6AAB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F176A-83D8-4CB7-872B-C537F1A20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C912B-A985-4524-AF74-B14205CF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00B3E-113B-4AC2-A3F0-A7876A9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249BCC-2187-4286-B494-AC39F98B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01AAA-694F-4547-9A78-D146315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77D8D-DD84-448D-AE72-76FE61B3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548DE-C663-49AF-85C9-76D5A79F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8E5C4-A669-4E77-9401-F9CDDC71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8CA2E-A6EF-4786-A150-0B96CD40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16E19-2F49-4487-A484-F297DEB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42409-3D04-438E-86E7-1F300D5B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F2E37-DD13-4407-BF31-8F7FF0C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AE5C9-E2E6-4214-ACDC-A8612950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0C6D5-04A8-4CC1-BB91-F2B7AF7D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B9E83-F4F1-4413-A795-195C2A39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E1A7C-39E5-42BA-B0BA-DAC560C3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62B1C-9C4E-4AB8-819C-2C53B7D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1736-AB01-49C0-84C6-F7B9A272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DA520-BCC3-4A7A-B556-4F14D6AB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8B5A08-3C5E-44F6-8237-2B619372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0E7F4-BF90-4C1E-BD23-D61FB7A5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ADED3-B327-441E-A419-C31BCD9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2020/4/9/Thursday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AFCB6-A0EE-4CFD-8091-9B4C4DD4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8E8F9-5253-4BC3-A0DE-85B32B6A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F7116-980E-45AD-9158-9B6ECFF7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2832F-E394-47A1-976D-AEE0D13E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D1872-F12E-47E1-85A8-35567743C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016FC29-B5FF-48FD-A177-5EC92022276A}" type="datetimeFigureOut">
              <a:rPr lang="ko-KR" altLang="en-US" smtClean="0"/>
              <a:pPr/>
              <a:t>2020/4/9/Thursday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55498-1C7F-4A76-866B-F60186AF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FDABF-DD3C-4175-828F-97107B92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884DA4E9-F35A-4E6A-A421-923945393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99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2730269"/>
            <a:ext cx="9696450" cy="1397462"/>
          </a:xfrm>
          <a:effectLst>
            <a:reflection blurRad="6350" stA="50000" endA="300" endPos="55500" dist="101600" dir="5400000" sy="-100000" algn="bl" rotWithShape="0"/>
          </a:effectLst>
        </p:spPr>
        <p:txBody>
          <a:bodyPr anchor="ctr">
            <a:noAutofit/>
          </a:bodyPr>
          <a:lstStyle/>
          <a:p>
            <a:r>
              <a:rPr lang="en-US" altLang="ko-KR" sz="7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Source Tree</a:t>
            </a:r>
            <a:r>
              <a:rPr lang="ko-KR" altLang="en-US" sz="7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952CD-6F5E-4B9E-8CF5-5C305EF9328E}"/>
              </a:ext>
            </a:extLst>
          </p:cNvPr>
          <p:cNvSpPr txBox="1"/>
          <p:nvPr/>
        </p:nvSpPr>
        <p:spPr>
          <a:xfrm>
            <a:off x="11162581" y="6331788"/>
            <a:ext cx="8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고주형</a:t>
            </a:r>
          </a:p>
        </p:txBody>
      </p:sp>
    </p:spTree>
    <p:extLst>
      <p:ext uri="{BB962C8B-B14F-4D97-AF65-F5344CB8AC3E}">
        <p14:creationId xmlns:p14="http://schemas.microsoft.com/office/powerpoint/2010/main" val="222632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SSH Key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사용하지 않을 겁니다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아니요 클릭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3444875"/>
            <a:ext cx="42957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8145357" y="4394797"/>
            <a:ext cx="863791" cy="369332"/>
            <a:chOff x="3512036" y="3502357"/>
            <a:chExt cx="863791" cy="369332"/>
          </a:xfrm>
        </p:grpSpPr>
        <p:cxnSp>
          <p:nvCxnSpPr>
            <p:cNvPr id="19" name="직선 화살표 연결선 18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774380" y="3502357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44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이런 창이 나오는지 확인합니다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2396599"/>
            <a:ext cx="6378862" cy="424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Source Tree </a:t>
            </a:r>
            <a:r>
              <a:rPr lang="ko-KR" altLang="en-US" dirty="0">
                <a:solidFill>
                  <a:schemeClr val="tx1"/>
                </a:solidFill>
              </a:rPr>
              <a:t>홈페이지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https://www.sourcetreeapp.com/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" b="1456"/>
          <a:stretch/>
        </p:blipFill>
        <p:spPr bwMode="auto">
          <a:xfrm>
            <a:off x="1143000" y="2606041"/>
            <a:ext cx="8024126" cy="379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6731" y="3501916"/>
            <a:ext cx="1978834" cy="369332"/>
            <a:chOff x="636731" y="3501916"/>
            <a:chExt cx="1978834" cy="369332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354580" y="3695547"/>
              <a:ext cx="260985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36731" y="3501916"/>
              <a:ext cx="1691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다운로드 후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4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Bitbucket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Tree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사용하려면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Bitbucket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가입해야 합니다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4" y="2452598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093000" y="3951329"/>
            <a:ext cx="1556288" cy="369332"/>
            <a:chOff x="3512036" y="3515057"/>
            <a:chExt cx="1556288" cy="36933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774380" y="3515057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가입 후 클릭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6875" y="5656304"/>
            <a:ext cx="1498580" cy="369332"/>
            <a:chOff x="3512036" y="3505532"/>
            <a:chExt cx="1498580" cy="369332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774380" y="3505532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눌러서 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창이 열립니다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가입한 아이디로 로그인합니다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 로그인 되어 있다면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81" y="648703"/>
            <a:ext cx="4047444" cy="560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5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Grant 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했다면 오른쪽의 웹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이동할겁니다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안 뜨면 다음 슬라이드 참고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 access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352425"/>
            <a:ext cx="64103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8750285" y="5530181"/>
            <a:ext cx="786232" cy="369332"/>
            <a:chOff x="1829333" y="3498181"/>
            <a:chExt cx="786232" cy="369332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2354580" y="3695547"/>
              <a:ext cx="260985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829333" y="34981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3-1. </a:t>
            </a:r>
            <a:r>
              <a:rPr lang="ko-KR" altLang="en-US" dirty="0">
                <a:solidFill>
                  <a:schemeClr val="tx1"/>
                </a:solidFill>
              </a:rPr>
              <a:t>오류 해결법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 Access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이동하지 않는 경우 뒤로 클릭 후 반복합니다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그래도 안 된다면 프로그램을 닫고 다시 설치 프로그램 실행해서 시도해보세요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6" y="3045280"/>
            <a:ext cx="4429742" cy="27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20" y="3045281"/>
            <a:ext cx="4429742" cy="27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128857" y="3569297"/>
            <a:ext cx="863791" cy="369332"/>
            <a:chOff x="3512036" y="3502357"/>
            <a:chExt cx="863791" cy="369332"/>
          </a:xfrm>
        </p:grpSpPr>
        <p:cxnSp>
          <p:nvCxnSpPr>
            <p:cNvPr id="9" name="직선 화살표 연결선 8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774380" y="3502357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220219" y="3914887"/>
            <a:ext cx="1831107" cy="923330"/>
            <a:chOff x="3512036" y="3502357"/>
            <a:chExt cx="1831107" cy="923330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774380" y="3502357"/>
              <a:ext cx="15687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다시 클릭 후 </a:t>
              </a:r>
              <a:br>
                <a: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r>
                <a: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Grant access</a:t>
              </a:r>
              <a:br>
                <a: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누르고 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 Access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했다면 아래의 창이 뜹니다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6" y="2476500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288357" y="6083897"/>
            <a:ext cx="863791" cy="369332"/>
            <a:chOff x="3512036" y="3502357"/>
            <a:chExt cx="863791" cy="369332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774380" y="3502357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3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G</a:t>
            </a:r>
            <a:r>
              <a:rPr lang="en-US" altLang="ko-KR">
                <a:solidFill>
                  <a:schemeClr val="tx1"/>
                </a:solidFill>
              </a:rPr>
              <a:t>it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FFFF00"/>
                </a:highlight>
              </a:rPr>
              <a:t>Git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체크해줍니다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저는 이미 깔려있어서 비활성화된 듯 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70" y="2401929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137210" y="3107921"/>
            <a:ext cx="820638" cy="369332"/>
            <a:chOff x="3555189" y="3510881"/>
            <a:chExt cx="820638" cy="36933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088431" y="3695547"/>
              <a:ext cx="287396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555189" y="35108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체크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39157" y="5969597"/>
            <a:ext cx="1556288" cy="369332"/>
            <a:chOff x="3512036" y="3502357"/>
            <a:chExt cx="1556288" cy="369332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774380" y="3502357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체크 후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38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32" y="2349500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사용할 이름과 </a:t>
            </a:r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r>
              <a:rPr lang="ko-KR" altLang="en-US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내가 사용할 이름과 이메일을 입력합니다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27614" y="3292587"/>
            <a:ext cx="820638" cy="369332"/>
            <a:chOff x="3555189" y="3510881"/>
            <a:chExt cx="820638" cy="36933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088431" y="3695547"/>
              <a:ext cx="287396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555189" y="35108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highlight>
                    <a:srgbClr val="C0C0C0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입력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39157" y="5969597"/>
            <a:ext cx="1556288" cy="369332"/>
            <a:chOff x="3512036" y="3502357"/>
            <a:chExt cx="1556288" cy="369332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774380" y="3502357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입력 후 클릭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20468" y="3743953"/>
            <a:ext cx="820638" cy="369332"/>
            <a:chOff x="3555189" y="3510881"/>
            <a:chExt cx="820638" cy="369332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4088431" y="3695547"/>
              <a:ext cx="287396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55189" y="35108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highlight>
                    <a:srgbClr val="C0C0C0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286472"/>
      </p:ext>
    </p:extLst>
  </p:cSld>
  <p:clrMapOvr>
    <a:masterClrMapping/>
  </p:clrMapOvr>
</p:sld>
</file>

<file path=ppt/theme/theme1.xml><?xml version="1.0" encoding="utf-8"?>
<a:theme xmlns:a="http://schemas.openxmlformats.org/drawingml/2006/main" name="앱굴림-주형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Bold</vt:lpstr>
      <vt:lpstr>Arial</vt:lpstr>
      <vt:lpstr>나눔스퀘어_ac Bold</vt:lpstr>
      <vt:lpstr>나눔고딕 ExtraBold</vt:lpstr>
      <vt:lpstr>나눔스퀘어_ac ExtraBold</vt:lpstr>
      <vt:lpstr>나눔스퀘어_ac</vt:lpstr>
      <vt:lpstr>앱굴림-주형 테마</vt:lpstr>
      <vt:lpstr>Source Tree 설치</vt:lpstr>
      <vt:lpstr>Source Tree 홈페이지 접속</vt:lpstr>
      <vt:lpstr>1. Bitbucket 가입</vt:lpstr>
      <vt:lpstr>2. 로그인</vt:lpstr>
      <vt:lpstr>3. Grant Access</vt:lpstr>
      <vt:lpstr>3-1. 오류 해결법</vt:lpstr>
      <vt:lpstr>4. 다음</vt:lpstr>
      <vt:lpstr>5. Git 체크</vt:lpstr>
      <vt:lpstr>6. 사용할 이름과 이메일 입력</vt:lpstr>
      <vt:lpstr>7. SSH Key 설정</vt:lpstr>
      <vt:lpstr>8.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주형 고</dc:creator>
  <cp:lastModifiedBy>Juhyeong Ko</cp:lastModifiedBy>
  <cp:revision>2131</cp:revision>
  <dcterms:created xsi:type="dcterms:W3CDTF">2019-03-22T01:10:12Z</dcterms:created>
  <dcterms:modified xsi:type="dcterms:W3CDTF">2020-04-08T19:53:10Z</dcterms:modified>
</cp:coreProperties>
</file>