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sldIdLst>
    <p:sldId id="330" r:id="rId2"/>
    <p:sldId id="257" r:id="rId3"/>
    <p:sldId id="352" r:id="rId4"/>
    <p:sldId id="354" r:id="rId5"/>
    <p:sldId id="356" r:id="rId6"/>
    <p:sldId id="357" r:id="rId7"/>
    <p:sldId id="361" r:id="rId8"/>
    <p:sldId id="358" r:id="rId9"/>
    <p:sldId id="362" r:id="rId10"/>
    <p:sldId id="359" r:id="rId11"/>
    <p:sldId id="382" r:id="rId12"/>
    <p:sldId id="366" r:id="rId13"/>
    <p:sldId id="363" r:id="rId14"/>
    <p:sldId id="364" r:id="rId15"/>
    <p:sldId id="365" r:id="rId16"/>
    <p:sldId id="371" r:id="rId17"/>
    <p:sldId id="369" r:id="rId18"/>
    <p:sldId id="360" r:id="rId19"/>
    <p:sldId id="368" r:id="rId20"/>
    <p:sldId id="372" r:id="rId21"/>
    <p:sldId id="374" r:id="rId22"/>
    <p:sldId id="378" r:id="rId23"/>
    <p:sldId id="375" r:id="rId24"/>
    <p:sldId id="377" r:id="rId25"/>
    <p:sldId id="376" r:id="rId26"/>
    <p:sldId id="379" r:id="rId27"/>
    <p:sldId id="381" r:id="rId28"/>
    <p:sldId id="373" r:id="rId29"/>
    <p:sldId id="380" r:id="rId30"/>
    <p:sldId id="285" r:id="rId31"/>
  </p:sldIdLst>
  <p:sldSz cx="9144000" cy="6858000" type="screen4x3"/>
  <p:notesSz cx="6858000" cy="9144000"/>
  <p:embeddedFontLst>
    <p:embeddedFont>
      <p:font typeface="Source Code Pro Black" panose="020B0809030403020204" pitchFamily="49" charset="0"/>
      <p:bold r:id="rId33"/>
      <p:boldItalic r:id="rId34"/>
    </p:embeddedFont>
    <p:embeddedFont>
      <p:font typeface="Source Code Pro Semibold" panose="020B0609030403020204" pitchFamily="49" charset="0"/>
      <p:bold r:id="rId35"/>
      <p:boldItalic r:id="rId36"/>
    </p:embeddedFont>
    <p:embeddedFont>
      <p:font typeface="Wingdings 2" panose="05020102010507070707" pitchFamily="18" charset="2"/>
      <p:regular r:id="rId37"/>
    </p:embeddedFont>
    <p:embeddedFont>
      <p:font typeface="나눔스퀘어 ExtraBold" panose="020B0600000101010101" pitchFamily="50" charset="-127"/>
      <p:bold r:id="rId38"/>
    </p:embeddedFont>
    <p:embeddedFont>
      <p:font typeface="나눔스퀘어_ac" panose="020B0600000101010101" pitchFamily="50" charset="-127"/>
      <p:regular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4D1A115-EC23-4A8D-9C14-3873F29D8709}">
          <p14:sldIdLst>
            <p14:sldId id="330"/>
          </p14:sldIdLst>
        </p14:section>
        <p14:section name="목차" id="{9A28A4CC-58EC-43CB-80BD-0BCFA555E9F4}">
          <p14:sldIdLst>
            <p14:sldId id="257"/>
            <p14:sldId id="352"/>
            <p14:sldId id="354"/>
            <p14:sldId id="356"/>
            <p14:sldId id="357"/>
            <p14:sldId id="361"/>
            <p14:sldId id="358"/>
            <p14:sldId id="362"/>
            <p14:sldId id="359"/>
            <p14:sldId id="382"/>
            <p14:sldId id="366"/>
            <p14:sldId id="363"/>
            <p14:sldId id="364"/>
            <p14:sldId id="365"/>
            <p14:sldId id="371"/>
            <p14:sldId id="369"/>
            <p14:sldId id="360"/>
            <p14:sldId id="368"/>
            <p14:sldId id="372"/>
            <p14:sldId id="374"/>
            <p14:sldId id="378"/>
            <p14:sldId id="375"/>
            <p14:sldId id="377"/>
            <p14:sldId id="376"/>
            <p14:sldId id="379"/>
            <p14:sldId id="381"/>
            <p14:sldId id="373"/>
            <p14:sldId id="380"/>
          </p14:sldIdLst>
        </p14:section>
        <p14:section name="참고 문서" id="{75E66FB5-14BF-4331-97E1-1FD8EDBBF24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hyeong Ko" initials="JK" lastIdx="2" clrIdx="0">
    <p:extLst>
      <p:ext uri="{19B8F6BF-5375-455C-9EA6-DF929625EA0E}">
        <p15:presenceInfo xmlns:p15="http://schemas.microsoft.com/office/powerpoint/2012/main" userId="Juhyeong 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8" autoAdjust="0"/>
    <p:restoredTop sz="86094" autoAdjust="0"/>
  </p:normalViewPr>
  <p:slideViewPr>
    <p:cSldViewPr>
      <p:cViewPr varScale="1">
        <p:scale>
          <a:sx n="70" d="100"/>
          <a:sy n="70" d="100"/>
        </p:scale>
        <p:origin x="151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850F46A-1323-4936-B6D9-D886638F6835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4BEC078-B548-4D75-B0D5-D022C7A66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using 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System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Collections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using 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System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Collections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Generic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using 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UnityEngine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public class </a:t>
            </a:r>
            <a:r>
              <a:rPr lang="en-US" altLang="ko-KR" sz="1200" b="0" u="sng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GameVariableManager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: 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MonoBehaviour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static 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GameVariableManager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instance = null;        // for singleton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private void Awake()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instance = this;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이넘값으로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값을 저장해준다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string value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전용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void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SaveVariable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type, string value)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변환한 값을 그대로 넣어주자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PlayerPrefs.SetString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(key, value);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이넘값으로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값을 저장해준다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Int value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전용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void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SaveVariable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type, int value)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변환한 값을 그대로 넣어주자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PlayerPrefs.SetInt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(key, value);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이넘값으로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값을 저장해준다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Float value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전용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void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SaveVariable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type, float value)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변환한 값을 그대로 넣어주자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PlayerPrefs.SetFloat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(key, value);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이넘값을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바탕으로 저장된 값을 불러온다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string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LoadStringVariable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불러오기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PlayerPrefs.GetString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Debug.Log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("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[" + key + "] = " +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return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이넘값을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바탕으로 저장된 값을 불러온다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int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LoadIntVariable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불러오기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int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PlayerPrefs.GetInt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Debug.Log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("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[" + key + "] = " +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return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&lt;summary&gt;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///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타입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이넘값을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바탕으로 저장된 값을 불러온다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/// &lt;/summary&gt;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public float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LoadFloatVariable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WPEnum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</a:t>
            </a:r>
            <a:r>
              <a:rPr lang="en-US" altLang="ko-KR" sz="1200" b="0" i="1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VariableType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type)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{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이넘값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변환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string key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type.ToString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//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불러오기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float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=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PlayerPrefs.GetFloat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(key);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Debug.Log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("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LoadValue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[" + key + "] = " +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returnValue.ToString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());</a:t>
            </a:r>
          </a:p>
          <a:p>
            <a:b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</a:b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    return </a:t>
            </a:r>
            <a:r>
              <a:rPr lang="en-US" altLang="ko-KR" sz="1200" b="0" kern="1200" dirty="0" err="1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returnValue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;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    }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01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28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8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81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PlayerPref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-groot.tistory.com/8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iamgroooooot.github.io/cien-unity-2020/jump-using-posi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smashicons" TargetMode="External"/><Relationship Id="rId2" Type="http://schemas.openxmlformats.org/officeDocument/2006/relationships/hyperlink" Target="https://www.flaticon.com/authors/freep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s://www.flaticon.com/free-icon/delivery-box_2898377" TargetMode="External"/><Relationship Id="rId4" Type="http://schemas.openxmlformats.org/officeDocument/2006/relationships/hyperlink" Target="https://www.flaticon.com/authors/pixel-perfec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PlayerPref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1339" y="758952"/>
            <a:ext cx="4703338" cy="40416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CIEN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3D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1339" y="4800600"/>
            <a:ext cx="4706067" cy="141229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중급반</a:t>
            </a:r>
            <a:r>
              <a:rPr lang="en-US" altLang="ko-KR" dirty="0"/>
              <a:t>(</a:t>
            </a:r>
            <a:r>
              <a:rPr lang="ko-KR" altLang="en-US" dirty="0"/>
              <a:t>화요일 오후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고주형</a:t>
            </a:r>
            <a:endParaRPr lang="en-US" altLang="ko-KR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7630ACC-C812-4A14-A037-C44D0CEE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2186258"/>
            <a:ext cx="2480457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62990-B430-4C42-AF7B-44B3DBD2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미리 사용할 </a:t>
            </a:r>
            <a:r>
              <a:rPr lang="en-US" altLang="ko-KR" sz="3600" dirty="0"/>
              <a:t>Key</a:t>
            </a:r>
            <a:r>
              <a:rPr lang="ko-KR" altLang="en-US" sz="3600" dirty="0"/>
              <a:t>를 </a:t>
            </a:r>
            <a:r>
              <a:rPr lang="en-US" altLang="ko-KR" sz="3600" dirty="0"/>
              <a:t>Enum</a:t>
            </a:r>
            <a:r>
              <a:rPr lang="ko-KR" altLang="en-US" sz="3600" dirty="0"/>
              <a:t>으로 선언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6D362-D3EB-4765-9439-409ED992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Enum</a:t>
            </a:r>
          </a:p>
          <a:p>
            <a:pPr marL="0" indent="0">
              <a:buNone/>
            </a:pPr>
            <a:r>
              <a:rPr lang="en-US" altLang="ko-KR" dirty="0"/>
              <a:t>public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en-US" altLang="ko-KR" dirty="0" err="1"/>
              <a:t>VariableType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eUserName</a:t>
            </a:r>
            <a:r>
              <a:rPr lang="en-US" altLang="ko-KR" dirty="0"/>
              <a:t> = 0,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eUserScore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	// …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58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B0DC3-4EC7-4275-B790-30AAEB74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</a:t>
            </a:r>
            <a:r>
              <a:rPr lang="ko-KR" altLang="en-US" dirty="0"/>
              <a:t>을 </a:t>
            </a:r>
            <a:r>
              <a:rPr lang="en-US" altLang="ko-KR" dirty="0"/>
              <a:t>Key</a:t>
            </a:r>
            <a:r>
              <a:rPr lang="ko-KR" altLang="en-US" dirty="0"/>
              <a:t>로써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04F15-659C-4917-BD0D-7F6E2464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string key = </a:t>
            </a:r>
            <a:r>
              <a:rPr lang="en-US" altLang="ko-KR" dirty="0" err="1"/>
              <a:t>VariableType</a:t>
            </a:r>
            <a:r>
              <a:rPr lang="en-US" altLang="ko-KR" dirty="0"/>
              <a:t>.</a:t>
            </a:r>
            <a:r>
              <a:rPr lang="ko-KR" altLang="en-US" dirty="0"/>
              <a:t>키</a:t>
            </a:r>
            <a:r>
              <a:rPr lang="en-US" altLang="ko-KR" dirty="0"/>
              <a:t>.</a:t>
            </a:r>
            <a:r>
              <a:rPr lang="en-US" altLang="ko-KR" dirty="0" err="1"/>
              <a:t>ToString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PlayerPrefs.SetString</a:t>
            </a:r>
            <a:r>
              <a:rPr lang="en-US" altLang="ko-KR" dirty="0"/>
              <a:t>(key, value);</a:t>
            </a:r>
          </a:p>
          <a:p>
            <a:r>
              <a:rPr lang="en-US" altLang="ko-KR" dirty="0" err="1"/>
              <a:t>PlayerPrefs.GetString</a:t>
            </a:r>
            <a:r>
              <a:rPr lang="en-US" altLang="ko-KR" dirty="0"/>
              <a:t>(key);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51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8863-469E-49A6-88AB-E51C9A4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PlayerPref</a:t>
            </a:r>
            <a:r>
              <a:rPr lang="ko-KR" altLang="en-US" dirty="0"/>
              <a:t>의 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401A0-998D-4AB9-8E32-935751F5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DeleteAll</a:t>
            </a:r>
            <a:r>
              <a:rPr lang="en-US" altLang="ko-KR" dirty="0"/>
              <a:t>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chemeClr val="accent1"/>
                </a:solidFill>
              </a:rPr>
              <a:t>PlayerPrefs.DeleteAll</a:t>
            </a:r>
            <a:r>
              <a:rPr lang="en-US" altLang="ko-KR" dirty="0">
                <a:solidFill>
                  <a:schemeClr val="accent1"/>
                </a:solidFill>
              </a:rPr>
              <a:t>();</a:t>
            </a:r>
          </a:p>
          <a:p>
            <a:r>
              <a:rPr lang="en-US" altLang="ko-KR" i="1" dirty="0">
                <a:solidFill>
                  <a:schemeClr val="tx1">
                    <a:lumMod val="85000"/>
                  </a:schemeClr>
                </a:solidFill>
              </a:rPr>
              <a:t>Edit &gt; Clear all </a:t>
            </a:r>
            <a:r>
              <a:rPr lang="en-US" altLang="ko-KR" i="1" dirty="0" err="1">
                <a:solidFill>
                  <a:schemeClr val="tx1">
                    <a:lumMod val="85000"/>
                  </a:schemeClr>
                </a:solidFill>
              </a:rPr>
              <a:t>PlayerPrefs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F3DB35-6F79-4483-A163-54E02B9BA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68960"/>
            <a:ext cx="3467400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5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4. Instance</a:t>
            </a:r>
            <a:r>
              <a:rPr lang="ko-KR" altLang="en-US" dirty="0"/>
              <a:t> 저장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어떤 게임 오브젝트를 저장하고 불러와보자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64A48-828B-4BD0-8B01-E57EEE98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Save - </a:t>
            </a:r>
            <a:r>
              <a:rPr lang="en-US" altLang="ko-KR" dirty="0" err="1"/>
              <a:t>ToString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E12F1-9608-4C0C-B064-88F97DA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</a:t>
            </a:r>
            <a:r>
              <a:rPr lang="ko-KR" altLang="en-US" dirty="0" err="1"/>
              <a:t>오버라이딩해서</a:t>
            </a:r>
            <a:r>
              <a:rPr lang="ko-KR" altLang="en-US" dirty="0"/>
              <a:t> 객체를 저장해보자</a:t>
            </a:r>
          </a:p>
        </p:txBody>
      </p:sp>
    </p:spTree>
    <p:extLst>
      <p:ext uri="{BB962C8B-B14F-4D97-AF65-F5344CB8AC3E}">
        <p14:creationId xmlns:p14="http://schemas.microsoft.com/office/powerpoint/2010/main" val="206685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AD80A-547E-4026-B511-2AD56ECD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Load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Maybe… </a:t>
            </a:r>
            <a:r>
              <a:rPr lang="ko-KR" altLang="en-US" dirty="0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A6549-8E94-4793-B075-6068C2331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>
                <a:hlinkClick r:id="rId2"/>
              </a:rPr>
              <a:t>PlayerPrefs</a:t>
            </a:r>
            <a:r>
              <a:rPr lang="en-US" altLang="ko-KR" b="1" dirty="0" err="1"/>
              <a:t>.HasKey</a:t>
            </a:r>
            <a:r>
              <a:rPr lang="en-US" altLang="ko-KR" b="1" dirty="0"/>
              <a:t>(key)</a:t>
            </a:r>
            <a:endParaRPr lang="en-US" altLang="ko-KR" dirty="0"/>
          </a:p>
          <a:p>
            <a:r>
              <a:rPr lang="ko-KR" altLang="en-US" dirty="0"/>
              <a:t>참이면 </a:t>
            </a:r>
            <a:r>
              <a:rPr lang="en-US" altLang="ko-KR" dirty="0"/>
              <a:t>Load</a:t>
            </a:r>
            <a:r>
              <a:rPr lang="ko-KR" altLang="en-US" dirty="0"/>
              <a:t>해오기</a:t>
            </a:r>
            <a:endParaRPr lang="en-US" altLang="ko-KR" dirty="0"/>
          </a:p>
          <a:p>
            <a:r>
              <a:rPr lang="ko-KR" altLang="en-US" dirty="0"/>
              <a:t>거짓이면 처음부터 진행</a:t>
            </a:r>
          </a:p>
        </p:txBody>
      </p:sp>
    </p:spTree>
    <p:extLst>
      <p:ext uri="{BB962C8B-B14F-4D97-AF65-F5344CB8AC3E}">
        <p14:creationId xmlns:p14="http://schemas.microsoft.com/office/powerpoint/2010/main" val="304015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85F80-9AA4-4EC9-9B67-19DC5E06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Resource.Load</a:t>
            </a:r>
            <a:r>
              <a:rPr lang="en-US" altLang="ko-KR" sz="3600" dirty="0"/>
              <a:t>&lt;</a:t>
            </a:r>
            <a:r>
              <a:rPr lang="ko-KR" altLang="en-US" sz="3600" dirty="0"/>
              <a:t>종류</a:t>
            </a:r>
            <a:r>
              <a:rPr lang="en-US" altLang="ko-KR" sz="3600" dirty="0"/>
              <a:t>&gt;("</a:t>
            </a:r>
            <a:r>
              <a:rPr lang="ko-KR" altLang="en-US" sz="3600" dirty="0"/>
              <a:t>경로</a:t>
            </a:r>
            <a:r>
              <a:rPr lang="en-US" altLang="ko-KR" sz="3600" dirty="0"/>
              <a:t>")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66BA7-ACAA-4F96-9407-7A5D2181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Assets </a:t>
            </a:r>
            <a:r>
              <a:rPr lang="ko-KR" altLang="en-US" dirty="0"/>
              <a:t>폴더 아래에 있는 특별한 폴더</a:t>
            </a:r>
            <a:r>
              <a:rPr lang="en-US" altLang="ko-KR" dirty="0"/>
              <a:t>: Resources</a:t>
            </a:r>
          </a:p>
          <a:p>
            <a:r>
              <a:rPr lang="en-US" altLang="ko-KR" dirty="0"/>
              <a:t>Resources </a:t>
            </a:r>
            <a:r>
              <a:rPr lang="ko-KR" altLang="en-US" dirty="0"/>
              <a:t>폴더 안에 있는 것들은 </a:t>
            </a:r>
            <a:r>
              <a:rPr lang="en-US" altLang="ko-KR" dirty="0" err="1"/>
              <a:t>Resources.Load</a:t>
            </a:r>
            <a:r>
              <a:rPr lang="ko-KR" altLang="en-US" dirty="0"/>
              <a:t>함수로 불러 올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 descr="음식, 그리기이(가) 표시된 사진&#10;&#10;자동 생성된 설명">
            <a:extLst>
              <a:ext uri="{FF2B5EF4-FFF2-40B4-BE49-F238E27FC236}">
                <a16:creationId xmlns:a16="http://schemas.microsoft.com/office/drawing/2014/main" id="{AEAE7AE9-D417-49F2-A38F-F26589AF3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429000"/>
            <a:ext cx="7392924" cy="102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6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5. Json, CSV, …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다른 형식을 사용하고 싶은 경우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9023" y="1476255"/>
            <a:ext cx="2275842" cy="22758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DEB042-29E9-4689-9CAB-F91C6AE9B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76255"/>
            <a:ext cx="2275842" cy="22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8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BDD59-D4B1-483F-8243-A1BA6866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방식 저장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DA720-7E31-4FC9-9D88-F765ABC6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직접 저장하기</a:t>
            </a:r>
            <a:endParaRPr lang="en-US" altLang="ko-KR" dirty="0"/>
          </a:p>
          <a:p>
            <a:r>
              <a:rPr lang="ko-KR" altLang="en-US" dirty="0"/>
              <a:t>자주 쓰이는 </a:t>
            </a:r>
            <a:r>
              <a:rPr lang="en-US" altLang="ko-KR" dirty="0"/>
              <a:t>Format</a:t>
            </a:r>
            <a:r>
              <a:rPr lang="ko-KR" altLang="en-US" dirty="0"/>
              <a:t>들 </a:t>
            </a:r>
            <a:r>
              <a:rPr lang="en-US" altLang="ko-KR" dirty="0"/>
              <a:t>- Json, CSV, XML, …</a:t>
            </a:r>
            <a:endParaRPr lang="ko-KR" altLang="en-US" dirty="0"/>
          </a:p>
        </p:txBody>
      </p:sp>
      <p:pic>
        <p:nvPicPr>
          <p:cNvPr id="6" name="그림 5" descr="벽, 실내, 모니터, 하늘이(가) 표시된 사진&#10;&#10;자동 생성된 설명">
            <a:extLst>
              <a:ext uri="{FF2B5EF4-FFF2-40B4-BE49-F238E27FC236}">
                <a16:creationId xmlns:a16="http://schemas.microsoft.com/office/drawing/2014/main" id="{25D11671-AE1B-4820-A071-816E12496F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982801"/>
            <a:ext cx="3456384" cy="161745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08F06B0-9813-47D7-B935-7DA2B0980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945498"/>
            <a:ext cx="2869885" cy="3344807"/>
          </a:xfrm>
          <a:prstGeom prst="rect">
            <a:avLst/>
          </a:prstGeom>
        </p:spPr>
      </p:pic>
      <p:pic>
        <p:nvPicPr>
          <p:cNvPr id="8" name="그래픽 4">
            <a:extLst>
              <a:ext uri="{FF2B5EF4-FFF2-40B4-BE49-F238E27FC236}">
                <a16:creationId xmlns:a16="http://schemas.microsoft.com/office/drawing/2014/main" id="{73414C06-6E21-4534-B483-7ACDA6076B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2945498"/>
            <a:ext cx="488209" cy="488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F2BCE2-466A-43EF-AB8C-34872C5A98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982801"/>
            <a:ext cx="482249" cy="4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빌드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ko-KR" altLang="en-US" dirty="0"/>
              <a:t>최종 </a:t>
            </a:r>
            <a:r>
              <a:rPr lang="en-US" altLang="ko-KR" dirty="0"/>
              <a:t>- </a:t>
            </a:r>
            <a:r>
              <a:rPr lang="ko-KR" altLang="en-US" dirty="0"/>
              <a:t>빌드</a:t>
            </a:r>
            <a:endParaRPr lang="en-US" altLang="ko-KR" dirty="0"/>
          </a:p>
          <a:p>
            <a:pPr algn="ctr"/>
            <a:r>
              <a:rPr lang="ko-KR" altLang="en-US"/>
              <a:t>실행 가능한 형태로 만들어보자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세이브 파일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Key</a:t>
            </a:r>
            <a:r>
              <a:rPr lang="ko-KR" altLang="en-US" dirty="0"/>
              <a:t>로 사용하기 좋은 </a:t>
            </a:r>
            <a:r>
              <a:rPr lang="en-US" altLang="ko-KR" dirty="0"/>
              <a:t>Enum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PlayerPref</a:t>
            </a:r>
            <a:endParaRPr lang="en-US" altLang="ko-KR" dirty="0"/>
          </a:p>
          <a:p>
            <a:pPr lvl="1"/>
            <a:r>
              <a:rPr lang="en-US" altLang="ko-KR" dirty="0"/>
              <a:t>Save</a:t>
            </a:r>
          </a:p>
          <a:p>
            <a:pPr lvl="1"/>
            <a:r>
              <a:rPr lang="en-US" altLang="ko-KR" dirty="0"/>
              <a:t>Load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Instance </a:t>
            </a:r>
            <a:r>
              <a:rPr lang="ko-KR" altLang="en-US" dirty="0"/>
              <a:t>복구하기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Json, CSV, …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빌드</a:t>
            </a:r>
            <a:endParaRPr lang="en-US" altLang="ko-KR" dirty="0"/>
          </a:p>
          <a:p>
            <a:pPr lvl="1"/>
            <a:r>
              <a:rPr lang="ko-KR" altLang="en-US" dirty="0"/>
              <a:t>안드로이드</a:t>
            </a:r>
            <a:r>
              <a:rPr lang="en-US" altLang="ko-KR" dirty="0"/>
              <a:t>/iOS App </a:t>
            </a:r>
            <a:r>
              <a:rPr lang="ko-KR" altLang="en-US" dirty="0"/>
              <a:t>빌드</a:t>
            </a:r>
            <a:endParaRPr lang="en-US" altLang="ko-KR" dirty="0"/>
          </a:p>
          <a:p>
            <a:pPr lvl="1"/>
            <a:r>
              <a:rPr lang="en-US" altLang="ko-KR" dirty="0"/>
              <a:t>PC </a:t>
            </a:r>
            <a:r>
              <a:rPr lang="ko-KR" altLang="en-US" dirty="0"/>
              <a:t>빌드</a:t>
            </a:r>
            <a:endParaRPr lang="en-US" altLang="ko-KR" dirty="0"/>
          </a:p>
          <a:p>
            <a:pPr lvl="1"/>
            <a:r>
              <a:rPr lang="en-US" altLang="ko-KR" dirty="0"/>
              <a:t>Web </a:t>
            </a:r>
            <a:r>
              <a:rPr lang="ko-KR" altLang="en-US" dirty="0"/>
              <a:t>빌드 </a:t>
            </a:r>
            <a:r>
              <a:rPr lang="en-US" altLang="ko-KR" dirty="0"/>
              <a:t>+ GitHub</a:t>
            </a:r>
            <a:r>
              <a:rPr lang="ko-KR" altLang="en-US" dirty="0"/>
              <a:t>로 게임 올리기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00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13833-CBBE-43AC-BADE-456BE814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3617B-1F4F-4991-9903-3809E8499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플랫폼에 해당하는 모듈이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6FDBF5-6252-4826-8B66-E07E650A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90646"/>
            <a:ext cx="5220072" cy="32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8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5221-A312-4FAB-ACB3-8E2DC936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 앱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C7195-19A7-458B-A956-43AD11B4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081980" cy="4351337"/>
          </a:xfrm>
        </p:spPr>
        <p:txBody>
          <a:bodyPr/>
          <a:lstStyle/>
          <a:p>
            <a:r>
              <a:rPr lang="en-US" altLang="ko-KR" dirty="0"/>
              <a:t>Android Build Support Module </a:t>
            </a:r>
            <a:r>
              <a:rPr lang="ko-KR" altLang="en-US" dirty="0"/>
              <a:t>필요하다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+</a:t>
            </a:r>
          </a:p>
          <a:p>
            <a:r>
              <a:rPr lang="en-US" altLang="ko-KR" dirty="0"/>
              <a:t>Android Studio</a:t>
            </a:r>
            <a:r>
              <a:rPr lang="ko-KR" altLang="en-US" dirty="0"/>
              <a:t>가 필요하다</a:t>
            </a:r>
            <a:endParaRPr lang="en-US" altLang="ko-KR" dirty="0"/>
          </a:p>
          <a:p>
            <a:r>
              <a:rPr lang="en-US" altLang="ko-KR" dirty="0"/>
              <a:t>SDK</a:t>
            </a:r>
            <a:r>
              <a:rPr lang="ko-KR" altLang="en-US" dirty="0"/>
              <a:t> </a:t>
            </a:r>
            <a:r>
              <a:rPr lang="en-US" altLang="ko-KR" dirty="0"/>
              <a:t>Manager</a:t>
            </a:r>
            <a:r>
              <a:rPr lang="ko-KR" altLang="en-US" dirty="0"/>
              <a:t>에 들어가서</a:t>
            </a:r>
            <a:r>
              <a:rPr lang="en-US" altLang="ko-KR" dirty="0"/>
              <a:t> </a:t>
            </a:r>
            <a:r>
              <a:rPr lang="ko-KR" altLang="en-US" dirty="0"/>
              <a:t>대상 버전의 </a:t>
            </a:r>
            <a:r>
              <a:rPr lang="en-US" altLang="ko-KR" dirty="0"/>
              <a:t>SDK </a:t>
            </a:r>
            <a:r>
              <a:rPr lang="ko-KR" altLang="en-US" dirty="0"/>
              <a:t>다운받아야 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+</a:t>
            </a:r>
          </a:p>
          <a:p>
            <a:r>
              <a:rPr lang="en-US" altLang="ko-KR" dirty="0"/>
              <a:t>Product</a:t>
            </a:r>
            <a:r>
              <a:rPr lang="ko-KR" altLang="en-US" dirty="0"/>
              <a:t>명 등 필요한 정보 설정해주기</a:t>
            </a:r>
          </a:p>
        </p:txBody>
      </p:sp>
    </p:spTree>
    <p:extLst>
      <p:ext uri="{BB962C8B-B14F-4D97-AF65-F5344CB8AC3E}">
        <p14:creationId xmlns:p14="http://schemas.microsoft.com/office/powerpoint/2010/main" val="2582692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D5221-A312-4FAB-ACB3-8E2DC936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442020" cy="126304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가끔 발생하는 </a:t>
            </a:r>
            <a:r>
              <a:rPr lang="en-US" altLang="ko-KR" sz="2800" dirty="0"/>
              <a:t>Android SDK</a:t>
            </a:r>
            <a:r>
              <a:rPr lang="ko-KR" altLang="en-US" sz="2800" dirty="0"/>
              <a:t>를 인식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C7195-19A7-458B-A956-43AD11B4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081980" cy="4351337"/>
          </a:xfrm>
        </p:spPr>
        <p:txBody>
          <a:bodyPr/>
          <a:lstStyle/>
          <a:p>
            <a:r>
              <a:rPr lang="ko-KR" altLang="en-US" dirty="0" err="1"/>
              <a:t>구버전</a:t>
            </a:r>
            <a:r>
              <a:rPr lang="en-US" altLang="ko-KR" dirty="0"/>
              <a:t>(2019 </a:t>
            </a:r>
            <a:r>
              <a:rPr lang="ko-KR" altLang="en-US" dirty="0"/>
              <a:t>이하</a:t>
            </a:r>
            <a:r>
              <a:rPr lang="en-US" altLang="ko-KR" dirty="0"/>
              <a:t>)</a:t>
            </a:r>
            <a:r>
              <a:rPr lang="ko-KR" altLang="en-US" dirty="0"/>
              <a:t>의 유니티의 경우 </a:t>
            </a:r>
            <a:r>
              <a:rPr lang="en-US" altLang="ko-KR" dirty="0"/>
              <a:t>Android SDK</a:t>
            </a:r>
            <a:r>
              <a:rPr lang="ko-KR" altLang="en-US" dirty="0"/>
              <a:t>를 정상적으로 인식하지 못할 수도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해결법</a:t>
            </a:r>
            <a:r>
              <a:rPr lang="en-US" altLang="ko-KR" dirty="0"/>
              <a:t>: Android SDK Tools (Obsolete)</a:t>
            </a:r>
            <a:r>
              <a:rPr lang="ko-KR" altLang="en-US" dirty="0"/>
              <a:t>를 설치하면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자세한 내용은 </a:t>
            </a:r>
            <a:r>
              <a:rPr lang="en-US" altLang="ko-KR" sz="1600" dirty="0">
                <a:hlinkClick r:id="rId2"/>
              </a:rPr>
              <a:t>https://coding-groot.tistory.com/84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488349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06FE9-B965-44BF-8550-213792FC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앱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99F33-713C-494F-95CA-AF3CECD7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 Build Support </a:t>
            </a:r>
            <a:r>
              <a:rPr lang="ko-KR" altLang="en-US" dirty="0"/>
              <a:t>모듈이 필요하다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+</a:t>
            </a:r>
          </a:p>
          <a:p>
            <a:r>
              <a:rPr lang="en-US" altLang="ko-KR" dirty="0"/>
              <a:t>Mac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필요하다</a:t>
            </a:r>
          </a:p>
        </p:txBody>
      </p:sp>
    </p:spTree>
    <p:extLst>
      <p:ext uri="{BB962C8B-B14F-4D97-AF65-F5344CB8AC3E}">
        <p14:creationId xmlns:p14="http://schemas.microsoft.com/office/powerpoint/2010/main" val="21342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72D1-9509-4A3B-8775-7ED82E34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PC-Windows </a:t>
            </a:r>
            <a:r>
              <a:rPr lang="ko-KR" altLang="en-US" dirty="0"/>
              <a:t>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DF651-8604-458F-A118-B5AE2506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It's Trivial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937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8CCC-FCAB-42CE-85A5-9C2E3BB8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 빌드해서 사이트에 올리기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BCE3D-3B1F-45CD-A127-FA94A956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비교적 최신 기능이다</a:t>
            </a:r>
            <a:endParaRPr lang="en-US" altLang="ko-KR" dirty="0"/>
          </a:p>
          <a:p>
            <a:r>
              <a:rPr lang="ko-KR" altLang="en-US" dirty="0"/>
              <a:t>이제 유니티를 웹에 올릴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+</a:t>
            </a:r>
          </a:p>
          <a:p>
            <a:r>
              <a:rPr lang="en-US" altLang="ko-KR" dirty="0"/>
              <a:t>GitHub Page</a:t>
            </a:r>
            <a:r>
              <a:rPr lang="ko-KR" altLang="en-US" dirty="0"/>
              <a:t>를 사용하면 무료로 </a:t>
            </a:r>
            <a:r>
              <a:rPr lang="en-US" altLang="ko-KR" dirty="0"/>
              <a:t>Hosting</a:t>
            </a:r>
            <a:r>
              <a:rPr lang="ko-KR" altLang="en-US" dirty="0"/>
              <a:t>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872406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8CCC-FCAB-42CE-85A5-9C2E3BB8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에 올려서 공유해보자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BCE3D-3B1F-45CD-A127-FA94A956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3" y="1828801"/>
            <a:ext cx="7495713" cy="466343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유니티 </a:t>
            </a:r>
            <a:r>
              <a:rPr lang="en-US" altLang="ko-KR" dirty="0"/>
              <a:t>- WebGL </a:t>
            </a:r>
            <a:r>
              <a:rPr lang="ko-KR" altLang="en-US" dirty="0"/>
              <a:t>빌드를 한다</a:t>
            </a:r>
            <a:endParaRPr lang="en-US" altLang="ko-KR" dirty="0"/>
          </a:p>
          <a:p>
            <a:r>
              <a:rPr lang="ko-KR" altLang="en-US" dirty="0"/>
              <a:t>빌드 된 파일을 </a:t>
            </a:r>
            <a:r>
              <a:rPr lang="en-US" altLang="ko-KR" dirty="0"/>
              <a:t>GitHub Repository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en-US" altLang="ko-KR" dirty="0"/>
              <a:t>GitHub </a:t>
            </a:r>
            <a:r>
              <a:rPr lang="ko-KR" altLang="en-US" dirty="0"/>
              <a:t>저장소의 </a:t>
            </a:r>
            <a:r>
              <a:rPr lang="en-US" altLang="ko-KR" i="1" dirty="0">
                <a:solidFill>
                  <a:schemeClr val="tx1">
                    <a:lumMod val="85000"/>
                  </a:schemeClr>
                </a:solidFill>
              </a:rPr>
              <a:t>Settings &gt; GitHub Pages</a:t>
            </a:r>
            <a:r>
              <a:rPr lang="ko-KR" altLang="en-US" dirty="0"/>
              <a:t>로 간다</a:t>
            </a:r>
            <a:endParaRPr lang="en-US" altLang="ko-KR" dirty="0"/>
          </a:p>
          <a:p>
            <a:r>
              <a:rPr lang="en-US" altLang="ko-KR" dirty="0"/>
              <a:t>Source</a:t>
            </a:r>
            <a:r>
              <a:rPr lang="ko-KR" altLang="en-US" dirty="0"/>
              <a:t>에서 </a:t>
            </a:r>
            <a:r>
              <a:rPr lang="en-US" altLang="ko-KR" i="1" dirty="0"/>
              <a:t>master branch</a:t>
            </a:r>
            <a:r>
              <a:rPr lang="ko-KR" altLang="en-US" dirty="0"/>
              <a:t>를 선택한다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/>
              <a:t>GitHub Page </a:t>
            </a:r>
            <a:r>
              <a:rPr lang="ko-KR" altLang="en-US" dirty="0"/>
              <a:t>부분에 가면 링크가 생성되어 있다</a:t>
            </a:r>
            <a:r>
              <a:rPr lang="en-US" altLang="ko-KR" dirty="0"/>
              <a:t>. </a:t>
            </a:r>
            <a:r>
              <a:rPr lang="ko-KR" altLang="en-US" dirty="0"/>
              <a:t>거기에 </a:t>
            </a:r>
            <a:r>
              <a:rPr lang="en-US" altLang="ko-KR" dirty="0"/>
              <a:t>Hosting </a:t>
            </a:r>
            <a:r>
              <a:rPr lang="ko-KR" altLang="en-US" dirty="0"/>
              <a:t>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안 되면 받은 링크 주소 뒤에 </a:t>
            </a:r>
            <a:r>
              <a:rPr lang="en-US" altLang="ko-KR" dirty="0"/>
              <a:t>index.html</a:t>
            </a:r>
            <a:r>
              <a:rPr lang="ko-KR" altLang="en-US" dirty="0"/>
              <a:t>을 추가로 쳐서 접속해보자</a:t>
            </a:r>
            <a:endParaRPr lang="en-US" altLang="ko-KR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32A3739-C482-4709-8C76-D555D129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00" y="3316157"/>
            <a:ext cx="3429369" cy="187056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13F5BC0-DDFE-4628-8283-8974B44A4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220" y="3717032"/>
            <a:ext cx="3670897" cy="11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215F6-FD7D-4948-A7CB-84483A71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GitHub-Page Hosting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554B9-CC6A-4797-A003-80557C22E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https://iamgroooooot.github.io/cien-unity-2020/jump-using-position/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06F402-278C-4D3C-B310-81862024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98906"/>
            <a:ext cx="4344265" cy="27472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546FC7-8F9F-476F-8B2E-DE5B4EE32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225" y="2996952"/>
            <a:ext cx="4405680" cy="274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52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218A5-ABEA-4970-A7EA-318CA8CB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빌드할 때 주의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12682-D92D-4ACA-869E-2CD88AAF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경로에 한국어</a:t>
            </a:r>
            <a:r>
              <a:rPr lang="en-US" altLang="ko-KR" dirty="0"/>
              <a:t>(</a:t>
            </a:r>
            <a:r>
              <a:rPr lang="ko-KR" altLang="en-US" dirty="0"/>
              <a:t>아스키가 아닌 것</a:t>
            </a:r>
            <a:r>
              <a:rPr lang="en-US" altLang="ko-KR" dirty="0"/>
              <a:t>)</a:t>
            </a:r>
            <a:r>
              <a:rPr lang="ko-KR" altLang="en-US" dirty="0"/>
              <a:t>가 포함되어 있으면 오류가 날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구버전에서는 자주 발생 함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Console</a:t>
            </a:r>
            <a:r>
              <a:rPr lang="ko-KR" altLang="en-US" dirty="0"/>
              <a:t>의 빌드 실패 메시지에</a:t>
            </a:r>
            <a:r>
              <a:rPr lang="en-US" altLang="ko-KR" dirty="0"/>
              <a:t> "</a:t>
            </a:r>
            <a:r>
              <a:rPr lang="ko-KR" altLang="en-US" dirty="0" err="1"/>
              <a:t>뛔ㄼ쉘</a:t>
            </a:r>
            <a:r>
              <a:rPr lang="en-US" altLang="ko-KR" dirty="0"/>
              <a:t>?</a:t>
            </a:r>
            <a:r>
              <a:rPr lang="ko-KR" altLang="en-US" dirty="0" err="1"/>
              <a:t>꿰ㄱ얀쒝</a:t>
            </a:r>
            <a:r>
              <a:rPr lang="en-US" altLang="ko-KR" dirty="0"/>
              <a:t>$</a:t>
            </a:r>
            <a:r>
              <a:rPr lang="ko-KR" altLang="en-US" dirty="0"/>
              <a:t>꿱</a:t>
            </a:r>
            <a:r>
              <a:rPr lang="en-US" altLang="ko-KR" dirty="0"/>
              <a:t>#</a:t>
            </a:r>
            <a:r>
              <a:rPr lang="ko-KR" altLang="en-US" dirty="0" err="1"/>
              <a:t>ㄹ뺙</a:t>
            </a:r>
            <a:r>
              <a:rPr lang="en-US" altLang="ko-KR" dirty="0"/>
              <a:t>?" </a:t>
            </a:r>
            <a:r>
              <a:rPr lang="ko-KR" altLang="en-US" dirty="0"/>
              <a:t>이런 문자가 있으면 이 오류를 의심해봐야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88F4F-7600-48B6-AC7F-49919E1E1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429000"/>
            <a:ext cx="4000500" cy="67627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FCD598-F345-4A83-A2BA-42A8819F16D5}"/>
              </a:ext>
            </a:extLst>
          </p:cNvPr>
          <p:cNvCxnSpPr/>
          <p:nvPr/>
        </p:nvCxnSpPr>
        <p:spPr>
          <a:xfrm flipV="1">
            <a:off x="5724128" y="386104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CB0968-DEDE-4582-9E75-48B6378B756A}"/>
              </a:ext>
            </a:extLst>
          </p:cNvPr>
          <p:cNvSpPr/>
          <p:nvPr/>
        </p:nvSpPr>
        <p:spPr>
          <a:xfrm>
            <a:off x="5292080" y="3645024"/>
            <a:ext cx="936100" cy="18782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9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02CC576-1709-4D14-97E1-888F82FC8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E27E30F-7D09-4DCA-8A4D-5DE76311A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수고하셨습니다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51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세이브 파일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저장하자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Icons made by </a:t>
            </a:r>
            <a:r>
              <a:rPr lang="en-US" altLang="ko-KR" u="sng" dirty="0" err="1">
                <a:hlinkClick r:id="rId2"/>
              </a:rPr>
              <a:t>Freepik</a:t>
            </a:r>
            <a:r>
              <a:rPr lang="en-US" altLang="ko-KR" dirty="0"/>
              <a:t>, </a:t>
            </a:r>
            <a:r>
              <a:rPr lang="en-US" altLang="ko-KR" u="sng" dirty="0" err="1">
                <a:hlinkClick r:id="rId3"/>
              </a:rPr>
              <a:t>Smashicons</a:t>
            </a:r>
            <a:r>
              <a:rPr lang="en-US" altLang="ko-KR" dirty="0"/>
              <a:t>, </a:t>
            </a:r>
            <a:r>
              <a:rPr lang="en-US" altLang="ko-KR" u="sng" dirty="0">
                <a:hlinkClick r:id="rId4"/>
              </a:rPr>
              <a:t>Pixel perfect</a:t>
            </a:r>
            <a:r>
              <a:rPr lang="en-US" altLang="ko-KR" dirty="0"/>
              <a:t>, </a:t>
            </a:r>
            <a:r>
              <a:rPr lang="en-US" altLang="ko-KR" u="sng" dirty="0">
                <a:hlinkClick r:id="rId5"/>
              </a:rPr>
              <a:t>itim2101</a:t>
            </a:r>
            <a:r>
              <a:rPr lang="en-US" altLang="ko-KR" b="1" dirty="0"/>
              <a:t> </a:t>
            </a:r>
            <a:r>
              <a:rPr lang="en-US" altLang="ko-KR" dirty="0"/>
              <a:t>from </a:t>
            </a:r>
            <a:r>
              <a:rPr lang="en-US" altLang="ko-KR" dirty="0">
                <a:hlinkClick r:id="rId6"/>
              </a:rPr>
              <a:t>www.flaticon.com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38C11-D6F5-49E7-BB00-DD7FA24A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세이브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3FB54-5DCF-4B6C-A798-222F2146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게임을 끄고 다시 실행했을 때를 생각해보자</a:t>
            </a:r>
            <a:endParaRPr lang="en-US" altLang="ko-KR" dirty="0"/>
          </a:p>
          <a:p>
            <a:r>
              <a:rPr lang="ko-KR" altLang="en-US" dirty="0"/>
              <a:t>데이터를 </a:t>
            </a:r>
            <a:r>
              <a:rPr lang="ko-KR" altLang="en-US" dirty="0" err="1"/>
              <a:t>어딘가에</a:t>
            </a:r>
            <a:r>
              <a:rPr lang="ko-KR" altLang="en-US" dirty="0"/>
              <a:t> 저장해야 됨</a:t>
            </a:r>
            <a:endParaRPr lang="en-US" altLang="ko-KR" dirty="0"/>
          </a:p>
          <a:p>
            <a:r>
              <a:rPr lang="en-US" altLang="ko-KR" dirty="0"/>
              <a:t>Unity</a:t>
            </a:r>
            <a:r>
              <a:rPr lang="ko-KR" altLang="en-US" dirty="0"/>
              <a:t>가 제공해주는 </a:t>
            </a:r>
            <a:r>
              <a:rPr lang="en-US" altLang="ko-KR" dirty="0" err="1"/>
              <a:t>PlayerPref</a:t>
            </a:r>
            <a:r>
              <a:rPr lang="ko-KR" altLang="en-US" dirty="0"/>
              <a:t>을 사용하면 쉽다</a:t>
            </a:r>
          </a:p>
        </p:txBody>
      </p:sp>
    </p:spTree>
    <p:extLst>
      <p:ext uri="{BB962C8B-B14F-4D97-AF65-F5344CB8AC3E}">
        <p14:creationId xmlns:p14="http://schemas.microsoft.com/office/powerpoint/2010/main" val="376824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2. Enum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열거형이 </a:t>
            </a:r>
            <a:r>
              <a:rPr lang="ko-KR" altLang="en-US" dirty="0" err="1"/>
              <a:t>뭘까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759" y="980728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3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760FE-97FD-4749-94A2-DB5A4988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Enum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5901E-45AB-475C-9126-8AF7E452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Enum(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ko-KR" altLang="en-US" dirty="0">
                <a:highlight>
                  <a:srgbClr val="800080"/>
                </a:highlight>
              </a:rPr>
              <a:t>여러 상수들을 모아 놓은 </a:t>
            </a:r>
            <a:r>
              <a:rPr lang="en-US" altLang="ko-KR" dirty="0">
                <a:highlight>
                  <a:srgbClr val="800080"/>
                </a:highlight>
              </a:rPr>
              <a:t>Class</a:t>
            </a:r>
          </a:p>
          <a:p>
            <a:r>
              <a:rPr lang="ko-KR" altLang="en-US" dirty="0"/>
              <a:t>가독성이 좋다</a:t>
            </a:r>
            <a:endParaRPr lang="en-US" altLang="ko-KR" dirty="0"/>
          </a:p>
          <a:p>
            <a:r>
              <a:rPr lang="en-US" altLang="ko-KR" dirty="0"/>
              <a:t>Key</a:t>
            </a:r>
            <a:r>
              <a:rPr lang="ko-KR" altLang="en-US" dirty="0"/>
              <a:t>로 사용하기 좋다</a:t>
            </a:r>
          </a:p>
        </p:txBody>
      </p:sp>
    </p:spTree>
    <p:extLst>
      <p:ext uri="{BB962C8B-B14F-4D97-AF65-F5344CB8AC3E}">
        <p14:creationId xmlns:p14="http://schemas.microsoft.com/office/powerpoint/2010/main" val="149221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en-US" altLang="ko-KR" dirty="0" err="1"/>
              <a:t>PlayerPref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Unity</a:t>
            </a:r>
            <a:r>
              <a:rPr lang="ko-KR" altLang="en-US" dirty="0"/>
              <a:t>가 제공해주는 </a:t>
            </a:r>
            <a:r>
              <a:rPr lang="en-US" altLang="ko-KR" dirty="0" err="1"/>
              <a:t>PlayerPref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1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62990-B430-4C42-AF7B-44B3DBD2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PlayerPref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6D362-D3EB-4765-9439-409ED9927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Save: </a:t>
            </a:r>
            <a:r>
              <a:rPr lang="en-US" altLang="ko-KR" dirty="0" err="1"/>
              <a:t>SetString</a:t>
            </a:r>
            <a:r>
              <a:rPr lang="en-US" altLang="ko-KR" dirty="0"/>
              <a:t>(string key, string value);</a:t>
            </a:r>
          </a:p>
          <a:p>
            <a:pPr marL="0" indent="0">
              <a:buNone/>
            </a:pPr>
            <a:r>
              <a:rPr lang="en-US" altLang="ko-KR" dirty="0" err="1"/>
              <a:t>PlayerPrefs.SetString</a:t>
            </a:r>
            <a:r>
              <a:rPr lang="en-US" altLang="ko-KR" dirty="0"/>
              <a:t>("Name", "</a:t>
            </a:r>
            <a:r>
              <a:rPr lang="ko-KR" altLang="en-US" dirty="0"/>
              <a:t>고주형</a:t>
            </a:r>
            <a:r>
              <a:rPr lang="en-US" altLang="ko-KR" dirty="0"/>
              <a:t>");</a:t>
            </a:r>
          </a:p>
          <a:p>
            <a:endParaRPr lang="en-US" altLang="ko-KR" dirty="0"/>
          </a:p>
          <a:p>
            <a:r>
              <a:rPr lang="en-US" altLang="ko-KR" dirty="0"/>
              <a:t>Load: </a:t>
            </a:r>
            <a:r>
              <a:rPr lang="en-US" altLang="ko-KR" dirty="0" err="1"/>
              <a:t>GetString</a:t>
            </a:r>
            <a:r>
              <a:rPr lang="en-US" altLang="ko-KR" dirty="0"/>
              <a:t>(string key);</a:t>
            </a:r>
          </a:p>
          <a:p>
            <a:pPr marL="0" indent="0">
              <a:buNone/>
            </a:pPr>
            <a:r>
              <a:rPr lang="en-US" altLang="ko-KR" dirty="0" err="1"/>
              <a:t>playerName</a:t>
            </a:r>
            <a:r>
              <a:rPr lang="en-US" altLang="ko-KR" dirty="0"/>
              <a:t> = </a:t>
            </a:r>
            <a:r>
              <a:rPr lang="en-US" altLang="ko-KR" dirty="0" err="1"/>
              <a:t>PlayerPrefs.GetString</a:t>
            </a:r>
            <a:r>
              <a:rPr lang="en-US" altLang="ko-KR" dirty="0"/>
              <a:t>("Name");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8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3328C-DABE-4F29-98E7-06389EC6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함수들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B8F72-9E6E-46DE-8038-CF32237B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https://docs.unity3d.com/ScriptReference/PlayerPrefs.html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9226380"/>
      </p:ext>
    </p:extLst>
  </p:cSld>
  <p:clrMapOvr>
    <a:masterClrMapping/>
  </p:clrMapOvr>
</p:sld>
</file>

<file path=ppt/theme/theme1.xml><?xml version="1.0" encoding="utf-8"?>
<a:theme xmlns:a="http://schemas.openxmlformats.org/drawingml/2006/main" name="CIEN스터디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Juhyeong_Font">
      <a:majorFont>
        <a:latin typeface="Source Code Pro Black"/>
        <a:ea typeface="나눔스퀘어 ExtraBold"/>
        <a:cs typeface=""/>
      </a:majorFont>
      <a:minorFont>
        <a:latin typeface="Source Code Pro Semibold"/>
        <a:ea typeface="나눔스퀘어 Bold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EN스터디" id="{D689703E-76F2-445E-AC18-934C5B574C12}" vid="{942E51EF-7D6E-4816-B0C4-763A4CFD233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Microsoft Office PowerPoint</Application>
  <PresentationFormat>화면 슬라이드 쇼(4:3)</PresentationFormat>
  <Paragraphs>201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나눔스퀘어_ac</vt:lpstr>
      <vt:lpstr>Wingdings 2</vt:lpstr>
      <vt:lpstr>Source Code Pro Semibold</vt:lpstr>
      <vt:lpstr>Arial</vt:lpstr>
      <vt:lpstr>Source Code Pro Black</vt:lpstr>
      <vt:lpstr>나눔스퀘어 ExtraBold</vt:lpstr>
      <vt:lpstr>CIEN스터디</vt:lpstr>
      <vt:lpstr>CIEN Unity 3D</vt:lpstr>
      <vt:lpstr>목차</vt:lpstr>
      <vt:lpstr>1. 세이브 파일</vt:lpstr>
      <vt:lpstr>세이브 파일</vt:lpstr>
      <vt:lpstr>2. Enum</vt:lpstr>
      <vt:lpstr>Enum이란?</vt:lpstr>
      <vt:lpstr>3. PlayerPref</vt:lpstr>
      <vt:lpstr>PlayerPref</vt:lpstr>
      <vt:lpstr>기타 함수들</vt:lpstr>
      <vt:lpstr>미리 사용할 Key를 Enum으로 선언</vt:lpstr>
      <vt:lpstr>Enum을 Key로써 사용</vt:lpstr>
      <vt:lpstr>PlayerPref의 초기화</vt:lpstr>
      <vt:lpstr>4. Instance 저장</vt:lpstr>
      <vt:lpstr>Save - ToString()</vt:lpstr>
      <vt:lpstr>Load - Maybe… 생성자</vt:lpstr>
      <vt:lpstr>Resource.Load&lt;종류&gt;("경로")</vt:lpstr>
      <vt:lpstr>5. Json, CSV, …</vt:lpstr>
      <vt:lpstr>다른 방식 저장</vt:lpstr>
      <vt:lpstr>6. 빌드</vt:lpstr>
      <vt:lpstr>빌드하기</vt:lpstr>
      <vt:lpstr>안드로이드 앱 빌드</vt:lpstr>
      <vt:lpstr>가끔 발생하는 Android SDK를 인식 오류</vt:lpstr>
      <vt:lpstr>iOS 앱 빌드</vt:lpstr>
      <vt:lpstr>PC-Windows 빌드</vt:lpstr>
      <vt:lpstr>Web 빌드해서 사이트에 올리기</vt:lpstr>
      <vt:lpstr>GitHub에 올려서 공유해보자</vt:lpstr>
      <vt:lpstr>GitHub-Page Hosting 예시</vt:lpstr>
      <vt:lpstr>빌드할 때 주의!</vt:lpstr>
      <vt:lpstr>끝!</vt:lpstr>
      <vt:lpstr>참고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Juhyeong Ko</dc:creator>
  <cp:lastModifiedBy>Juhyeong Ko</cp:lastModifiedBy>
  <cp:revision>578</cp:revision>
  <dcterms:created xsi:type="dcterms:W3CDTF">2020-05-19T07:38:56Z</dcterms:created>
  <dcterms:modified xsi:type="dcterms:W3CDTF">2020-06-02T12:14:55Z</dcterms:modified>
</cp:coreProperties>
</file>