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7"/>
  </p:notesMasterIdLst>
  <p:sldIdLst>
    <p:sldId id="330" r:id="rId2"/>
    <p:sldId id="257" r:id="rId3"/>
    <p:sldId id="352" r:id="rId4"/>
    <p:sldId id="353" r:id="rId5"/>
    <p:sldId id="354" r:id="rId6"/>
    <p:sldId id="358" r:id="rId7"/>
    <p:sldId id="357" r:id="rId8"/>
    <p:sldId id="355" r:id="rId9"/>
    <p:sldId id="373" r:id="rId10"/>
    <p:sldId id="374" r:id="rId11"/>
    <p:sldId id="356" r:id="rId12"/>
    <p:sldId id="365" r:id="rId13"/>
    <p:sldId id="366" r:id="rId14"/>
    <p:sldId id="378" r:id="rId15"/>
    <p:sldId id="367" r:id="rId16"/>
    <p:sldId id="359" r:id="rId17"/>
    <p:sldId id="379" r:id="rId18"/>
    <p:sldId id="380" r:id="rId19"/>
    <p:sldId id="360" r:id="rId20"/>
    <p:sldId id="362" r:id="rId21"/>
    <p:sldId id="381" r:id="rId22"/>
    <p:sldId id="361" r:id="rId23"/>
    <p:sldId id="368" r:id="rId24"/>
    <p:sldId id="369" r:id="rId25"/>
    <p:sldId id="382" r:id="rId26"/>
    <p:sldId id="370" r:id="rId27"/>
    <p:sldId id="363" r:id="rId28"/>
    <p:sldId id="372" r:id="rId29"/>
    <p:sldId id="383" r:id="rId30"/>
    <p:sldId id="364" r:id="rId31"/>
    <p:sldId id="371" r:id="rId32"/>
    <p:sldId id="375" r:id="rId33"/>
    <p:sldId id="376" r:id="rId34"/>
    <p:sldId id="377" r:id="rId35"/>
    <p:sldId id="285" r:id="rId36"/>
  </p:sldIdLst>
  <p:sldSz cx="9144000" cy="6858000" type="screen4x3"/>
  <p:notesSz cx="6858000" cy="9144000"/>
  <p:embeddedFontLst>
    <p:embeddedFont>
      <p:font typeface="Source Code Pro Black" panose="020B0809030403020204" pitchFamily="49" charset="0"/>
      <p:bold r:id="rId38"/>
      <p:boldItalic r:id="rId39"/>
    </p:embeddedFont>
    <p:embeddedFont>
      <p:font typeface="Source Code Pro Semibold" panose="020B0609030403020204" pitchFamily="49" charset="0"/>
      <p:bold r:id="rId40"/>
      <p:boldItalic r:id="rId41"/>
    </p:embeddedFont>
    <p:embeddedFont>
      <p:font typeface="Wingdings 2" panose="05020102010507070707" pitchFamily="18" charset="2"/>
      <p:regular r:id="rId42"/>
    </p:embeddedFont>
    <p:embeddedFont>
      <p:font typeface="나눔스퀘어 ExtraBold" panose="020B0600000101010101" pitchFamily="50" charset="-127"/>
      <p:bold r:id="rId43"/>
    </p:embeddedFont>
    <p:embeddedFont>
      <p:font typeface="나눔스퀘어_ac" panose="020B0600000101010101" pitchFamily="50" charset="-127"/>
      <p:regular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F4D1A115-EC23-4A8D-9C14-3873F29D8709}">
          <p14:sldIdLst>
            <p14:sldId id="330"/>
          </p14:sldIdLst>
        </p14:section>
        <p14:section name="목차" id="{9A28A4CC-58EC-43CB-80BD-0BCFA555E9F4}">
          <p14:sldIdLst>
            <p14:sldId id="257"/>
            <p14:sldId id="352"/>
            <p14:sldId id="353"/>
            <p14:sldId id="354"/>
            <p14:sldId id="358"/>
            <p14:sldId id="357"/>
            <p14:sldId id="355"/>
            <p14:sldId id="373"/>
            <p14:sldId id="374"/>
            <p14:sldId id="356"/>
            <p14:sldId id="365"/>
            <p14:sldId id="366"/>
            <p14:sldId id="378"/>
            <p14:sldId id="367"/>
            <p14:sldId id="359"/>
            <p14:sldId id="379"/>
            <p14:sldId id="380"/>
            <p14:sldId id="360"/>
            <p14:sldId id="362"/>
            <p14:sldId id="381"/>
            <p14:sldId id="361"/>
            <p14:sldId id="368"/>
            <p14:sldId id="369"/>
            <p14:sldId id="382"/>
            <p14:sldId id="370"/>
            <p14:sldId id="363"/>
            <p14:sldId id="372"/>
            <p14:sldId id="383"/>
            <p14:sldId id="364"/>
            <p14:sldId id="371"/>
            <p14:sldId id="375"/>
            <p14:sldId id="376"/>
            <p14:sldId id="377"/>
          </p14:sldIdLst>
        </p14:section>
        <p14:section name="참고 문서" id="{75E66FB5-14BF-4331-97E1-1FD8EDBBF24B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hyeong Ko" initials="JK" lastIdx="2" clrIdx="0">
    <p:extLst>
      <p:ext uri="{19B8F6BF-5375-455C-9EA6-DF929625EA0E}">
        <p15:presenceInfo xmlns:p15="http://schemas.microsoft.com/office/powerpoint/2012/main" userId="Juhyeong 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86094" autoAdjust="0"/>
  </p:normalViewPr>
  <p:slideViewPr>
    <p:cSldViewPr>
      <p:cViewPr varScale="1">
        <p:scale>
          <a:sx n="70" d="100"/>
          <a:sy n="70" d="100"/>
        </p:scale>
        <p:origin x="151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A0737D-DBD6-46E8-8A37-BDB3702F1120}" type="doc">
      <dgm:prSet loTypeId="urn:microsoft.com/office/officeart/2005/8/layout/hList1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pPr latinLnBrk="1"/>
          <a:endParaRPr lang="ko-KR" altLang="en-US"/>
        </a:p>
      </dgm:t>
    </dgm:pt>
    <dgm:pt modelId="{38052207-F975-4FDA-866A-6BFE714CF200}">
      <dgm:prSet/>
      <dgm:spPr/>
      <dgm:t>
        <a:bodyPr/>
        <a:lstStyle/>
        <a:p>
          <a:pPr latinLnBrk="1"/>
          <a:r>
            <a:rPr lang="en-US" baseline="0" dirty="0"/>
            <a:t>World</a:t>
          </a:r>
          <a:endParaRPr lang="en-US" altLang="ko-KR" baseline="0" dirty="0"/>
        </a:p>
        <a:p>
          <a:pPr latinLnBrk="1"/>
          <a:r>
            <a:rPr lang="ko-KR" baseline="0" dirty="0"/>
            <a:t>게임오브젝트</a:t>
          </a:r>
          <a:endParaRPr lang="ko-KR" dirty="0"/>
        </a:p>
      </dgm:t>
    </dgm:pt>
    <dgm:pt modelId="{A9EA29C8-DFB1-4822-AD48-B641F5734794}" type="parTrans" cxnId="{E961FA4B-C317-447A-A0DD-10C35FF07E41}">
      <dgm:prSet/>
      <dgm:spPr/>
      <dgm:t>
        <a:bodyPr/>
        <a:lstStyle/>
        <a:p>
          <a:pPr latinLnBrk="1"/>
          <a:endParaRPr lang="ko-KR" altLang="en-US"/>
        </a:p>
      </dgm:t>
    </dgm:pt>
    <dgm:pt modelId="{3F301346-2981-40BE-A362-112B1BBAADC2}" type="sibTrans" cxnId="{E961FA4B-C317-447A-A0DD-10C35FF07E41}">
      <dgm:prSet/>
      <dgm:spPr/>
      <dgm:t>
        <a:bodyPr/>
        <a:lstStyle/>
        <a:p>
          <a:pPr latinLnBrk="1"/>
          <a:endParaRPr lang="ko-KR" altLang="en-US"/>
        </a:p>
      </dgm:t>
    </dgm:pt>
    <dgm:pt modelId="{DB499D8B-6EDE-4C9A-A7B3-5383EE61BE31}">
      <dgm:prSet/>
      <dgm:spPr/>
      <dgm:t>
        <a:bodyPr/>
        <a:lstStyle/>
        <a:p>
          <a:pPr latinLnBrk="1"/>
          <a:r>
            <a:rPr lang="ko-KR" dirty="0"/>
            <a:t>플레이어</a:t>
          </a:r>
          <a:r>
            <a:rPr lang="en-US" dirty="0"/>
            <a:t>, </a:t>
          </a:r>
          <a:r>
            <a:rPr lang="ko-KR" dirty="0"/>
            <a:t>적</a:t>
          </a:r>
        </a:p>
      </dgm:t>
    </dgm:pt>
    <dgm:pt modelId="{81D7BF1B-D5B5-4E49-B474-A67E8D2BA94B}" type="parTrans" cxnId="{4EE8B5D2-5FA2-4018-871C-712FB9D07ADE}">
      <dgm:prSet/>
      <dgm:spPr/>
      <dgm:t>
        <a:bodyPr/>
        <a:lstStyle/>
        <a:p>
          <a:pPr latinLnBrk="1"/>
          <a:endParaRPr lang="ko-KR" altLang="en-US"/>
        </a:p>
      </dgm:t>
    </dgm:pt>
    <dgm:pt modelId="{0C48DB79-8247-466B-8C1B-C3440F5933FB}" type="sibTrans" cxnId="{4EE8B5D2-5FA2-4018-871C-712FB9D07ADE}">
      <dgm:prSet/>
      <dgm:spPr/>
      <dgm:t>
        <a:bodyPr/>
        <a:lstStyle/>
        <a:p>
          <a:pPr latinLnBrk="1"/>
          <a:endParaRPr lang="ko-KR" altLang="en-US"/>
        </a:p>
      </dgm:t>
    </dgm:pt>
    <dgm:pt modelId="{99FA0974-64C8-4D18-832B-B827BE33303E}">
      <dgm:prSet/>
      <dgm:spPr/>
      <dgm:t>
        <a:bodyPr/>
        <a:lstStyle/>
        <a:p>
          <a:pPr latinLnBrk="1"/>
          <a:r>
            <a:rPr lang="ko-KR"/>
            <a:t>미사일</a:t>
          </a:r>
        </a:p>
      </dgm:t>
    </dgm:pt>
    <dgm:pt modelId="{5BFA120A-3105-4B95-B1AB-F7F987BA6F62}" type="parTrans" cxnId="{8E7F37DF-076A-45FA-A6F9-C2FD956191BE}">
      <dgm:prSet/>
      <dgm:spPr/>
      <dgm:t>
        <a:bodyPr/>
        <a:lstStyle/>
        <a:p>
          <a:pPr latinLnBrk="1"/>
          <a:endParaRPr lang="ko-KR" altLang="en-US"/>
        </a:p>
      </dgm:t>
    </dgm:pt>
    <dgm:pt modelId="{6B59381D-048B-49AE-B248-556E63C8805B}" type="sibTrans" cxnId="{8E7F37DF-076A-45FA-A6F9-C2FD956191BE}">
      <dgm:prSet/>
      <dgm:spPr/>
      <dgm:t>
        <a:bodyPr/>
        <a:lstStyle/>
        <a:p>
          <a:pPr latinLnBrk="1"/>
          <a:endParaRPr lang="ko-KR" altLang="en-US"/>
        </a:p>
      </dgm:t>
    </dgm:pt>
    <dgm:pt modelId="{9C1D97AF-BEC8-4E4B-8F0B-C2D873A0F9C7}">
      <dgm:prSet/>
      <dgm:spPr/>
      <dgm:t>
        <a:bodyPr/>
        <a:lstStyle/>
        <a:p>
          <a:pPr latinLnBrk="1"/>
          <a:r>
            <a:rPr lang="ko-KR" dirty="0"/>
            <a:t>지형</a:t>
          </a:r>
        </a:p>
      </dgm:t>
    </dgm:pt>
    <dgm:pt modelId="{E7F5F03F-5504-4F39-91D9-D9C632B22DDF}" type="parTrans" cxnId="{94EF1590-1748-4FCE-B3CC-5EB2B87BFF13}">
      <dgm:prSet/>
      <dgm:spPr/>
      <dgm:t>
        <a:bodyPr/>
        <a:lstStyle/>
        <a:p>
          <a:pPr latinLnBrk="1"/>
          <a:endParaRPr lang="ko-KR" altLang="en-US"/>
        </a:p>
      </dgm:t>
    </dgm:pt>
    <dgm:pt modelId="{0E64A28E-BC68-40F6-BDDC-BFD2EEAC128A}" type="sibTrans" cxnId="{94EF1590-1748-4FCE-B3CC-5EB2B87BFF13}">
      <dgm:prSet/>
      <dgm:spPr/>
      <dgm:t>
        <a:bodyPr/>
        <a:lstStyle/>
        <a:p>
          <a:pPr latinLnBrk="1"/>
          <a:endParaRPr lang="ko-KR" altLang="en-US"/>
        </a:p>
      </dgm:t>
    </dgm:pt>
    <dgm:pt modelId="{E9898D5B-264C-45C4-B1DB-47B07AEF0CE2}">
      <dgm:prSet/>
      <dgm:spPr/>
      <dgm:t>
        <a:bodyPr/>
        <a:lstStyle/>
        <a:p>
          <a:pPr latinLnBrk="1"/>
          <a:r>
            <a:rPr lang="en-US" baseline="0" dirty="0"/>
            <a:t>UI</a:t>
          </a:r>
        </a:p>
        <a:p>
          <a:pPr latinLnBrk="1"/>
          <a:r>
            <a:rPr lang="ko-KR" baseline="0" dirty="0"/>
            <a:t>게임오브젝트</a:t>
          </a:r>
          <a:endParaRPr lang="ko-KR" dirty="0"/>
        </a:p>
      </dgm:t>
    </dgm:pt>
    <dgm:pt modelId="{4363A381-B0B3-42F9-B055-4DD8065D3FD4}" type="parTrans" cxnId="{BC080E33-4502-4C1F-89F4-80D7150B571B}">
      <dgm:prSet/>
      <dgm:spPr/>
      <dgm:t>
        <a:bodyPr/>
        <a:lstStyle/>
        <a:p>
          <a:pPr latinLnBrk="1"/>
          <a:endParaRPr lang="ko-KR" altLang="en-US"/>
        </a:p>
      </dgm:t>
    </dgm:pt>
    <dgm:pt modelId="{A9274125-AB1E-4EC1-BBCE-4F813BBD8A99}" type="sibTrans" cxnId="{BC080E33-4502-4C1F-89F4-80D7150B571B}">
      <dgm:prSet/>
      <dgm:spPr/>
      <dgm:t>
        <a:bodyPr/>
        <a:lstStyle/>
        <a:p>
          <a:pPr latinLnBrk="1"/>
          <a:endParaRPr lang="ko-KR" altLang="en-US"/>
        </a:p>
      </dgm:t>
    </dgm:pt>
    <dgm:pt modelId="{51552808-147B-4053-A876-EA7973A680A4}">
      <dgm:prSet/>
      <dgm:spPr/>
      <dgm:t>
        <a:bodyPr/>
        <a:lstStyle/>
        <a:p>
          <a:pPr latinLnBrk="1"/>
          <a:r>
            <a:rPr lang="ko-KR" dirty="0"/>
            <a:t>정지</a:t>
          </a:r>
          <a:r>
            <a:rPr lang="en-US" altLang="ko-KR" dirty="0"/>
            <a:t>/</a:t>
          </a:r>
          <a:r>
            <a:rPr lang="ko-KR" altLang="en-US" dirty="0"/>
            <a:t>설정</a:t>
          </a:r>
          <a:r>
            <a:rPr lang="ko-KR" dirty="0"/>
            <a:t> 버튼</a:t>
          </a:r>
        </a:p>
      </dgm:t>
    </dgm:pt>
    <dgm:pt modelId="{5CDF79EB-2026-4437-9C3E-8E10C02C6100}" type="parTrans" cxnId="{1D1FCD83-4258-4A75-B991-D8909201631B}">
      <dgm:prSet/>
      <dgm:spPr/>
      <dgm:t>
        <a:bodyPr/>
        <a:lstStyle/>
        <a:p>
          <a:pPr latinLnBrk="1"/>
          <a:endParaRPr lang="ko-KR" altLang="en-US"/>
        </a:p>
      </dgm:t>
    </dgm:pt>
    <dgm:pt modelId="{FCCB3790-85C0-46D1-9F7E-CE19A56D51D4}" type="sibTrans" cxnId="{1D1FCD83-4258-4A75-B991-D8909201631B}">
      <dgm:prSet/>
      <dgm:spPr/>
      <dgm:t>
        <a:bodyPr/>
        <a:lstStyle/>
        <a:p>
          <a:pPr latinLnBrk="1"/>
          <a:endParaRPr lang="ko-KR" altLang="en-US"/>
        </a:p>
      </dgm:t>
    </dgm:pt>
    <dgm:pt modelId="{5928E9B3-86C6-4D6E-94C1-3CA9BA24E0F6}">
      <dgm:prSet/>
      <dgm:spPr/>
      <dgm:t>
        <a:bodyPr/>
        <a:lstStyle/>
        <a:p>
          <a:pPr latinLnBrk="1"/>
          <a:r>
            <a:rPr lang="ko-KR" dirty="0"/>
            <a:t>점수 텍스트</a:t>
          </a:r>
        </a:p>
      </dgm:t>
    </dgm:pt>
    <dgm:pt modelId="{26E498F5-61EC-4207-AB61-D9758B0A810C}" type="parTrans" cxnId="{376759D7-06B7-42E2-A75A-CD612880BFA1}">
      <dgm:prSet/>
      <dgm:spPr/>
      <dgm:t>
        <a:bodyPr/>
        <a:lstStyle/>
        <a:p>
          <a:pPr latinLnBrk="1"/>
          <a:endParaRPr lang="ko-KR" altLang="en-US"/>
        </a:p>
      </dgm:t>
    </dgm:pt>
    <dgm:pt modelId="{7E07BBDF-FDB3-4C57-96EE-D7EC7288212E}" type="sibTrans" cxnId="{376759D7-06B7-42E2-A75A-CD612880BFA1}">
      <dgm:prSet/>
      <dgm:spPr/>
      <dgm:t>
        <a:bodyPr/>
        <a:lstStyle/>
        <a:p>
          <a:pPr latinLnBrk="1"/>
          <a:endParaRPr lang="ko-KR" altLang="en-US"/>
        </a:p>
      </dgm:t>
    </dgm:pt>
    <dgm:pt modelId="{3BCB5318-85BA-465E-8AB3-11F8863C3276}">
      <dgm:prSet/>
      <dgm:spPr/>
      <dgm:t>
        <a:bodyPr/>
        <a:lstStyle/>
        <a:p>
          <a:pPr latinLnBrk="1"/>
          <a:r>
            <a:rPr lang="ko-KR" dirty="0" err="1"/>
            <a:t>입력창</a:t>
          </a:r>
          <a:endParaRPr lang="ko-KR" dirty="0"/>
        </a:p>
      </dgm:t>
    </dgm:pt>
    <dgm:pt modelId="{F27680F3-3C36-4C62-9138-AA0E54873EFA}" type="parTrans" cxnId="{AE4965D5-044C-4C83-8E60-A148459960AF}">
      <dgm:prSet/>
      <dgm:spPr/>
      <dgm:t>
        <a:bodyPr/>
        <a:lstStyle/>
        <a:p>
          <a:pPr latinLnBrk="1"/>
          <a:endParaRPr lang="ko-KR" altLang="en-US"/>
        </a:p>
      </dgm:t>
    </dgm:pt>
    <dgm:pt modelId="{E1E4AE61-9B94-4E70-A814-50AF600A8FEB}" type="sibTrans" cxnId="{AE4965D5-044C-4C83-8E60-A148459960AF}">
      <dgm:prSet/>
      <dgm:spPr/>
      <dgm:t>
        <a:bodyPr/>
        <a:lstStyle/>
        <a:p>
          <a:pPr latinLnBrk="1"/>
          <a:endParaRPr lang="ko-KR" altLang="en-US"/>
        </a:p>
      </dgm:t>
    </dgm:pt>
    <dgm:pt modelId="{89E8FB56-BA1F-4A73-9845-D0030824C680}">
      <dgm:prSet/>
      <dgm:spPr/>
      <dgm:t>
        <a:bodyPr/>
        <a:lstStyle/>
        <a:p>
          <a:pPr latinLnBrk="1"/>
          <a:r>
            <a:rPr lang="ko-KR" dirty="0"/>
            <a:t>이미지</a:t>
          </a:r>
        </a:p>
      </dgm:t>
    </dgm:pt>
    <dgm:pt modelId="{CCB94D94-3E3D-460F-9657-4AF42A6F00AA}" type="parTrans" cxnId="{56504121-3861-4631-A296-81FA3ABD315A}">
      <dgm:prSet/>
      <dgm:spPr/>
      <dgm:t>
        <a:bodyPr/>
        <a:lstStyle/>
        <a:p>
          <a:pPr latinLnBrk="1"/>
          <a:endParaRPr lang="ko-KR" altLang="en-US"/>
        </a:p>
      </dgm:t>
    </dgm:pt>
    <dgm:pt modelId="{37560455-2D39-463B-8CD5-4A3B9AB464CF}" type="sibTrans" cxnId="{56504121-3861-4631-A296-81FA3ABD315A}">
      <dgm:prSet/>
      <dgm:spPr/>
      <dgm:t>
        <a:bodyPr/>
        <a:lstStyle/>
        <a:p>
          <a:pPr latinLnBrk="1"/>
          <a:endParaRPr lang="ko-KR" altLang="en-US"/>
        </a:p>
      </dgm:t>
    </dgm:pt>
    <dgm:pt modelId="{47F94839-16DF-42F3-BDEB-A017EC509659}">
      <dgm:prSet/>
      <dgm:spPr/>
      <dgm:t>
        <a:bodyPr/>
        <a:lstStyle/>
        <a:p>
          <a:pPr latinLnBrk="1"/>
          <a:r>
            <a:rPr lang="en-US" altLang="ko-KR" dirty="0"/>
            <a:t>2D </a:t>
          </a:r>
          <a:r>
            <a:rPr lang="ko-KR" altLang="en-US" dirty="0"/>
            <a:t>또는</a:t>
          </a:r>
          <a:r>
            <a:rPr lang="en-US" altLang="ko-KR" dirty="0"/>
            <a:t> 3D</a:t>
          </a:r>
          <a:endParaRPr lang="ko-KR" dirty="0"/>
        </a:p>
      </dgm:t>
    </dgm:pt>
    <dgm:pt modelId="{D25CF23F-3907-4417-96B8-126A6E507DA6}" type="parTrans" cxnId="{559FA1CE-DEBC-4200-9C41-6AADF6AABEEA}">
      <dgm:prSet/>
      <dgm:spPr/>
      <dgm:t>
        <a:bodyPr/>
        <a:lstStyle/>
        <a:p>
          <a:pPr latinLnBrk="1"/>
          <a:endParaRPr lang="ko-KR" altLang="en-US"/>
        </a:p>
      </dgm:t>
    </dgm:pt>
    <dgm:pt modelId="{30AEA93C-9A04-4180-A8B3-06B81A34A6C1}" type="sibTrans" cxnId="{559FA1CE-DEBC-4200-9C41-6AADF6AABEEA}">
      <dgm:prSet/>
      <dgm:spPr/>
      <dgm:t>
        <a:bodyPr/>
        <a:lstStyle/>
        <a:p>
          <a:pPr latinLnBrk="1"/>
          <a:endParaRPr lang="ko-KR" altLang="en-US"/>
        </a:p>
      </dgm:t>
    </dgm:pt>
    <dgm:pt modelId="{4BD532AE-E54D-4C65-A10B-FEF260D53E65}">
      <dgm:prSet/>
      <dgm:spPr/>
      <dgm:t>
        <a:bodyPr/>
        <a:lstStyle/>
        <a:p>
          <a:pPr latinLnBrk="1"/>
          <a:r>
            <a:rPr lang="en-US" altLang="ko-KR" dirty="0"/>
            <a:t>2D</a:t>
          </a:r>
          <a:endParaRPr lang="ko-KR" dirty="0"/>
        </a:p>
      </dgm:t>
    </dgm:pt>
    <dgm:pt modelId="{EA9F2ACE-D4EB-47C8-A283-4D97EA4ADC78}" type="parTrans" cxnId="{74319EB6-E558-4FC6-9920-0FCCE2978912}">
      <dgm:prSet/>
      <dgm:spPr/>
      <dgm:t>
        <a:bodyPr/>
        <a:lstStyle/>
        <a:p>
          <a:pPr latinLnBrk="1"/>
          <a:endParaRPr lang="ko-KR" altLang="en-US"/>
        </a:p>
      </dgm:t>
    </dgm:pt>
    <dgm:pt modelId="{72779AD4-2BC7-4257-85F1-EB68BF1777C1}" type="sibTrans" cxnId="{74319EB6-E558-4FC6-9920-0FCCE2978912}">
      <dgm:prSet/>
      <dgm:spPr/>
      <dgm:t>
        <a:bodyPr/>
        <a:lstStyle/>
        <a:p>
          <a:pPr latinLnBrk="1"/>
          <a:endParaRPr lang="ko-KR" altLang="en-US"/>
        </a:p>
      </dgm:t>
    </dgm:pt>
    <dgm:pt modelId="{E825CA2F-5F56-42B0-8AAA-6B128FDE13A6}" type="pres">
      <dgm:prSet presAssocID="{A5A0737D-DBD6-46E8-8A37-BDB3702F1120}" presName="Name0" presStyleCnt="0">
        <dgm:presLayoutVars>
          <dgm:dir/>
          <dgm:animLvl val="lvl"/>
          <dgm:resizeHandles val="exact"/>
        </dgm:presLayoutVars>
      </dgm:prSet>
      <dgm:spPr/>
    </dgm:pt>
    <dgm:pt modelId="{B2D48F33-E597-4ABA-BB79-805B1989DF93}" type="pres">
      <dgm:prSet presAssocID="{38052207-F975-4FDA-866A-6BFE714CF200}" presName="composite" presStyleCnt="0"/>
      <dgm:spPr/>
    </dgm:pt>
    <dgm:pt modelId="{63D1B254-EB60-479D-BFB2-3B4D1ECEB51F}" type="pres">
      <dgm:prSet presAssocID="{38052207-F975-4FDA-866A-6BFE714CF20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9A9B49F-4ED8-40BC-A0DD-4D4E24E5E139}" type="pres">
      <dgm:prSet presAssocID="{38052207-F975-4FDA-866A-6BFE714CF200}" presName="desTx" presStyleLbl="alignAccFollowNode1" presStyleIdx="0" presStyleCnt="2">
        <dgm:presLayoutVars>
          <dgm:bulletEnabled val="1"/>
        </dgm:presLayoutVars>
      </dgm:prSet>
      <dgm:spPr/>
    </dgm:pt>
    <dgm:pt modelId="{A733908B-7E3D-4504-991E-01644113D450}" type="pres">
      <dgm:prSet presAssocID="{3F301346-2981-40BE-A362-112B1BBAADC2}" presName="space" presStyleCnt="0"/>
      <dgm:spPr/>
    </dgm:pt>
    <dgm:pt modelId="{9C4515D6-D4B5-47E6-A89B-DBE1AA0CC248}" type="pres">
      <dgm:prSet presAssocID="{E9898D5B-264C-45C4-B1DB-47B07AEF0CE2}" presName="composite" presStyleCnt="0"/>
      <dgm:spPr/>
    </dgm:pt>
    <dgm:pt modelId="{B336B64C-26DB-4F2E-A4FB-1C82AEAFCB41}" type="pres">
      <dgm:prSet presAssocID="{E9898D5B-264C-45C4-B1DB-47B07AEF0CE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E7845A5-B577-4104-935A-82B6A08D80E3}" type="pres">
      <dgm:prSet presAssocID="{E9898D5B-264C-45C4-B1DB-47B07AEF0CE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F73FB1A-465E-44F4-A28C-D446F7A4DE77}" type="presOf" srcId="{DB499D8B-6EDE-4C9A-A7B3-5383EE61BE31}" destId="{B9A9B49F-4ED8-40BC-A0DD-4D4E24E5E139}" srcOrd="0" destOrd="0" presId="urn:microsoft.com/office/officeart/2005/8/layout/hList1"/>
    <dgm:cxn modelId="{56504121-3861-4631-A296-81FA3ABD315A}" srcId="{E9898D5B-264C-45C4-B1DB-47B07AEF0CE2}" destId="{89E8FB56-BA1F-4A73-9845-D0030824C680}" srcOrd="3" destOrd="0" parTransId="{CCB94D94-3E3D-460F-9657-4AF42A6F00AA}" sibTransId="{37560455-2D39-463B-8CD5-4A3B9AB464CF}"/>
    <dgm:cxn modelId="{0DFA7C21-0C7B-498B-AAD4-C32005C14AC5}" type="presOf" srcId="{89E8FB56-BA1F-4A73-9845-D0030824C680}" destId="{DE7845A5-B577-4104-935A-82B6A08D80E3}" srcOrd="0" destOrd="3" presId="urn:microsoft.com/office/officeart/2005/8/layout/hList1"/>
    <dgm:cxn modelId="{BDEA7924-4DDC-4621-9864-475929361BBE}" type="presOf" srcId="{47F94839-16DF-42F3-BDEB-A017EC509659}" destId="{B9A9B49F-4ED8-40BC-A0DD-4D4E24E5E139}" srcOrd="0" destOrd="3" presId="urn:microsoft.com/office/officeart/2005/8/layout/hList1"/>
    <dgm:cxn modelId="{BC080E33-4502-4C1F-89F4-80D7150B571B}" srcId="{A5A0737D-DBD6-46E8-8A37-BDB3702F1120}" destId="{E9898D5B-264C-45C4-B1DB-47B07AEF0CE2}" srcOrd="1" destOrd="0" parTransId="{4363A381-B0B3-42F9-B055-4DD8065D3FD4}" sibTransId="{A9274125-AB1E-4EC1-BBCE-4F813BBD8A99}"/>
    <dgm:cxn modelId="{5F728434-6F6F-4DA9-B8EA-C2D047A27ABC}" type="presOf" srcId="{99FA0974-64C8-4D18-832B-B827BE33303E}" destId="{B9A9B49F-4ED8-40BC-A0DD-4D4E24E5E139}" srcOrd="0" destOrd="1" presId="urn:microsoft.com/office/officeart/2005/8/layout/hList1"/>
    <dgm:cxn modelId="{36D0DC5E-BAE1-438C-A547-562C227DDC17}" type="presOf" srcId="{3BCB5318-85BA-465E-8AB3-11F8863C3276}" destId="{DE7845A5-B577-4104-935A-82B6A08D80E3}" srcOrd="0" destOrd="2" presId="urn:microsoft.com/office/officeart/2005/8/layout/hList1"/>
    <dgm:cxn modelId="{E961FA4B-C317-447A-A0DD-10C35FF07E41}" srcId="{A5A0737D-DBD6-46E8-8A37-BDB3702F1120}" destId="{38052207-F975-4FDA-866A-6BFE714CF200}" srcOrd="0" destOrd="0" parTransId="{A9EA29C8-DFB1-4822-AD48-B641F5734794}" sibTransId="{3F301346-2981-40BE-A362-112B1BBAADC2}"/>
    <dgm:cxn modelId="{E2CBFB4E-2E77-4885-9439-7C9C71E37D99}" type="presOf" srcId="{38052207-F975-4FDA-866A-6BFE714CF200}" destId="{63D1B254-EB60-479D-BFB2-3B4D1ECEB51F}" srcOrd="0" destOrd="0" presId="urn:microsoft.com/office/officeart/2005/8/layout/hList1"/>
    <dgm:cxn modelId="{7E89EC54-6CA8-4EA3-A9AD-C21312F822F2}" type="presOf" srcId="{E9898D5B-264C-45C4-B1DB-47B07AEF0CE2}" destId="{B336B64C-26DB-4F2E-A4FB-1C82AEAFCB41}" srcOrd="0" destOrd="0" presId="urn:microsoft.com/office/officeart/2005/8/layout/hList1"/>
    <dgm:cxn modelId="{1D1FCD83-4258-4A75-B991-D8909201631B}" srcId="{E9898D5B-264C-45C4-B1DB-47B07AEF0CE2}" destId="{51552808-147B-4053-A876-EA7973A680A4}" srcOrd="0" destOrd="0" parTransId="{5CDF79EB-2026-4437-9C3E-8E10C02C6100}" sibTransId="{FCCB3790-85C0-46D1-9F7E-CE19A56D51D4}"/>
    <dgm:cxn modelId="{B57C7384-D887-4A03-B129-3EF7DFA99755}" type="presOf" srcId="{5928E9B3-86C6-4D6E-94C1-3CA9BA24E0F6}" destId="{DE7845A5-B577-4104-935A-82B6A08D80E3}" srcOrd="0" destOrd="1" presId="urn:microsoft.com/office/officeart/2005/8/layout/hList1"/>
    <dgm:cxn modelId="{94EF1590-1748-4FCE-B3CC-5EB2B87BFF13}" srcId="{38052207-F975-4FDA-866A-6BFE714CF200}" destId="{9C1D97AF-BEC8-4E4B-8F0B-C2D873A0F9C7}" srcOrd="2" destOrd="0" parTransId="{E7F5F03F-5504-4F39-91D9-D9C632B22DDF}" sibTransId="{0E64A28E-BC68-40F6-BDDC-BFD2EEAC128A}"/>
    <dgm:cxn modelId="{4E33DD9E-218A-48AC-8413-ACC82BF201F1}" type="presOf" srcId="{A5A0737D-DBD6-46E8-8A37-BDB3702F1120}" destId="{E825CA2F-5F56-42B0-8AAA-6B128FDE13A6}" srcOrd="0" destOrd="0" presId="urn:microsoft.com/office/officeart/2005/8/layout/hList1"/>
    <dgm:cxn modelId="{0DD18EB6-8F12-44ED-889E-E6835277EBEC}" type="presOf" srcId="{51552808-147B-4053-A876-EA7973A680A4}" destId="{DE7845A5-B577-4104-935A-82B6A08D80E3}" srcOrd="0" destOrd="0" presId="urn:microsoft.com/office/officeart/2005/8/layout/hList1"/>
    <dgm:cxn modelId="{74319EB6-E558-4FC6-9920-0FCCE2978912}" srcId="{E9898D5B-264C-45C4-B1DB-47B07AEF0CE2}" destId="{4BD532AE-E54D-4C65-A10B-FEF260D53E65}" srcOrd="4" destOrd="0" parTransId="{EA9F2ACE-D4EB-47C8-A283-4D97EA4ADC78}" sibTransId="{72779AD4-2BC7-4257-85F1-EB68BF1777C1}"/>
    <dgm:cxn modelId="{559FA1CE-DEBC-4200-9C41-6AADF6AABEEA}" srcId="{38052207-F975-4FDA-866A-6BFE714CF200}" destId="{47F94839-16DF-42F3-BDEB-A017EC509659}" srcOrd="3" destOrd="0" parTransId="{D25CF23F-3907-4417-96B8-126A6E507DA6}" sibTransId="{30AEA93C-9A04-4180-A8B3-06B81A34A6C1}"/>
    <dgm:cxn modelId="{4EE8B5D2-5FA2-4018-871C-712FB9D07ADE}" srcId="{38052207-F975-4FDA-866A-6BFE714CF200}" destId="{DB499D8B-6EDE-4C9A-A7B3-5383EE61BE31}" srcOrd="0" destOrd="0" parTransId="{81D7BF1B-D5B5-4E49-B474-A67E8D2BA94B}" sibTransId="{0C48DB79-8247-466B-8C1B-C3440F5933FB}"/>
    <dgm:cxn modelId="{AE4965D5-044C-4C83-8E60-A148459960AF}" srcId="{E9898D5B-264C-45C4-B1DB-47B07AEF0CE2}" destId="{3BCB5318-85BA-465E-8AB3-11F8863C3276}" srcOrd="2" destOrd="0" parTransId="{F27680F3-3C36-4C62-9138-AA0E54873EFA}" sibTransId="{E1E4AE61-9B94-4E70-A814-50AF600A8FEB}"/>
    <dgm:cxn modelId="{376759D7-06B7-42E2-A75A-CD612880BFA1}" srcId="{E9898D5B-264C-45C4-B1DB-47B07AEF0CE2}" destId="{5928E9B3-86C6-4D6E-94C1-3CA9BA24E0F6}" srcOrd="1" destOrd="0" parTransId="{26E498F5-61EC-4207-AB61-D9758B0A810C}" sibTransId="{7E07BBDF-FDB3-4C57-96EE-D7EC7288212E}"/>
    <dgm:cxn modelId="{DCD9DDDA-E3D2-4F4F-8E4C-D6A59643D991}" type="presOf" srcId="{4BD532AE-E54D-4C65-A10B-FEF260D53E65}" destId="{DE7845A5-B577-4104-935A-82B6A08D80E3}" srcOrd="0" destOrd="4" presId="urn:microsoft.com/office/officeart/2005/8/layout/hList1"/>
    <dgm:cxn modelId="{8E7F37DF-076A-45FA-A6F9-C2FD956191BE}" srcId="{38052207-F975-4FDA-866A-6BFE714CF200}" destId="{99FA0974-64C8-4D18-832B-B827BE33303E}" srcOrd="1" destOrd="0" parTransId="{5BFA120A-3105-4B95-B1AB-F7F987BA6F62}" sibTransId="{6B59381D-048B-49AE-B248-556E63C8805B}"/>
    <dgm:cxn modelId="{B921D5F8-B2D6-41A7-ABBC-05E02132B2CA}" type="presOf" srcId="{9C1D97AF-BEC8-4E4B-8F0B-C2D873A0F9C7}" destId="{B9A9B49F-4ED8-40BC-A0DD-4D4E24E5E139}" srcOrd="0" destOrd="2" presId="urn:microsoft.com/office/officeart/2005/8/layout/hList1"/>
    <dgm:cxn modelId="{C479E39B-665F-4ECD-89F4-D788A9E27FF8}" type="presParOf" srcId="{E825CA2F-5F56-42B0-8AAA-6B128FDE13A6}" destId="{B2D48F33-E597-4ABA-BB79-805B1989DF93}" srcOrd="0" destOrd="0" presId="urn:microsoft.com/office/officeart/2005/8/layout/hList1"/>
    <dgm:cxn modelId="{C4BCEA61-7BA7-417A-B0AE-81436AD954F5}" type="presParOf" srcId="{B2D48F33-E597-4ABA-BB79-805B1989DF93}" destId="{63D1B254-EB60-479D-BFB2-3B4D1ECEB51F}" srcOrd="0" destOrd="0" presId="urn:microsoft.com/office/officeart/2005/8/layout/hList1"/>
    <dgm:cxn modelId="{E7ABD40C-DFC0-4605-903E-5AA44DAD0FA0}" type="presParOf" srcId="{B2D48F33-E597-4ABA-BB79-805B1989DF93}" destId="{B9A9B49F-4ED8-40BC-A0DD-4D4E24E5E139}" srcOrd="1" destOrd="0" presId="urn:microsoft.com/office/officeart/2005/8/layout/hList1"/>
    <dgm:cxn modelId="{D27A87A3-EA2D-4421-A0A3-B7CAA785582F}" type="presParOf" srcId="{E825CA2F-5F56-42B0-8AAA-6B128FDE13A6}" destId="{A733908B-7E3D-4504-991E-01644113D450}" srcOrd="1" destOrd="0" presId="urn:microsoft.com/office/officeart/2005/8/layout/hList1"/>
    <dgm:cxn modelId="{8BED436C-0011-4F5C-A85D-1107F4D52FE9}" type="presParOf" srcId="{E825CA2F-5F56-42B0-8AAA-6B128FDE13A6}" destId="{9C4515D6-D4B5-47E6-A89B-DBE1AA0CC248}" srcOrd="2" destOrd="0" presId="urn:microsoft.com/office/officeart/2005/8/layout/hList1"/>
    <dgm:cxn modelId="{2880E55D-E6A2-4840-8405-6B30157447F4}" type="presParOf" srcId="{9C4515D6-D4B5-47E6-A89B-DBE1AA0CC248}" destId="{B336B64C-26DB-4F2E-A4FB-1C82AEAFCB41}" srcOrd="0" destOrd="0" presId="urn:microsoft.com/office/officeart/2005/8/layout/hList1"/>
    <dgm:cxn modelId="{922DB6C8-F6E3-42FF-87FC-2766A7766442}" type="presParOf" srcId="{9C4515D6-D4B5-47E6-A89B-DBE1AA0CC248}" destId="{DE7845A5-B577-4104-935A-82B6A08D80E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1B254-EB60-479D-BFB2-3B4D1ECEB51F}">
      <dsp:nvSpPr>
        <dsp:cNvPr id="0" name=""/>
        <dsp:cNvSpPr/>
      </dsp:nvSpPr>
      <dsp:spPr>
        <a:xfrm>
          <a:off x="35" y="40668"/>
          <a:ext cx="3396920" cy="1272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World</a:t>
          </a:r>
          <a:endParaRPr lang="en-US" altLang="ko-KR" sz="2800" kern="1200" baseline="0" dirty="0"/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baseline="0" dirty="0"/>
            <a:t>게임오브젝트</a:t>
          </a:r>
          <a:endParaRPr lang="ko-KR" sz="2800" kern="1200" dirty="0"/>
        </a:p>
      </dsp:txBody>
      <dsp:txXfrm>
        <a:off x="35" y="40668"/>
        <a:ext cx="3396920" cy="1272460"/>
      </dsp:txXfrm>
    </dsp:sp>
    <dsp:sp modelId="{B9A9B49F-4ED8-40BC-A0DD-4D4E24E5E139}">
      <dsp:nvSpPr>
        <dsp:cNvPr id="0" name=""/>
        <dsp:cNvSpPr/>
      </dsp:nvSpPr>
      <dsp:spPr>
        <a:xfrm>
          <a:off x="35" y="1313128"/>
          <a:ext cx="3396920" cy="299753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800" kern="1200" dirty="0"/>
            <a:t>플레이어</a:t>
          </a:r>
          <a:r>
            <a:rPr lang="en-US" sz="2800" kern="1200" dirty="0"/>
            <a:t>, </a:t>
          </a:r>
          <a:r>
            <a:rPr lang="ko-KR" sz="2800" kern="1200" dirty="0"/>
            <a:t>적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800" kern="1200"/>
            <a:t>미사일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800" kern="1200" dirty="0"/>
            <a:t>지형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800" kern="1200" dirty="0"/>
            <a:t>2D </a:t>
          </a:r>
          <a:r>
            <a:rPr lang="ko-KR" altLang="en-US" sz="2800" kern="1200" dirty="0"/>
            <a:t>또는</a:t>
          </a:r>
          <a:r>
            <a:rPr lang="en-US" altLang="ko-KR" sz="2800" kern="1200" dirty="0"/>
            <a:t> 3D</a:t>
          </a:r>
          <a:endParaRPr lang="ko-KR" sz="2800" kern="1200" dirty="0"/>
        </a:p>
      </dsp:txBody>
      <dsp:txXfrm>
        <a:off x="35" y="1313128"/>
        <a:ext cx="3396920" cy="2997539"/>
      </dsp:txXfrm>
    </dsp:sp>
    <dsp:sp modelId="{B336B64C-26DB-4F2E-A4FB-1C82AEAFCB41}">
      <dsp:nvSpPr>
        <dsp:cNvPr id="0" name=""/>
        <dsp:cNvSpPr/>
      </dsp:nvSpPr>
      <dsp:spPr>
        <a:xfrm>
          <a:off x="3872524" y="40668"/>
          <a:ext cx="3396920" cy="1272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UI</a:t>
          </a: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baseline="0" dirty="0"/>
            <a:t>게임오브젝트</a:t>
          </a:r>
          <a:endParaRPr lang="ko-KR" sz="2800" kern="1200" dirty="0"/>
        </a:p>
      </dsp:txBody>
      <dsp:txXfrm>
        <a:off x="3872524" y="40668"/>
        <a:ext cx="3396920" cy="1272460"/>
      </dsp:txXfrm>
    </dsp:sp>
    <dsp:sp modelId="{DE7845A5-B577-4104-935A-82B6A08D80E3}">
      <dsp:nvSpPr>
        <dsp:cNvPr id="0" name=""/>
        <dsp:cNvSpPr/>
      </dsp:nvSpPr>
      <dsp:spPr>
        <a:xfrm>
          <a:off x="3872524" y="1313128"/>
          <a:ext cx="3396920" cy="299753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800" kern="1200" dirty="0"/>
            <a:t>정지</a:t>
          </a:r>
          <a:r>
            <a:rPr lang="en-US" altLang="ko-KR" sz="2800" kern="1200" dirty="0"/>
            <a:t>/</a:t>
          </a:r>
          <a:r>
            <a:rPr lang="ko-KR" altLang="en-US" sz="2800" kern="1200" dirty="0"/>
            <a:t>설정</a:t>
          </a:r>
          <a:r>
            <a:rPr lang="ko-KR" sz="2800" kern="1200" dirty="0"/>
            <a:t> 버튼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800" kern="1200" dirty="0"/>
            <a:t>점수 텍스트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800" kern="1200" dirty="0" err="1"/>
            <a:t>입력창</a:t>
          </a:r>
          <a:endParaRPr lang="ko-KR" sz="2800" kern="1200" dirty="0"/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800" kern="1200" dirty="0"/>
            <a:t>이미지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800" kern="1200" dirty="0"/>
            <a:t>2D</a:t>
          </a:r>
          <a:endParaRPr lang="ko-KR" sz="2800" kern="1200" dirty="0"/>
        </a:p>
      </dsp:txBody>
      <dsp:txXfrm>
        <a:off x="3872524" y="1313128"/>
        <a:ext cx="3396920" cy="2997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1850F46A-1323-4936-B6D9-D886638F6835}" type="datetimeFigureOut">
              <a:rPr lang="ko-KR" altLang="en-US" smtClean="0"/>
              <a:pPr/>
              <a:t>2020/6/2/Tuesday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4BEC078-B548-4D75-B0D5-D022C7A66C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96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UnityEngine.UI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ChangeTextExample</a:t>
            </a:r>
            <a:r>
              <a:rPr lang="en-US" altLang="ko-KR" dirty="0"/>
              <a:t> : </a:t>
            </a:r>
            <a:r>
              <a:rPr lang="en-US" altLang="ko-KR" dirty="0" err="1"/>
              <a:t>MonoBehaviour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private Text </a:t>
            </a:r>
            <a:r>
              <a:rPr lang="en-US" altLang="ko-KR" dirty="0" err="1"/>
              <a:t>targetText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// Start is called before the first frame update</a:t>
            </a:r>
          </a:p>
          <a:p>
            <a:r>
              <a:rPr lang="en-US" altLang="ko-KR" dirty="0"/>
              <a:t>    void Start()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targetText</a:t>
            </a:r>
            <a:r>
              <a:rPr lang="en-US" altLang="ko-KR" dirty="0"/>
              <a:t> = </a:t>
            </a:r>
            <a:r>
              <a:rPr lang="en-US" altLang="ko-KR" dirty="0" err="1"/>
              <a:t>GameObject.Find</a:t>
            </a:r>
            <a:r>
              <a:rPr lang="en-US" altLang="ko-KR" dirty="0"/>
              <a:t>("</a:t>
            </a:r>
            <a:r>
              <a:rPr lang="en-US" altLang="ko-KR" dirty="0" err="1"/>
              <a:t>MyTargetText</a:t>
            </a:r>
            <a:r>
              <a:rPr lang="en-US" altLang="ko-KR" dirty="0"/>
              <a:t>").</a:t>
            </a:r>
            <a:r>
              <a:rPr lang="en-US" altLang="ko-KR" dirty="0" err="1"/>
              <a:t>GetComponent</a:t>
            </a:r>
            <a:r>
              <a:rPr lang="en-US" altLang="ko-KR" dirty="0"/>
              <a:t>&lt;Text&gt;();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    if(</a:t>
            </a:r>
            <a:r>
              <a:rPr lang="en-US" altLang="ko-KR" dirty="0" err="1"/>
              <a:t>targetText</a:t>
            </a:r>
            <a:r>
              <a:rPr lang="en-US" altLang="ko-KR" dirty="0"/>
              <a:t> != null)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targetText.text</a:t>
            </a:r>
            <a:r>
              <a:rPr lang="en-US" altLang="ko-KR" dirty="0"/>
              <a:t> = "</a:t>
            </a:r>
            <a:r>
              <a:rPr lang="ko-KR" altLang="en-US" dirty="0"/>
              <a:t>시민 </a:t>
            </a:r>
            <a:r>
              <a:rPr lang="en-US" altLang="ko-KR" dirty="0"/>
              <a:t>3";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460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System.Collections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UnityEngine.UI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CoolTime</a:t>
            </a:r>
            <a:r>
              <a:rPr lang="en-US" altLang="ko-KR" dirty="0"/>
              <a:t> : </a:t>
            </a:r>
            <a:r>
              <a:rPr lang="en-US" altLang="ko-KR" dirty="0" err="1"/>
              <a:t>MonoBehaviour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private Image </a:t>
            </a:r>
            <a:r>
              <a:rPr lang="en-US" altLang="ko-KR" dirty="0" err="1"/>
              <a:t>coolTimeImage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// Start is called before the first frame update</a:t>
            </a:r>
          </a:p>
          <a:p>
            <a:r>
              <a:rPr lang="en-US" altLang="ko-KR" dirty="0"/>
              <a:t>    void Start()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coolTimeImage</a:t>
            </a:r>
            <a:r>
              <a:rPr lang="en-US" altLang="ko-KR" dirty="0"/>
              <a:t> = </a:t>
            </a:r>
            <a:r>
              <a:rPr lang="en-US" altLang="ko-KR" dirty="0" err="1"/>
              <a:t>GameObject.Find</a:t>
            </a:r>
            <a:r>
              <a:rPr lang="en-US" altLang="ko-KR" dirty="0"/>
              <a:t>("</a:t>
            </a:r>
            <a:r>
              <a:rPr lang="en-US" altLang="ko-KR" dirty="0" err="1"/>
              <a:t>CoolTime</a:t>
            </a:r>
            <a:r>
              <a:rPr lang="en-US" altLang="ko-KR" dirty="0"/>
              <a:t>").</a:t>
            </a:r>
            <a:r>
              <a:rPr lang="en-US" altLang="ko-KR" dirty="0" err="1"/>
              <a:t>GetComponent</a:t>
            </a:r>
            <a:r>
              <a:rPr lang="en-US" altLang="ko-KR" dirty="0"/>
              <a:t>&lt;Image&gt;();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StartCoroutine</a:t>
            </a:r>
            <a:r>
              <a:rPr lang="en-US" altLang="ko-KR" dirty="0"/>
              <a:t>(</a:t>
            </a:r>
            <a:r>
              <a:rPr lang="en-US" altLang="ko-KR" dirty="0" err="1"/>
              <a:t>ShowCoolTime</a:t>
            </a:r>
            <a:r>
              <a:rPr lang="en-US" altLang="ko-KR" dirty="0"/>
              <a:t>(</a:t>
            </a:r>
            <a:r>
              <a:rPr lang="en-US" altLang="ko-KR" dirty="0" err="1"/>
              <a:t>coolTimeImage</a:t>
            </a:r>
            <a:r>
              <a:rPr lang="en-US" altLang="ko-KR" dirty="0"/>
              <a:t>, 3f));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IEnumerator</a:t>
            </a:r>
            <a:r>
              <a:rPr lang="en-US" altLang="ko-KR" dirty="0"/>
              <a:t> </a:t>
            </a:r>
            <a:r>
              <a:rPr lang="en-US" altLang="ko-KR" dirty="0" err="1"/>
              <a:t>ShowCoolTime</a:t>
            </a:r>
            <a:r>
              <a:rPr lang="en-US" altLang="ko-KR" dirty="0"/>
              <a:t>(Image </a:t>
            </a:r>
            <a:r>
              <a:rPr lang="en-US" altLang="ko-KR" dirty="0" err="1"/>
              <a:t>img</a:t>
            </a:r>
            <a:r>
              <a:rPr lang="en-US" altLang="ko-KR" dirty="0"/>
              <a:t>, float </a:t>
            </a:r>
            <a:r>
              <a:rPr lang="en-US" altLang="ko-KR" dirty="0" err="1"/>
              <a:t>coolTime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float delta = 1f / </a:t>
            </a:r>
            <a:r>
              <a:rPr lang="en-US" altLang="ko-KR" dirty="0" err="1"/>
              <a:t>coolTime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img.fillAmount</a:t>
            </a:r>
            <a:r>
              <a:rPr lang="en-US" altLang="ko-KR" dirty="0"/>
              <a:t> = 1f;</a:t>
            </a:r>
          </a:p>
          <a:p>
            <a:r>
              <a:rPr lang="en-US" altLang="ko-KR" dirty="0"/>
              <a:t>        while (</a:t>
            </a:r>
            <a:r>
              <a:rPr lang="en-US" altLang="ko-KR" dirty="0" err="1"/>
              <a:t>img.fillAmount</a:t>
            </a:r>
            <a:r>
              <a:rPr lang="en-US" altLang="ko-KR" dirty="0"/>
              <a:t> &gt;= 0) {</a:t>
            </a:r>
          </a:p>
          <a:p>
            <a:r>
              <a:rPr lang="en-US" altLang="ko-KR" dirty="0"/>
              <a:t>            yield return new </a:t>
            </a:r>
            <a:r>
              <a:rPr lang="en-US" altLang="ko-KR" dirty="0" err="1"/>
              <a:t>WaitForSeconds</a:t>
            </a:r>
            <a:r>
              <a:rPr lang="en-US" altLang="ko-KR" dirty="0"/>
              <a:t>(1);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img.fillAmount</a:t>
            </a:r>
            <a:r>
              <a:rPr lang="en-US" altLang="ko-KR" dirty="0"/>
              <a:t> -= delta;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40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UnityEngine.SceneManagement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LoadSceneExample</a:t>
            </a:r>
            <a:r>
              <a:rPr lang="en-US" altLang="ko-KR" dirty="0"/>
              <a:t> : </a:t>
            </a:r>
            <a:r>
              <a:rPr lang="en-US" altLang="ko-KR" dirty="0" err="1"/>
              <a:t>MonoBehaviour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bool </a:t>
            </a:r>
            <a:r>
              <a:rPr lang="en-US" altLang="ko-KR" dirty="0" err="1"/>
              <a:t>loadSceneByName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public bool </a:t>
            </a:r>
            <a:r>
              <a:rPr lang="en-US" altLang="ko-KR" dirty="0" err="1"/>
              <a:t>loadSceneByNumber</a:t>
            </a:r>
            <a:r>
              <a:rPr lang="en-US" altLang="ko-KR" dirty="0"/>
              <a:t> = false;</a:t>
            </a:r>
          </a:p>
          <a:p>
            <a:endParaRPr lang="en-US" altLang="ko-KR" dirty="0"/>
          </a:p>
          <a:p>
            <a:r>
              <a:rPr lang="en-US" altLang="ko-KR" dirty="0"/>
              <a:t>    // Update is called once per frame</a:t>
            </a:r>
          </a:p>
          <a:p>
            <a:r>
              <a:rPr lang="en-US" altLang="ko-KR" dirty="0"/>
              <a:t>    void Update()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loadSceneByName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SceneManager.LoadScene</a:t>
            </a:r>
            <a:r>
              <a:rPr lang="en-US" altLang="ko-KR" dirty="0"/>
              <a:t>("Scenes/</a:t>
            </a:r>
            <a:r>
              <a:rPr lang="en-US" altLang="ko-KR" dirty="0" err="1"/>
              <a:t>SampleScene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loadSceneByName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if (</a:t>
            </a:r>
            <a:r>
              <a:rPr lang="en-US" altLang="ko-KR" dirty="0" err="1"/>
              <a:t>loadSceneByNumber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SceneManager.LoadScene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loadSceneByNumber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715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UnityEngine.SceneManagement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MyBtnClickEvents</a:t>
            </a:r>
            <a:r>
              <a:rPr lang="en-US" altLang="ko-KR" dirty="0"/>
              <a:t> : </a:t>
            </a:r>
            <a:r>
              <a:rPr lang="en-US" altLang="ko-KR" dirty="0" err="1"/>
              <a:t>MonoBehaviour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OnClickStart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SceneManager.LoadScene</a:t>
            </a:r>
            <a:r>
              <a:rPr lang="en-US" altLang="ko-KR" dirty="0"/>
              <a:t>("Scenes/</a:t>
            </a:r>
            <a:r>
              <a:rPr lang="en-US" altLang="ko-KR" dirty="0" err="1"/>
              <a:t>SampleScene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// </a:t>
            </a:r>
            <a:r>
              <a:rPr lang="ko-KR" altLang="en-US" dirty="0"/>
              <a:t>또는 </a:t>
            </a:r>
            <a:r>
              <a:rPr lang="en-US" altLang="ko-KR" dirty="0" err="1"/>
              <a:t>SceneManager.LoadScene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28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5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228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2020/6/2/Tuesday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10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6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8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48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4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2020/6/2/Tuesday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81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unsplash.com/s/photos/cc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wanicon" TargetMode="External"/><Relationship Id="rId7" Type="http://schemas.openxmlformats.org/officeDocument/2006/relationships/hyperlink" Target="https://docs.unity3d.com/Packages/com.unity.ugui@1.0/manual/script-CanvasScaler.html" TargetMode="External"/><Relationship Id="rId2" Type="http://schemas.openxmlformats.org/officeDocument/2006/relationships/hyperlink" Target="http://www.freep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laticon.com/" TargetMode="External"/><Relationship Id="rId5" Type="http://schemas.openxmlformats.org/officeDocument/2006/relationships/hyperlink" Target="https://www.flaticon.com/authors/good-ware" TargetMode="External"/><Relationship Id="rId4" Type="http://schemas.openxmlformats.org/officeDocument/2006/relationships/hyperlink" Target="http://www.dariusdan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1339" y="758952"/>
            <a:ext cx="4703338" cy="404164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CIEN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Unity 3D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1339" y="4800600"/>
            <a:ext cx="4706067" cy="141229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중급반</a:t>
            </a:r>
            <a:r>
              <a:rPr lang="en-US" altLang="ko-KR" dirty="0"/>
              <a:t>(</a:t>
            </a:r>
            <a:r>
              <a:rPr lang="ko-KR" altLang="en-US" dirty="0"/>
              <a:t>화요일 오후 </a:t>
            </a:r>
            <a:r>
              <a:rPr lang="en-US" altLang="ko-KR" dirty="0"/>
              <a:t>7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고주형</a:t>
            </a:r>
            <a:endParaRPr lang="en-US" altLang="ko-KR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C7630ACC-C812-4A14-A037-C44D0CEE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4708" y="2186258"/>
            <a:ext cx="2480457" cy="2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5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6AB90-8279-42AE-8D9F-5EABD7CA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Scale With Screen Size </a:t>
            </a:r>
            <a:r>
              <a:rPr lang="ko-KR" altLang="en-US" sz="3200" dirty="0"/>
              <a:t>상세히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BC7B-E33B-49F7-9CE5-D112D94D8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r>
              <a:rPr lang="ko-KR" altLang="en-US" dirty="0"/>
              <a:t> </a:t>
            </a:r>
            <a:r>
              <a:rPr lang="en-US" altLang="ko-KR" dirty="0"/>
              <a:t>Resolution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lvl="1"/>
            <a:r>
              <a:rPr lang="ko-KR" altLang="en-US" dirty="0"/>
              <a:t>실제로 많이 사용하는 해상도로 하는 것이 유리하다 </a:t>
            </a:r>
            <a:endParaRPr lang="en-US" altLang="ko-KR" dirty="0"/>
          </a:p>
          <a:p>
            <a:pPr lvl="1"/>
            <a:r>
              <a:rPr lang="en-US" altLang="ko-KR" dirty="0"/>
              <a:t>ex) 1920x1080</a:t>
            </a:r>
          </a:p>
          <a:p>
            <a:r>
              <a:rPr lang="ko-KR" altLang="en-US" dirty="0"/>
              <a:t>실제 화면이 </a:t>
            </a:r>
            <a:r>
              <a:rPr lang="en-US" altLang="ko-KR" dirty="0"/>
              <a:t>Reference Resolution</a:t>
            </a:r>
            <a:r>
              <a:rPr lang="ko-KR" altLang="en-US" dirty="0"/>
              <a:t>과 작거나 크면</a:t>
            </a:r>
            <a:br>
              <a:rPr lang="en-US" altLang="ko-KR" dirty="0"/>
            </a:br>
            <a:r>
              <a:rPr lang="en-US" altLang="ko-KR" dirty="0"/>
              <a:t>Match</a:t>
            </a:r>
            <a:r>
              <a:rPr lang="ko-KR" altLang="en-US" dirty="0"/>
              <a:t>만큼 </a:t>
            </a:r>
            <a:r>
              <a:rPr lang="en-US" altLang="ko-KR" dirty="0"/>
              <a:t>UI</a:t>
            </a:r>
            <a:r>
              <a:rPr lang="ko-KR" altLang="en-US" dirty="0"/>
              <a:t>를 키우거나 줄인다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5D38C0-B191-45BB-8705-0D08D8FFC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05" y="3861048"/>
            <a:ext cx="433979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1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58FC6-C2C3-40C0-8B26-45DF9AA6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Anchor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51C7A-D658-498E-93B5-8D7C26670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Anchor = UI</a:t>
            </a:r>
            <a:r>
              <a:rPr lang="ko-KR" altLang="en-US" dirty="0"/>
              <a:t>가 배치되는 기준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(ex) Anchor</a:t>
            </a:r>
            <a:r>
              <a:rPr lang="ko-KR" altLang="en-US" dirty="0"/>
              <a:t>에서 오른쪽으로 </a:t>
            </a:r>
            <a:r>
              <a:rPr lang="en-US" altLang="ko-KR" dirty="0"/>
              <a:t>n</a:t>
            </a:r>
            <a:r>
              <a:rPr lang="ko-KR" altLang="en-US" dirty="0"/>
              <a:t>만큼 왼쪽으로 </a:t>
            </a:r>
            <a:r>
              <a:rPr lang="en-US" altLang="ko-KR" dirty="0"/>
              <a:t>m</a:t>
            </a:r>
            <a:r>
              <a:rPr lang="ko-KR" altLang="en-US" dirty="0"/>
              <a:t>만큼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의 해상도 바뀌면 어디에 있을까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Anchor</a:t>
            </a:r>
            <a:r>
              <a:rPr lang="ko-KR" altLang="en-US" dirty="0"/>
              <a:t>를 기준으로 해서 위치가 정해진다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Quiz.</a:t>
            </a:r>
            <a:r>
              <a:rPr lang="ko-KR" altLang="en-US" dirty="0"/>
              <a:t> </a:t>
            </a:r>
            <a:r>
              <a:rPr lang="en-US" altLang="ko-KR" dirty="0"/>
              <a:t>Anchor</a:t>
            </a:r>
            <a:r>
              <a:rPr lang="ko-KR" altLang="en-US" dirty="0"/>
              <a:t>가 이상하면</a:t>
            </a:r>
            <a:r>
              <a:rPr lang="en-US" altLang="ko-KR" dirty="0"/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DEA1E1-447B-43AF-8491-C282ECDF6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636912"/>
            <a:ext cx="2404667" cy="398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1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BAE6D-62D3-45F4-96F0-DFD69E6B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Render Mode: Overlay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1AC87-5DA9-4066-9A1A-6621CB17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월드와 무관하게 항상 앞에 보이는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기본값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설정 버튼</a:t>
            </a:r>
            <a:r>
              <a:rPr lang="en-US" altLang="ko-KR" dirty="0"/>
              <a:t>, </a:t>
            </a:r>
            <a:r>
              <a:rPr lang="ko-KR" altLang="en-US" dirty="0"/>
              <a:t>점수</a:t>
            </a:r>
            <a:r>
              <a:rPr lang="en-US" altLang="ko-KR" dirty="0"/>
              <a:t>, …</a:t>
            </a:r>
          </a:p>
          <a:p>
            <a:r>
              <a:rPr lang="en-US" altLang="ko-KR" dirty="0"/>
              <a:t>Camera</a:t>
            </a:r>
            <a:r>
              <a:rPr lang="ko-KR" altLang="en-US" dirty="0"/>
              <a:t>와 분리된 </a:t>
            </a:r>
            <a:r>
              <a:rPr lang="en-US" altLang="ko-KR" dirty="0"/>
              <a:t>Screen Space</a:t>
            </a:r>
          </a:p>
          <a:p>
            <a:pPr marL="274320" lvl="1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카메라를 움직여도 </a:t>
            </a:r>
            <a:r>
              <a:rPr lang="en-US" altLang="ko-KR" dirty="0"/>
              <a:t>UI</a:t>
            </a:r>
            <a:r>
              <a:rPr lang="ko-KR" altLang="en-US" dirty="0"/>
              <a:t>는 움직이지 않는다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21FE94-0BF6-4703-9CD7-DCC8A7F2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149080"/>
            <a:ext cx="2961336" cy="216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6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BAE6D-62D3-45F4-96F0-DFD69E6B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Render Mode: Camera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1AC87-5DA9-4066-9A1A-6621CB17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World</a:t>
            </a:r>
            <a:r>
              <a:rPr lang="ko-KR" altLang="en-US" dirty="0"/>
              <a:t> </a:t>
            </a:r>
            <a:r>
              <a:rPr lang="ko-KR" altLang="en-US" dirty="0" err="1"/>
              <a:t>게임오브젝트에</a:t>
            </a:r>
            <a:r>
              <a:rPr lang="ko-KR" altLang="en-US" dirty="0"/>
              <a:t> 의해서 가려질 수 있는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카메라와 </a:t>
            </a:r>
            <a:r>
              <a:rPr lang="en-US" altLang="ko-KR" dirty="0"/>
              <a:t>World </a:t>
            </a:r>
            <a:r>
              <a:rPr lang="ko-KR" altLang="en-US" dirty="0"/>
              <a:t>앞</a:t>
            </a:r>
            <a:r>
              <a:rPr lang="en-US" altLang="ko-KR" dirty="0"/>
              <a:t>/</a:t>
            </a:r>
            <a:r>
              <a:rPr lang="ko-KR" altLang="en-US" dirty="0"/>
              <a:t>뒤</a:t>
            </a:r>
            <a:r>
              <a:rPr lang="en-US" altLang="ko-KR" dirty="0"/>
              <a:t>/</a:t>
            </a:r>
            <a:r>
              <a:rPr lang="ko-KR" altLang="en-US" dirty="0"/>
              <a:t>사이에 존재할 수 있다</a:t>
            </a:r>
            <a:endParaRPr lang="en-US" altLang="ko-KR" dirty="0"/>
          </a:p>
          <a:p>
            <a:r>
              <a:rPr lang="en-US" altLang="ko-KR" dirty="0"/>
              <a:t>Render</a:t>
            </a:r>
            <a:r>
              <a:rPr lang="ko-KR" altLang="en-US" dirty="0"/>
              <a:t>해줄 </a:t>
            </a:r>
            <a:r>
              <a:rPr lang="en-US" altLang="ko-KR" dirty="0"/>
              <a:t>Camera</a:t>
            </a:r>
            <a:r>
              <a:rPr lang="ko-KR" altLang="en-US" dirty="0"/>
              <a:t>를 지정해줘야 한다</a:t>
            </a:r>
            <a:endParaRPr lang="en-US" altLang="ko-KR" dirty="0"/>
          </a:p>
          <a:p>
            <a:pPr lvl="1"/>
            <a:r>
              <a:rPr lang="ko-KR" altLang="en-US" dirty="0"/>
              <a:t>없으면 </a:t>
            </a:r>
            <a:r>
              <a:rPr lang="en-US" altLang="ko-KR" dirty="0"/>
              <a:t>Overlay</a:t>
            </a:r>
            <a:r>
              <a:rPr lang="ko-KR" altLang="en-US" dirty="0"/>
              <a:t>랑 동일하게 작동</a:t>
            </a:r>
            <a:endParaRPr lang="en-US" altLang="ko-KR" dirty="0"/>
          </a:p>
          <a:p>
            <a:r>
              <a:rPr lang="en-US" altLang="ko-KR" dirty="0"/>
              <a:t>Camera</a:t>
            </a:r>
            <a:r>
              <a:rPr lang="ko-KR" altLang="en-US" dirty="0"/>
              <a:t>와 분리된 </a:t>
            </a:r>
            <a:r>
              <a:rPr lang="en-US" altLang="ko-KR" dirty="0"/>
              <a:t>Screen Space</a:t>
            </a:r>
          </a:p>
          <a:p>
            <a:pPr marL="274320" lvl="1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카메라를 움직여도 </a:t>
            </a:r>
            <a:r>
              <a:rPr lang="en-US" altLang="ko-KR" dirty="0"/>
              <a:t>UI</a:t>
            </a:r>
            <a:r>
              <a:rPr lang="ko-KR" altLang="en-US" dirty="0"/>
              <a:t>는 움직이지 않는다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410A75-D88A-4404-A33B-6472BFFE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194648"/>
            <a:ext cx="3988447" cy="234888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A0ADF8-A49D-4380-8385-D16B88A957ED}"/>
              </a:ext>
            </a:extLst>
          </p:cNvPr>
          <p:cNvCxnSpPr/>
          <p:nvPr/>
        </p:nvCxnSpPr>
        <p:spPr>
          <a:xfrm flipH="1">
            <a:off x="4581144" y="5085184"/>
            <a:ext cx="350896" cy="0"/>
          </a:xfrm>
          <a:prstGeom prst="straightConnector1">
            <a:avLst/>
          </a:prstGeom>
          <a:ln w="57150">
            <a:solidFill>
              <a:srgbClr val="FF0000">
                <a:alpha val="95000"/>
              </a:srgb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D39481-0D1C-479C-AFBB-216F8CAEE2B4}"/>
              </a:ext>
            </a:extLst>
          </p:cNvPr>
          <p:cNvSpPr txBox="1"/>
          <p:nvPr/>
        </p:nvSpPr>
        <p:spPr>
          <a:xfrm>
            <a:off x="4932040" y="490051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800080"/>
                </a:highlight>
              </a:rPr>
              <a:t>지정해야</a:t>
            </a:r>
            <a:r>
              <a:rPr lang="en-US" altLang="ko-KR" dirty="0">
                <a:highlight>
                  <a:srgbClr val="800080"/>
                </a:highlight>
              </a:rPr>
              <a:t> </a:t>
            </a:r>
            <a:r>
              <a:rPr lang="ko-KR" altLang="en-US" dirty="0">
                <a:highlight>
                  <a:srgbClr val="800080"/>
                </a:highlight>
              </a:rPr>
              <a:t>함</a:t>
            </a:r>
            <a:r>
              <a:rPr lang="en-US" altLang="ko-KR" dirty="0">
                <a:highlight>
                  <a:srgbClr val="800080"/>
                </a:highlight>
              </a:rPr>
              <a:t>!</a:t>
            </a:r>
            <a:endParaRPr lang="ko-KR" altLang="en-US" dirty="0">
              <a:highlight>
                <a:srgbClr val="8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672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457D6-164C-434F-A59F-FF741003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Render Mode: Camera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9C345DC-C380-432A-BE73-1860FE11F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3717032"/>
            <a:ext cx="2664296" cy="23541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3FBACD-99F3-4515-89EF-481F92568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686240"/>
            <a:ext cx="2667231" cy="24157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1182D7-D5F2-4A82-AAD1-5543A086E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1844824"/>
            <a:ext cx="4198984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8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BAE6D-62D3-45F4-96F0-DFD69E6B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Render Mode: World Space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1AC87-5DA9-4066-9A1A-6621CB17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월드 오브젝트에 부착할 수 있는 </a:t>
            </a:r>
            <a:r>
              <a:rPr lang="en-US" altLang="ko-KR" dirty="0"/>
              <a:t>UI</a:t>
            </a:r>
          </a:p>
          <a:p>
            <a:r>
              <a:rPr lang="en-US" altLang="ko-KR" dirty="0"/>
              <a:t>AOS</a:t>
            </a:r>
            <a:r>
              <a:rPr lang="ko-KR" altLang="en-US" dirty="0"/>
              <a:t> 게임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유저명</a:t>
            </a:r>
            <a:r>
              <a:rPr lang="en-US" altLang="ko-KR" dirty="0"/>
              <a:t>, HP</a:t>
            </a:r>
          </a:p>
          <a:p>
            <a:r>
              <a:rPr lang="en-US" altLang="ko-KR" dirty="0"/>
              <a:t>Screen Space</a:t>
            </a:r>
            <a:r>
              <a:rPr lang="ko-KR" altLang="en-US" dirty="0"/>
              <a:t>가 아님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= Canvas</a:t>
            </a:r>
            <a:r>
              <a:rPr lang="ko-KR" altLang="en-US" dirty="0"/>
              <a:t>를 </a:t>
            </a:r>
            <a:r>
              <a:rPr lang="en-US" altLang="ko-KR" dirty="0"/>
              <a:t>World</a:t>
            </a:r>
            <a:r>
              <a:rPr lang="ko-KR" altLang="en-US" dirty="0"/>
              <a:t>상 </a:t>
            </a:r>
            <a:r>
              <a:rPr lang="ko-KR" altLang="en-US" dirty="0" err="1"/>
              <a:t>게임오브젝트에</a:t>
            </a:r>
            <a:r>
              <a:rPr lang="ko-KR" altLang="en-US" dirty="0"/>
              <a:t> 상속 시킬 수 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D88007-7872-4734-8377-80FCF761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38" y="3715844"/>
            <a:ext cx="2304256" cy="2831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9DE26F-6927-4700-A8C7-14374FC7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026420"/>
            <a:ext cx="2499577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텍스트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글자들</a:t>
            </a:r>
          </a:p>
        </p:txBody>
      </p:sp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33C775EE-7EEE-4DDB-A0FB-5A8E8360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32" y="990905"/>
            <a:ext cx="2758136" cy="2758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6602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EEB3-C0AC-4920-AABB-31147835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FD081-DCA8-4B02-A04B-EB1A33D2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텍스트를 코드로 수정해보기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"</a:t>
            </a:r>
            <a:r>
              <a:rPr lang="ko-KR" altLang="en-US" dirty="0"/>
              <a:t>시민 </a:t>
            </a:r>
            <a:r>
              <a:rPr lang="en-US" altLang="ko-KR" dirty="0"/>
              <a:t>2"</a:t>
            </a:r>
            <a:r>
              <a:rPr lang="ko-KR" altLang="en-US" dirty="0"/>
              <a:t>를 </a:t>
            </a:r>
            <a:r>
              <a:rPr lang="en-US" altLang="ko-KR" dirty="0"/>
              <a:t>"</a:t>
            </a:r>
            <a:r>
              <a:rPr lang="ko-KR" altLang="en-US" dirty="0"/>
              <a:t>시민 </a:t>
            </a:r>
            <a:r>
              <a:rPr lang="en-US" altLang="ko-KR" dirty="0"/>
              <a:t>3"</a:t>
            </a:r>
            <a:r>
              <a:rPr lang="ko-KR" altLang="en-US" dirty="0"/>
              <a:t>으로 바꾸고 싶다면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의 </a:t>
            </a:r>
            <a:r>
              <a:rPr lang="en-US" altLang="ko-KR" dirty="0"/>
              <a:t>Class</a:t>
            </a:r>
            <a:r>
              <a:rPr lang="ko-KR" altLang="en-US" dirty="0"/>
              <a:t>들은 </a:t>
            </a:r>
            <a:r>
              <a:rPr lang="en-US" altLang="ko-KR" dirty="0" err="1"/>
              <a:t>UnityEngine.UI</a:t>
            </a:r>
            <a:r>
              <a:rPr lang="ko-KR" altLang="en-US" dirty="0"/>
              <a:t>에 있다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using </a:t>
            </a:r>
            <a:r>
              <a:rPr lang="en-US" altLang="ko-KR" dirty="0" err="1">
                <a:solidFill>
                  <a:schemeClr val="accent1"/>
                </a:solidFill>
              </a:rPr>
              <a:t>UnityEngine.UI</a:t>
            </a:r>
            <a:r>
              <a:rPr lang="en-US" altLang="ko-KR" dirty="0">
                <a:solidFill>
                  <a:schemeClr val="accent1"/>
                </a:solidFill>
              </a:rPr>
              <a:t>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CF07ED-CA80-4C65-B255-C67948016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373538"/>
            <a:ext cx="2850127" cy="21109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B02897-9556-4430-9801-B46C140B9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63" y="2276872"/>
            <a:ext cx="2847774" cy="241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78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86D72-96A2-4C58-BFF3-B74663EB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바꾸는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DBEB9-6890-4333-ADFF-6ABBA360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텍스트의 </a:t>
            </a:r>
            <a:r>
              <a:rPr lang="en-US" altLang="ko-KR" dirty="0"/>
              <a:t>text </a:t>
            </a:r>
            <a:r>
              <a:rPr lang="ko-KR" altLang="en-US" dirty="0"/>
              <a:t>속성을 바꾸면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819AE54-F164-434F-8753-BD50FA7CF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8" y="2326773"/>
            <a:ext cx="6948264" cy="387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버튼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버튼 클릭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 descr="표지판이(가) 표시된 사진&#10;&#10;자동 생성된 설명">
            <a:extLst>
              <a:ext uri="{FF2B5EF4-FFF2-40B4-BE49-F238E27FC236}">
                <a16:creationId xmlns:a16="http://schemas.microsoft.com/office/drawing/2014/main" id="{B8E87D63-8E25-4652-B093-EA7A25588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153" y="1209347"/>
            <a:ext cx="2539694" cy="253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0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유니티의 </a:t>
            </a:r>
            <a:r>
              <a:rPr lang="en-US" altLang="ko-KR" dirty="0"/>
              <a:t>UI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UI</a:t>
            </a:r>
            <a:r>
              <a:rPr lang="ko-KR" altLang="en-US" dirty="0"/>
              <a:t>를 위한 개념들</a:t>
            </a:r>
            <a:endParaRPr lang="en-US" altLang="ko-KR" dirty="0"/>
          </a:p>
          <a:p>
            <a:pPr lvl="1"/>
            <a:r>
              <a:rPr lang="ko-KR" altLang="en-US" dirty="0"/>
              <a:t>화면 해상도</a:t>
            </a:r>
            <a:endParaRPr lang="en-US" altLang="ko-KR" dirty="0"/>
          </a:p>
          <a:p>
            <a:pPr lvl="1"/>
            <a:r>
              <a:rPr lang="en-US" altLang="ko-KR" dirty="0"/>
              <a:t>Canvas</a:t>
            </a:r>
          </a:p>
          <a:p>
            <a:pPr lvl="1"/>
            <a:r>
              <a:rPr lang="en-US" altLang="ko-KR" dirty="0"/>
              <a:t>Anchor</a:t>
            </a:r>
          </a:p>
          <a:p>
            <a:pPr lvl="1"/>
            <a:r>
              <a:rPr lang="en-US" altLang="ko-KR" dirty="0"/>
              <a:t>Render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텍스트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버튼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이미지</a:t>
            </a:r>
            <a:endParaRPr lang="en-US" altLang="ko-KR" dirty="0"/>
          </a:p>
          <a:p>
            <a:pPr lvl="1"/>
            <a:r>
              <a:rPr lang="en-US" altLang="ko-KR" dirty="0"/>
              <a:t>Fill</a:t>
            </a:r>
            <a:r>
              <a:rPr lang="ko-KR" altLang="en-US" dirty="0"/>
              <a:t>을 이용한 다양한 활용 방법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World </a:t>
            </a:r>
            <a:r>
              <a:rPr lang="ko-KR" altLang="en-US" dirty="0" err="1"/>
              <a:t>게임오브젝의</a:t>
            </a:r>
            <a:r>
              <a:rPr lang="ko-KR" altLang="en-US" dirty="0"/>
              <a:t> 마우스 감지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씬 이동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ko-KR" altLang="en-US" dirty="0" err="1"/>
              <a:t>점수창</a:t>
            </a:r>
            <a:r>
              <a:rPr lang="ko-KR" altLang="en-US" dirty="0"/>
              <a:t> 만들기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00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F3DE9-1882-4E0B-835E-EE9F3401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E9257-C040-416A-8DAA-4FE5C6451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버튼을 눌렀을 때 함수를 호출해보자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함수가 있는 </a:t>
            </a:r>
            <a:r>
              <a:rPr lang="ko-KR" altLang="en-US" dirty="0" err="1"/>
              <a:t>게임오브젝트를</a:t>
            </a:r>
            <a:r>
              <a:rPr lang="ko-KR" altLang="en-US" dirty="0"/>
              <a:t> </a:t>
            </a:r>
            <a:r>
              <a:rPr lang="en-US" altLang="ko-KR" dirty="0"/>
              <a:t>D&amp;D!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/>
              <a:t>했을 때 실행할 함수 지정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05F65B-24D3-4948-BD04-96D14D9C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224" y="3459403"/>
            <a:ext cx="4008467" cy="310160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FE0915-341E-4DEF-9AC7-5CFCA61FB329}"/>
              </a:ext>
            </a:extLst>
          </p:cNvPr>
          <p:cNvCxnSpPr>
            <a:cxnSpLocks/>
          </p:cNvCxnSpPr>
          <p:nvPr/>
        </p:nvCxnSpPr>
        <p:spPr>
          <a:xfrm>
            <a:off x="4499992" y="2564904"/>
            <a:ext cx="0" cy="3615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4C6030-BEB7-4237-B8FA-7A728D94AC2C}"/>
              </a:ext>
            </a:extLst>
          </p:cNvPr>
          <p:cNvCxnSpPr/>
          <p:nvPr/>
        </p:nvCxnSpPr>
        <p:spPr>
          <a:xfrm>
            <a:off x="5292080" y="2996952"/>
            <a:ext cx="864096" cy="29523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268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4E6B4-E4AA-445C-999C-474C2540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Quiz. </a:t>
            </a:r>
            <a:br>
              <a:rPr lang="en-US" altLang="ko-KR" dirty="0"/>
            </a:br>
            <a:r>
              <a:rPr lang="en-US" altLang="ko-KR" sz="2700" dirty="0"/>
              <a:t>Drag, Click, … </a:t>
            </a:r>
            <a:r>
              <a:rPr lang="ko-KR" altLang="en-US" sz="2700" dirty="0"/>
              <a:t>등의 </a:t>
            </a:r>
            <a:r>
              <a:rPr lang="en-US" altLang="ko-KR" sz="2700" dirty="0"/>
              <a:t>Event</a:t>
            </a:r>
            <a:r>
              <a:rPr lang="ko-KR" altLang="en-US" sz="2700" dirty="0"/>
              <a:t>는 누가 감지할까</a:t>
            </a:r>
            <a:r>
              <a:rPr lang="en-US" altLang="ko-KR" sz="2700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1EBB21-4348-449B-9082-950C0D8B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>
                <a:highlight>
                  <a:srgbClr val="800080"/>
                </a:highlight>
              </a:rPr>
              <a:t>Event System</a:t>
            </a:r>
            <a:r>
              <a:rPr lang="ko-KR" altLang="en-US" sz="2000" dirty="0">
                <a:highlight>
                  <a:srgbClr val="800080"/>
                </a:highlight>
              </a:rPr>
              <a:t>이다</a:t>
            </a:r>
            <a:r>
              <a:rPr lang="en-US" altLang="ko-KR" sz="2000" dirty="0">
                <a:highlight>
                  <a:srgbClr val="800080"/>
                </a:highlight>
              </a:rPr>
              <a:t>!</a:t>
            </a:r>
            <a:endParaRPr lang="en-US" altLang="ko-KR" dirty="0"/>
          </a:p>
          <a:p>
            <a:r>
              <a:rPr lang="ko-KR" altLang="en-US" dirty="0"/>
              <a:t>한 </a:t>
            </a:r>
            <a:r>
              <a:rPr lang="ko-KR" altLang="en-US" dirty="0" err="1"/>
              <a:t>씬에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하나</a:t>
            </a:r>
            <a:r>
              <a:rPr lang="ko-KR" altLang="en-US" dirty="0"/>
              <a:t>만 </a:t>
            </a:r>
            <a:endParaRPr lang="en-US" altLang="ko-KR" dirty="0"/>
          </a:p>
          <a:p>
            <a:r>
              <a:rPr lang="ko-KR" altLang="en-US" dirty="0"/>
              <a:t>없으면 이벤트를 감지하지 못한다</a:t>
            </a:r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를 생성하면 자동으로 생긴다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9C03B2-449E-4C2D-8F1A-47D42427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492896"/>
            <a:ext cx="3638161" cy="330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1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이미지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Image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쿨 타임</a:t>
            </a:r>
            <a:r>
              <a:rPr lang="en-US" altLang="ko-KR" dirty="0"/>
              <a:t>, HP </a:t>
            </a:r>
            <a:r>
              <a:rPr lang="ko-KR" altLang="en-US" dirty="0"/>
              <a:t>바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2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029EC-4CCD-4591-B420-A1FD26E2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이미지를 넣어보자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4ABB2-4B9E-4920-A373-E3407DC0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/>
          <a:lstStyle/>
          <a:p>
            <a:r>
              <a:rPr lang="en-US" altLang="ko-KR" dirty="0"/>
              <a:t>Source</a:t>
            </a:r>
            <a:r>
              <a:rPr lang="ko-KR" altLang="en-US" dirty="0"/>
              <a:t>가 이미지 파일</a:t>
            </a:r>
            <a:endParaRPr lang="en-US" altLang="ko-KR" dirty="0"/>
          </a:p>
          <a:p>
            <a:r>
              <a:rPr lang="ko-KR" altLang="en-US" dirty="0"/>
              <a:t>인터넷에서 다운 받아서 바꿔보자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https://unsplash.com/s/photos/cc0</a:t>
            </a:r>
            <a:r>
              <a:rPr lang="en-US" altLang="ko-KR" dirty="0"/>
              <a:t> &lt;- </a:t>
            </a:r>
            <a:r>
              <a:rPr lang="ko-KR" altLang="en-US" dirty="0"/>
              <a:t>저작권 없는 이미지</a:t>
            </a:r>
            <a:endParaRPr lang="en-US" altLang="ko-KR" dirty="0"/>
          </a:p>
          <a:p>
            <a:pPr lvl="1"/>
            <a:r>
              <a:rPr lang="en-US" altLang="ko-KR" dirty="0"/>
              <a:t>3D </a:t>
            </a:r>
            <a:r>
              <a:rPr lang="ko-KR" altLang="en-US" dirty="0"/>
              <a:t>프로젝트면 바로 사용하지 못하지만 </a:t>
            </a:r>
            <a:r>
              <a:rPr lang="en-US" altLang="ko-KR" dirty="0"/>
              <a:t>(Sprite</a:t>
            </a:r>
            <a:r>
              <a:rPr lang="ko-KR" altLang="en-US" dirty="0"/>
              <a:t>로 바꿔주자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2D </a:t>
            </a:r>
            <a:r>
              <a:rPr lang="ko-KR" altLang="en-US" dirty="0"/>
              <a:t>프로젝트면 바로 사용가능한 형태로 이미지를 변환해 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B17ED4-7274-4AE1-8A55-9163B09E3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789040"/>
            <a:ext cx="4046571" cy="20575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11D6B1-5999-4BE0-BA24-DE69D3923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488" y="3709023"/>
            <a:ext cx="2240474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43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2E075-7F6C-41AD-9E95-AED21CDC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Filled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A39BE-B82E-4451-9A3B-E3A50218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쿨 타임</a:t>
            </a:r>
            <a:r>
              <a:rPr lang="en-US" altLang="ko-KR" dirty="0"/>
              <a:t>, HP/MP </a:t>
            </a:r>
            <a:r>
              <a:rPr lang="ko-KR" altLang="en-US" dirty="0"/>
              <a:t>바</a:t>
            </a:r>
            <a:r>
              <a:rPr lang="en-US" altLang="ko-KR" dirty="0"/>
              <a:t>, … </a:t>
            </a:r>
            <a:r>
              <a:rPr lang="ko-KR" altLang="en-US" dirty="0"/>
              <a:t>표현하기 쉬움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59DC78-12FA-4BFC-822A-77F07432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348880"/>
            <a:ext cx="3977985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90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0A7C-B97D-451C-A956-0B69444E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이용해보자</a:t>
            </a:r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4BD631AF-D0D2-473C-9EEC-E2C31DFBA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87" y="1828800"/>
            <a:ext cx="52649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04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3233A-4B7A-402C-83DB-7F8C44B5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이미지의 </a:t>
            </a:r>
            <a:r>
              <a:rPr lang="en-US" altLang="ko-KR" dirty="0" err="1"/>
              <a:t>OnClick</a:t>
            </a:r>
            <a:r>
              <a:rPr lang="en-US" altLang="ko-KR" dirty="0"/>
              <a:t> Event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D6B37-0438-41E1-B527-66830069D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Button </a:t>
            </a:r>
            <a:r>
              <a:rPr lang="ko-KR" altLang="en-US" dirty="0"/>
              <a:t>컴포넌트를 달고 버튼과 같은 방법으로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실습해보기</a:t>
            </a:r>
            <a:endParaRPr lang="en-US" altLang="ko-KR" dirty="0"/>
          </a:p>
          <a:p>
            <a:r>
              <a:rPr lang="ko-KR" altLang="en-US" dirty="0"/>
              <a:t>버튼을 클릭할 때마다 </a:t>
            </a:r>
            <a:r>
              <a:rPr lang="en-US" altLang="ko-KR" dirty="0"/>
              <a:t>Text</a:t>
            </a:r>
            <a:r>
              <a:rPr lang="ko-KR" altLang="en-US" dirty="0"/>
              <a:t>의 값을 </a:t>
            </a:r>
            <a:r>
              <a:rPr lang="en-US" altLang="ko-KR" dirty="0"/>
              <a:t>1</a:t>
            </a:r>
            <a:r>
              <a:rPr lang="ko-KR" altLang="en-US" dirty="0"/>
              <a:t>만큼 증가시켜보자</a:t>
            </a:r>
          </a:p>
        </p:txBody>
      </p:sp>
    </p:spTree>
    <p:extLst>
      <p:ext uri="{BB962C8B-B14F-4D97-AF65-F5344CB8AC3E}">
        <p14:creationId xmlns:p14="http://schemas.microsoft.com/office/powerpoint/2010/main" val="3851773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12011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/>
              <a:t>6. </a:t>
            </a:r>
            <a:r>
              <a:rPr lang="ko-KR" altLang="en-US" sz="4000" dirty="0"/>
              <a:t>월드 </a:t>
            </a:r>
            <a:r>
              <a:rPr lang="ko-KR" altLang="en-US" sz="4000" dirty="0" err="1"/>
              <a:t>게임오브젝트의</a:t>
            </a:r>
            <a:r>
              <a:rPr lang="ko-KR" altLang="en-US" sz="4000" dirty="0"/>
              <a:t> 이벤트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World</a:t>
            </a:r>
            <a:r>
              <a:rPr lang="ko-KR" altLang="en-US" dirty="0"/>
              <a:t>의 </a:t>
            </a:r>
            <a:r>
              <a:rPr lang="ko-KR" altLang="en-US" dirty="0" err="1"/>
              <a:t>게임오브젝트를</a:t>
            </a:r>
            <a:r>
              <a:rPr lang="ko-KR" altLang="en-US" dirty="0"/>
              <a:t> 클릭하면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F972AD-7180-48EC-A46E-B9820747AFDC}"/>
              </a:ext>
            </a:extLst>
          </p:cNvPr>
          <p:cNvSpPr txBox="1"/>
          <p:nvPr/>
        </p:nvSpPr>
        <p:spPr>
          <a:xfrm>
            <a:off x="4572000" y="170080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highlight>
                  <a:srgbClr val="C0C0C0"/>
                </a:highlight>
              </a:rPr>
              <a:t>click!</a:t>
            </a:r>
            <a:endParaRPr lang="ko-KR" altLang="en-US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2525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F6B6A-B1BF-4224-BC02-4D6952F0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World </a:t>
            </a:r>
            <a:r>
              <a:rPr lang="en-US" altLang="ko-KR" sz="2800" dirty="0" err="1"/>
              <a:t>GameObject</a:t>
            </a:r>
            <a:r>
              <a:rPr lang="ko-KR" altLang="en-US" sz="2800" dirty="0"/>
              <a:t>의 마우스 이벤트 감지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45E1A-ADA7-488F-B6A9-2AE96F26E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Collider</a:t>
            </a:r>
            <a:r>
              <a:rPr lang="ko-KR" altLang="en-US" dirty="0"/>
              <a:t>가 필요하다</a:t>
            </a:r>
            <a:endParaRPr lang="en-US" altLang="ko-KR" dirty="0"/>
          </a:p>
          <a:p>
            <a:pPr lvl="1"/>
            <a:r>
              <a:rPr lang="en-US" altLang="ko-KR" dirty="0"/>
              <a:t>Ray</a:t>
            </a:r>
            <a:r>
              <a:rPr lang="ko-KR" altLang="en-US" dirty="0"/>
              <a:t>를 쏘고 충돌하는지 안 하는지 감지한다</a:t>
            </a:r>
            <a:endParaRPr lang="en-US" altLang="ko-KR" dirty="0"/>
          </a:p>
          <a:p>
            <a:r>
              <a:rPr lang="ko-KR" altLang="en-US" dirty="0"/>
              <a:t>특별한 이벤트 함수들</a:t>
            </a:r>
            <a:endParaRPr lang="en-US" altLang="ko-KR" dirty="0"/>
          </a:p>
          <a:p>
            <a:pPr lvl="1"/>
            <a:r>
              <a:rPr lang="en-US" altLang="ko-KR" dirty="0" err="1"/>
              <a:t>OnMouseDown</a:t>
            </a:r>
            <a:endParaRPr lang="en-US" altLang="ko-KR" dirty="0"/>
          </a:p>
          <a:p>
            <a:pPr lvl="1"/>
            <a:r>
              <a:rPr lang="en-US" altLang="ko-KR" dirty="0" err="1"/>
              <a:t>OnMouseUp</a:t>
            </a:r>
            <a:endParaRPr lang="en-US" altLang="ko-KR" dirty="0"/>
          </a:p>
          <a:p>
            <a:pPr lvl="1"/>
            <a:r>
              <a:rPr lang="en-US" altLang="ko-KR" dirty="0" err="1"/>
              <a:t>OnMouseDrag</a:t>
            </a:r>
            <a:endParaRPr lang="ko-KR" altLang="en-US" dirty="0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B8F808B5-7CA6-40AF-8BA1-0C54DB826F02}"/>
              </a:ext>
            </a:extLst>
          </p:cNvPr>
          <p:cNvSpPr/>
          <p:nvPr/>
        </p:nvSpPr>
        <p:spPr>
          <a:xfrm>
            <a:off x="3659288" y="4135327"/>
            <a:ext cx="1512168" cy="151216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36422F2-0FE7-4F51-B130-5CB1BBFE6531}"/>
              </a:ext>
            </a:extLst>
          </p:cNvPr>
          <p:cNvCxnSpPr/>
          <p:nvPr/>
        </p:nvCxnSpPr>
        <p:spPr>
          <a:xfrm flipH="1">
            <a:off x="4788024" y="2204864"/>
            <a:ext cx="3528392" cy="23042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BE33E2-C784-4824-BFBE-5B4F5604242F}"/>
              </a:ext>
            </a:extLst>
          </p:cNvPr>
          <p:cNvSpPr/>
          <p:nvPr/>
        </p:nvSpPr>
        <p:spPr>
          <a:xfrm>
            <a:off x="5985622" y="305966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Ray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17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6C832-FB10-4B84-9531-788138AB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큐브 클릭을 감지해보자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C900E794-977F-40CB-ACD7-DBCFC3353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1918727"/>
            <a:ext cx="6446838" cy="4171483"/>
          </a:xfrm>
        </p:spPr>
      </p:pic>
    </p:spTree>
    <p:extLst>
      <p:ext uri="{BB962C8B-B14F-4D97-AF65-F5344CB8AC3E}">
        <p14:creationId xmlns:p14="http://schemas.microsoft.com/office/powerpoint/2010/main" val="324414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유니티의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UI? User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endParaRPr lang="ko-KR" altLang="en-US" dirty="0"/>
          </a:p>
        </p:txBody>
      </p:sp>
      <p:pic>
        <p:nvPicPr>
          <p:cNvPr id="6" name="그림 5" descr="기차이(가) 표시된 사진&#10;&#10;자동 생성된 설명">
            <a:extLst>
              <a:ext uri="{FF2B5EF4-FFF2-40B4-BE49-F238E27FC236}">
                <a16:creationId xmlns:a16="http://schemas.microsoft.com/office/drawing/2014/main" id="{45C7E1C6-C840-4E25-9EBB-4100DFD4F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59" y="1178560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7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7. </a:t>
            </a:r>
            <a:r>
              <a:rPr lang="ko-KR" altLang="en-US" dirty="0"/>
              <a:t>씬 이동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로그인 </a:t>
            </a:r>
            <a:r>
              <a:rPr lang="en-US" altLang="ko-KR" dirty="0"/>
              <a:t>-&gt; </a:t>
            </a:r>
            <a:r>
              <a:rPr lang="ko-KR" altLang="en-US" dirty="0"/>
              <a:t>스테이지 선택 </a:t>
            </a:r>
            <a:r>
              <a:rPr lang="en-US" altLang="ko-KR" dirty="0"/>
              <a:t>-&gt; </a:t>
            </a:r>
            <a:r>
              <a:rPr lang="ko-KR" altLang="en-US" dirty="0"/>
              <a:t>레벨 </a:t>
            </a:r>
            <a:r>
              <a:rPr lang="en-US" altLang="ko-KR" dirty="0"/>
              <a:t>1 -&gt; …</a:t>
            </a:r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14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9F17F-9361-4C70-B859-B6C9B67D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씬을</a:t>
            </a:r>
            <a:r>
              <a:rPr lang="ko-KR" altLang="en-US" dirty="0"/>
              <a:t> 이동해보자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CE69E-C22F-402C-8881-2BF9ED4B0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/>
          <a:lstStyle/>
          <a:p>
            <a:r>
              <a:rPr lang="en-US" altLang="ko-KR" sz="1400" i="1" dirty="0">
                <a:solidFill>
                  <a:schemeClr val="tx1">
                    <a:lumMod val="95000"/>
                  </a:schemeClr>
                </a:solidFill>
              </a:rPr>
              <a:t>Edit&gt;</a:t>
            </a:r>
            <a:r>
              <a:rPr lang="ko-KR" altLang="en-US" sz="1400" i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tx1">
                    <a:lumMod val="95000"/>
                  </a:schemeClr>
                </a:solidFill>
              </a:rPr>
              <a:t>Build</a:t>
            </a:r>
            <a:r>
              <a:rPr lang="ko-KR" altLang="en-US" sz="1400" i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tx1">
                    <a:lumMod val="95000"/>
                  </a:schemeClr>
                </a:solidFill>
              </a:rPr>
              <a:t>Settings &gt;</a:t>
            </a:r>
            <a:r>
              <a:rPr lang="ko-KR" altLang="en-US" sz="1400" i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tx1">
                    <a:lumMod val="95000"/>
                  </a:schemeClr>
                </a:solidFill>
              </a:rPr>
              <a:t>Scenes in Build</a:t>
            </a:r>
            <a:r>
              <a:rPr lang="ko-KR" altLang="en-US" dirty="0"/>
              <a:t>에 </a:t>
            </a:r>
            <a:r>
              <a:rPr lang="en-US" altLang="ko-KR" dirty="0"/>
              <a:t>Scene</a:t>
            </a:r>
            <a:r>
              <a:rPr lang="ko-KR" altLang="en-US" dirty="0"/>
              <a:t>을 추가하자</a:t>
            </a:r>
            <a:endParaRPr lang="en-US" altLang="ko-KR" dirty="0"/>
          </a:p>
          <a:p>
            <a:pPr lvl="1"/>
            <a:r>
              <a:rPr lang="ko-KR" altLang="en-US" dirty="0"/>
              <a:t>이 </a:t>
            </a:r>
            <a:r>
              <a:rPr lang="en-US" altLang="ko-KR" dirty="0"/>
              <a:t>Scene</a:t>
            </a:r>
            <a:r>
              <a:rPr lang="ko-KR" altLang="en-US" dirty="0"/>
              <a:t>은 </a:t>
            </a:r>
            <a:r>
              <a:rPr lang="ko-KR" altLang="en-US" dirty="0" err="1"/>
              <a:t>빌드용이라고</a:t>
            </a:r>
            <a:r>
              <a:rPr lang="ko-KR" altLang="en-US" dirty="0"/>
              <a:t> 알려준다</a:t>
            </a:r>
            <a:endParaRPr lang="en-US" altLang="ko-KR" dirty="0"/>
          </a:p>
          <a:p>
            <a:pPr lvl="1"/>
            <a:r>
              <a:rPr lang="ko-KR" altLang="en-US" dirty="0"/>
              <a:t>제일 위의 </a:t>
            </a:r>
            <a:r>
              <a:rPr lang="en-US" altLang="ko-KR" dirty="0"/>
              <a:t>0</a:t>
            </a:r>
            <a:r>
              <a:rPr lang="ko-KR" altLang="en-US" dirty="0"/>
              <a:t>번째 </a:t>
            </a:r>
            <a:r>
              <a:rPr lang="en-US" altLang="ko-KR" dirty="0"/>
              <a:t>Scene = </a:t>
            </a:r>
            <a:r>
              <a:rPr lang="ko-KR" altLang="en-US" dirty="0"/>
              <a:t>게임을 시작했을 때 나타나는 </a:t>
            </a:r>
            <a:r>
              <a:rPr lang="en-US" altLang="ko-KR" dirty="0"/>
              <a:t>Scene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24112-A5C6-4251-BD1A-3C39618F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12" y="3212976"/>
            <a:ext cx="1489614" cy="16561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3E010B-1F17-49B4-8571-CF37982AD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3284984"/>
            <a:ext cx="3572042" cy="34563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745784D-363E-43E6-8089-921F79821673}"/>
              </a:ext>
            </a:extLst>
          </p:cNvPr>
          <p:cNvSpPr/>
          <p:nvPr/>
        </p:nvSpPr>
        <p:spPr>
          <a:xfrm>
            <a:off x="3476640" y="3603496"/>
            <a:ext cx="3456384" cy="144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52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9F17F-9361-4C70-B859-B6C9B67D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SceneManagement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CE69E-C22F-402C-8881-2BF9ED4B0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7658044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Scene</a:t>
            </a:r>
            <a:r>
              <a:rPr lang="ko-KR" altLang="en-US" dirty="0"/>
              <a:t>을 지정하는 방법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이름으로 </a:t>
            </a:r>
            <a:r>
              <a:rPr lang="en-US" altLang="ko-KR" dirty="0"/>
              <a:t>("Scenes/</a:t>
            </a:r>
            <a:r>
              <a:rPr lang="en-US" altLang="ko-KR" dirty="0" err="1"/>
              <a:t>SampleScene</a:t>
            </a:r>
            <a:r>
              <a:rPr lang="en-US" altLang="ko-KR" dirty="0"/>
              <a:t>")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Scenes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Build</a:t>
            </a:r>
            <a:r>
              <a:rPr lang="ko-KR" altLang="en-US" dirty="0"/>
              <a:t>에 노출되는 숫자로 </a:t>
            </a:r>
            <a:r>
              <a:rPr lang="en-US" altLang="ko-KR" dirty="0"/>
              <a:t>(0)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Scene</a:t>
            </a:r>
            <a:r>
              <a:rPr lang="ko-KR" altLang="en-US" dirty="0"/>
              <a:t>을 옮길 땐</a:t>
            </a:r>
            <a:r>
              <a:rPr lang="en-US" altLang="ko-KR" dirty="0"/>
              <a:t> </a:t>
            </a:r>
            <a:r>
              <a:rPr lang="en-US" altLang="ko-KR" dirty="0" err="1"/>
              <a:t>UnityEngine.SceneManagement</a:t>
            </a:r>
            <a:r>
              <a:rPr lang="ko-KR" altLang="en-US" dirty="0"/>
              <a:t>를 사용한다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using </a:t>
            </a:r>
            <a:r>
              <a:rPr lang="en-US" altLang="ko-KR" dirty="0" err="1">
                <a:solidFill>
                  <a:schemeClr val="accent1"/>
                </a:solidFill>
              </a:rPr>
              <a:t>UnityEngine.SceneManagement</a:t>
            </a:r>
            <a:r>
              <a:rPr lang="en-US" altLang="ko-KR" dirty="0">
                <a:solidFill>
                  <a:schemeClr val="accent1"/>
                </a:solidFill>
              </a:rPr>
              <a:t>;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5838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6F887-5D45-447B-8F9F-68318671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7B93B3E0-AD80-4AE8-BEC7-99A87DFA3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25" y="1828800"/>
            <a:ext cx="3873487" cy="4351338"/>
          </a:xfrm>
        </p:spPr>
      </p:pic>
    </p:spTree>
    <p:extLst>
      <p:ext uri="{BB962C8B-B14F-4D97-AF65-F5344CB8AC3E}">
        <p14:creationId xmlns:p14="http://schemas.microsoft.com/office/powerpoint/2010/main" val="296605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E1B3D-E946-4577-878A-6AA9726F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 클릭했을 때의 씬 이동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AA53960-F831-4FF3-8862-1371D9E07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038183"/>
            <a:ext cx="6446838" cy="3932571"/>
          </a:xfrm>
        </p:spPr>
      </p:pic>
    </p:spTree>
    <p:extLst>
      <p:ext uri="{BB962C8B-B14F-4D97-AF65-F5344CB8AC3E}">
        <p14:creationId xmlns:p14="http://schemas.microsoft.com/office/powerpoint/2010/main" val="3307330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Icons made by </a:t>
            </a:r>
            <a:r>
              <a:rPr lang="en-US" altLang="ko-KR" u="sng" dirty="0" err="1">
                <a:hlinkClick r:id="rId2"/>
              </a:rPr>
              <a:t>Freepik</a:t>
            </a:r>
            <a:r>
              <a:rPr lang="en-US" altLang="ko-KR" dirty="0"/>
              <a:t>, </a:t>
            </a:r>
            <a:r>
              <a:rPr lang="en-US" altLang="ko-KR" u="sng" dirty="0" err="1">
                <a:hlinkClick r:id="rId3"/>
              </a:rPr>
              <a:t>wanicon</a:t>
            </a:r>
            <a:r>
              <a:rPr lang="en-US" altLang="ko-KR" b="1" dirty="0"/>
              <a:t>, </a:t>
            </a:r>
            <a:r>
              <a:rPr lang="en-US" altLang="ko-KR" u="sng" dirty="0">
                <a:hlinkClick r:id="rId4"/>
              </a:rPr>
              <a:t>Darius Dan</a:t>
            </a:r>
            <a:r>
              <a:rPr lang="en-US" altLang="ko-KR" b="1" dirty="0"/>
              <a:t>, </a:t>
            </a:r>
            <a:r>
              <a:rPr lang="en-US" altLang="ko-KR" u="sng" dirty="0">
                <a:hlinkClick r:id="rId5"/>
              </a:rPr>
              <a:t>Good Ware</a:t>
            </a:r>
            <a:r>
              <a:rPr lang="en-US" altLang="ko-KR" b="1" dirty="0"/>
              <a:t> </a:t>
            </a:r>
            <a:r>
              <a:rPr lang="en-US" altLang="ko-KR" dirty="0"/>
              <a:t>from </a:t>
            </a:r>
            <a:r>
              <a:rPr lang="en-US" altLang="ko-KR" dirty="0">
                <a:hlinkClick r:id="rId6"/>
              </a:rPr>
              <a:t>www.flaticon.com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https://docs.unity3d.com/Packages/com.unity.ugui@1.0/manual/script-CanvasScaler.html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90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D14AF-8B26-4A03-BB6C-90AE365B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유니티의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A1808-70AF-4E09-B300-D37015B3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/>
          <a:lstStyle/>
          <a:p>
            <a:r>
              <a:rPr lang="ko-KR" altLang="en-US" dirty="0"/>
              <a:t>점수</a:t>
            </a:r>
            <a:r>
              <a:rPr lang="en-US" altLang="ko-KR" dirty="0"/>
              <a:t>, </a:t>
            </a:r>
            <a:r>
              <a:rPr lang="ko-KR" altLang="en-US" dirty="0"/>
              <a:t>환경설정 버튼</a:t>
            </a:r>
            <a:r>
              <a:rPr lang="en-US" altLang="ko-KR" dirty="0"/>
              <a:t>, </a:t>
            </a:r>
            <a:r>
              <a:rPr lang="ko-KR" altLang="en-US" dirty="0"/>
              <a:t>중지 버튼</a:t>
            </a:r>
            <a:r>
              <a:rPr lang="en-US" altLang="ko-KR" dirty="0"/>
              <a:t>, ... </a:t>
            </a:r>
            <a:r>
              <a:rPr lang="ko-KR" altLang="en-US" dirty="0"/>
              <a:t>은 어떻게 표현할까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화면에 가려지면 안 된다</a:t>
            </a:r>
            <a:endParaRPr lang="en-US" altLang="ko-KR" dirty="0"/>
          </a:p>
          <a:p>
            <a:pPr lvl="1"/>
            <a:r>
              <a:rPr lang="ko-KR" altLang="en-US" dirty="0"/>
              <a:t>항상 보여야 한다</a:t>
            </a:r>
            <a:endParaRPr lang="en-US" altLang="ko-KR" dirty="0"/>
          </a:p>
          <a:p>
            <a:pPr lvl="1"/>
            <a:r>
              <a:rPr lang="ko-KR" altLang="en-US" dirty="0"/>
              <a:t>월드상의 오브젝트와 상호작용하지 않는다</a:t>
            </a:r>
            <a:r>
              <a:rPr lang="en-US" altLang="ko-KR" dirty="0"/>
              <a:t>(</a:t>
            </a:r>
            <a:r>
              <a:rPr lang="ko-KR" altLang="en-US" dirty="0"/>
              <a:t>일반적으로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2D </a:t>
            </a:r>
            <a:r>
              <a:rPr lang="ko-KR" altLang="en-US" dirty="0"/>
              <a:t>평면에 존재한다</a:t>
            </a:r>
            <a:endParaRPr lang="en-US" altLang="ko-KR" dirty="0"/>
          </a:p>
          <a:p>
            <a:r>
              <a:rPr lang="en-US" altLang="ko-KR" dirty="0" err="1"/>
              <a:t>RectTransform</a:t>
            </a:r>
            <a:r>
              <a:rPr lang="ko-KR" altLang="en-US" dirty="0"/>
              <a:t> 컴포넌트를 사용한다</a:t>
            </a:r>
            <a:endParaRPr lang="en-US" altLang="ko-KR" dirty="0"/>
          </a:p>
          <a:p>
            <a:r>
              <a:rPr lang="ko-KR" altLang="en-US" dirty="0"/>
              <a:t>카메라에 보이게 할지 설정할 수 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233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D14AF-8B26-4A03-BB6C-90AE365B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느낌이 다른 게임오브젝트</a:t>
            </a:r>
            <a:endParaRPr lang="en-US" altLang="ko-KR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96CFD0F-A550-47F5-834D-DC883EB69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145160"/>
              </p:ext>
            </p:extLst>
          </p:nvPr>
        </p:nvGraphicFramePr>
        <p:xfrm>
          <a:off x="946404" y="1828801"/>
          <a:ext cx="726948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41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2. UI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위한 개념들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먼저 해상도를 고정하자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42161FB8-4648-4F2F-85E7-A5A114180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37" y="1124744"/>
            <a:ext cx="2488725" cy="248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F1B2E-4FC3-46DE-9265-85DFE13A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에디터의 화면 해상도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FA673-4BD5-4909-8D5D-1DC0013A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6937964" cy="4351337"/>
          </a:xfrm>
        </p:spPr>
        <p:txBody>
          <a:bodyPr/>
          <a:lstStyle/>
          <a:p>
            <a:r>
              <a:rPr lang="en-US" altLang="ko-KR" dirty="0"/>
              <a:t>Free Aspect</a:t>
            </a:r>
          </a:p>
          <a:p>
            <a:pPr lvl="1"/>
            <a:r>
              <a:rPr lang="ko-KR" altLang="en-US" dirty="0"/>
              <a:t>내 창 </a:t>
            </a:r>
            <a:r>
              <a:rPr lang="ko-KR" altLang="en-US" dirty="0" err="1"/>
              <a:t>크게에</a:t>
            </a:r>
            <a:r>
              <a:rPr lang="ko-KR" altLang="en-US" dirty="0"/>
              <a:t> 맞춰서 해상도가 바뀐다</a:t>
            </a:r>
            <a:endParaRPr lang="en-US" altLang="ko-KR" dirty="0"/>
          </a:p>
          <a:p>
            <a:r>
              <a:rPr lang="ko-KR" altLang="en-US" dirty="0"/>
              <a:t>게임을 만들 때는 목표 해상도를 설정하고 만드는 것이 좋다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Quiz. Free Aspect</a:t>
            </a:r>
            <a:r>
              <a:rPr lang="ko-KR" altLang="en-US" dirty="0"/>
              <a:t>으로 한다면 어떤 일이 발생할 수 있을까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Anchor</a:t>
            </a:r>
            <a:r>
              <a:rPr lang="ko-KR" altLang="en-US" dirty="0"/>
              <a:t>를 잘 설정하면 </a:t>
            </a:r>
            <a:r>
              <a:rPr lang="ko-KR" altLang="en-US" dirty="0" err="1"/>
              <a:t>ㄱㅊ</a:t>
            </a:r>
            <a:endParaRPr lang="en-US" altLang="ko-KR" dirty="0"/>
          </a:p>
          <a:p>
            <a:r>
              <a:rPr lang="en-US" altLang="ko-KR" dirty="0"/>
              <a:t>1920 x 1080</a:t>
            </a:r>
            <a:r>
              <a:rPr lang="ko-KR" altLang="en-US" dirty="0"/>
              <a:t>으로 설정해주자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또는 </a:t>
            </a:r>
            <a:r>
              <a:rPr lang="en-US" altLang="ko-KR" dirty="0"/>
              <a:t>1280 x 720 </a:t>
            </a:r>
            <a:r>
              <a:rPr lang="ko-KR" altLang="en-US" dirty="0"/>
              <a:t>같은 자주 쓰는 해상도로</a:t>
            </a:r>
            <a:r>
              <a:rPr lang="en-US" altLang="ko-KR" dirty="0"/>
              <a:t>…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AE241A-E143-4574-B02A-51E6864C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48" y="4548612"/>
            <a:ext cx="3833192" cy="176037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06CC3E4-290F-46BF-B935-00171EDE0BF0}"/>
              </a:ext>
            </a:extLst>
          </p:cNvPr>
          <p:cNvCxnSpPr>
            <a:cxnSpLocks/>
          </p:cNvCxnSpPr>
          <p:nvPr/>
        </p:nvCxnSpPr>
        <p:spPr>
          <a:xfrm flipV="1">
            <a:off x="4139952" y="5428798"/>
            <a:ext cx="0" cy="399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6DAF7-D3FE-4BBF-9436-7CC983A4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32710-3A39-4F54-AABB-8584EABDD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Canvas = UI </a:t>
            </a:r>
            <a:r>
              <a:rPr lang="ko-KR" altLang="en-US" dirty="0" err="1"/>
              <a:t>게임오브젝트를</a:t>
            </a:r>
            <a:r>
              <a:rPr lang="ko-KR" altLang="en-US" dirty="0"/>
              <a:t> 배치하는 곳</a:t>
            </a:r>
            <a:endParaRPr lang="en-US" altLang="ko-KR" dirty="0"/>
          </a:p>
          <a:p>
            <a:pPr lvl="1"/>
            <a:r>
              <a:rPr lang="ko-KR" altLang="en-US" dirty="0" err="1"/>
              <a:t>하얀선</a:t>
            </a:r>
            <a:r>
              <a:rPr lang="ko-KR" altLang="en-US" dirty="0"/>
              <a:t> </a:t>
            </a:r>
            <a:r>
              <a:rPr lang="en-US" altLang="ko-KR" dirty="0"/>
              <a:t>- Game</a:t>
            </a:r>
            <a:r>
              <a:rPr lang="ko-KR" altLang="en-US" dirty="0"/>
              <a:t> </a:t>
            </a:r>
            <a:r>
              <a:rPr lang="en-US" altLang="ko-KR" dirty="0"/>
              <a:t>View</a:t>
            </a:r>
            <a:r>
              <a:rPr lang="ko-KR" altLang="en-US" dirty="0"/>
              <a:t>의 크기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UI</a:t>
            </a:r>
            <a:r>
              <a:rPr lang="ko-KR" altLang="en-US" dirty="0"/>
              <a:t>는 </a:t>
            </a:r>
            <a:r>
              <a:rPr lang="en-US" altLang="ko-KR" dirty="0"/>
              <a:t>Canvas</a:t>
            </a:r>
            <a:r>
              <a:rPr lang="ko-KR" altLang="en-US" dirty="0"/>
              <a:t>의 자식이다</a:t>
            </a:r>
          </a:p>
        </p:txBody>
      </p:sp>
      <p:pic>
        <p:nvPicPr>
          <p:cNvPr id="5" name="그림 4" descr="좌석, 표지판, 보조의자, 의자이(가) 표시된 사진&#10;&#10;자동 생성된 설명">
            <a:extLst>
              <a:ext uri="{FF2B5EF4-FFF2-40B4-BE49-F238E27FC236}">
                <a16:creationId xmlns:a16="http://schemas.microsoft.com/office/drawing/2014/main" id="{448ED102-C152-45A8-B1F7-757A89D289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2816"/>
            <a:ext cx="1458507" cy="14585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5A26EB-A108-4F58-822F-C71C2D217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68" y="3140968"/>
            <a:ext cx="4054191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9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66EC9-5F22-41DE-8CFC-0CD88847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 Scalar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B17F5-57C9-4E69-BBBA-563FC6AA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Constant Pixel Size</a:t>
            </a:r>
          </a:p>
          <a:p>
            <a:pPr lvl="1"/>
            <a:r>
              <a:rPr lang="ko-KR" altLang="en-US" dirty="0"/>
              <a:t>실제 화면 크기와 무관하게 일정한 </a:t>
            </a:r>
            <a:r>
              <a:rPr lang="en-US" altLang="ko-KR" dirty="0"/>
              <a:t>Pixel </a:t>
            </a:r>
            <a:r>
              <a:rPr lang="ko-KR" altLang="en-US" dirty="0"/>
              <a:t>크기 유지</a:t>
            </a:r>
            <a:endParaRPr lang="en-US" altLang="ko-KR" dirty="0"/>
          </a:p>
          <a:p>
            <a:r>
              <a:rPr lang="en-US" altLang="ko-KR" dirty="0"/>
              <a:t>Scale With Screen Size</a:t>
            </a:r>
          </a:p>
          <a:p>
            <a:pPr lvl="1"/>
            <a:r>
              <a:rPr lang="ko-KR" altLang="en-US" dirty="0"/>
              <a:t>실제 화면 크기에 맞춰서 </a:t>
            </a:r>
            <a:r>
              <a:rPr lang="en-US" altLang="ko-KR" dirty="0"/>
              <a:t>UI</a:t>
            </a:r>
            <a:r>
              <a:rPr lang="ko-KR" altLang="en-US" dirty="0"/>
              <a:t> 크기를 조정</a:t>
            </a:r>
            <a:endParaRPr lang="en-US" altLang="ko-KR" dirty="0"/>
          </a:p>
          <a:p>
            <a:r>
              <a:rPr lang="en-US" altLang="ko-KR" dirty="0"/>
              <a:t>Constant Physical Size</a:t>
            </a:r>
          </a:p>
          <a:p>
            <a:pPr lvl="1"/>
            <a:r>
              <a:rPr lang="ko-KR" altLang="en-US" dirty="0"/>
              <a:t>해상도와 실제 화면 크기와 무관하게 물리적인 크기 유지</a:t>
            </a:r>
          </a:p>
        </p:txBody>
      </p:sp>
    </p:spTree>
    <p:extLst>
      <p:ext uri="{BB962C8B-B14F-4D97-AF65-F5344CB8AC3E}">
        <p14:creationId xmlns:p14="http://schemas.microsoft.com/office/powerpoint/2010/main" val="108780059"/>
      </p:ext>
    </p:extLst>
  </p:cSld>
  <p:clrMapOvr>
    <a:masterClrMapping/>
  </p:clrMapOvr>
</p:sld>
</file>

<file path=ppt/theme/theme1.xml><?xml version="1.0" encoding="utf-8"?>
<a:theme xmlns:a="http://schemas.openxmlformats.org/drawingml/2006/main" name="CIEN스터디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Juhyeong_Font">
      <a:majorFont>
        <a:latin typeface="Source Code Pro Black"/>
        <a:ea typeface="나눔스퀘어 ExtraBold"/>
        <a:cs typeface=""/>
      </a:majorFont>
      <a:minorFont>
        <a:latin typeface="Source Code Pro Semibold"/>
        <a:ea typeface="나눔스퀘어 Bold"/>
        <a:cs typeface="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EN스터디" id="{D689703E-76F2-445E-AC18-934C5B574C12}" vid="{942E51EF-7D6E-4816-B0C4-763A4CFD233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1107</Words>
  <Application>Microsoft Office PowerPoint</Application>
  <PresentationFormat>화면 슬라이드 쇼(4:3)</PresentationFormat>
  <Paragraphs>246</Paragraphs>
  <Slides>35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Source Code Pro Semibold</vt:lpstr>
      <vt:lpstr>Source Code Pro Black</vt:lpstr>
      <vt:lpstr>Wingdings 2</vt:lpstr>
      <vt:lpstr>나눔스퀘어 ExtraBold</vt:lpstr>
      <vt:lpstr>Arial</vt:lpstr>
      <vt:lpstr>나눔스퀘어_ac</vt:lpstr>
      <vt:lpstr>CIEN스터디</vt:lpstr>
      <vt:lpstr>CIEN Unity 3D</vt:lpstr>
      <vt:lpstr>목차</vt:lpstr>
      <vt:lpstr>1. 유니티의 UI</vt:lpstr>
      <vt:lpstr>유니티의 UI</vt:lpstr>
      <vt:lpstr>느낌이 다른 게임오브젝트</vt:lpstr>
      <vt:lpstr>2. UI를 위한 개념들</vt:lpstr>
      <vt:lpstr>Unity 에디터의 화면 해상도</vt:lpstr>
      <vt:lpstr>Canvas</vt:lpstr>
      <vt:lpstr>Canvas Scalar</vt:lpstr>
      <vt:lpstr>Scale With Screen Size 상세히</vt:lpstr>
      <vt:lpstr>Anchor</vt:lpstr>
      <vt:lpstr>Render Mode: Overlay</vt:lpstr>
      <vt:lpstr>Render Mode: Camera</vt:lpstr>
      <vt:lpstr>Render Mode: Camera</vt:lpstr>
      <vt:lpstr>Render Mode: World Space</vt:lpstr>
      <vt:lpstr>3. 텍스트</vt:lpstr>
      <vt:lpstr>텍스트</vt:lpstr>
      <vt:lpstr>텍스트 바꾸는 코드</vt:lpstr>
      <vt:lpstr>4. 버튼</vt:lpstr>
      <vt:lpstr>버튼</vt:lpstr>
      <vt:lpstr>Quiz.  Drag, Click, … 등의 Event는 누가 감지할까?</vt:lpstr>
      <vt:lpstr>5. 이미지</vt:lpstr>
      <vt:lpstr>이미지를 넣어보자</vt:lpstr>
      <vt:lpstr>Image Type - Filled</vt:lpstr>
      <vt:lpstr>Fill을 이용해보자</vt:lpstr>
      <vt:lpstr>이미지의 OnClick Event</vt:lpstr>
      <vt:lpstr>6. 월드 게임오브젝트의 이벤트</vt:lpstr>
      <vt:lpstr>World GameObject의 마우스 이벤트 감지</vt:lpstr>
      <vt:lpstr>큐브 클릭을 감지해보자</vt:lpstr>
      <vt:lpstr>7. 씬 이동</vt:lpstr>
      <vt:lpstr>씬을 이동해보자</vt:lpstr>
      <vt:lpstr>SceneManagement</vt:lpstr>
      <vt:lpstr>예제</vt:lpstr>
      <vt:lpstr>버튼 클릭했을 때의 씬 이동</vt:lpstr>
      <vt:lpstr>참고 문서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 3D</dc:title>
  <dc:creator>Juhyeong Ko</dc:creator>
  <cp:lastModifiedBy>Juhyeong Ko</cp:lastModifiedBy>
  <cp:revision>647</cp:revision>
  <dcterms:created xsi:type="dcterms:W3CDTF">2020-05-19T07:38:56Z</dcterms:created>
  <dcterms:modified xsi:type="dcterms:W3CDTF">2020-06-02T09:31:27Z</dcterms:modified>
</cp:coreProperties>
</file>