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300" r:id="rId4"/>
    <p:sldId id="259" r:id="rId5"/>
    <p:sldId id="260" r:id="rId6"/>
    <p:sldId id="281" r:id="rId7"/>
    <p:sldId id="282" r:id="rId8"/>
    <p:sldId id="280" r:id="rId9"/>
    <p:sldId id="283" r:id="rId10"/>
    <p:sldId id="284" r:id="rId11"/>
    <p:sldId id="286" r:id="rId12"/>
    <p:sldId id="287" r:id="rId13"/>
    <p:sldId id="277" r:id="rId14"/>
    <p:sldId id="290" r:id="rId15"/>
    <p:sldId id="291" r:id="rId16"/>
    <p:sldId id="292" r:id="rId17"/>
    <p:sldId id="278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8" r:id="rId26"/>
    <p:sldId id="329" r:id="rId27"/>
    <p:sldId id="334" r:id="rId28"/>
    <p:sldId id="333" r:id="rId29"/>
    <p:sldId id="330" r:id="rId30"/>
    <p:sldId id="306" r:id="rId31"/>
    <p:sldId id="332" r:id="rId32"/>
    <p:sldId id="331" r:id="rId33"/>
    <p:sldId id="309" r:id="rId34"/>
    <p:sldId id="310" r:id="rId35"/>
    <p:sldId id="307" r:id="rId36"/>
    <p:sldId id="335" r:id="rId37"/>
    <p:sldId id="285" r:id="rId38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40"/>
    </p:embeddedFont>
    <p:embeddedFont>
      <p:font typeface="나눔스퀘어 ExtraBold" panose="020B0600000101010101" pitchFamily="50" charset="-127"/>
      <p:bold r:id="rId41"/>
    </p:embeddedFont>
    <p:embeddedFont>
      <p:font typeface="Source Code Pro Black" panose="020B0809030403020204" pitchFamily="49" charset="0"/>
      <p:bold r:id="rId42"/>
      <p:boldItalic r:id="rId43"/>
    </p:embeddedFont>
    <p:embeddedFont>
      <p:font typeface="Source Code Pro Semibold" panose="020B0609030403020204" pitchFamily="49" charset="0"/>
      <p:bold r:id="rId44"/>
      <p:boldItalic r:id="rId45"/>
    </p:embeddedFont>
    <p:embeddedFont>
      <p:font typeface="Wingdings 2" panose="05020102010507070707" pitchFamily="18" charset="2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256"/>
          </p14:sldIdLst>
        </p14:section>
        <p14:section name="목차" id="{9A28A4CC-58EC-43CB-80BD-0BCFA555E9F4}">
          <p14:sldIdLst>
            <p14:sldId id="257"/>
          </p14:sldIdLst>
        </p14:section>
        <p14:section name="1. 유니티 소개" id="{D7D15FAD-D7EB-448C-AAE2-71A223FEFD33}">
          <p14:sldIdLst>
            <p14:sldId id="300"/>
            <p14:sldId id="259"/>
            <p14:sldId id="260"/>
            <p14:sldId id="281"/>
            <p14:sldId id="282"/>
          </p14:sldIdLst>
        </p14:section>
        <p14:section name="2. 유니티 기본 용어" id="{50C76C2F-A0A2-4689-BDA7-07B45154ED59}">
          <p14:sldIdLst>
            <p14:sldId id="280"/>
            <p14:sldId id="283"/>
            <p14:sldId id="284"/>
            <p14:sldId id="286"/>
            <p14:sldId id="287"/>
          </p14:sldIdLst>
        </p14:section>
        <p14:section name="3. 레이아웃" id="{53496976-EB1A-4B96-BBD6-D6861901F9AA}">
          <p14:sldIdLst>
            <p14:sldId id="277"/>
            <p14:sldId id="290"/>
            <p14:sldId id="291"/>
            <p14:sldId id="292"/>
          </p14:sldIdLst>
        </p14:section>
        <p14:section name="4. 뷰" id="{DBB8F400-9FBE-453C-84BC-F948772CC445}">
          <p14:sldIdLst>
            <p14:sldId id="278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5. 조작법" id="{86CF94D8-C0DC-4A03-B210-0D56B0FD6E8A}">
          <p14:sldIdLst>
            <p14:sldId id="302"/>
            <p14:sldId id="308"/>
            <p14:sldId id="329"/>
            <p14:sldId id="334"/>
            <p14:sldId id="333"/>
          </p14:sldIdLst>
        </p14:section>
        <p14:section name="6. 카메라" id="{BAA7C4EA-E144-4CE6-A671-28612B822D4C}">
          <p14:sldIdLst>
            <p14:sldId id="330"/>
            <p14:sldId id="306"/>
            <p14:sldId id="332"/>
          </p14:sldIdLst>
        </p14:section>
        <p14:section name="7. 게임오브젝트" id="{26C56A0C-0E73-4EC9-B98E-1700E85421FB}">
          <p14:sldIdLst>
            <p14:sldId id="331"/>
            <p14:sldId id="309"/>
            <p14:sldId id="310"/>
          </p14:sldIdLst>
        </p14:section>
        <p14:section name="첵상 만들기" id="{FEF06734-5FE0-4C64-983F-3098F1016B76}">
          <p14:sldIdLst>
            <p14:sldId id="307"/>
            <p14:sldId id="335"/>
          </p14:sldIdLst>
        </p14:section>
        <p14:section name="참고 문서" id="{4424A6FA-45E4-456D-8B5F-BD6ECB7EE034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86775" autoAdjust="0"/>
  </p:normalViewPr>
  <p:slideViewPr>
    <p:cSldViewPr>
      <p:cViewPr varScale="1">
        <p:scale>
          <a:sx n="82" d="100"/>
          <a:sy n="82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2020/4/7/Tuesday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</a:t>
            </a:r>
            <a:r>
              <a:rPr lang="ko-KR" altLang="en-US" baseline="0" dirty="0"/>
              <a:t> 먼지</a:t>
            </a:r>
            <a:r>
              <a:rPr lang="en-US" altLang="ko-KR" baseline="0" dirty="0"/>
              <a:t>. . .</a:t>
            </a:r>
          </a:p>
          <a:p>
            <a:r>
              <a:rPr lang="ko-KR" altLang="en-US" dirty="0"/>
              <a:t>눈 앞에 먼지 안보임 </a:t>
            </a:r>
            <a:r>
              <a:rPr lang="en-US" altLang="ko-KR" dirty="0"/>
              <a:t>but </a:t>
            </a:r>
            <a:r>
              <a:rPr lang="ko-KR" altLang="en-US" dirty="0"/>
              <a:t>세상에 존재하기 위한 조건들이 </a:t>
            </a:r>
            <a:r>
              <a:rPr lang="ko-KR" altLang="en-US" dirty="0" err="1"/>
              <a:t>몇가지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크기값이</a:t>
            </a:r>
            <a:r>
              <a:rPr lang="ko-KR" altLang="en-US" dirty="0"/>
              <a:t> 있을 것이다</a:t>
            </a:r>
            <a:r>
              <a:rPr lang="en-US" altLang="ko-KR" dirty="0"/>
              <a:t>. </a:t>
            </a:r>
            <a:r>
              <a:rPr lang="ko-KR" altLang="en-US" dirty="0"/>
              <a:t>이게 바로 게임 오브젝트다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먼지는 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</a:t>
            </a:r>
            <a:r>
              <a:rPr lang="ko-KR" altLang="en-US" dirty="0"/>
              <a:t> 이러한 기능들이 있다</a:t>
            </a:r>
            <a:r>
              <a:rPr lang="en-US" altLang="ko-KR" dirty="0"/>
              <a:t>. </a:t>
            </a:r>
            <a:r>
              <a:rPr lang="ko-KR" altLang="en-US" dirty="0"/>
              <a:t>이런 것을 </a:t>
            </a:r>
            <a:r>
              <a:rPr lang="ko-KR" altLang="en-US" dirty="0" err="1"/>
              <a:t>컨포넌트라고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</a:t>
            </a:r>
            <a:r>
              <a:rPr lang="ko-KR" altLang="en-US" baseline="0" dirty="0"/>
              <a:t>이 바로 </a:t>
            </a:r>
            <a:r>
              <a:rPr lang="ko-KR" altLang="en-US" dirty="0"/>
              <a:t>위치나 </a:t>
            </a:r>
            <a:r>
              <a:rPr lang="ko-KR" altLang="en-US" dirty="0" err="1"/>
              <a:t>회전값</a:t>
            </a:r>
            <a:r>
              <a:rPr lang="ko-KR" altLang="en-US" dirty="0"/>
              <a:t> </a:t>
            </a:r>
            <a:r>
              <a:rPr lang="ko-KR" altLang="en-US" dirty="0" err="1"/>
              <a:t>크기값을</a:t>
            </a:r>
            <a:r>
              <a:rPr lang="ko-KR" altLang="en-US" dirty="0"/>
              <a:t> 관리하는 기능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</a:t>
            </a:r>
            <a:r>
              <a:rPr lang="ko-KR" altLang="en-US" baseline="0" dirty="0"/>
              <a:t> 먼지</a:t>
            </a:r>
            <a:r>
              <a:rPr lang="en-US" altLang="ko-KR" baseline="0" dirty="0"/>
              <a:t>. . .</a:t>
            </a:r>
          </a:p>
          <a:p>
            <a:r>
              <a:rPr lang="ko-KR" altLang="en-US" dirty="0" err="1"/>
              <a:t>유니티의</a:t>
            </a:r>
            <a:r>
              <a:rPr lang="ko-KR" altLang="en-US" dirty="0"/>
              <a:t> 게임 세상에 존재하기 위한 최소 단위가 게임 오브젝트라 했다</a:t>
            </a:r>
            <a:r>
              <a:rPr lang="en-US" altLang="ko-KR" dirty="0"/>
              <a:t>. </a:t>
            </a:r>
            <a:r>
              <a:rPr lang="ko-KR" altLang="en-US" dirty="0"/>
              <a:t>아무 기능도 없고 그냥 존재만 하는 것</a:t>
            </a:r>
            <a:r>
              <a:rPr lang="en-US" altLang="ko-KR" dirty="0"/>
              <a:t>. </a:t>
            </a:r>
            <a:r>
              <a:rPr lang="ko-KR" altLang="en-US" dirty="0"/>
              <a:t>먼지같은 것</a:t>
            </a:r>
            <a:r>
              <a:rPr lang="en-US" altLang="ko-KR" dirty="0"/>
              <a:t>. </a:t>
            </a:r>
            <a:r>
              <a:rPr lang="ko-KR" altLang="en-US" dirty="0"/>
              <a:t>이 먼지에 카메라 컴포넌트를 달면 카메라가 되는 거고 물리 엔진을 적용하면 물리적인 작용을 하는 오브젝트가 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책상 다리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책상 원탁</a:t>
            </a:r>
            <a:r>
              <a:rPr lang="en-US" altLang="ko-KR" baseline="0" dirty="0"/>
              <a:t>?</a:t>
            </a:r>
            <a:r>
              <a:rPr lang="ko-KR" altLang="en-US" baseline="0" dirty="0"/>
              <a:t>판</a:t>
            </a:r>
            <a:r>
              <a:rPr lang="en-US" altLang="ko-KR" baseline="0" dirty="0"/>
              <a:t>?, </a:t>
            </a:r>
            <a:r>
              <a:rPr lang="ko-KR" altLang="en-US" baseline="0" dirty="0"/>
              <a:t>책상 이음새도 다 따로 줌</a:t>
            </a:r>
            <a:r>
              <a:rPr lang="en-US" altLang="ko-KR" baseline="0" dirty="0"/>
              <a:t>. -&gt; </a:t>
            </a:r>
            <a:r>
              <a:rPr lang="ko-KR" altLang="en-US" baseline="0" dirty="0"/>
              <a:t>다 배치를 해서 책상 하나를 만듦</a:t>
            </a:r>
            <a:r>
              <a:rPr lang="en-US" altLang="ko-KR" baseline="0" dirty="0"/>
              <a:t>. </a:t>
            </a:r>
            <a:r>
              <a:rPr lang="ko-KR" altLang="en-US" dirty="0"/>
              <a:t>책상을</a:t>
            </a:r>
            <a:r>
              <a:rPr lang="ko-KR" altLang="en-US" baseline="0" dirty="0"/>
              <a:t> 여러 개 만들어야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일일이 다함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게임오브젝트의 구성된 기능을 하나로 묶는 </a:t>
            </a:r>
            <a:r>
              <a:rPr lang="ko-KR" altLang="en-US" baseline="0" dirty="0" err="1"/>
              <a:t>프립팹으로</a:t>
            </a:r>
            <a:r>
              <a:rPr lang="ko-KR" altLang="en-US" baseline="0" dirty="0"/>
              <a:t> 만들어서 그걸로 월드에 복사하면 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But </a:t>
            </a:r>
            <a:r>
              <a:rPr lang="ko-KR" altLang="en-US" baseline="0" dirty="0"/>
              <a:t>이때 원형 테이블이 아니라 사각 테이블로 바뀌면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다 바꿔줘야 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유니티 </a:t>
            </a:r>
            <a:r>
              <a:rPr lang="ko-KR" altLang="en-US" baseline="0" dirty="0" err="1"/>
              <a:t>프리팹으로</a:t>
            </a:r>
            <a:r>
              <a:rPr lang="ko-KR" altLang="en-US" baseline="0" dirty="0"/>
              <a:t> 만들어진 애들은 항상 원본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바라보고 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원본 </a:t>
            </a:r>
            <a:r>
              <a:rPr lang="ko-KR" altLang="en-US" baseline="0" dirty="0" err="1"/>
              <a:t>프리팹만</a:t>
            </a:r>
            <a:r>
              <a:rPr lang="ko-KR" altLang="en-US" baseline="0" dirty="0"/>
              <a:t> 바꾸면 다 바뀜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그런데 한 테이블만 원형으로 바꾸고 싶으면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그냥 원본은 나두고 복사된 한 명만 바꾸면 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영향 </a:t>
            </a:r>
            <a:r>
              <a:rPr lang="ko-KR" altLang="en-US" baseline="0" dirty="0" err="1"/>
              <a:t>안줌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찝찝하면 연결 끊으면 됨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원본으로 복사한 모든 것들은 원본을 바라보고 있다고 했는데 바뀌지 않는 것들도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머ㅜㄹ까영</a:t>
            </a:r>
            <a:r>
              <a:rPr lang="en-US" altLang="ko-KR" baseline="0" dirty="0"/>
              <a:t>? </a:t>
            </a:r>
            <a:r>
              <a:rPr lang="ko-KR" altLang="en-US" baseline="0" dirty="0"/>
              <a:t>위치 값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회전 각자가 개인의 값을 갖고 있으면 건들지 않음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7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hierarchy?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우리가 방금 책상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얘기했었음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하나의 묶음으로 묶는다고 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 따로 떨어져있는 것을 묶을 때 어떻게 함</a:t>
            </a:r>
            <a:r>
              <a:rPr lang="en-US" altLang="ko-KR" baseline="0" dirty="0"/>
              <a:t>? </a:t>
            </a:r>
            <a:r>
              <a:rPr lang="ko-KR" altLang="en-US" baseline="0" dirty="0"/>
              <a:t>현실에선 못으로 박거나 풀칠하거나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컴퓨터는 파일의 경우 폴더에 넣음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폴더를 옮기면 다 옮겨짐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이런 식의 계층</a:t>
            </a:r>
            <a:r>
              <a:rPr lang="en-US" altLang="ko-KR" baseline="0" dirty="0"/>
              <a:t>(</a:t>
            </a:r>
            <a:r>
              <a:rPr lang="ko-KR" altLang="en-US" baseline="0" dirty="0"/>
              <a:t>폴더</a:t>
            </a:r>
            <a:r>
              <a:rPr lang="en-US" altLang="ko-KR" baseline="0" dirty="0"/>
              <a:t>)</a:t>
            </a:r>
            <a:r>
              <a:rPr lang="ko-KR" altLang="en-US" baseline="0" dirty="0"/>
              <a:t>구조를 잡아주는 것이 </a:t>
            </a:r>
            <a:r>
              <a:rPr lang="en-US" altLang="ko-KR" baseline="0" dirty="0" err="1"/>
              <a:t>Hierachy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뷰기</a:t>
            </a:r>
            <a:r>
              <a:rPr lang="ko-KR" altLang="en-US" baseline="0" dirty="0"/>
              <a:t> 때문에 이렇게 부름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Scene</a:t>
            </a:r>
            <a:r>
              <a:rPr lang="ko-KR" altLang="en-US" baseline="0" dirty="0" err="1"/>
              <a:t>뷰에서는</a:t>
            </a:r>
            <a:r>
              <a:rPr lang="ko-KR" altLang="en-US" baseline="0" dirty="0"/>
              <a:t> 불가능</a:t>
            </a:r>
            <a:r>
              <a:rPr lang="en-US" altLang="ko-KR" baseline="0" dirty="0"/>
              <a:t>.  </a:t>
            </a:r>
            <a:r>
              <a:rPr lang="ko-KR" altLang="en-US" baseline="0" dirty="0"/>
              <a:t>왜냐면 여긴 </a:t>
            </a:r>
            <a:r>
              <a:rPr lang="ko-KR" altLang="en-US" baseline="0" dirty="0" err="1"/>
              <a:t>세트장을</a:t>
            </a:r>
            <a:r>
              <a:rPr lang="ko-KR" altLang="en-US" baseline="0" dirty="0"/>
              <a:t> 구성만함</a:t>
            </a:r>
            <a:r>
              <a:rPr lang="en-US" altLang="ko-KR" baseline="0" dirty="0"/>
              <a:t>. (</a:t>
            </a:r>
            <a:r>
              <a:rPr lang="ko-KR" altLang="en-US" baseline="0" dirty="0"/>
              <a:t>계층구조는 코드에서도 바꿔줄 수 있음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기능마다</a:t>
            </a:r>
            <a:r>
              <a:rPr lang="ko-KR" altLang="en-US" baseline="0" dirty="0"/>
              <a:t> 요구 사항이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5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45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0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9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95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5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2020/4/7/Tuesday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2020/4/7/Tuesday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1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2020/4/7/Tuesday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844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authors/wichaiwi" TargetMode="External"/><Relationship Id="rId3" Type="http://schemas.openxmlformats.org/officeDocument/2006/relationships/hyperlink" Target="https://docs.unity3d.com/kr/2018.4/Manual/CreatingPrefabs.html" TargetMode="External"/><Relationship Id="rId7" Type="http://schemas.openxmlformats.org/officeDocument/2006/relationships/hyperlink" Target="https://www.flaticon.com/authors/iconixar" TargetMode="External"/><Relationship Id="rId2" Type="http://schemas.openxmlformats.org/officeDocument/2006/relationships/hyperlink" Target="https://docs.unity3d.com/kr/2018.4/Manual/class-Game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s://www.flaticon.com/authors/eucalyp" TargetMode="External"/><Relationship Id="rId9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err="1"/>
              <a:t>중급반</a:t>
            </a:r>
            <a:r>
              <a:rPr lang="en-US" altLang="ko-KR"/>
              <a:t>(</a:t>
            </a:r>
            <a:r>
              <a:rPr lang="ko-KR" altLang="en-US"/>
              <a:t>화요일 오후 </a:t>
            </a:r>
            <a:r>
              <a:rPr lang="en-US" altLang="ko-KR"/>
              <a:t>7</a:t>
            </a:r>
            <a:r>
              <a:rPr lang="ko-KR" altLang="en-US"/>
              <a:t>시</a:t>
            </a:r>
            <a:r>
              <a:rPr lang="en-US" altLang="ko-KR"/>
              <a:t>)</a:t>
            </a:r>
          </a:p>
          <a:p>
            <a:r>
              <a:rPr lang="ko-KR" altLang="en-US"/>
              <a:t>고주형</a:t>
            </a:r>
            <a:endParaRPr lang="en-US" altLang="ko-K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989569" y="-3484712"/>
            <a:ext cx="24003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/>
          <a:stretch/>
        </p:blipFill>
        <p:spPr bwMode="auto">
          <a:xfrm>
            <a:off x="1475656" y="3573016"/>
            <a:ext cx="4104456" cy="240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오브젝트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유니티 안에 존재하기 위한 최소 단위</a:t>
            </a:r>
            <a:endParaRPr lang="en-US" altLang="ko-KR" dirty="0"/>
          </a:p>
          <a:p>
            <a:pPr lvl="1"/>
            <a:r>
              <a:rPr lang="ko-KR" altLang="en-US" dirty="0"/>
              <a:t>항상 </a:t>
            </a:r>
            <a:r>
              <a:rPr lang="en-US" altLang="ko-KR" b="1" dirty="0"/>
              <a:t>Transform</a:t>
            </a:r>
            <a:r>
              <a:rPr lang="ko-KR" altLang="en-US" dirty="0"/>
              <a:t>이라는 컴포넌트를 지님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에셋의</a:t>
            </a:r>
            <a:r>
              <a:rPr lang="ko-KR" altLang="en-US" dirty="0"/>
              <a:t> 기능을 처리하기 위한 객체</a:t>
            </a:r>
            <a:endParaRPr lang="en-US" altLang="ko-KR" dirty="0"/>
          </a:p>
          <a:p>
            <a:pPr lvl="1"/>
            <a:r>
              <a:rPr lang="ko-KR" altLang="en-US" dirty="0"/>
              <a:t>독자적으로 많은 것을 하기보다는 기능들의 컨테이너 역할을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34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컴포넌트</a:t>
            </a:r>
            <a:r>
              <a:rPr lang="en-US" altLang="ko-KR" dirty="0"/>
              <a:t>(Component) ≒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 똑같은 뜻</a:t>
            </a:r>
            <a:br>
              <a:rPr lang="en-US" altLang="ko-KR" dirty="0"/>
            </a:br>
            <a:r>
              <a:rPr lang="ko-KR" altLang="en-US" dirty="0"/>
              <a:t>컴포넌트 </a:t>
            </a:r>
            <a:r>
              <a:rPr lang="en-US" altLang="ko-KR" dirty="0"/>
              <a:t>= </a:t>
            </a:r>
            <a:r>
              <a:rPr lang="ko-KR" altLang="en-US" b="1" dirty="0"/>
              <a:t>기능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스크립트 </a:t>
            </a:r>
            <a:r>
              <a:rPr lang="en-US" altLang="ko-KR" dirty="0"/>
              <a:t>= </a:t>
            </a:r>
            <a:r>
              <a:rPr lang="ko-KR" altLang="en-US" dirty="0"/>
              <a:t>클래스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보통</a:t>
            </a:r>
            <a:endParaRPr lang="en-US" altLang="ko-KR" dirty="0"/>
          </a:p>
          <a:p>
            <a:pPr lvl="1"/>
            <a:r>
              <a:rPr lang="ko-KR" altLang="en-US" dirty="0" err="1"/>
              <a:t>유니티가</a:t>
            </a:r>
            <a:r>
              <a:rPr lang="ko-KR" altLang="en-US" dirty="0"/>
              <a:t> 만들어 놓은 기능</a:t>
            </a:r>
            <a:r>
              <a:rPr lang="en-US" altLang="ko-KR" dirty="0"/>
              <a:t>: </a:t>
            </a:r>
            <a:r>
              <a:rPr lang="ko-KR" altLang="en-US" dirty="0"/>
              <a:t>컴포넌트</a:t>
            </a:r>
            <a:endParaRPr lang="en-US" altLang="ko-KR" dirty="0"/>
          </a:p>
          <a:p>
            <a:pPr lvl="2"/>
            <a:r>
              <a:rPr lang="en-US" altLang="ko-KR" dirty="0"/>
              <a:t>ex) Transform</a:t>
            </a:r>
          </a:p>
          <a:p>
            <a:pPr lvl="1"/>
            <a:r>
              <a:rPr lang="ko-KR" altLang="en-US" dirty="0"/>
              <a:t>우리가 만드는 기능</a:t>
            </a:r>
            <a:r>
              <a:rPr lang="en-US" altLang="ko-KR" dirty="0"/>
              <a:t>: </a:t>
            </a:r>
            <a:r>
              <a:rPr lang="ko-KR" altLang="en-US" dirty="0"/>
              <a:t>스크립트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게임오브젝트에</a:t>
            </a:r>
            <a:r>
              <a:rPr lang="ko-KR" altLang="en-US" dirty="0"/>
              <a:t> 부착함</a:t>
            </a:r>
          </a:p>
        </p:txBody>
      </p:sp>
      <p:pic>
        <p:nvPicPr>
          <p:cNvPr id="12290" name="Picture 2" title="Transform Compon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/>
          <a:stretch/>
        </p:blipFill>
        <p:spPr bwMode="auto">
          <a:xfrm>
            <a:off x="3923928" y="4309754"/>
            <a:ext cx="2808312" cy="200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77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조작해 놓은 게임오브젝트의 구성된 기능들을 하나로 묶은 템플릿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템플릿과 같은 용도 많이 쓰임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월드상에 배치된 </a:t>
            </a:r>
            <a:r>
              <a:rPr lang="ko-KR" altLang="en-US" dirty="0" err="1"/>
              <a:t>프리팹들은</a:t>
            </a:r>
            <a:r>
              <a:rPr lang="ko-KR" altLang="en-US" dirty="0"/>
              <a:t> 기본적으로 원본 데이터를 기준으로 동작한다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고유한 값은 따로 존재한다</a:t>
            </a:r>
          </a:p>
        </p:txBody>
      </p:sp>
    </p:spTree>
    <p:extLst>
      <p:ext uri="{BB962C8B-B14F-4D97-AF65-F5344CB8AC3E}">
        <p14:creationId xmlns:p14="http://schemas.microsoft.com/office/powerpoint/2010/main" val="172333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레이아웃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취향에 맞게 레이아웃을 설정해보자</a:t>
            </a:r>
            <a:endParaRPr lang="en-US" altLang="ko-KR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E2D9366-B5C8-4DE2-A0F8-762254C49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(default)</a:t>
            </a:r>
            <a:r>
              <a:rPr lang="ko-KR" altLang="en-US" dirty="0"/>
              <a:t>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2" y="1967672"/>
            <a:ext cx="7776864" cy="42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82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2by3 </a:t>
            </a:r>
            <a:r>
              <a:rPr lang="ko-KR" altLang="en-US" dirty="0"/>
              <a:t>레이아웃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1" y="1988840"/>
            <a:ext cx="7882120" cy="426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0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설정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370012" cy="4351337"/>
          </a:xfrm>
        </p:spPr>
        <p:txBody>
          <a:bodyPr>
            <a:normAutofit/>
          </a:bodyPr>
          <a:lstStyle/>
          <a:p>
            <a:r>
              <a:rPr lang="ko-KR" altLang="en-US" dirty="0"/>
              <a:t>제목 탭을 누르면서 </a:t>
            </a:r>
            <a:r>
              <a:rPr lang="en-US" altLang="ko-KR" dirty="0"/>
              <a:t>D&amp;D</a:t>
            </a:r>
            <a:r>
              <a:rPr lang="ko-KR" altLang="en-US" dirty="0"/>
              <a:t>해서 레이아웃 위치를 변경할 수 있다</a:t>
            </a:r>
            <a:endParaRPr lang="en-US" altLang="ko-KR" dirty="0"/>
          </a:p>
          <a:p>
            <a:r>
              <a:rPr lang="ko-KR" altLang="en-US" dirty="0"/>
              <a:t>가끔 날라가서</a:t>
            </a:r>
            <a:r>
              <a:rPr lang="en-US" altLang="ko-KR" dirty="0"/>
              <a:t> </a:t>
            </a:r>
            <a:r>
              <a:rPr lang="ko-KR" altLang="en-US" dirty="0"/>
              <a:t>저장해두면 편하다</a:t>
            </a:r>
            <a:endParaRPr lang="en-US" altLang="ko-KR" dirty="0"/>
          </a:p>
          <a:p>
            <a:r>
              <a:rPr lang="en-US" altLang="ko-KR" dirty="0"/>
              <a:t>Default </a:t>
            </a:r>
            <a:r>
              <a:rPr lang="ko-KR" altLang="en-US" dirty="0"/>
              <a:t>레이아웃으로 </a:t>
            </a:r>
            <a:r>
              <a:rPr lang="en-US" altLang="ko-KR" dirty="0"/>
              <a:t>Reset</a:t>
            </a:r>
            <a:r>
              <a:rPr lang="ko-KR" altLang="en-US" dirty="0"/>
              <a:t>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92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여러 가지 뷰</a:t>
            </a:r>
            <a:endParaRPr lang="ko-KR" altLang="en-US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게임을 만드는 것 </a:t>
            </a:r>
            <a:r>
              <a:rPr lang="en-US" altLang="ko-KR"/>
              <a:t>≒ </a:t>
            </a:r>
            <a:r>
              <a:rPr lang="ko-KR" altLang="en-US"/>
              <a:t>영화를 제작하는 것</a:t>
            </a:r>
            <a:endParaRPr lang="en-US" altLang="ko-KR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B469477-D40C-408F-8DCB-E0D5791AB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</a:t>
            </a:r>
            <a:r>
              <a:rPr lang="en-US" altLang="ko-KR" dirty="0"/>
              <a:t>(</a:t>
            </a:r>
            <a:r>
              <a:rPr lang="en-US" altLang="ko-KR" dirty="0" err="1"/>
              <a:t>Scence</a:t>
            </a:r>
            <a:r>
              <a:rPr lang="en-US" altLang="ko-KR" dirty="0"/>
              <a:t>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세트장을 구성하는 곳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세상을 편집하기 위한 </a:t>
            </a:r>
            <a:r>
              <a:rPr lang="ko-KR" altLang="en-US" dirty="0" err="1"/>
              <a:t>뷰</a:t>
            </a:r>
            <a:endParaRPr lang="en-US" altLang="ko-KR" dirty="0"/>
          </a:p>
          <a:p>
            <a:r>
              <a:rPr lang="ko-KR" altLang="en-US" dirty="0"/>
              <a:t>자유롭게 날아다니면서 오브젝트를 잡고 조정할 수 있는 곳</a:t>
            </a:r>
          </a:p>
        </p:txBody>
      </p:sp>
    </p:spTree>
    <p:extLst>
      <p:ext uri="{BB962C8B-B14F-4D97-AF65-F5344CB8AC3E}">
        <p14:creationId xmlns:p14="http://schemas.microsoft.com/office/powerpoint/2010/main" val="426607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(Game)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370012" cy="4351337"/>
          </a:xfrm>
        </p:spPr>
        <p:txBody>
          <a:bodyPr/>
          <a:lstStyle/>
          <a:p>
            <a:r>
              <a:rPr lang="ko-KR" altLang="en-US" dirty="0"/>
              <a:t>세트장을 촬영했을 때의 화면이 나오는 곳</a:t>
            </a:r>
            <a:endParaRPr lang="en-US" altLang="ko-KR" dirty="0"/>
          </a:p>
          <a:p>
            <a:r>
              <a:rPr lang="ko-KR" altLang="en-US" dirty="0"/>
              <a:t>내가 원하는 화면이 나왔는지 확인 가능</a:t>
            </a:r>
            <a:endParaRPr lang="en-US" altLang="ko-KR" dirty="0"/>
          </a:p>
          <a:p>
            <a:pPr lvl="1"/>
            <a:r>
              <a:rPr lang="ko-KR" altLang="en-US" dirty="0"/>
              <a:t>실제 게임의 모습을 확인</a:t>
            </a:r>
            <a:endParaRPr lang="en-US" altLang="ko-KR" dirty="0"/>
          </a:p>
          <a:p>
            <a:r>
              <a:rPr lang="ko-KR" altLang="en-US" dirty="0"/>
              <a:t>입력을 받는 뷰 </a:t>
            </a:r>
            <a:r>
              <a:rPr lang="en-US" altLang="ko-KR" dirty="0"/>
              <a:t>(</a:t>
            </a:r>
            <a:r>
              <a:rPr lang="ko-KR" altLang="en-US" dirty="0"/>
              <a:t>클릭을 하는 곳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내가 앱을 만들면서</a:t>
            </a:r>
            <a:r>
              <a:rPr lang="en-US" altLang="ko-KR" dirty="0"/>
              <a:t> UI </a:t>
            </a:r>
            <a:r>
              <a:rPr lang="ko-KR" altLang="en-US" dirty="0"/>
              <a:t>버튼을</a:t>
            </a:r>
            <a:r>
              <a:rPr lang="en-US" altLang="ko-KR" dirty="0"/>
              <a:t> </a:t>
            </a:r>
            <a:r>
              <a:rPr lang="ko-KR" altLang="en-US" dirty="0"/>
              <a:t>눌러서 동작이 되는지 확인을 해야 한다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게임 뷰에서 클릭</a:t>
            </a:r>
          </a:p>
        </p:txBody>
      </p:sp>
    </p:spTree>
    <p:extLst>
      <p:ext uri="{BB962C8B-B14F-4D97-AF65-F5344CB8AC3E}">
        <p14:creationId xmlns:p14="http://schemas.microsoft.com/office/powerpoint/2010/main" val="189479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 소개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 기본 용어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조작법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카메라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게임오브젝트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EBBA07"/>
                </a:solidFill>
              </a:rPr>
              <a:t>실습</a:t>
            </a:r>
            <a:r>
              <a:rPr lang="en-US" altLang="ko-KR" dirty="0">
                <a:solidFill>
                  <a:srgbClr val="EBBA07"/>
                </a:solidFill>
              </a:rPr>
              <a:t>. </a:t>
            </a:r>
            <a:r>
              <a:rPr lang="ko-KR" altLang="en-US" dirty="0"/>
              <a:t>책상 만들기</a:t>
            </a:r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</a:t>
            </a:r>
            <a:r>
              <a:rPr lang="en-US" altLang="ko-KR" dirty="0"/>
              <a:t>(Hierarchy)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세트장에</a:t>
            </a:r>
            <a:r>
              <a:rPr lang="ko-KR" altLang="en-US" dirty="0"/>
              <a:t> 있는 모든 것들의 목록을 표시하는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씬뷰에</a:t>
            </a:r>
            <a:r>
              <a:rPr lang="ko-KR" altLang="en-US" dirty="0"/>
              <a:t> 있으면 </a:t>
            </a:r>
            <a:r>
              <a:rPr lang="ko-KR" altLang="en-US" dirty="0" err="1"/>
              <a:t>계층뷰에도</a:t>
            </a:r>
            <a:r>
              <a:rPr lang="ko-KR" altLang="en-US" dirty="0"/>
              <a:t> 있음</a:t>
            </a:r>
            <a:endParaRPr lang="en-US" altLang="ko-KR" dirty="0"/>
          </a:p>
          <a:p>
            <a:r>
              <a:rPr lang="ko-KR" altLang="en-US" dirty="0"/>
              <a:t>게임을 만들다 보면 </a:t>
            </a:r>
            <a:r>
              <a:rPr lang="en-US" altLang="ko-KR" dirty="0"/>
              <a:t>Asset</a:t>
            </a:r>
            <a:r>
              <a:rPr lang="ko-KR" altLang="en-US" dirty="0"/>
              <a:t>이 엄청 많아진다</a:t>
            </a:r>
            <a:br>
              <a:rPr lang="en-US" altLang="ko-KR" dirty="0"/>
            </a:br>
            <a:r>
              <a:rPr lang="ko-KR" altLang="en-US" dirty="0"/>
              <a:t>이것을 관리하기 위한 기준이 필요하다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ko-KR" altLang="en-US" dirty="0"/>
              <a:t>계층 구조</a:t>
            </a:r>
            <a:r>
              <a:rPr lang="en-US" altLang="ko-KR" dirty="0"/>
              <a:t>(</a:t>
            </a:r>
            <a:r>
              <a:rPr lang="ko-KR" altLang="en-US" dirty="0"/>
              <a:t>폴더 구조</a:t>
            </a:r>
            <a:r>
              <a:rPr lang="en-US" altLang="ko-KR" dirty="0"/>
              <a:t>)</a:t>
            </a:r>
            <a:r>
              <a:rPr lang="ko-KR" altLang="en-US" dirty="0"/>
              <a:t>로 관리해서 </a:t>
            </a:r>
            <a:r>
              <a:rPr lang="ko-KR" altLang="en-US" dirty="0" err="1"/>
              <a:t>계층뷰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8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(Project)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세트장의 창고</a:t>
            </a:r>
            <a:endParaRPr lang="en-US" altLang="ko-KR" dirty="0"/>
          </a:p>
          <a:p>
            <a:r>
              <a:rPr lang="ko-KR" altLang="en-US" dirty="0"/>
              <a:t>게임을 구성하는 다양한 </a:t>
            </a:r>
            <a:r>
              <a:rPr lang="ko-KR" altLang="en-US" dirty="0" err="1"/>
              <a:t>에셋을</a:t>
            </a:r>
            <a:r>
              <a:rPr lang="ko-KR" altLang="en-US" dirty="0"/>
              <a:t> 관리하는 </a:t>
            </a:r>
            <a:r>
              <a:rPr lang="ko-KR" altLang="en-US" dirty="0" err="1"/>
              <a:t>뷰</a:t>
            </a:r>
            <a:endParaRPr lang="en-US" altLang="ko-KR" dirty="0"/>
          </a:p>
          <a:p>
            <a:r>
              <a:rPr lang="ko-KR" altLang="en-US" dirty="0"/>
              <a:t>여기에 있는 </a:t>
            </a:r>
            <a:r>
              <a:rPr lang="ko-KR" altLang="en-US" dirty="0" err="1"/>
              <a:t>에셋들을</a:t>
            </a:r>
            <a:r>
              <a:rPr lang="ko-KR" altLang="en-US" dirty="0"/>
              <a:t> 유니티 월드에 배치 함</a:t>
            </a:r>
            <a:endParaRPr lang="en-US" altLang="ko-KR" dirty="0"/>
          </a:p>
          <a:p>
            <a:r>
              <a:rPr lang="ko-KR" altLang="en-US" dirty="0"/>
              <a:t>유일하게 </a:t>
            </a:r>
            <a:r>
              <a:rPr lang="ko-KR" altLang="en-US" b="1" dirty="0"/>
              <a:t>하드 디스크</a:t>
            </a:r>
            <a:r>
              <a:rPr lang="ko-KR" altLang="en-US" dirty="0"/>
              <a:t>와 연결된 부분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어떤 파일을 추가하면 여기에서 찾을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87827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인스펙터</a:t>
            </a:r>
            <a:r>
              <a:rPr lang="en-US" altLang="ko-KR" dirty="0"/>
              <a:t>(Inspector)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514028" cy="435133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에셋의</a:t>
            </a:r>
            <a:r>
              <a:rPr lang="ko-KR" altLang="en-US" dirty="0"/>
              <a:t> 설정을 바꾸는 편집 창</a:t>
            </a:r>
            <a:endParaRPr lang="en-US" altLang="ko-KR" dirty="0"/>
          </a:p>
          <a:p>
            <a:pPr lvl="1"/>
            <a:r>
              <a:rPr lang="ko-KR" altLang="en-US" dirty="0"/>
              <a:t>선택한 </a:t>
            </a:r>
            <a:r>
              <a:rPr lang="ko-KR" altLang="en-US" dirty="0" err="1"/>
              <a:t>에셋</a:t>
            </a:r>
            <a:r>
              <a:rPr lang="ko-KR" altLang="en-US" dirty="0"/>
              <a:t> 또는 게임오브젝트의 내용을 보면서 편집할 수 있음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조명을 조절하고 싶다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조명 기능이 달린 게임오브젝트를 선택하고 여기서 조정함</a:t>
            </a:r>
            <a:endParaRPr lang="en-US" altLang="ko-KR" dirty="0"/>
          </a:p>
          <a:p>
            <a:r>
              <a:rPr lang="ko-KR" altLang="en-US" b="1" dirty="0"/>
              <a:t>코드 수정 없이 </a:t>
            </a:r>
            <a:r>
              <a:rPr lang="ko-KR" altLang="en-US" b="1" dirty="0" err="1"/>
              <a:t>인스펙터뷰에서</a:t>
            </a:r>
            <a:r>
              <a:rPr lang="ko-KR" altLang="en-US" b="1" dirty="0"/>
              <a:t> 값들을 수정해서 테스트를 할 수 있음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393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인스펙터</a:t>
            </a:r>
            <a:r>
              <a:rPr lang="en-US" altLang="ko-KR" dirty="0"/>
              <a:t>(Inspector) </a:t>
            </a:r>
            <a:r>
              <a:rPr lang="ko-KR" altLang="en-US" dirty="0" err="1"/>
              <a:t>뷰</a:t>
            </a:r>
            <a:r>
              <a:rPr lang="ko-KR" altLang="en-US" dirty="0"/>
              <a:t>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에셋마다</a:t>
            </a:r>
            <a:r>
              <a:rPr lang="ko-KR" altLang="en-US" dirty="0"/>
              <a:t> 필요한 설정이 다르다</a:t>
            </a:r>
            <a:endParaRPr lang="en-US" altLang="ko-KR" dirty="0"/>
          </a:p>
          <a:p>
            <a:r>
              <a:rPr lang="ko-KR" altLang="en-US" dirty="0"/>
              <a:t>다른 종류의 </a:t>
            </a:r>
            <a:r>
              <a:rPr lang="ko-KR" altLang="en-US" dirty="0" err="1"/>
              <a:t>에셋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다른 </a:t>
            </a:r>
            <a:r>
              <a:rPr lang="ko-KR" altLang="en-US" dirty="0" err="1"/>
              <a:t>인스펙터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4C125-E63A-4D32-9757-AE344D1A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06" y="3112773"/>
            <a:ext cx="1533839" cy="29925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9014E-5A54-47A4-94D4-7AB6532F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31" y="2822055"/>
            <a:ext cx="1502598" cy="35575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DC54F1-8EA7-4329-9D98-EDC889A12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3021535"/>
            <a:ext cx="1537793" cy="315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33B7CE-AAED-4BE2-83BD-E66438608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812" y="3589107"/>
            <a:ext cx="1533839" cy="18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6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조작법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sz="1700" b="1"/>
              <a:t>물체</a:t>
            </a:r>
            <a:r>
              <a:rPr lang="en-US" altLang="ko-KR" sz="1700" b="1"/>
              <a:t>(</a:t>
            </a:r>
            <a:r>
              <a:rPr lang="ko-KR" altLang="en-US" sz="1700" b="1"/>
              <a:t>게임오브젝트</a:t>
            </a:r>
            <a:r>
              <a:rPr lang="en-US" altLang="ko-KR" sz="1700" b="1"/>
              <a:t>)</a:t>
            </a:r>
            <a:r>
              <a:rPr lang="ko-KR" altLang="en-US" sz="1700" b="1"/>
              <a:t>의 배치</a:t>
            </a:r>
            <a:r>
              <a:rPr lang="en-US" altLang="ko-KR" sz="1700" b="1"/>
              <a:t>/</a:t>
            </a:r>
            <a:r>
              <a:rPr lang="ko-KR" altLang="en-US" sz="1700" b="1"/>
              <a:t>조작은 </a:t>
            </a:r>
            <a:endParaRPr lang="en-US" altLang="ko-KR" sz="1700" b="1"/>
          </a:p>
          <a:p>
            <a:pPr algn="ctr"/>
            <a:r>
              <a:rPr lang="en-US" altLang="ko-KR" sz="1700" b="1"/>
              <a:t>Scene View</a:t>
            </a:r>
            <a:r>
              <a:rPr lang="ko-KR" altLang="en-US" sz="1700" b="1"/>
              <a:t>에서 합니다</a:t>
            </a:r>
            <a:r>
              <a:rPr lang="en-US" altLang="ko-KR" sz="1700" b="1"/>
              <a:t>!</a:t>
            </a:r>
            <a:endParaRPr lang="ko-KR" altLang="en-US" sz="170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918B66D-6EF8-4B55-81D9-5106A014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E98BB-8021-4AB8-8C28-B29492E0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 씬 안에서 돌아다니기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3F1B0-0A4D-488D-98BE-B70803F2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FPS</a:t>
            </a:r>
            <a:r>
              <a:rPr lang="ko-KR" altLang="en-US" dirty="0"/>
              <a:t>처럼</a:t>
            </a:r>
            <a:r>
              <a:rPr lang="en-US" altLang="ko-KR" dirty="0"/>
              <a:t>: </a:t>
            </a:r>
            <a:r>
              <a:rPr lang="ko-KR" altLang="en-US" dirty="0"/>
              <a:t>우측 마우스 누르면서 </a:t>
            </a:r>
            <a:r>
              <a:rPr lang="en-US" altLang="ko-KR" dirty="0"/>
              <a:t>WASD + QE</a:t>
            </a:r>
          </a:p>
          <a:p>
            <a:pPr lvl="1"/>
            <a:r>
              <a:rPr lang="en-US" altLang="ko-KR" dirty="0"/>
              <a:t>Shift</a:t>
            </a:r>
            <a:r>
              <a:rPr lang="ko-KR" altLang="en-US" dirty="0"/>
              <a:t>로 빠르게 가능</a:t>
            </a:r>
            <a:endParaRPr lang="en-US" altLang="ko-KR" dirty="0"/>
          </a:p>
          <a:p>
            <a:r>
              <a:rPr lang="en-US" altLang="ko-KR" dirty="0"/>
              <a:t>F(</a:t>
            </a:r>
            <a:r>
              <a:rPr lang="ko-KR" altLang="en-US" dirty="0"/>
              <a:t>또는 더블 클릭</a:t>
            </a:r>
            <a:r>
              <a:rPr lang="en-US" altLang="ko-KR" dirty="0"/>
              <a:t>): </a:t>
            </a:r>
            <a:r>
              <a:rPr lang="ko-KR" altLang="en-US" dirty="0"/>
              <a:t>물체 앞으로 바로 이동</a:t>
            </a:r>
            <a:endParaRPr lang="en-US" altLang="ko-KR" dirty="0"/>
          </a:p>
          <a:p>
            <a:pPr lvl="1"/>
            <a:r>
              <a:rPr lang="en-US" altLang="ko-KR" dirty="0"/>
              <a:t>Shift + F: </a:t>
            </a:r>
            <a:r>
              <a:rPr lang="ko-KR" altLang="en-US" dirty="0"/>
              <a:t>항상 물체를 바라보도록 고정</a:t>
            </a:r>
            <a:endParaRPr lang="en-US" altLang="ko-KR" dirty="0"/>
          </a:p>
          <a:p>
            <a:r>
              <a:rPr lang="ko-KR" altLang="en-US" dirty="0"/>
              <a:t>우측 마우스 누르고 화면 돌리기</a:t>
            </a:r>
            <a:endParaRPr lang="en-US" altLang="ko-KR" dirty="0"/>
          </a:p>
          <a:p>
            <a:r>
              <a:rPr lang="ko-KR" altLang="en-US" dirty="0"/>
              <a:t>방향키 </a:t>
            </a:r>
            <a:r>
              <a:rPr lang="en-US" altLang="ko-KR" dirty="0"/>
              <a:t>+ Shift</a:t>
            </a:r>
            <a:r>
              <a:rPr lang="ko-KR" altLang="en-US" dirty="0"/>
              <a:t>로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35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53D57-757F-4169-9A8D-57002F6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게임오브젝트 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1B19-07A1-40B0-AE3D-839733C3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073868" cy="4351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조작을 도와주는 도구</a:t>
            </a:r>
            <a:r>
              <a:rPr lang="en-US" altLang="ko-KR" sz="2800" dirty="0"/>
              <a:t>(Gizmo)</a:t>
            </a:r>
          </a:p>
          <a:p>
            <a:r>
              <a:rPr lang="ko-KR" altLang="en-US" sz="2800" dirty="0"/>
              <a:t>조작 모드 바꾸기</a:t>
            </a:r>
            <a:r>
              <a:rPr lang="en-US" altLang="ko-KR" sz="2800" dirty="0"/>
              <a:t>(QWERTY)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Tip.</a:t>
            </a:r>
          </a:p>
          <a:p>
            <a:pPr lvl="1"/>
            <a:r>
              <a:rPr lang="ko-KR" altLang="en-US" sz="2400" dirty="0"/>
              <a:t>원근감</a:t>
            </a:r>
            <a:r>
              <a:rPr lang="en-US" altLang="ko-KR" sz="2400" dirty="0"/>
              <a:t>(Perspective)</a:t>
            </a:r>
            <a:r>
              <a:rPr lang="ko-KR" altLang="en-US" sz="2400" dirty="0"/>
              <a:t> 끄고 조작하기</a:t>
            </a:r>
            <a:r>
              <a:rPr lang="en-US" altLang="ko-KR" sz="2400" dirty="0"/>
              <a:t>: Gizmo</a:t>
            </a:r>
            <a:r>
              <a:rPr lang="ko-KR" altLang="en-US" sz="2400" dirty="0"/>
              <a:t> 중간 클릭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정확히 일치하도록 배치하기</a:t>
            </a:r>
            <a:r>
              <a:rPr lang="en-US" altLang="ko-KR" sz="2400" dirty="0"/>
              <a:t>: v </a:t>
            </a:r>
            <a:r>
              <a:rPr lang="ko-KR" altLang="en-US" sz="2400" dirty="0"/>
              <a:t>누르면서 </a:t>
            </a:r>
            <a:r>
              <a:rPr lang="en-US" altLang="ko-KR" sz="2400" dirty="0"/>
              <a:t>Vertex</a:t>
            </a:r>
            <a:r>
              <a:rPr lang="ko-KR" altLang="en-US" sz="2400" dirty="0"/>
              <a:t>를 </a:t>
            </a:r>
            <a:r>
              <a:rPr lang="en-US" altLang="ko-KR" sz="2400" dirty="0"/>
              <a:t>D&amp;D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697EC-C5F5-48CD-AB10-603224ED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63" y="4490752"/>
            <a:ext cx="1247804" cy="9536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B33C01-E34F-4A87-B119-153E1E14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346" y="4490752"/>
            <a:ext cx="1157318" cy="953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8A947-D7ED-4F9D-A949-1A75F8EB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21" y="1691325"/>
            <a:ext cx="678164" cy="746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28080F-D289-4510-976F-B777817CB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1691322"/>
            <a:ext cx="738861" cy="746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16E785-ABC9-4491-85D6-D5F02BDFE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005" y="5840399"/>
            <a:ext cx="1111410" cy="9544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00413E-22A3-4BD8-87DC-94D42741B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067" y="2876793"/>
            <a:ext cx="2939597" cy="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53D57-757F-4169-9A8D-57002F6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게임오브젝트 조정하기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61B19-07A1-40B0-AE3D-839733C3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Toggle Tool Handle - Gizmo</a:t>
            </a:r>
            <a:r>
              <a:rPr lang="ko-KR" altLang="en-US" dirty="0"/>
              <a:t> 핸들 설정</a:t>
            </a:r>
            <a:endParaRPr lang="en-US" altLang="ko-KR" dirty="0"/>
          </a:p>
          <a:p>
            <a:pPr lvl="1"/>
            <a:r>
              <a:rPr lang="en-US" altLang="ko-KR" dirty="0"/>
              <a:t>Position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Rotation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5BD7F-24B4-46D0-AE04-E05D34A3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9779"/>
            <a:ext cx="1808183" cy="859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1A36A3-144E-45AD-8D71-86FF499E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566511"/>
            <a:ext cx="2009742" cy="8624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867450-B941-4CDC-9A1A-0B8CDE0EE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088603"/>
            <a:ext cx="1153122" cy="9377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59D1F9-80D9-4758-9C9A-FBEEC1FC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4088602"/>
            <a:ext cx="1202037" cy="9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1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2E364-B1D9-4C8B-A0D7-CAA1A0C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게임오브젝트 선택하기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9F183-DC0C-4E21-8E05-9D90A19C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 선택</a:t>
            </a:r>
            <a:r>
              <a:rPr lang="en-US" altLang="ko-KR" dirty="0"/>
              <a:t>: Ctrl + </a:t>
            </a:r>
            <a:r>
              <a:rPr lang="ko-KR" altLang="en-US" dirty="0"/>
              <a:t>게임오브젝트 </a:t>
            </a:r>
            <a:r>
              <a:rPr lang="en-US" altLang="ko-KR" dirty="0"/>
              <a:t>Click</a:t>
            </a:r>
          </a:p>
          <a:p>
            <a:r>
              <a:rPr lang="ko-KR" altLang="en-US" dirty="0"/>
              <a:t>전체 선택</a:t>
            </a:r>
            <a:r>
              <a:rPr lang="en-US" altLang="ko-KR" dirty="0"/>
              <a:t>: Ctrl + a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30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카메라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카메라를 조작해보자</a:t>
            </a:r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9C4565E-9CC3-4A28-A0A3-4072DBB08B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 소개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유니티란</a:t>
            </a:r>
            <a:r>
              <a:rPr lang="en-US" altLang="ko-KR" dirty="0"/>
              <a:t>?</a:t>
            </a:r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6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8BEBD-0185-4B44-B7A1-43CDAED3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카메라의 원근감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5FE32-77A7-49C2-94A0-62E0392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Perspective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Orthographic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87703A-6FB6-42B2-8FDE-750E98CA2366}"/>
              </a:ext>
            </a:extLst>
          </p:cNvPr>
          <p:cNvGrpSpPr/>
          <p:nvPr/>
        </p:nvGrpSpPr>
        <p:grpSpPr>
          <a:xfrm>
            <a:off x="1259632" y="4531912"/>
            <a:ext cx="3707920" cy="1765827"/>
            <a:chOff x="3347864" y="4414311"/>
            <a:chExt cx="3707920" cy="176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44DE5D-FE30-4FB1-B88C-ACF4420FB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3347864" y="4414311"/>
              <a:ext cx="3707211" cy="176582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9146BE-ED4B-4524-B179-15F7D5025346}"/>
                </a:ext>
              </a:extLst>
            </p:cNvPr>
            <p:cNvSpPr/>
            <p:nvPr/>
          </p:nvSpPr>
          <p:spPr>
            <a:xfrm>
              <a:off x="6582045" y="5075578"/>
              <a:ext cx="473739" cy="77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92F1CE8-3C0E-4633-94CC-2ED64CF70CAD}"/>
              </a:ext>
            </a:extLst>
          </p:cNvPr>
          <p:cNvGrpSpPr/>
          <p:nvPr/>
        </p:nvGrpSpPr>
        <p:grpSpPr>
          <a:xfrm>
            <a:off x="1259632" y="2238643"/>
            <a:ext cx="3705495" cy="1765826"/>
            <a:chOff x="3350289" y="2396818"/>
            <a:chExt cx="3705495" cy="17658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3993440-1E63-4FA1-AAF0-BA682DAE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289" y="2396818"/>
              <a:ext cx="3704785" cy="176582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ACA76B-EB57-4357-9B0D-1A5F28BA1B22}"/>
                </a:ext>
              </a:extLst>
            </p:cNvPr>
            <p:cNvSpPr/>
            <p:nvPr/>
          </p:nvSpPr>
          <p:spPr>
            <a:xfrm>
              <a:off x="6582045" y="3047666"/>
              <a:ext cx="473739" cy="773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7C4EA-3111-40B6-B285-A377365A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화면을 물체에 고정해보자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512FA-54BD-4A2F-A4C6-84679636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실행했을 때 내가 만든 물체가 나와야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Tip. </a:t>
            </a:r>
            <a:r>
              <a:rPr lang="ko-KR" altLang="en-US" dirty="0"/>
              <a:t>카메라 선택 후</a:t>
            </a:r>
            <a:r>
              <a:rPr lang="en-US" altLang="ko-KR" dirty="0"/>
              <a:t>, </a:t>
            </a:r>
            <a:r>
              <a:rPr lang="en-US" altLang="ko-KR" dirty="0" err="1"/>
              <a:t>Ctrl+Shift+F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DE1B6-B816-4B5E-ADC2-802665B5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69492"/>
            <a:ext cx="4670149" cy="31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게임오브젝트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빈 게임오브젝트 </a:t>
            </a:r>
            <a:r>
              <a:rPr lang="en-US" altLang="ko-KR" dirty="0"/>
              <a:t>≒ </a:t>
            </a:r>
            <a:r>
              <a:rPr lang="ko-KR" altLang="en-US" dirty="0"/>
              <a:t>먼지</a:t>
            </a:r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4943896-21F1-487E-A5B0-5C2C7EF63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0E80-3D49-4E1F-A3F4-9C8C051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게임오브젝트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B1419-6C27-472B-9904-967B6880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Empty</a:t>
            </a:r>
            <a:r>
              <a:rPr lang="ko-KR" altLang="en-US" dirty="0"/>
              <a:t>로 생성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은 있어야 한다</a:t>
            </a:r>
            <a:br>
              <a:rPr lang="en-US" altLang="ko-KR" dirty="0"/>
            </a:br>
            <a:r>
              <a:rPr lang="ko-KR" altLang="en-US" dirty="0"/>
              <a:t>왜 그럴까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35B24-AE66-40E8-B145-7AA44596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17315"/>
            <a:ext cx="323878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2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E001-9F7E-43FC-93CE-6ACD18E5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제공 </a:t>
            </a:r>
            <a:r>
              <a:rPr lang="ko-KR" altLang="en-US" dirty="0" err="1"/>
              <a:t>게임오브젝트들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7FE148-C6D8-49AF-9F26-767A846A2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649" y="2225045"/>
            <a:ext cx="598983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7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42E2-A8D6-4829-B2AB-878C7A03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5" y="758952"/>
            <a:ext cx="4042828" cy="4041648"/>
          </a:xfrm>
        </p:spPr>
        <p:txBody>
          <a:bodyPr>
            <a:normAutofit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4FD31E5-8C81-4371-86C3-DC1B5113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4800600"/>
            <a:ext cx="4042829" cy="1691640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3A330E0-000F-426F-B3D9-0C2EBBFD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63" y="2029989"/>
            <a:ext cx="2788922" cy="27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5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42E2-A8D6-4829-B2AB-878C7A03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책상 만들기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F14A1-B60E-4F7A-81EE-F73CAB58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다리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판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B5AF2-F8C0-4DC0-8A4A-961D0446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71" y="2564904"/>
            <a:ext cx="592125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0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6404" y="1828801"/>
            <a:ext cx="7442020" cy="4351337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https://docs.unity3d.com/kr/2018.4/Manual/class-GameObject.html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https://docs.unity3d.com/kr/2018.4/Manual/CreatingPrefabs.html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Icons made by </a:t>
            </a:r>
            <a:r>
              <a:rPr lang="en-US" altLang="ko-KR" dirty="0" err="1">
                <a:hlinkClick r:id="rId4"/>
              </a:rPr>
              <a:t>Eucalyp</a:t>
            </a:r>
            <a:r>
              <a:rPr lang="en-US" altLang="ko-KR" dirty="0"/>
              <a:t>, </a:t>
            </a:r>
            <a:r>
              <a:rPr lang="en-US" altLang="ko-KR" dirty="0" err="1">
                <a:hlinkClick r:id="rId5"/>
              </a:rPr>
              <a:t>Smashicons</a:t>
            </a:r>
            <a:r>
              <a:rPr lang="en-US" altLang="ko-KR" dirty="0"/>
              <a:t>, </a:t>
            </a:r>
            <a:r>
              <a:rPr lang="en-US" altLang="ko-KR" dirty="0" err="1">
                <a:hlinkClick r:id="rId6"/>
              </a:rPr>
              <a:t>Freepik</a:t>
            </a:r>
            <a:r>
              <a:rPr lang="en-US" altLang="ko-KR" dirty="0"/>
              <a:t>, </a:t>
            </a:r>
            <a:r>
              <a:rPr lang="en-US" altLang="ko-KR" dirty="0" err="1">
                <a:hlinkClick r:id="rId7"/>
              </a:rPr>
              <a:t>iconixar</a:t>
            </a:r>
            <a:r>
              <a:rPr lang="en-US" altLang="ko-KR" dirty="0"/>
              <a:t>, </a:t>
            </a:r>
            <a:r>
              <a:rPr lang="en-US" altLang="ko-KR" dirty="0" err="1">
                <a:hlinkClick r:id="rId8"/>
              </a:rPr>
              <a:t>Wichai.wi</a:t>
            </a:r>
            <a:r>
              <a:rPr lang="en-US" altLang="ko-KR" dirty="0"/>
              <a:t> from </a:t>
            </a:r>
            <a:r>
              <a:rPr lang="en-US" altLang="ko-KR" dirty="0">
                <a:hlinkClick r:id="rId9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유니티는</a:t>
            </a:r>
            <a:r>
              <a:rPr lang="ko-KR" altLang="en-US" dirty="0"/>
              <a:t> </a:t>
            </a:r>
            <a:r>
              <a:rPr lang="ko-KR" altLang="en-US" b="1" dirty="0"/>
              <a:t>게임 엔진</a:t>
            </a:r>
            <a:r>
              <a:rPr lang="ko-KR" altLang="en-US" dirty="0"/>
              <a:t>이다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엔진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게임 개발할 때 필요한 것들을 모아 놓은 게임 개발 소프트웨어</a:t>
            </a:r>
            <a:endParaRPr lang="en-US" altLang="ko-KR" dirty="0"/>
          </a:p>
          <a:p>
            <a:pPr lvl="1"/>
            <a:r>
              <a:rPr lang="ko-KR" altLang="en-US" dirty="0"/>
              <a:t>물리엔진</a:t>
            </a:r>
            <a:r>
              <a:rPr lang="en-US" altLang="ko-KR" dirty="0"/>
              <a:t>, </a:t>
            </a:r>
            <a:r>
              <a:rPr lang="ko-KR" altLang="en-US" dirty="0"/>
              <a:t>오디오엔진</a:t>
            </a:r>
            <a:r>
              <a:rPr lang="en-US" altLang="ko-KR" dirty="0"/>
              <a:t>, UI</a:t>
            </a:r>
            <a:r>
              <a:rPr lang="ko-KR" altLang="en-US" dirty="0"/>
              <a:t>시스템</a:t>
            </a:r>
            <a:r>
              <a:rPr lang="en-US" altLang="ko-KR" dirty="0"/>
              <a:t>, …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7625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02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유니티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쉽다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멀티 플랫폼이다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 err="1"/>
              <a:t>iOS</a:t>
            </a:r>
            <a:r>
              <a:rPr lang="en-US" altLang="ko-KR" dirty="0"/>
              <a:t>, Android, Window, Mac, …</a:t>
            </a:r>
          </a:p>
          <a:p>
            <a:r>
              <a:rPr lang="ko-KR" altLang="en-US" dirty="0"/>
              <a:t>무료다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개발 개발 외에도 많이 쓰이는 추세</a:t>
            </a:r>
            <a:endParaRPr lang="en-US" altLang="ko-KR" dirty="0"/>
          </a:p>
          <a:p>
            <a:pPr lvl="1"/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일반 앱 개발</a:t>
            </a:r>
            <a:r>
              <a:rPr lang="en-US" altLang="ko-KR" dirty="0"/>
              <a:t>, </a:t>
            </a:r>
            <a:r>
              <a:rPr lang="ko-KR" altLang="en-US" dirty="0"/>
              <a:t>건축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3737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새로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유니티 허브에서 </a:t>
            </a:r>
            <a:r>
              <a:rPr lang="en-US" altLang="ko-KR" dirty="0"/>
              <a:t>“</a:t>
            </a:r>
            <a:r>
              <a:rPr lang="ko-KR" altLang="en-US" b="1" dirty="0"/>
              <a:t>새로 생성</a:t>
            </a:r>
            <a:r>
              <a:rPr lang="en-US" altLang="ko-KR" b="1" dirty="0"/>
              <a:t>”</a:t>
            </a:r>
            <a:r>
              <a:rPr lang="ko-KR" altLang="en-US" dirty="0"/>
              <a:t> 클릭</a:t>
            </a:r>
            <a:endParaRPr lang="en-US" altLang="ko-KR" dirty="0"/>
          </a:p>
          <a:p>
            <a:r>
              <a:rPr lang="ko-KR" altLang="en-US" dirty="0"/>
              <a:t>아래와 같이 설정</a:t>
            </a:r>
            <a:endParaRPr lang="en-US" altLang="ko-KR" dirty="0"/>
          </a:p>
          <a:p>
            <a:pPr lvl="1"/>
            <a:r>
              <a:rPr lang="ko-KR" altLang="en-US" dirty="0"/>
              <a:t>템플릿</a:t>
            </a:r>
            <a:r>
              <a:rPr lang="en-US" altLang="ko-KR" dirty="0"/>
              <a:t>: 3D </a:t>
            </a:r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(</a:t>
            </a:r>
            <a:r>
              <a:rPr lang="ko-KR" altLang="en-US" dirty="0"/>
              <a:t>영어로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생성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876" y="2996952"/>
            <a:ext cx="565172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0754"/>
            <a:ext cx="1944216" cy="5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C744B8-D3F4-4D1B-9BCB-2CA4ECD2CDFD}"/>
              </a:ext>
            </a:extLst>
          </p:cNvPr>
          <p:cNvCxnSpPr>
            <a:cxnSpLocks/>
          </p:cNvCxnSpPr>
          <p:nvPr/>
        </p:nvCxnSpPr>
        <p:spPr>
          <a:xfrm>
            <a:off x="7452320" y="3789040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14CEEC-0E7D-4C6C-AAF8-5B26D094C317}"/>
              </a:ext>
            </a:extLst>
          </p:cNvPr>
          <p:cNvCxnSpPr>
            <a:cxnSpLocks/>
          </p:cNvCxnSpPr>
          <p:nvPr/>
        </p:nvCxnSpPr>
        <p:spPr>
          <a:xfrm>
            <a:off x="6948264" y="4653136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D603DF-3D3D-4E0E-9A15-C23E51B36C23}"/>
              </a:ext>
            </a:extLst>
          </p:cNvPr>
          <p:cNvCxnSpPr>
            <a:cxnSpLocks/>
          </p:cNvCxnSpPr>
          <p:nvPr/>
        </p:nvCxnSpPr>
        <p:spPr>
          <a:xfrm>
            <a:off x="7999860" y="6381328"/>
            <a:ext cx="216024" cy="0"/>
          </a:xfrm>
          <a:prstGeom prst="straightConnector1">
            <a:avLst/>
          </a:prstGeom>
          <a:ln w="41275">
            <a:solidFill>
              <a:schemeClr val="accent5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굳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" y="1796347"/>
            <a:ext cx="7776864" cy="421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sz="5600"/>
              <a:t>2. </a:t>
            </a:r>
            <a:r>
              <a:rPr lang="ko-KR" altLang="en-US" sz="5600"/>
              <a:t>유니티 기본 용어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유니티를 사용하기 위해 알아야 하는 단어들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6C979B6D-409C-455D-A8DB-6BC014896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en-US" altLang="ko-KR" dirty="0"/>
              <a:t>(Asset)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만들 때 사용하는 </a:t>
            </a:r>
            <a:r>
              <a:rPr lang="ko-KR" altLang="en-US" b="1" dirty="0">
                <a:highlight>
                  <a:srgbClr val="800000"/>
                </a:highlight>
              </a:rPr>
              <a:t>모든 자원</a:t>
            </a:r>
            <a:endParaRPr lang="en-US" altLang="ko-KR" b="1" dirty="0">
              <a:highlight>
                <a:srgbClr val="800000"/>
              </a:highlight>
            </a:endParaRPr>
          </a:p>
          <a:p>
            <a:r>
              <a:rPr lang="ko-KR" altLang="en-US" dirty="0"/>
              <a:t>자원들</a:t>
            </a:r>
            <a:r>
              <a:rPr lang="en-US" altLang="ko-KR" dirty="0"/>
              <a:t>(Resources)</a:t>
            </a:r>
            <a:r>
              <a:rPr lang="ko-KR" altLang="en-US" dirty="0"/>
              <a:t>의 예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텍스처</a:t>
            </a:r>
            <a:r>
              <a:rPr lang="en-US" altLang="ko-KR" dirty="0"/>
              <a:t>(Texture)</a:t>
            </a:r>
          </a:p>
          <a:p>
            <a:pPr lvl="1"/>
            <a:r>
              <a:rPr lang="ko-KR" altLang="en-US" dirty="0"/>
              <a:t>음악</a:t>
            </a:r>
            <a:r>
              <a:rPr lang="en-US" altLang="ko-KR" dirty="0"/>
              <a:t>(Audio)</a:t>
            </a: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등등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프로젝트 </a:t>
            </a:r>
            <a:r>
              <a:rPr lang="en-US" altLang="ko-KR" dirty="0"/>
              <a:t>View </a:t>
            </a:r>
            <a:r>
              <a:rPr lang="ko-KR" altLang="en-US" dirty="0"/>
              <a:t>폴더에 들어가는 모든 것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1"/>
          <a:stretch/>
        </p:blipFill>
        <p:spPr bwMode="auto">
          <a:xfrm>
            <a:off x="1751076" y="4121001"/>
            <a:ext cx="3292936" cy="128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5" t="10471" r="43963" b="9718"/>
          <a:stretch/>
        </p:blipFill>
        <p:spPr bwMode="auto">
          <a:xfrm>
            <a:off x="4431271" y="2279757"/>
            <a:ext cx="470826" cy="144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24" y="2943051"/>
            <a:ext cx="524064" cy="70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8E8098-6DC2-4EBC-ACCA-2FF8B543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386424"/>
            <a:ext cx="3024778" cy="13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590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화면 슬라이드 쇼(4:3)</PresentationFormat>
  <Paragraphs>193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</vt:lpstr>
      <vt:lpstr>Wingdings 2</vt:lpstr>
      <vt:lpstr>나눔스퀘어 ExtraBold</vt:lpstr>
      <vt:lpstr>Source Code Pro Semibold</vt:lpstr>
      <vt:lpstr>나눔스퀘어</vt:lpstr>
      <vt:lpstr>Source Code Pro Black</vt:lpstr>
      <vt:lpstr>보기</vt:lpstr>
      <vt:lpstr>CIEN Unity 3D</vt:lpstr>
      <vt:lpstr>목차</vt:lpstr>
      <vt:lpstr>1. 유니티 소개</vt:lpstr>
      <vt:lpstr>유니티는 게임 엔진이다</vt:lpstr>
      <vt:lpstr>유니티 특징</vt:lpstr>
      <vt:lpstr>프로젝트 새로 생성하기</vt:lpstr>
      <vt:lpstr>굳</vt:lpstr>
      <vt:lpstr>2. 유니티 기본 용어</vt:lpstr>
      <vt:lpstr>에셋(Asset)</vt:lpstr>
      <vt:lpstr>게임 오브젝트(GameObject)</vt:lpstr>
      <vt:lpstr>컴포넌트(Component) ≒ 기능</vt:lpstr>
      <vt:lpstr>프리팹(Prefab)</vt:lpstr>
      <vt:lpstr>3. 레이아웃</vt:lpstr>
      <vt:lpstr>기본(default) 레이아웃</vt:lpstr>
      <vt:lpstr>2by3 레이아웃</vt:lpstr>
      <vt:lpstr>사용자 설정 레이아웃</vt:lpstr>
      <vt:lpstr>4. 여러 가지 뷰</vt:lpstr>
      <vt:lpstr>씬(Scence) 뷰</vt:lpstr>
      <vt:lpstr>게임(Game) 뷰</vt:lpstr>
      <vt:lpstr>계층(Hierarchy) 뷰</vt:lpstr>
      <vt:lpstr>프로젝트(Project) 뷰</vt:lpstr>
      <vt:lpstr>인스펙터(Inspector) 뷰</vt:lpstr>
      <vt:lpstr>인스펙터(Inspector) 뷰 예시</vt:lpstr>
      <vt:lpstr>5. 조작법</vt:lpstr>
      <vt:lpstr>유니티 씬 안에서 돌아다니기</vt:lpstr>
      <vt:lpstr>게임오브젝트 조정하기</vt:lpstr>
      <vt:lpstr>게임오브젝트 조정하기</vt:lpstr>
      <vt:lpstr>게임오브젝트 선택하기</vt:lpstr>
      <vt:lpstr>6. 카메라</vt:lpstr>
      <vt:lpstr>카메라의 원근감</vt:lpstr>
      <vt:lpstr>화면을 물체에 고정해보자</vt:lpstr>
      <vt:lpstr>7. 게임오브젝트</vt:lpstr>
      <vt:lpstr>빈 게임오브젝트</vt:lpstr>
      <vt:lpstr>기본 제공 게임오브젝트들</vt:lpstr>
      <vt:lpstr>실습</vt:lpstr>
      <vt:lpstr>책상 만들기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6</cp:revision>
  <dcterms:created xsi:type="dcterms:W3CDTF">2020-04-07T04:06:55Z</dcterms:created>
  <dcterms:modified xsi:type="dcterms:W3CDTF">2020-04-07T04:08:53Z</dcterms:modified>
</cp:coreProperties>
</file>