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34" d="100"/>
          <a:sy n="34" d="100"/>
        </p:scale>
        <p:origin x="53" y="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871F1-25CD-45AA-AF4D-8471C9F0A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4BB9A0-24BA-4248-81A0-2F4B4D48A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CD64F-634D-4AAB-89E6-23FF90F9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10F98-0BDC-4417-BE83-538E9B72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9800B-5FC2-4556-9924-15A38AA8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0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E7459-3C78-44C0-9CB1-C3D91A81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F40FF2-FBDD-475E-A5FE-7A8A8812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4BD03-C9A8-41E8-9D75-45E0A694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CDA1E-8096-4FA9-A50F-A058EE71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496CA-E5A7-4F34-AE4F-0BDA9A7F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1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946E99-32E6-4A96-955C-54CBDD226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DCE834-EDE9-4F0A-9916-0755E25B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D0701-BC56-4F68-932F-F4C5A68E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27390-3F83-4977-833A-B4961515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88ECD-C968-4718-A8ED-0B54BD9E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C136D-A1F9-43BE-BE10-8237F381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95D93-DEC0-4454-846C-420889683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FE3A1-7CD1-473E-A54A-6ADBEF06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80092-1224-4E4F-8F6E-A348D8C1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5772A-EDA3-4839-B078-ADDD95E2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0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20D3B-6134-407B-92E3-4AD74015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E7146-0C26-4C62-81A0-2FB10B14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80179-ACBB-4B03-86CF-D7E76BE0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DA09D-A93F-43D6-A970-7F8105D2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8770B-C654-472D-91E7-D259AABE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17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34A78-2BE3-4501-AAA0-932B7318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4973F-4601-4394-95CF-783217E35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C20ABF-88F8-46EA-BE1C-C63A1DAE6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F1638-1705-4E7F-BD7D-E4A39939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D369E-970D-470A-A85F-6D3D42E6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A75D1-A408-4583-96F2-3CFD54E7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FAD2C-E64E-4600-AA60-AF42E988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3DD75-6BB8-4B95-AFBD-F990C949F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1AE430-F0BB-4386-8D21-F4F651DA0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DD7C9E-7664-4EDE-A76C-311F2D662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BD8512-5008-498D-B084-028714535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6B7B6B-2415-488F-8330-57FA1894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21F05-9B53-4192-A523-28BBFF82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B7581-92CC-4517-960A-1AEE9C26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1EE69-7070-4854-9EFB-31A69E09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2AD8BE-E5DB-4918-9CA6-DCE1EF08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CBBFBD-3D0E-4E37-B28B-900373ED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245FF-71C4-4AE7-8994-0993FED4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5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C962FA-DAF8-4FC5-9984-8FCE14F0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C331CE-6751-41AB-90F4-E70308D8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AF804-5243-4FB4-9926-6E7B12CB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34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78734-5430-461F-A8B2-EB0C6255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AF323-7E69-40BE-A693-FA04A713C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F9D27B-E8CE-43FC-82D9-416847F62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B4244-6621-459D-9C0E-D3F3373F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D9C1D-6AB6-485F-A507-D956E2FE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EFC6A-BF56-4AA5-975E-3A170F41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0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74EA6-813E-46B1-818E-A26D1D10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A91B7-D675-4B9B-8FF2-7C6109F3E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E30B2-2B9E-46A3-A9E7-D6532D83A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CFFB5-084F-49D2-8B68-15BBE1FA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9DC6F-4078-48F8-8F52-3A5842B7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CA70A-C11C-45C4-B065-B46F62AC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85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B029ED-EADD-4DFF-B0C5-E3CEA99A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E2946-366F-4FDA-B976-2D2033B6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7A000-9F77-4A58-97D5-8AF1B1BCB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E1204-0541-4B74-AFFE-33CAD64AA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8A005-526C-438E-884A-6F5B2F43C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6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65DA6-C538-46B6-BCA2-D53BCF586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모바일 앱 개발 </a:t>
            </a:r>
            <a:r>
              <a:rPr lang="en-US" altLang="ko-KR" dirty="0"/>
              <a:t>24</a:t>
            </a:r>
            <a:r>
              <a:rPr lang="ko-KR" altLang="en-US" dirty="0"/>
              <a:t>조</a:t>
            </a:r>
            <a:br>
              <a:rPr lang="en-US" altLang="ko-KR" dirty="0"/>
            </a:br>
            <a:r>
              <a:rPr lang="ko-KR" altLang="en-US" sz="4400" dirty="0" err="1"/>
              <a:t>고주형</a:t>
            </a:r>
            <a:r>
              <a:rPr lang="en-US" altLang="ko-KR" sz="4400" dirty="0"/>
              <a:t>, </a:t>
            </a:r>
            <a:r>
              <a:rPr lang="ko-KR" altLang="en-US" sz="4400" dirty="0"/>
              <a:t>정태식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98951A-4732-42FF-A909-CF31A9B5B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78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Let’s</a:t>
            </a:r>
            <a:r>
              <a:rPr lang="ko-KR" altLang="en-US" sz="5400" dirty="0"/>
              <a:t> </a:t>
            </a:r>
            <a:r>
              <a:rPr lang="en-US" altLang="ko-KR" sz="5400" dirty="0"/>
              <a:t>go</a:t>
            </a:r>
            <a:r>
              <a:rPr lang="ko-KR" altLang="en-US" sz="5400" dirty="0"/>
              <a:t> </a:t>
            </a:r>
            <a:r>
              <a:rPr lang="en-US" altLang="ko-KR" sz="5400" dirty="0"/>
              <a:t>physicist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2732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4515F-73A4-4ACA-8E7C-021FB54B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게임인가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A78DBE3-539E-4269-BA26-4E3BCB9D1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6407" y="1809583"/>
            <a:ext cx="4377393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D9E6B7-4902-4E71-8358-3ADAF71E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1" y="2578028"/>
            <a:ext cx="5558339" cy="28144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3AA6D6-E226-4A33-8DCB-0AAC02925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45836"/>
            <a:ext cx="880407" cy="1078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D1C498-7F6A-4346-BC97-A3A80D824050}"/>
              </a:ext>
            </a:extLst>
          </p:cNvPr>
          <p:cNvSpPr txBox="1"/>
          <p:nvPr/>
        </p:nvSpPr>
        <p:spPr>
          <a:xfrm>
            <a:off x="1705615" y="1688023"/>
            <a:ext cx="322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퍼즐 게임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F2D2D-8D02-49DD-945D-9DAEA12E72E8}"/>
              </a:ext>
            </a:extLst>
          </p:cNvPr>
          <p:cNvSpPr txBox="1"/>
          <p:nvPr/>
        </p:nvSpPr>
        <p:spPr>
          <a:xfrm>
            <a:off x="6752895" y="1395635"/>
            <a:ext cx="496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교육용 시뮬레이션</a:t>
            </a:r>
          </a:p>
        </p:txBody>
      </p:sp>
      <p:sp>
        <p:nvSpPr>
          <p:cNvPr id="9" name="폭발: 14pt 8">
            <a:extLst>
              <a:ext uri="{FF2B5EF4-FFF2-40B4-BE49-F238E27FC236}">
                <a16:creationId xmlns:a16="http://schemas.microsoft.com/office/drawing/2014/main" id="{8C1451A0-E6AA-4182-9B39-A5439E338E3F}"/>
              </a:ext>
            </a:extLst>
          </p:cNvPr>
          <p:cNvSpPr/>
          <p:nvPr/>
        </p:nvSpPr>
        <p:spPr>
          <a:xfrm>
            <a:off x="2310063" y="365125"/>
            <a:ext cx="7940842" cy="6127750"/>
          </a:xfrm>
          <a:prstGeom prst="irregularSeal2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교육용 퍼즐 시뮬레이션 게임</a:t>
            </a:r>
          </a:p>
        </p:txBody>
      </p:sp>
    </p:spTree>
    <p:extLst>
      <p:ext uri="{BB962C8B-B14F-4D97-AF65-F5344CB8AC3E}">
        <p14:creationId xmlns:p14="http://schemas.microsoft.com/office/powerpoint/2010/main" val="26966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C5452-128F-4E84-A5E0-F17CB4F3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8DB0B-20B4-4CCB-A87A-FDE8ED2E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유니티 </a:t>
            </a:r>
            <a:r>
              <a:rPr lang="en-US" altLang="ko-KR" dirty="0"/>
              <a:t>3D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미니맵이</a:t>
            </a:r>
            <a:r>
              <a:rPr lang="ko-KR" altLang="en-US" dirty="0"/>
              <a:t> 존재하며 전체적인 흐름을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고등학교 수준의 물리 지식을 활용한다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게임을 플레이 하며 여러가지 물리 원리를 이해해보자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68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ECDED-B501-43DA-9DFC-078F404D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경쟁력이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458A4-AB78-4838-B4FE-300AD917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글만으로는 이해하기 힘든 물리 원리를 직접 작동하는 모습을 보며 쉽게 이해할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수능 기출을 기반으로 레벨이 디자인되기 때문에 실용적인 학습이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일반적인 시뮬레이션 게임처럼 보면서 느끼는 재미가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게임을 즐기며 학습적인 효과도 얻을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912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90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모바일 앱 개발 24조 고주형, 정태식</vt:lpstr>
      <vt:lpstr>어떤 게임인가?</vt:lpstr>
      <vt:lpstr>게임의 구성요소</vt:lpstr>
      <vt:lpstr>어떤 경쟁력이 있을까?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앱 개발 24조 고주형, 정태식</dc:title>
  <dc:creator>정태식</dc:creator>
  <cp:lastModifiedBy>정태식</cp:lastModifiedBy>
  <cp:revision>4</cp:revision>
  <dcterms:created xsi:type="dcterms:W3CDTF">2019-05-09T10:00:52Z</dcterms:created>
  <dcterms:modified xsi:type="dcterms:W3CDTF">2019-05-09T10:42:08Z</dcterms:modified>
</cp:coreProperties>
</file>