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947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63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9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9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DD8F-7DEA-47D8-9DCA-E106DB3F0CD8}" type="datetimeFigureOut">
              <a:rPr lang="en-US" smtClean="0"/>
              <a:t>07-Aug-20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89CBE4-3AE7-44B1-96C8-27CD8775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5714" y="994502"/>
            <a:ext cx="873822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>Data Communication and Communication Networks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>DCCN – CSC339</a:t>
            </a:r>
          </a:p>
          <a:p>
            <a:pPr algn="ctr"/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+mj-lt"/>
              <a:ea typeface="Fira Code" panose="020B0509050000020004" pitchFamily="49" charset="0"/>
            </a:endParaRP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  <a:ea typeface="Fira Code" panose="020B0509050000020004" pitchFamily="49" charset="0"/>
            </a:endParaRPr>
          </a:p>
          <a:p>
            <a:pPr algn="ctr"/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+mj-lt"/>
              <a:ea typeface="Fira Code" panose="020B0509050000020004" pitchFamily="49" charset="0"/>
            </a:endParaRPr>
          </a:p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Fira Code" panose="020B0509050000020004" pitchFamily="49" charset="0"/>
              </a:rPr>
              <a:t>MyFTP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  <a:ea typeface="Fira Code" panose="020B0509050000020004" pitchFamily="49" charset="0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>(Using File Transfer Protocols)</a:t>
            </a: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  <a:latin typeface="+mj-lt"/>
              <a:ea typeface="Fira Code" panose="020B0509050000020004" pitchFamily="49" charset="0"/>
            </a:endParaRPr>
          </a:p>
          <a:p>
            <a:pPr algn="ctr"/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  <a:ea typeface="Fira Code" panose="020B0509050000020004" pitchFamily="49" charset="0"/>
            </a:endParaRPr>
          </a:p>
          <a:p>
            <a:pPr algn="ctr"/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  <a:ea typeface="Fira Code" panose="020B05090500000200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>Group Members: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/>
            </a:r>
            <a:b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>Haseeb Ahmed Saeed 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> SP18-BCS-063/5B</a:t>
            </a:r>
          </a:p>
          <a:p>
            <a:pPr algn="ctr"/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  <a:ea typeface="Fira Code" panose="020B0509050000020004" pitchFamily="49" charset="0"/>
            </a:endParaRPr>
          </a:p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>Muhammad Ameen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Fira Code" panose="020B0509050000020004" pitchFamily="49" charset="0"/>
              </a:rPr>
              <a:t>SP18-BCS-098/5B</a:t>
            </a:r>
          </a:p>
        </p:txBody>
      </p:sp>
    </p:spTree>
    <p:extLst>
      <p:ext uri="{BB962C8B-B14F-4D97-AF65-F5344CB8AC3E}">
        <p14:creationId xmlns:p14="http://schemas.microsoft.com/office/powerpoint/2010/main" val="24621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1315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Client side of MyFTP Project is build inside JavaFX along with Java programming language.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 Architecture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5" y="3084614"/>
            <a:ext cx="5927544" cy="32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7133"/>
            <a:ext cx="8596668" cy="725714"/>
          </a:xfrm>
        </p:spPr>
        <p:txBody>
          <a:bodyPr/>
          <a:lstStyle/>
          <a:p>
            <a:r>
              <a:rPr lang="en-US" dirty="0" smtClean="0"/>
              <a:t>Client Side </a:t>
            </a:r>
            <a:r>
              <a:rPr lang="en-US" sz="1600" dirty="0" smtClean="0"/>
              <a:t>(src/Client/Main.java)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32014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Fira Code" panose="020B0509050000020004" pitchFamily="49" charset="0"/>
              </a:rPr>
              <a:t>Screenshots: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  <a:ea typeface="Fira Code" panose="020B05090500000200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6901" r="17316" b="11226"/>
          <a:stretch/>
        </p:blipFill>
        <p:spPr>
          <a:xfrm>
            <a:off x="6221791" y="2872887"/>
            <a:ext cx="5258358" cy="3686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t="6643" r="17172" b="11226"/>
          <a:stretch/>
        </p:blipFill>
        <p:spPr>
          <a:xfrm>
            <a:off x="677334" y="2872887"/>
            <a:ext cx="5258358" cy="3690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77334" y="1422165"/>
            <a:ext cx="779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Server side is build with procedural approach thus making it as simple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use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714"/>
          </a:xfrm>
        </p:spPr>
        <p:txBody>
          <a:bodyPr/>
          <a:lstStyle/>
          <a:p>
            <a:r>
              <a:rPr lang="en-US" dirty="0" smtClean="0"/>
              <a:t>Server Side </a:t>
            </a:r>
            <a:r>
              <a:rPr lang="en-US" sz="1600" dirty="0" smtClean="0"/>
              <a:t>(src/Server/Server.java)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07554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Fira Code" panose="020B0509050000020004" pitchFamily="49" charset="0"/>
              </a:rPr>
              <a:t>Screenshots: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  <a:ea typeface="Fira Code" panose="020B050905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7" t="19477" r="26263" b="23545"/>
          <a:stretch/>
        </p:blipFill>
        <p:spPr>
          <a:xfrm>
            <a:off x="2455608" y="2762069"/>
            <a:ext cx="5040120" cy="34113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714"/>
          </a:xfrm>
        </p:spPr>
        <p:txBody>
          <a:bodyPr/>
          <a:lstStyle/>
          <a:p>
            <a:r>
              <a:rPr lang="en-US" dirty="0" smtClean="0"/>
              <a:t>Storage </a:t>
            </a:r>
            <a:r>
              <a:rPr lang="en-US" sz="1600" dirty="0" smtClean="0"/>
              <a:t>(src/Storage)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4136572"/>
            <a:ext cx="8902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This folder is restricted to be used when a Client wants to send his file to Receiver (Server Side).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 Client has to put his file/folder inside the Storage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Folder then only he be able to send the files to Server side.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5" t="33079" r="32900" b="32015"/>
          <a:stretch/>
        </p:blipFill>
        <p:spPr>
          <a:xfrm>
            <a:off x="2394952" y="1542142"/>
            <a:ext cx="5161432" cy="238760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7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118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SemiBold</vt:lpstr>
      <vt:lpstr>Fira Code</vt:lpstr>
      <vt:lpstr>Trebuchet MS</vt:lpstr>
      <vt:lpstr>Wingdings</vt:lpstr>
      <vt:lpstr>Wingdings 3</vt:lpstr>
      <vt:lpstr>Facet</vt:lpstr>
      <vt:lpstr>PowerPoint Presentation</vt:lpstr>
      <vt:lpstr>Client Side</vt:lpstr>
      <vt:lpstr>Client Side (src/Client/Main.java)</vt:lpstr>
      <vt:lpstr>Server Side (src/Server/Server.java)</vt:lpstr>
      <vt:lpstr>Storage (src/Storage)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Haseeb Ahmed</dc:creator>
  <cp:lastModifiedBy>Haseeb Ahmed</cp:lastModifiedBy>
  <cp:revision>5</cp:revision>
  <dcterms:created xsi:type="dcterms:W3CDTF">2020-08-06T19:15:16Z</dcterms:created>
  <dcterms:modified xsi:type="dcterms:W3CDTF">2020-08-06T20:03:52Z</dcterms:modified>
</cp:coreProperties>
</file>