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6.gif" ContentType="image/gif"/>
  <Override PartName="/ppt/media/image2.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0CEBDCF-CBF2-498E-9D34-863EC6BEA83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88DF278-9A7E-4D1B-9299-0198A9879C7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058EC36-7059-4FB6-BB79-5D0706076FF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6E5DB76-51B5-498A-AA83-3BC738FF93A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3D8CD67-9B20-4C9C-8051-9A9FB863F9F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FD2FEAA-2962-4751-A7D7-A08E28E8D1D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6A2CE7-FF3A-43F1-B6BE-C218BE1762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6AF78A-0F7E-4990-90B5-81129D2D7E2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E3D1EFF-E59D-439E-926D-1FB2DC6A305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34F138-C52D-4A50-83C3-84A9CD5CFB0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81E8B72-CA98-4C2B-92ED-7F1B06A4193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4E99C14-37FE-4C55-8799-0FF2B418381E}"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FC181F7-8D30-4C37-BB6D-039F9160280D}"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4"/>
          </p:nvPr>
        </p:nvSpPr>
        <p:spPr/>
        <p:txBody>
          <a:bodyPr/>
          <a:p>
            <a:fld id="{00C94AB3-C7C3-4800-A7B6-C5C7AD1205E7}"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4"/>
          </p:nvPr>
        </p:nvSpPr>
        <p:spPr/>
        <p:txBody>
          <a:bodyPr/>
          <a:p>
            <a:fld id="{A3F49482-B0E0-4C21-991B-E420A79235D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4"/>
          </p:nvPr>
        </p:nvSpPr>
        <p:spPr/>
        <p:txBody>
          <a:bodyPr/>
          <a:p>
            <a:fld id="{453F1377-D561-4D13-A6D8-F683B27879A1}"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4"/>
          </p:nvPr>
        </p:nvSpPr>
        <p:spPr/>
        <p:txBody>
          <a:bodyPr/>
          <a:p>
            <a:fld id="{8F1C2968-CE2D-4FF2-A9E8-40B7713E77C9}"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4"/>
          </p:nvPr>
        </p:nvSpPr>
        <p:spPr/>
        <p:txBody>
          <a:bodyPr/>
          <a:p>
            <a:fld id="{330224C4-4E9E-4222-8FE8-3440E6275DD3}"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8890018F-5F95-4048-923D-4B340F47F681}"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97D6FC6D-7544-47B9-85DE-C969894E029A}"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E776EAA6-5D12-4D6D-B48A-8AF84E4D5BAA}"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4"/>
          </p:nvPr>
        </p:nvSpPr>
        <p:spPr/>
        <p:txBody>
          <a:bodyPr/>
          <a:p>
            <a:fld id="{9F741F29-1827-4C5A-879B-CCB78DF2C9EA}"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4"/>
          </p:nvPr>
        </p:nvSpPr>
        <p:spPr/>
        <p:txBody>
          <a:bodyPr/>
          <a:p>
            <a:fld id="{00B35469-48AB-40C8-9994-A97547EEED7D}"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4"/>
          </p:nvPr>
        </p:nvSpPr>
        <p:spPr/>
        <p:txBody>
          <a:bodyPr/>
          <a:p>
            <a:fld id="{41236F36-30A2-4084-88B0-A4417E99E897}"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CD8DEE3-BDC9-46E5-85FB-C768669E9106}"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BCE381-E574-413B-8964-9241A9F1CC1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4866404-BDF8-4092-84E7-BCD79117ED1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6E260EE-2BB0-41CF-8022-E24B8A9099E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9BF75B7-5687-4E01-BD65-DD054980DEE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CCDCDAA-9591-4476-8FFB-2B2DD78CFE56}"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C6B633D-D674-4BA5-AA9E-46C34E524F2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CDB465-F557-47AB-AC37-CB76020268C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20344EC-B82D-419E-8332-976DD8AFFDA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D3B0701-A213-4A1F-BE93-9494F1CE0AD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7527B8B-6C4A-46B5-AAD5-29BE870DE92F}"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2485813-E2FB-4C00-B803-73529E21B65E}"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EE9E4CF8-CC55-4820-BD83-6AC8A7C257EA}"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8"/>
          </p:nvPr>
        </p:nvSpPr>
        <p:spPr/>
        <p:txBody>
          <a:bodyPr/>
          <a:p>
            <a:fld id="{27F36184-B3F3-4CBE-95EF-DABE518CB3F4}"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8"/>
          </p:nvPr>
        </p:nvSpPr>
        <p:spPr/>
        <p:txBody>
          <a:bodyPr/>
          <a:p>
            <a:fld id="{6074DA8A-CED0-43C7-AC7D-16984A7D13E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8"/>
          </p:nvPr>
        </p:nvSpPr>
        <p:spPr/>
        <p:txBody>
          <a:bodyPr/>
          <a:p>
            <a:fld id="{349441F5-07F0-48AE-9F00-F94EC0E56DAB}"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8"/>
          </p:nvPr>
        </p:nvSpPr>
        <p:spPr/>
        <p:txBody>
          <a:bodyPr/>
          <a:p>
            <a:fld id="{F3E20F96-C430-4B73-BD76-9CD0833C45B6}"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8"/>
          </p:nvPr>
        </p:nvSpPr>
        <p:spPr/>
        <p:txBody>
          <a:bodyPr/>
          <a:p>
            <a:fld id="{D23B7CCD-FB67-4BC5-B700-11D9AFAFEF5B}"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45EB18FB-AFB9-48C8-AAB0-D284F271313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09C4874D-18E6-499A-A6BF-6650E9D2AEF6}"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286C6754-EC7C-4A51-8442-A33BAF1313DA}"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8"/>
          </p:nvPr>
        </p:nvSpPr>
        <p:spPr/>
        <p:txBody>
          <a:bodyPr/>
          <a:p>
            <a:fld id="{A7B63CE2-EDA2-466D-8DDC-A8D677C233E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8"/>
          </p:nvPr>
        </p:nvSpPr>
        <p:spPr/>
        <p:txBody>
          <a:bodyPr/>
          <a:p>
            <a:fld id="{A6BEDAC6-BC93-4262-8EAD-47A0E20EEE42}"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8"/>
          </p:nvPr>
        </p:nvSpPr>
        <p:spPr/>
        <p:txBody>
          <a:bodyPr/>
          <a:p>
            <a:fld id="{6284E24C-EA94-464A-BD3D-E6E4F19FB3B4}"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c369"/>
        </a:solidFill>
      </p:bgPr>
    </p:bg>
    <p:spTree>
      <p:nvGrpSpPr>
        <p:cNvPr id="1" name=""/>
        <p:cNvGrpSpPr/>
        <p:nvPr/>
      </p:nvGrpSpPr>
      <p:grpSpPr>
        <a:xfrm>
          <a:off x="0" y="0"/>
          <a:ext cx="0" cy="0"/>
          <a:chOff x="0" y="0"/>
          <a:chExt cx="0" cy="0"/>
        </a:xfrm>
      </p:grpSpPr>
      <p:sp>
        <p:nvSpPr>
          <p:cNvPr id="0"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4" name="Google Shape;327;p33"/>
          <p:cNvSpPr/>
          <p:nvPr/>
        </p:nvSpPr>
        <p:spPr>
          <a:xfrm>
            <a:off x="1062720" y="1161360"/>
            <a:ext cx="10220400" cy="4831200"/>
          </a:xfrm>
          <a:prstGeom prst="rect">
            <a:avLst/>
          </a:prstGeom>
          <a:solidFill>
            <a:schemeClr val="accent3"/>
          </a:solidFill>
          <a:ln w="25400">
            <a:solidFill>
              <a:srgbClr val="000000"/>
            </a:solidFill>
            <a:miter/>
          </a:ln>
        </p:spPr>
        <p:style>
          <a:lnRef idx="0"/>
          <a:fillRef idx="0"/>
          <a:effectRef idx="0"/>
          <a:fontRef idx="minor"/>
        </p:style>
      </p:sp>
      <p:sp>
        <p:nvSpPr>
          <p:cNvPr id="5" name="Google Shape;328;p33"/>
          <p:cNvSpPr/>
          <p:nvPr/>
        </p:nvSpPr>
        <p:spPr>
          <a:xfrm>
            <a:off x="858240" y="800280"/>
            <a:ext cx="10220400" cy="4952160"/>
          </a:xfrm>
          <a:prstGeom prst="rect">
            <a:avLst/>
          </a:prstGeom>
          <a:solidFill>
            <a:schemeClr val="accent5"/>
          </a:solidFill>
          <a:ln w="25400">
            <a:solidFill>
              <a:srgbClr val="000000"/>
            </a:solidFill>
            <a:miter/>
          </a:ln>
        </p:spPr>
        <p:style>
          <a:lnRef idx="0"/>
          <a:fillRef idx="0"/>
          <a:effectRef idx="0"/>
          <a:fontRef idx="minor"/>
        </p:style>
      </p:sp>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c369"/>
        </a:solidFill>
      </p:bgPr>
    </p:bg>
    <p:spTree>
      <p:nvGrpSpPr>
        <p:cNvPr id="1" name=""/>
        <p:cNvGrpSpPr/>
        <p:nvPr/>
      </p:nvGrpSpPr>
      <p:grpSpPr>
        <a:xfrm>
          <a:off x="0" y="0"/>
          <a:ext cx="0" cy="0"/>
          <a:chOff x="0" y="0"/>
          <a:chExt cx="0" cy="0"/>
        </a:xfrm>
      </p:grpSpPr>
      <p:sp>
        <p:nvSpPr>
          <p:cNvPr id="44"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45"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46"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47"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48" name="Google Shape;327;p33"/>
          <p:cNvSpPr/>
          <p:nvPr/>
        </p:nvSpPr>
        <p:spPr>
          <a:xfrm>
            <a:off x="1062720" y="1161360"/>
            <a:ext cx="10220400" cy="4831200"/>
          </a:xfrm>
          <a:prstGeom prst="rect">
            <a:avLst/>
          </a:prstGeom>
          <a:solidFill>
            <a:schemeClr val="accent3"/>
          </a:solidFill>
          <a:ln w="25400">
            <a:solidFill>
              <a:srgbClr val="000000"/>
            </a:solidFill>
            <a:miter/>
          </a:ln>
        </p:spPr>
        <p:style>
          <a:lnRef idx="0"/>
          <a:fillRef idx="0"/>
          <a:effectRef idx="0"/>
          <a:fontRef idx="minor"/>
        </p:style>
      </p:sp>
      <p:sp>
        <p:nvSpPr>
          <p:cNvPr id="49" name="Google Shape;328;p33"/>
          <p:cNvSpPr/>
          <p:nvPr/>
        </p:nvSpPr>
        <p:spPr>
          <a:xfrm>
            <a:off x="858240" y="800280"/>
            <a:ext cx="10220400" cy="4952160"/>
          </a:xfrm>
          <a:prstGeom prst="rect">
            <a:avLst/>
          </a:prstGeom>
          <a:solidFill>
            <a:schemeClr val="accent5"/>
          </a:solidFill>
          <a:ln w="25400">
            <a:solidFill>
              <a:srgbClr val="000000"/>
            </a:solidFill>
            <a:miter/>
          </a:ln>
        </p:spPr>
        <p:style>
          <a:lnRef idx="0"/>
          <a:fillRef idx="0"/>
          <a:effectRef idx="0"/>
          <a:fontRef idx="minor"/>
        </p:style>
      </p:sp>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be8"/>
        </a:solidFill>
      </p:bgPr>
    </p:bg>
    <p:spTree>
      <p:nvGrpSpPr>
        <p:cNvPr id="1" name=""/>
        <p:cNvGrpSpPr/>
        <p:nvPr/>
      </p:nvGrpSpPr>
      <p:grpSpPr>
        <a:xfrm>
          <a:off x="0" y="0"/>
          <a:ext cx="0" cy="0"/>
          <a:chOff x="0" y="0"/>
          <a:chExt cx="0" cy="0"/>
        </a:xfrm>
      </p:grpSpPr>
      <p:sp>
        <p:nvSpPr>
          <p:cNvPr id="88"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89"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90"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91"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92" name="Google Shape;1251;p56"/>
          <p:cNvSpPr/>
          <p:nvPr/>
        </p:nvSpPr>
        <p:spPr>
          <a:xfrm>
            <a:off x="1072440" y="2549880"/>
            <a:ext cx="1621800" cy="1621800"/>
          </a:xfrm>
          <a:prstGeom prst="ellipse">
            <a:avLst/>
          </a:prstGeom>
          <a:solidFill>
            <a:schemeClr val="accent3">
              <a:lumMod val="20000"/>
              <a:lumOff val="80000"/>
            </a:schemeClr>
          </a:solidFill>
          <a:ln w="25400">
            <a:solidFill>
              <a:srgbClr val="000000"/>
            </a:solidFill>
            <a:miter/>
          </a:ln>
        </p:spPr>
        <p:style>
          <a:lnRef idx="0"/>
          <a:fillRef idx="0"/>
          <a:effectRef idx="0"/>
          <a:fontRef idx="minor"/>
        </p:style>
      </p:sp>
      <p:sp>
        <p:nvSpPr>
          <p:cNvPr id="93" name="Google Shape;1251;p56"/>
          <p:cNvSpPr/>
          <p:nvPr/>
        </p:nvSpPr>
        <p:spPr>
          <a:xfrm>
            <a:off x="3235680" y="2522520"/>
            <a:ext cx="1621800" cy="1621800"/>
          </a:xfrm>
          <a:prstGeom prst="ellipse">
            <a:avLst/>
          </a:prstGeom>
          <a:solidFill>
            <a:schemeClr val="accent3">
              <a:lumMod val="20000"/>
              <a:lumOff val="80000"/>
            </a:schemeClr>
          </a:solidFill>
          <a:ln w="25400">
            <a:solidFill>
              <a:srgbClr val="000000"/>
            </a:solidFill>
            <a:miter/>
          </a:ln>
        </p:spPr>
        <p:style>
          <a:lnRef idx="0"/>
          <a:fillRef idx="0"/>
          <a:effectRef idx="0"/>
          <a:fontRef idx="minor"/>
        </p:style>
      </p:sp>
      <p:sp>
        <p:nvSpPr>
          <p:cNvPr id="94" name="Google Shape;1251;p56"/>
          <p:cNvSpPr/>
          <p:nvPr/>
        </p:nvSpPr>
        <p:spPr>
          <a:xfrm>
            <a:off x="5415120" y="2513880"/>
            <a:ext cx="1621800" cy="1621800"/>
          </a:xfrm>
          <a:prstGeom prst="ellipse">
            <a:avLst/>
          </a:prstGeom>
          <a:solidFill>
            <a:schemeClr val="accent3">
              <a:lumMod val="20000"/>
              <a:lumOff val="80000"/>
            </a:schemeClr>
          </a:solidFill>
          <a:ln w="25400">
            <a:solidFill>
              <a:srgbClr val="000000"/>
            </a:solidFill>
            <a:miter/>
          </a:ln>
        </p:spPr>
        <p:style>
          <a:lnRef idx="0"/>
          <a:fillRef idx="0"/>
          <a:effectRef idx="0"/>
          <a:fontRef idx="minor"/>
        </p:style>
      </p:sp>
      <p:sp>
        <p:nvSpPr>
          <p:cNvPr id="95" name="Google Shape;1251;p56"/>
          <p:cNvSpPr/>
          <p:nvPr/>
        </p:nvSpPr>
        <p:spPr>
          <a:xfrm>
            <a:off x="7530480" y="2525040"/>
            <a:ext cx="1621800" cy="1621800"/>
          </a:xfrm>
          <a:prstGeom prst="ellipse">
            <a:avLst/>
          </a:prstGeom>
          <a:solidFill>
            <a:schemeClr val="accent3">
              <a:lumMod val="20000"/>
              <a:lumOff val="80000"/>
            </a:schemeClr>
          </a:solidFill>
          <a:ln w="25400">
            <a:solidFill>
              <a:srgbClr val="000000"/>
            </a:solidFill>
            <a:miter/>
          </a:ln>
        </p:spPr>
        <p:style>
          <a:lnRef idx="0"/>
          <a:fillRef idx="0"/>
          <a:effectRef idx="0"/>
          <a:fontRef idx="minor"/>
        </p:style>
      </p:sp>
      <p:sp>
        <p:nvSpPr>
          <p:cNvPr id="96" name="Google Shape;1251;p56"/>
          <p:cNvSpPr/>
          <p:nvPr/>
        </p:nvSpPr>
        <p:spPr>
          <a:xfrm>
            <a:off x="9709920" y="2516400"/>
            <a:ext cx="1621800" cy="1621800"/>
          </a:xfrm>
          <a:prstGeom prst="ellipse">
            <a:avLst/>
          </a:prstGeom>
          <a:solidFill>
            <a:schemeClr val="accent3">
              <a:lumMod val="20000"/>
              <a:lumOff val="80000"/>
            </a:schemeClr>
          </a:solidFill>
          <a:ln w="25400">
            <a:solidFill>
              <a:srgbClr val="000000"/>
            </a:solidFill>
            <a:miter/>
          </a:ln>
        </p:spPr>
        <p:style>
          <a:lnRef idx="0"/>
          <a:fillRef idx="0"/>
          <a:effectRef idx="0"/>
          <a:fontRef idx="minor"/>
        </p:style>
      </p:sp>
      <p:sp>
        <p:nvSpPr>
          <p:cNvPr id="97" name="PlaceHolder 1"/>
          <p:cNvSpPr>
            <a:spLocks noGrp="1"/>
          </p:cNvSpPr>
          <p:nvPr>
            <p:ph type="ftr" idx="1"/>
          </p:nvPr>
        </p:nvSpPr>
        <p:spPr>
          <a:xfrm>
            <a:off x="5364360" y="6400800"/>
            <a:ext cx="146232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r>
              <a:rPr b="0" lang="en-US" sz="1000" spc="-1" strike="noStrike">
                <a:solidFill>
                  <a:srgbClr val="000000"/>
                </a:solidFill>
                <a:latin typeface="Century Gothic"/>
              </a:rPr>
              <a:t>&lt;footer&gt;</a:t>
            </a:r>
            <a:endParaRPr b="0" lang="en-IN" sz="1000" spc="-1" strike="noStrike">
              <a:latin typeface="Times New Roman"/>
            </a:endParaRPr>
          </a:p>
        </p:txBody>
      </p:sp>
      <p:sp>
        <p:nvSpPr>
          <p:cNvPr id="98" name="PlaceHolder 2"/>
          <p:cNvSpPr>
            <a:spLocks noGrp="1"/>
          </p:cNvSpPr>
          <p:nvPr>
            <p:ph type="sldNum" idx="2"/>
          </p:nvPr>
        </p:nvSpPr>
        <p:spPr>
          <a:xfrm>
            <a:off x="83808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fld id="{EB95D867-379B-4B81-9317-A6C78B5343E1}" type="slidenum">
              <a:rPr b="0" lang="en-US" sz="1000" spc="-1" strike="noStrike">
                <a:solidFill>
                  <a:srgbClr val="000000"/>
                </a:solidFill>
                <a:latin typeface="Century Gothic"/>
              </a:rPr>
              <a:t>&lt;number&gt;</a:t>
            </a:fld>
            <a:endParaRPr b="0" lang="en-IN" sz="1000" spc="-1" strike="noStrike">
              <a:latin typeface="Times New Roman"/>
            </a:endParaRPr>
          </a:p>
        </p:txBody>
      </p:sp>
      <p:sp>
        <p:nvSpPr>
          <p:cNvPr id="99" name="PlaceHolder 3"/>
          <p:cNvSpPr>
            <a:spLocks noGrp="1"/>
          </p:cNvSpPr>
          <p:nvPr>
            <p:ph type="dt" idx="3"/>
          </p:nvPr>
        </p:nvSpPr>
        <p:spPr>
          <a:xfrm>
            <a:off x="10629000" y="6400800"/>
            <a:ext cx="639360" cy="246240"/>
          </a:xfrm>
          <a:prstGeom prst="rect">
            <a:avLst/>
          </a:prstGeom>
          <a:noFill/>
          <a:ln w="0">
            <a:noFill/>
          </a:ln>
        </p:spPr>
        <p:txBody>
          <a:bodyPr lIns="0" rIns="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4653"/>
        </a:solidFill>
      </p:bgPr>
    </p:bg>
    <p:spTree>
      <p:nvGrpSpPr>
        <p:cNvPr id="1" name=""/>
        <p:cNvGrpSpPr/>
        <p:nvPr/>
      </p:nvGrpSpPr>
      <p:grpSpPr>
        <a:xfrm>
          <a:off x="0" y="0"/>
          <a:ext cx="0" cy="0"/>
          <a:chOff x="0" y="0"/>
          <a:chExt cx="0" cy="0"/>
        </a:xfrm>
      </p:grpSpPr>
      <p:sp>
        <p:nvSpPr>
          <p:cNvPr id="138"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39"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40"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41"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42" name="Google Shape;327;p33"/>
          <p:cNvSpPr/>
          <p:nvPr/>
        </p:nvSpPr>
        <p:spPr>
          <a:xfrm>
            <a:off x="809640" y="1011960"/>
            <a:ext cx="6957000" cy="5060880"/>
          </a:xfrm>
          <a:prstGeom prst="rect">
            <a:avLst/>
          </a:prstGeom>
          <a:solidFill>
            <a:schemeClr val="accent4"/>
          </a:solidFill>
          <a:ln w="25400">
            <a:solidFill>
              <a:srgbClr val="000000"/>
            </a:solidFill>
            <a:miter/>
          </a:ln>
        </p:spPr>
        <p:style>
          <a:lnRef idx="0"/>
          <a:fillRef idx="0"/>
          <a:effectRef idx="0"/>
          <a:fontRef idx="minor"/>
        </p:style>
      </p:sp>
      <p:sp>
        <p:nvSpPr>
          <p:cNvPr id="143" name="Google Shape;328;p33"/>
          <p:cNvSpPr/>
          <p:nvPr/>
        </p:nvSpPr>
        <p:spPr>
          <a:xfrm>
            <a:off x="600480" y="782640"/>
            <a:ext cx="6957000" cy="5060880"/>
          </a:xfrm>
          <a:prstGeom prst="rect">
            <a:avLst/>
          </a:prstGeom>
          <a:solidFill>
            <a:schemeClr val="accent5"/>
          </a:solidFill>
          <a:ln w="25400">
            <a:solidFill>
              <a:srgbClr val="000000"/>
            </a:solidFill>
            <a:miter/>
          </a:ln>
        </p:spPr>
        <p:style>
          <a:lnRef idx="0"/>
          <a:fillRef idx="0"/>
          <a:effectRef idx="0"/>
          <a:fontRef idx="minor"/>
        </p:style>
      </p:sp>
      <p:sp>
        <p:nvSpPr>
          <p:cNvPr id="144" name="Straight Connector 27"/>
          <p:cNvSpPr/>
          <p:nvPr/>
        </p:nvSpPr>
        <p:spPr>
          <a:xfrm>
            <a:off x="11276280" y="6528600"/>
            <a:ext cx="914400" cy="36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45" name="Group 12"/>
          <p:cNvGrpSpPr/>
          <p:nvPr/>
        </p:nvGrpSpPr>
        <p:grpSpPr>
          <a:xfrm>
            <a:off x="0" y="6526800"/>
            <a:ext cx="8294040" cy="5760"/>
            <a:chOff x="0" y="6526800"/>
            <a:chExt cx="8294040" cy="5760"/>
          </a:xfrm>
        </p:grpSpPr>
        <p:sp>
          <p:nvSpPr>
            <p:cNvPr id="146" name="Straight Connector 13"/>
            <p:cNvSpPr/>
            <p:nvPr/>
          </p:nvSpPr>
          <p:spPr>
            <a:xfrm>
              <a:off x="0" y="6526800"/>
              <a:ext cx="3935160" cy="576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47" name="Straight Connector 15"/>
            <p:cNvSpPr/>
            <p:nvPr/>
          </p:nvSpPr>
          <p:spPr>
            <a:xfrm>
              <a:off x="4358520" y="6526800"/>
              <a:ext cx="3935520" cy="576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sp>
        <p:nvSpPr>
          <p:cNvPr id="148" name="PlaceHolder 1"/>
          <p:cNvSpPr>
            <a:spLocks noGrp="1"/>
          </p:cNvSpPr>
          <p:nvPr>
            <p:ph type="sldNum" idx="4"/>
          </p:nvPr>
        </p:nvSpPr>
        <p:spPr>
          <a:xfrm>
            <a:off x="396252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ffffff"/>
                </a:solidFill>
                <a:latin typeface="Century Gothic"/>
              </a:defRPr>
            </a:lvl1pPr>
          </a:lstStyle>
          <a:p>
            <a:pPr algn="ctr">
              <a:lnSpc>
                <a:spcPct val="100000"/>
              </a:lnSpc>
              <a:buNone/>
            </a:pPr>
            <a:fld id="{CD657D18-F4FE-4905-B718-3F03710CC324}" type="slidenum">
              <a:rPr b="0" lang="en-US" sz="1000" spc="-1" strike="noStrike">
                <a:solidFill>
                  <a:srgbClr val="ffffff"/>
                </a:solidFill>
                <a:latin typeface="Century Gothic"/>
              </a:rPr>
              <a:t>&lt;number&gt;</a:t>
            </a:fld>
            <a:endParaRPr b="0" lang="en-IN" sz="1000" spc="-1" strike="noStrike">
              <a:latin typeface="Times New Roman"/>
            </a:endParaRPr>
          </a:p>
        </p:txBody>
      </p:sp>
      <p:sp>
        <p:nvSpPr>
          <p:cNvPr id="14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50"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d6cd"/>
        </a:solidFill>
      </p:bgPr>
    </p:bg>
    <p:spTree>
      <p:nvGrpSpPr>
        <p:cNvPr id="1" name=""/>
        <p:cNvGrpSpPr/>
        <p:nvPr/>
      </p:nvGrpSpPr>
      <p:grpSpPr>
        <a:xfrm>
          <a:off x="0" y="0"/>
          <a:ext cx="0" cy="0"/>
          <a:chOff x="0" y="0"/>
          <a:chExt cx="0" cy="0"/>
        </a:xfrm>
      </p:grpSpPr>
      <p:sp>
        <p:nvSpPr>
          <p:cNvPr id="187"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88"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89"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90"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191" name="Google Shape;1247;p56"/>
          <p:cNvSpPr/>
          <p:nvPr/>
        </p:nvSpPr>
        <p:spPr>
          <a:xfrm>
            <a:off x="5607000" y="347040"/>
            <a:ext cx="6281280" cy="1038960"/>
          </a:xfrm>
          <a:prstGeom prst="rect">
            <a:avLst/>
          </a:prstGeom>
          <a:solidFill>
            <a:schemeClr val="accent3"/>
          </a:solidFill>
          <a:ln w="25400">
            <a:solidFill>
              <a:srgbClr val="000000"/>
            </a:solidFill>
            <a:miter/>
          </a:ln>
        </p:spPr>
        <p:style>
          <a:lnRef idx="0"/>
          <a:fillRef idx="0"/>
          <a:effectRef idx="0"/>
          <a:fontRef idx="minor"/>
        </p:style>
      </p:sp>
      <p:sp>
        <p:nvSpPr>
          <p:cNvPr id="192" name="Google Shape;1264;p56"/>
          <p:cNvSpPr/>
          <p:nvPr/>
        </p:nvSpPr>
        <p:spPr>
          <a:xfrm>
            <a:off x="5607000" y="1623600"/>
            <a:ext cx="6281280" cy="1038960"/>
          </a:xfrm>
          <a:prstGeom prst="rect">
            <a:avLst/>
          </a:prstGeom>
          <a:solidFill>
            <a:schemeClr val="accent3"/>
          </a:solidFill>
          <a:ln w="25400">
            <a:solidFill>
              <a:srgbClr val="000000"/>
            </a:solidFill>
            <a:miter/>
          </a:ln>
        </p:spPr>
        <p:style>
          <a:lnRef idx="0"/>
          <a:fillRef idx="0"/>
          <a:effectRef idx="0"/>
          <a:fontRef idx="minor"/>
        </p:style>
      </p:sp>
      <p:sp>
        <p:nvSpPr>
          <p:cNvPr id="193" name="Google Shape;1278;p56"/>
          <p:cNvSpPr/>
          <p:nvPr/>
        </p:nvSpPr>
        <p:spPr>
          <a:xfrm>
            <a:off x="5607000" y="2926080"/>
            <a:ext cx="6281280" cy="1038960"/>
          </a:xfrm>
          <a:prstGeom prst="rect">
            <a:avLst/>
          </a:prstGeom>
          <a:solidFill>
            <a:schemeClr val="accent3"/>
          </a:solidFill>
          <a:ln w="25400">
            <a:solidFill>
              <a:srgbClr val="000000"/>
            </a:solidFill>
            <a:miter/>
          </a:ln>
        </p:spPr>
        <p:style>
          <a:lnRef idx="0"/>
          <a:fillRef idx="0"/>
          <a:effectRef idx="0"/>
          <a:fontRef idx="minor"/>
        </p:style>
      </p:sp>
      <p:sp>
        <p:nvSpPr>
          <p:cNvPr id="194" name="Google Shape;1278;p56"/>
          <p:cNvSpPr/>
          <p:nvPr/>
        </p:nvSpPr>
        <p:spPr>
          <a:xfrm>
            <a:off x="5607000" y="4223160"/>
            <a:ext cx="6281280" cy="1038960"/>
          </a:xfrm>
          <a:prstGeom prst="rect">
            <a:avLst/>
          </a:prstGeom>
          <a:solidFill>
            <a:schemeClr val="accent3"/>
          </a:solidFill>
          <a:ln w="25400">
            <a:solidFill>
              <a:srgbClr val="000000"/>
            </a:solidFill>
            <a:miter/>
          </a:ln>
        </p:spPr>
        <p:style>
          <a:lnRef idx="0"/>
          <a:fillRef idx="0"/>
          <a:effectRef idx="0"/>
          <a:fontRef idx="minor"/>
        </p:style>
      </p:sp>
      <p:sp>
        <p:nvSpPr>
          <p:cNvPr id="195" name="Google Shape;1278;p56"/>
          <p:cNvSpPr/>
          <p:nvPr/>
        </p:nvSpPr>
        <p:spPr>
          <a:xfrm>
            <a:off x="5607000" y="5519520"/>
            <a:ext cx="6281280" cy="1038960"/>
          </a:xfrm>
          <a:prstGeom prst="rect">
            <a:avLst/>
          </a:prstGeom>
          <a:solidFill>
            <a:schemeClr val="accent3"/>
          </a:solidFill>
          <a:ln w="25400">
            <a:solidFill>
              <a:srgbClr val="000000"/>
            </a:solidFill>
            <a:miter/>
          </a:ln>
        </p:spPr>
        <p:style>
          <a:lnRef idx="0"/>
          <a:fillRef idx="0"/>
          <a:effectRef idx="0"/>
          <a:fontRef idx="minor"/>
        </p:style>
      </p:sp>
      <p:sp>
        <p:nvSpPr>
          <p:cNvPr id="196" name="Google Shape;1268;p56"/>
          <p:cNvSpPr/>
          <p:nvPr/>
        </p:nvSpPr>
        <p:spPr>
          <a:xfrm>
            <a:off x="4348800" y="1637640"/>
            <a:ext cx="969120" cy="969120"/>
          </a:xfrm>
          <a:prstGeom prst="ellipse">
            <a:avLst/>
          </a:prstGeom>
          <a:solidFill>
            <a:schemeClr val="accent3"/>
          </a:solidFill>
          <a:ln w="25400">
            <a:solidFill>
              <a:srgbClr val="000000"/>
            </a:solidFill>
            <a:miter/>
          </a:ln>
        </p:spPr>
        <p:style>
          <a:lnRef idx="0"/>
          <a:fillRef idx="0"/>
          <a:effectRef idx="0"/>
          <a:fontRef idx="minor"/>
        </p:style>
      </p:sp>
      <p:sp>
        <p:nvSpPr>
          <p:cNvPr id="197" name="Google Shape;1282;p56"/>
          <p:cNvSpPr/>
          <p:nvPr/>
        </p:nvSpPr>
        <p:spPr>
          <a:xfrm>
            <a:off x="4348800" y="2927160"/>
            <a:ext cx="969120" cy="969120"/>
          </a:xfrm>
          <a:prstGeom prst="ellipse">
            <a:avLst/>
          </a:prstGeom>
          <a:solidFill>
            <a:schemeClr val="accent3"/>
          </a:solidFill>
          <a:ln w="25400">
            <a:solidFill>
              <a:srgbClr val="000000"/>
            </a:solidFill>
            <a:miter/>
          </a:ln>
        </p:spPr>
        <p:style>
          <a:lnRef idx="0"/>
          <a:fillRef idx="0"/>
          <a:effectRef idx="0"/>
          <a:fontRef idx="minor"/>
        </p:style>
      </p:sp>
      <p:sp>
        <p:nvSpPr>
          <p:cNvPr id="198" name="Google Shape;1282;p56"/>
          <p:cNvSpPr/>
          <p:nvPr/>
        </p:nvSpPr>
        <p:spPr>
          <a:xfrm>
            <a:off x="4348800" y="4277160"/>
            <a:ext cx="969120" cy="969120"/>
          </a:xfrm>
          <a:prstGeom prst="ellipse">
            <a:avLst/>
          </a:prstGeom>
          <a:solidFill>
            <a:schemeClr val="accent3"/>
          </a:solidFill>
          <a:ln w="25400">
            <a:solidFill>
              <a:srgbClr val="000000"/>
            </a:solidFill>
            <a:miter/>
          </a:ln>
        </p:spPr>
        <p:style>
          <a:lnRef idx="0"/>
          <a:fillRef idx="0"/>
          <a:effectRef idx="0"/>
          <a:fontRef idx="minor"/>
        </p:style>
      </p:sp>
      <p:sp>
        <p:nvSpPr>
          <p:cNvPr id="199" name="Google Shape;1282;p56"/>
          <p:cNvSpPr/>
          <p:nvPr/>
        </p:nvSpPr>
        <p:spPr>
          <a:xfrm>
            <a:off x="4348800" y="5568480"/>
            <a:ext cx="969120" cy="969120"/>
          </a:xfrm>
          <a:prstGeom prst="ellipse">
            <a:avLst/>
          </a:prstGeom>
          <a:solidFill>
            <a:schemeClr val="accent3"/>
          </a:solidFill>
          <a:ln w="25400">
            <a:solidFill>
              <a:srgbClr val="000000"/>
            </a:solidFill>
            <a:miter/>
          </a:ln>
        </p:spPr>
        <p:style>
          <a:lnRef idx="0"/>
          <a:fillRef idx="0"/>
          <a:effectRef idx="0"/>
          <a:fontRef idx="minor"/>
        </p:style>
      </p:sp>
      <p:sp>
        <p:nvSpPr>
          <p:cNvPr id="200" name="Google Shape;1251;p56"/>
          <p:cNvSpPr/>
          <p:nvPr/>
        </p:nvSpPr>
        <p:spPr>
          <a:xfrm>
            <a:off x="4348800" y="361080"/>
            <a:ext cx="969120" cy="969120"/>
          </a:xfrm>
          <a:prstGeom prst="ellipse">
            <a:avLst/>
          </a:prstGeom>
          <a:solidFill>
            <a:schemeClr val="accent3"/>
          </a:solidFill>
          <a:ln w="25400">
            <a:solidFill>
              <a:srgbClr val="000000"/>
            </a:solidFill>
            <a:miter/>
          </a:ln>
        </p:spPr>
        <p:style>
          <a:lnRef idx="0"/>
          <a:fillRef idx="0"/>
          <a:effectRef idx="0"/>
          <a:fontRef idx="minor"/>
        </p:style>
      </p:sp>
      <p:sp>
        <p:nvSpPr>
          <p:cNvPr id="201" name="Google Shape;1248;p56"/>
          <p:cNvSpPr/>
          <p:nvPr/>
        </p:nvSpPr>
        <p:spPr>
          <a:xfrm>
            <a:off x="5512320" y="241560"/>
            <a:ext cx="6281280" cy="1038960"/>
          </a:xfrm>
          <a:prstGeom prst="rect">
            <a:avLst/>
          </a:prstGeom>
          <a:solidFill>
            <a:schemeClr val="accent5"/>
          </a:solidFill>
          <a:ln w="25400">
            <a:solidFill>
              <a:srgbClr val="000000"/>
            </a:solidFill>
            <a:miter/>
          </a:ln>
        </p:spPr>
        <p:style>
          <a:lnRef idx="0"/>
          <a:fillRef idx="0"/>
          <a:effectRef idx="0"/>
          <a:fontRef idx="minor"/>
        </p:style>
      </p:sp>
      <p:sp>
        <p:nvSpPr>
          <p:cNvPr id="202" name="Google Shape;1265;p56"/>
          <p:cNvSpPr/>
          <p:nvPr/>
        </p:nvSpPr>
        <p:spPr>
          <a:xfrm>
            <a:off x="5512320" y="1518120"/>
            <a:ext cx="6281280" cy="1038960"/>
          </a:xfrm>
          <a:prstGeom prst="rect">
            <a:avLst/>
          </a:prstGeom>
          <a:solidFill>
            <a:schemeClr val="accent5"/>
          </a:solidFill>
          <a:ln w="25400">
            <a:solidFill>
              <a:srgbClr val="000000"/>
            </a:solidFill>
            <a:miter/>
          </a:ln>
        </p:spPr>
        <p:style>
          <a:lnRef idx="0"/>
          <a:fillRef idx="0"/>
          <a:effectRef idx="0"/>
          <a:fontRef idx="minor"/>
        </p:style>
      </p:sp>
      <p:sp>
        <p:nvSpPr>
          <p:cNvPr id="203" name="Google Shape;1279;p56"/>
          <p:cNvSpPr/>
          <p:nvPr/>
        </p:nvSpPr>
        <p:spPr>
          <a:xfrm>
            <a:off x="5512320" y="2807640"/>
            <a:ext cx="6281280" cy="1038960"/>
          </a:xfrm>
          <a:prstGeom prst="rect">
            <a:avLst/>
          </a:prstGeom>
          <a:solidFill>
            <a:schemeClr val="accent5"/>
          </a:solidFill>
          <a:ln w="25400">
            <a:solidFill>
              <a:srgbClr val="000000"/>
            </a:solidFill>
            <a:miter/>
          </a:ln>
        </p:spPr>
        <p:style>
          <a:lnRef idx="0"/>
          <a:fillRef idx="0"/>
          <a:effectRef idx="0"/>
          <a:fontRef idx="minor"/>
        </p:style>
      </p:sp>
      <p:sp>
        <p:nvSpPr>
          <p:cNvPr id="204" name="Google Shape;1279;p56"/>
          <p:cNvSpPr/>
          <p:nvPr/>
        </p:nvSpPr>
        <p:spPr>
          <a:xfrm>
            <a:off x="5512320" y="4117320"/>
            <a:ext cx="6281280" cy="1038960"/>
          </a:xfrm>
          <a:prstGeom prst="rect">
            <a:avLst/>
          </a:prstGeom>
          <a:solidFill>
            <a:schemeClr val="accent5"/>
          </a:solidFill>
          <a:ln w="25400">
            <a:solidFill>
              <a:srgbClr val="000000"/>
            </a:solidFill>
            <a:miter/>
          </a:ln>
        </p:spPr>
        <p:style>
          <a:lnRef idx="0"/>
          <a:fillRef idx="0"/>
          <a:effectRef idx="0"/>
          <a:fontRef idx="minor"/>
        </p:style>
      </p:sp>
      <p:sp>
        <p:nvSpPr>
          <p:cNvPr id="205" name="Google Shape;1279;p56"/>
          <p:cNvSpPr/>
          <p:nvPr/>
        </p:nvSpPr>
        <p:spPr>
          <a:xfrm>
            <a:off x="5512320" y="5413680"/>
            <a:ext cx="6281280" cy="1038960"/>
          </a:xfrm>
          <a:prstGeom prst="rect">
            <a:avLst/>
          </a:prstGeom>
          <a:solidFill>
            <a:schemeClr val="accent5"/>
          </a:solidFill>
          <a:ln w="25400">
            <a:solidFill>
              <a:srgbClr val="000000"/>
            </a:solidFill>
            <a:miter/>
          </a:ln>
        </p:spPr>
        <p:style>
          <a:lnRef idx="0"/>
          <a:fillRef idx="0"/>
          <a:effectRef idx="0"/>
          <a:fontRef idx="minor"/>
        </p:style>
      </p:sp>
      <p:sp>
        <p:nvSpPr>
          <p:cNvPr id="206" name="Google Shape;1251;p56"/>
          <p:cNvSpPr/>
          <p:nvPr/>
        </p:nvSpPr>
        <p:spPr>
          <a:xfrm>
            <a:off x="4290480" y="303120"/>
            <a:ext cx="969120" cy="969120"/>
          </a:xfrm>
          <a:prstGeom prst="ellipse">
            <a:avLst/>
          </a:prstGeom>
          <a:solidFill>
            <a:schemeClr val="accent5"/>
          </a:solidFill>
          <a:ln w="25400">
            <a:solidFill>
              <a:srgbClr val="000000"/>
            </a:solidFill>
            <a:miter/>
          </a:ln>
        </p:spPr>
        <p:style>
          <a:lnRef idx="0"/>
          <a:fillRef idx="0"/>
          <a:effectRef idx="0"/>
          <a:fontRef idx="minor"/>
        </p:style>
      </p:sp>
      <p:sp>
        <p:nvSpPr>
          <p:cNvPr id="207" name="Google Shape;1268;p56"/>
          <p:cNvSpPr/>
          <p:nvPr/>
        </p:nvSpPr>
        <p:spPr>
          <a:xfrm>
            <a:off x="4290480" y="1579680"/>
            <a:ext cx="969120" cy="969120"/>
          </a:xfrm>
          <a:prstGeom prst="ellipse">
            <a:avLst/>
          </a:prstGeom>
          <a:solidFill>
            <a:schemeClr val="accent5"/>
          </a:solidFill>
          <a:ln w="25400">
            <a:solidFill>
              <a:srgbClr val="000000"/>
            </a:solidFill>
            <a:miter/>
          </a:ln>
        </p:spPr>
        <p:style>
          <a:lnRef idx="0"/>
          <a:fillRef idx="0"/>
          <a:effectRef idx="0"/>
          <a:fontRef idx="minor"/>
        </p:style>
      </p:sp>
      <p:sp>
        <p:nvSpPr>
          <p:cNvPr id="208" name="Google Shape;1282;p56"/>
          <p:cNvSpPr/>
          <p:nvPr/>
        </p:nvSpPr>
        <p:spPr>
          <a:xfrm>
            <a:off x="4290480" y="2869200"/>
            <a:ext cx="969120" cy="969120"/>
          </a:xfrm>
          <a:prstGeom prst="ellipse">
            <a:avLst/>
          </a:prstGeom>
          <a:solidFill>
            <a:schemeClr val="accent5"/>
          </a:solidFill>
          <a:ln w="25400">
            <a:solidFill>
              <a:srgbClr val="000000"/>
            </a:solidFill>
            <a:miter/>
          </a:ln>
        </p:spPr>
        <p:style>
          <a:lnRef idx="0"/>
          <a:fillRef idx="0"/>
          <a:effectRef idx="0"/>
          <a:fontRef idx="minor"/>
        </p:style>
      </p:sp>
      <p:sp>
        <p:nvSpPr>
          <p:cNvPr id="209" name="Google Shape;1282;p56"/>
          <p:cNvSpPr/>
          <p:nvPr/>
        </p:nvSpPr>
        <p:spPr>
          <a:xfrm>
            <a:off x="4290480" y="4217760"/>
            <a:ext cx="969120" cy="969120"/>
          </a:xfrm>
          <a:prstGeom prst="ellipse">
            <a:avLst/>
          </a:prstGeom>
          <a:solidFill>
            <a:schemeClr val="accent5"/>
          </a:solidFill>
          <a:ln w="25400">
            <a:solidFill>
              <a:srgbClr val="000000"/>
            </a:solidFill>
            <a:miter/>
          </a:ln>
        </p:spPr>
        <p:style>
          <a:lnRef idx="0"/>
          <a:fillRef idx="0"/>
          <a:effectRef idx="0"/>
          <a:fontRef idx="minor"/>
        </p:style>
      </p:sp>
      <p:sp>
        <p:nvSpPr>
          <p:cNvPr id="210" name="Google Shape;1282;p56"/>
          <p:cNvSpPr/>
          <p:nvPr/>
        </p:nvSpPr>
        <p:spPr>
          <a:xfrm>
            <a:off x="4290480" y="5510520"/>
            <a:ext cx="969120" cy="969120"/>
          </a:xfrm>
          <a:prstGeom prst="ellipse">
            <a:avLst/>
          </a:prstGeom>
          <a:solidFill>
            <a:schemeClr val="accent5"/>
          </a:solidFill>
          <a:ln w="25400">
            <a:solidFill>
              <a:srgbClr val="000000"/>
            </a:solidFill>
            <a:miter/>
          </a:ln>
        </p:spPr>
        <p:style>
          <a:lnRef idx="0"/>
          <a:fillRef idx="0"/>
          <a:effectRef idx="0"/>
          <a:fontRef idx="minor"/>
        </p:style>
      </p:sp>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be8"/>
        </a:solidFill>
      </p:bgPr>
    </p:bg>
    <p:spTree>
      <p:nvGrpSpPr>
        <p:cNvPr id="1" name=""/>
        <p:cNvGrpSpPr/>
        <p:nvPr/>
      </p:nvGrpSpPr>
      <p:grpSpPr>
        <a:xfrm>
          <a:off x="0" y="0"/>
          <a:ext cx="0" cy="0"/>
          <a:chOff x="0" y="0"/>
          <a:chExt cx="0" cy="0"/>
        </a:xfrm>
      </p:grpSpPr>
      <p:sp>
        <p:nvSpPr>
          <p:cNvPr id="249"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50"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51"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52"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53" name="Google Shape;634;p42"/>
          <p:cNvSpPr/>
          <p:nvPr/>
        </p:nvSpPr>
        <p:spPr>
          <a:xfrm>
            <a:off x="1044000" y="2096280"/>
            <a:ext cx="10271160" cy="1504440"/>
          </a:xfrm>
          <a:prstGeom prst="rect">
            <a:avLst/>
          </a:prstGeom>
          <a:solidFill>
            <a:schemeClr val="accent3"/>
          </a:solidFill>
          <a:ln w="25400">
            <a:solidFill>
              <a:srgbClr val="000000"/>
            </a:solidFill>
            <a:miter/>
          </a:ln>
        </p:spPr>
        <p:style>
          <a:lnRef idx="0"/>
          <a:fillRef idx="0"/>
          <a:effectRef idx="0"/>
          <a:fontRef idx="minor"/>
        </p:style>
      </p:sp>
      <p:sp>
        <p:nvSpPr>
          <p:cNvPr id="254" name="Google Shape;634;p42"/>
          <p:cNvSpPr/>
          <p:nvPr/>
        </p:nvSpPr>
        <p:spPr>
          <a:xfrm>
            <a:off x="1044000" y="4160880"/>
            <a:ext cx="10271160" cy="1504440"/>
          </a:xfrm>
          <a:prstGeom prst="rect">
            <a:avLst/>
          </a:prstGeom>
          <a:solidFill>
            <a:schemeClr val="accent3"/>
          </a:solidFill>
          <a:ln w="25400">
            <a:solidFill>
              <a:srgbClr val="000000"/>
            </a:solidFill>
            <a:miter/>
          </a:ln>
        </p:spPr>
        <p:style>
          <a:lnRef idx="0"/>
          <a:fillRef idx="0"/>
          <a:effectRef idx="0"/>
          <a:fontRef idx="minor"/>
        </p:style>
      </p:sp>
      <p:sp>
        <p:nvSpPr>
          <p:cNvPr id="255" name="PlaceHolder 1"/>
          <p:cNvSpPr>
            <a:spLocks noGrp="1"/>
          </p:cNvSpPr>
          <p:nvPr>
            <p:ph type="ftr" idx="5"/>
          </p:nvPr>
        </p:nvSpPr>
        <p:spPr>
          <a:xfrm>
            <a:off x="5364360" y="6400800"/>
            <a:ext cx="146232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r>
              <a:rPr b="0" lang="en-US" sz="1000" spc="-1" strike="noStrike">
                <a:solidFill>
                  <a:srgbClr val="000000"/>
                </a:solidFill>
                <a:latin typeface="Century Gothic"/>
              </a:rPr>
              <a:t>&lt;footer&gt;</a:t>
            </a:r>
            <a:endParaRPr b="0" lang="en-IN" sz="1000" spc="-1" strike="noStrike">
              <a:latin typeface="Times New Roman"/>
            </a:endParaRPr>
          </a:p>
        </p:txBody>
      </p:sp>
      <p:sp>
        <p:nvSpPr>
          <p:cNvPr id="256" name="PlaceHolder 2"/>
          <p:cNvSpPr>
            <a:spLocks noGrp="1"/>
          </p:cNvSpPr>
          <p:nvPr>
            <p:ph type="sldNum" idx="6"/>
          </p:nvPr>
        </p:nvSpPr>
        <p:spPr>
          <a:xfrm>
            <a:off x="83808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fld id="{DCA812D2-33E9-499F-BBC0-E94413B996CF}" type="slidenum">
              <a:rPr b="0" lang="en-US" sz="1000" spc="-1" strike="noStrike">
                <a:solidFill>
                  <a:srgbClr val="000000"/>
                </a:solidFill>
                <a:latin typeface="Century Gothic"/>
              </a:rPr>
              <a:t>&lt;number&gt;</a:t>
            </a:fld>
            <a:endParaRPr b="0" lang="en-IN" sz="1000" spc="-1" strike="noStrike">
              <a:latin typeface="Times New Roman"/>
            </a:endParaRPr>
          </a:p>
        </p:txBody>
      </p:sp>
      <p:sp>
        <p:nvSpPr>
          <p:cNvPr id="257" name="PlaceHolder 3"/>
          <p:cNvSpPr>
            <a:spLocks noGrp="1"/>
          </p:cNvSpPr>
          <p:nvPr>
            <p:ph type="dt" idx="7"/>
          </p:nvPr>
        </p:nvSpPr>
        <p:spPr>
          <a:xfrm>
            <a:off x="10629000" y="6400800"/>
            <a:ext cx="639360" cy="246240"/>
          </a:xfrm>
          <a:prstGeom prst="rect">
            <a:avLst/>
          </a:prstGeom>
          <a:noFill/>
          <a:ln w="0">
            <a:noFill/>
          </a:ln>
        </p:spPr>
        <p:txBody>
          <a:bodyPr lIns="0" rIns="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25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5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c369"/>
        </a:solidFill>
      </p:bgPr>
    </p:bg>
    <p:spTree>
      <p:nvGrpSpPr>
        <p:cNvPr id="1" name=""/>
        <p:cNvGrpSpPr/>
        <p:nvPr/>
      </p:nvGrpSpPr>
      <p:grpSpPr>
        <a:xfrm>
          <a:off x="0" y="0"/>
          <a:ext cx="0" cy="0"/>
          <a:chOff x="0" y="0"/>
          <a:chExt cx="0" cy="0"/>
        </a:xfrm>
      </p:grpSpPr>
      <p:sp>
        <p:nvSpPr>
          <p:cNvPr id="296"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97"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98"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299"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00" name="Google Shape;327;p33"/>
          <p:cNvSpPr/>
          <p:nvPr/>
        </p:nvSpPr>
        <p:spPr>
          <a:xfrm>
            <a:off x="5400720" y="1198440"/>
            <a:ext cx="6113880" cy="4793760"/>
          </a:xfrm>
          <a:prstGeom prst="rect">
            <a:avLst/>
          </a:prstGeom>
          <a:solidFill>
            <a:schemeClr val="accent2"/>
          </a:solidFill>
          <a:ln w="25400">
            <a:solidFill>
              <a:srgbClr val="000000"/>
            </a:solidFill>
            <a:miter/>
          </a:ln>
        </p:spPr>
        <p:style>
          <a:lnRef idx="0"/>
          <a:fillRef idx="0"/>
          <a:effectRef idx="0"/>
          <a:fontRef idx="minor"/>
        </p:style>
      </p:sp>
      <p:sp>
        <p:nvSpPr>
          <p:cNvPr id="301" name="Google Shape;328;p33"/>
          <p:cNvSpPr/>
          <p:nvPr/>
        </p:nvSpPr>
        <p:spPr>
          <a:xfrm>
            <a:off x="5196600" y="838080"/>
            <a:ext cx="6113880" cy="4914360"/>
          </a:xfrm>
          <a:prstGeom prst="rect">
            <a:avLst/>
          </a:prstGeom>
          <a:solidFill>
            <a:schemeClr val="accent5"/>
          </a:solidFill>
          <a:ln w="25400">
            <a:solidFill>
              <a:srgbClr val="000000"/>
            </a:solidFill>
            <a:miter/>
          </a:ln>
        </p:spPr>
        <p:style>
          <a:lnRef idx="0"/>
          <a:fillRef idx="0"/>
          <a:effectRef idx="0"/>
          <a:fontRef idx="minor"/>
        </p:style>
      </p:sp>
      <p:sp>
        <p:nvSpPr>
          <p:cNvPr id="302" name="Straight Connector 20"/>
          <p:cNvSpPr/>
          <p:nvPr/>
        </p:nvSpPr>
        <p:spPr>
          <a:xfrm>
            <a:off x="4350960" y="6532560"/>
            <a:ext cx="369324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03" name="Straight Connector 22"/>
          <p:cNvSpPr/>
          <p:nvPr/>
        </p:nvSpPr>
        <p:spPr>
          <a:xfrm>
            <a:off x="8467200" y="6526800"/>
            <a:ext cx="3724560" cy="57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04" name="PlaceHolder 1"/>
          <p:cNvSpPr>
            <a:spLocks noGrp="1"/>
          </p:cNvSpPr>
          <p:nvPr>
            <p:ph type="sldNum" idx="8"/>
          </p:nvPr>
        </p:nvSpPr>
        <p:spPr>
          <a:xfrm>
            <a:off x="807300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fld id="{A16B3892-37E0-4F5B-96BB-2BE39AB20DBD}" type="slidenum">
              <a:rPr b="0" lang="en-US" sz="1000" spc="-1" strike="noStrike">
                <a:solidFill>
                  <a:srgbClr val="000000"/>
                </a:solidFill>
                <a:latin typeface="Century Gothic"/>
              </a:rPr>
              <a:t>&lt;number&gt;</a:t>
            </a:fld>
            <a:endParaRPr b="0" lang="en-IN" sz="1000" spc="-1" strike="noStrike">
              <a:latin typeface="Times New Roman"/>
            </a:endParaRPr>
          </a:p>
        </p:txBody>
      </p:sp>
      <p:sp>
        <p:nvSpPr>
          <p:cNvPr id="30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0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4653"/>
        </a:solidFill>
      </p:bgPr>
    </p:bg>
    <p:spTree>
      <p:nvGrpSpPr>
        <p:cNvPr id="1" name=""/>
        <p:cNvGrpSpPr/>
        <p:nvPr/>
      </p:nvGrpSpPr>
      <p:grpSpPr>
        <a:xfrm>
          <a:off x="0" y="0"/>
          <a:ext cx="0" cy="0"/>
          <a:chOff x="0" y="0"/>
          <a:chExt cx="0" cy="0"/>
        </a:xfrm>
      </p:grpSpPr>
      <p:sp>
        <p:nvSpPr>
          <p:cNvPr id="343" name="Straight Connector 7"/>
          <p:cNvSpPr/>
          <p:nvPr/>
        </p:nvSpPr>
        <p:spPr>
          <a:xfrm>
            <a:off x="0" y="6535800"/>
            <a:ext cx="8380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44" name="Straight Connector 13"/>
          <p:cNvSpPr/>
          <p:nvPr/>
        </p:nvSpPr>
        <p:spPr>
          <a:xfrm>
            <a:off x="1204920" y="6535800"/>
            <a:ext cx="416052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45" name="Straight Connector 15"/>
          <p:cNvSpPr/>
          <p:nvPr/>
        </p:nvSpPr>
        <p:spPr>
          <a:xfrm>
            <a:off x="6801840" y="6528600"/>
            <a:ext cx="384048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46" name="Straight Connector 19"/>
          <p:cNvSpPr/>
          <p:nvPr/>
        </p:nvSpPr>
        <p:spPr>
          <a:xfrm>
            <a:off x="11276280" y="6528600"/>
            <a:ext cx="914400" cy="360"/>
          </a:xfrm>
          <a:prstGeom prst="line">
            <a:avLst/>
          </a:prstGeom>
          <a:ln w="12700">
            <a:solidFill>
              <a:srgbClr val="000000"/>
            </a:solidFill>
          </a:ln>
        </p:spPr>
        <p:style>
          <a:lnRef idx="1">
            <a:schemeClr val="accent1"/>
          </a:lnRef>
          <a:fillRef idx="0">
            <a:schemeClr val="accent1"/>
          </a:fillRef>
          <a:effectRef idx="0">
            <a:schemeClr val="accent1"/>
          </a:effectRef>
          <a:fontRef idx="minor"/>
        </p:style>
      </p:sp>
      <p:sp>
        <p:nvSpPr>
          <p:cNvPr id="347" name="Google Shape;327;p33"/>
          <p:cNvSpPr/>
          <p:nvPr/>
        </p:nvSpPr>
        <p:spPr>
          <a:xfrm>
            <a:off x="1062720" y="1161360"/>
            <a:ext cx="10220400" cy="4831200"/>
          </a:xfrm>
          <a:prstGeom prst="rect">
            <a:avLst/>
          </a:prstGeom>
          <a:solidFill>
            <a:schemeClr val="accent4"/>
          </a:solidFill>
          <a:ln w="25400">
            <a:solidFill>
              <a:srgbClr val="000000"/>
            </a:solidFill>
            <a:miter/>
          </a:ln>
        </p:spPr>
        <p:style>
          <a:lnRef idx="0"/>
          <a:fillRef idx="0"/>
          <a:effectRef idx="0"/>
          <a:fontRef idx="minor"/>
        </p:style>
      </p:sp>
      <p:sp>
        <p:nvSpPr>
          <p:cNvPr id="348" name="Google Shape;328;p33"/>
          <p:cNvSpPr/>
          <p:nvPr/>
        </p:nvSpPr>
        <p:spPr>
          <a:xfrm>
            <a:off x="858240" y="800280"/>
            <a:ext cx="10220400" cy="4952160"/>
          </a:xfrm>
          <a:prstGeom prst="rect">
            <a:avLst/>
          </a:prstGeom>
          <a:solidFill>
            <a:schemeClr val="accent5"/>
          </a:solidFill>
          <a:ln w="25400">
            <a:solidFill>
              <a:srgbClr val="000000"/>
            </a:solidFill>
            <a:miter/>
          </a:ln>
        </p:spPr>
        <p:style>
          <a:lnRef idx="0"/>
          <a:fillRef idx="0"/>
          <a:effectRef idx="0"/>
          <a:fontRef idx="minor"/>
        </p:style>
      </p:sp>
      <p:sp>
        <p:nvSpPr>
          <p:cNvPr id="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463040" y="2240280"/>
            <a:ext cx="4872960" cy="1709280"/>
          </a:xfrm>
          <a:prstGeom prst="rect">
            <a:avLst/>
          </a:prstGeom>
          <a:noFill/>
          <a:ln w="0">
            <a:noFill/>
          </a:ln>
        </p:spPr>
        <p:txBody>
          <a:bodyPr lIns="90000" rIns="90000" tIns="45000" bIns="45000" anchor="b">
            <a:noAutofit/>
          </a:bodyPr>
          <a:p>
            <a:pPr>
              <a:lnSpc>
                <a:spcPct val="90000"/>
              </a:lnSpc>
              <a:buNone/>
              <a:tabLst>
                <a:tab algn="l" pos="0"/>
              </a:tabLst>
            </a:pPr>
            <a:r>
              <a:rPr b="0" lang="en-US" sz="6000" spc="-1" strike="noStrike">
                <a:solidFill>
                  <a:srgbClr val="000000"/>
                </a:solidFill>
                <a:latin typeface="Century Gothic"/>
              </a:rPr>
              <a:t>Avocado Price Prediction</a:t>
            </a:r>
            <a:endParaRPr b="0" lang="en-IN" sz="6000" spc="-1" strike="noStrike">
              <a:latin typeface="Arial"/>
            </a:endParaRPr>
          </a:p>
        </p:txBody>
      </p:sp>
      <p:sp>
        <p:nvSpPr>
          <p:cNvPr id="388" name="PlaceHolder 2"/>
          <p:cNvSpPr>
            <a:spLocks noGrp="1"/>
          </p:cNvSpPr>
          <p:nvPr>
            <p:ph type="subTitle"/>
          </p:nvPr>
        </p:nvSpPr>
        <p:spPr>
          <a:xfrm>
            <a:off x="1463040" y="4014360"/>
            <a:ext cx="4872960" cy="630360"/>
          </a:xfrm>
          <a:prstGeom prst="rect">
            <a:avLst/>
          </a:prstGeom>
          <a:noFill/>
          <a:ln w="0">
            <a:noFill/>
          </a:ln>
        </p:spPr>
        <p:txBody>
          <a:bodyPr lIns="90000" rIns="90000" tIns="45000" bIns="45000" anchor="t">
            <a:noAutofit/>
          </a:bodyPr>
          <a:p>
            <a:pPr marL="54720">
              <a:lnSpc>
                <a:spcPct val="120000"/>
              </a:lnSpc>
              <a:buNone/>
              <a:tabLst>
                <a:tab algn="l" pos="0"/>
              </a:tabLst>
            </a:pPr>
            <a:r>
              <a:rPr b="0" lang="en-US" sz="2000" spc="-1" strike="noStrike">
                <a:solidFill>
                  <a:srgbClr val="000000"/>
                </a:solidFill>
                <a:latin typeface="Univers Condensed Light"/>
              </a:rPr>
              <a:t>CAPSTONE PROJECT</a:t>
            </a:r>
            <a:endParaRPr b="0" lang="en-IN" sz="2000" spc="-1" strike="noStrike">
              <a:latin typeface="Arial"/>
            </a:endParaRPr>
          </a:p>
          <a:p>
            <a:pPr marL="54720">
              <a:lnSpc>
                <a:spcPct val="120000"/>
              </a:lnSpc>
              <a:buNone/>
              <a:tabLst>
                <a:tab algn="l" pos="0"/>
              </a:tabLst>
            </a:pPr>
            <a:endParaRPr b="0" lang="en-IN" sz="2000" spc="-1" strike="noStrike">
              <a:latin typeface="Arial"/>
            </a:endParaRPr>
          </a:p>
        </p:txBody>
      </p:sp>
      <p:pic>
        <p:nvPicPr>
          <p:cNvPr id="389" name="Picture Placeholder 8" descr=""/>
          <p:cNvPicPr/>
          <p:nvPr/>
        </p:nvPicPr>
        <p:blipFill>
          <a:blip r:embed="rId1"/>
          <a:srcRect l="11306" t="0" r="11306" b="0"/>
          <a:stretch/>
        </p:blipFill>
        <p:spPr>
          <a:xfrm>
            <a:off x="7246800" y="812160"/>
            <a:ext cx="3834000" cy="4928040"/>
          </a:xfrm>
          <a:prstGeom prst="rect">
            <a:avLst/>
          </a:prstGeom>
          <a:ln w="25400">
            <a:solidFill>
              <a:srgbClr val="000000"/>
            </a:solidFill>
            <a:round/>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368000" y="3960000"/>
            <a:ext cx="5220000" cy="1079640"/>
          </a:xfrm>
          <a:prstGeom prst="rect">
            <a:avLst/>
          </a:prstGeom>
          <a:noFill/>
          <a:ln w="0">
            <a:noFill/>
          </a:ln>
        </p:spPr>
        <p:txBody>
          <a:bodyPr lIns="90000" rIns="90000" tIns="45000" bIns="45000" anchor="b">
            <a:noAutofit/>
          </a:bodyPr>
          <a:p>
            <a:pPr>
              <a:lnSpc>
                <a:spcPct val="90000"/>
              </a:lnSpc>
              <a:buNone/>
              <a:tabLst>
                <a:tab algn="l" pos="0"/>
              </a:tabLst>
            </a:pPr>
            <a:r>
              <a:rPr b="0" lang="en-US" sz="6000" spc="-1" strike="noStrike">
                <a:solidFill>
                  <a:srgbClr val="000000"/>
                </a:solidFill>
                <a:latin typeface="Century Gothic"/>
              </a:rPr>
              <a:t>Hitesh Mhatre</a:t>
            </a:r>
            <a:endParaRPr b="0" lang="en-IN" sz="6000" spc="-1" strike="noStrike">
              <a:latin typeface="Arial"/>
            </a:endParaRPr>
          </a:p>
        </p:txBody>
      </p:sp>
      <p:pic>
        <p:nvPicPr>
          <p:cNvPr id="391" name="" descr=""/>
          <p:cNvPicPr/>
          <p:nvPr/>
        </p:nvPicPr>
        <p:blipFill>
          <a:blip r:embed="rId1"/>
          <a:stretch/>
        </p:blipFill>
        <p:spPr>
          <a:xfrm>
            <a:off x="6228000" y="786600"/>
            <a:ext cx="4859640" cy="4979160"/>
          </a:xfrm>
          <a:prstGeom prst="rect">
            <a:avLst/>
          </a:prstGeom>
          <a:ln w="0">
            <a:noFill/>
          </a:ln>
        </p:spPr>
      </p:pic>
      <p:sp>
        <p:nvSpPr>
          <p:cNvPr id="392" name="Subtitle 1"/>
          <p:cNvSpPr/>
          <p:nvPr/>
        </p:nvSpPr>
        <p:spPr>
          <a:xfrm>
            <a:off x="1426680" y="4500000"/>
            <a:ext cx="3432960" cy="539640"/>
          </a:xfrm>
          <a:prstGeom prst="rect">
            <a:avLst/>
          </a:prstGeom>
          <a:noFill/>
          <a:ln w="0">
            <a:noFill/>
          </a:ln>
        </p:spPr>
        <p:style>
          <a:lnRef idx="0"/>
          <a:fillRef idx="0"/>
          <a:effectRef idx="0"/>
          <a:fontRef idx="minor"/>
        </p:style>
        <p:txBody>
          <a:bodyPr lIns="90000" rIns="90000" tIns="45000" bIns="45000" anchor="t">
            <a:noAutofit/>
          </a:bodyPr>
          <a:p>
            <a:pPr marL="54720">
              <a:lnSpc>
                <a:spcPct val="120000"/>
              </a:lnSpc>
              <a:buNone/>
              <a:tabLst>
                <a:tab algn="l" pos="0"/>
              </a:tabLst>
            </a:pPr>
            <a:r>
              <a:rPr b="0" lang="en-US" sz="2000" spc="-1" strike="noStrike">
                <a:solidFill>
                  <a:srgbClr val="000000"/>
                </a:solidFill>
                <a:latin typeface="Univers Condensed Light"/>
              </a:rPr>
              <a:t>Batch No. ~ 2022-8935</a:t>
            </a:r>
            <a:endParaRPr b="0" lang="en-IN" sz="2000" spc="-1" strike="noStrike">
              <a:latin typeface="Arial"/>
            </a:endParaRPr>
          </a:p>
        </p:txBody>
      </p:sp>
      <p:pic>
        <p:nvPicPr>
          <p:cNvPr id="393" name="" descr=""/>
          <p:cNvPicPr/>
          <p:nvPr/>
        </p:nvPicPr>
        <p:blipFill>
          <a:blip r:embed="rId2"/>
          <a:stretch/>
        </p:blipFill>
        <p:spPr>
          <a:xfrm>
            <a:off x="1412640" y="1440000"/>
            <a:ext cx="4815000" cy="1751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40120" y="511920"/>
            <a:ext cx="9911520" cy="1014120"/>
          </a:xfrm>
          <a:prstGeom prst="rect">
            <a:avLst/>
          </a:prstGeom>
          <a:noFill/>
          <a:ln w="0">
            <a:noFill/>
          </a:ln>
        </p:spPr>
        <p:txBody>
          <a:bodyPr lIns="90000" rIns="90000" tIns="45000" bIns="45000" anchor="t">
            <a:noAutofit/>
          </a:bodyPr>
          <a:p>
            <a:pPr algn="ctr">
              <a:lnSpc>
                <a:spcPct val="100000"/>
              </a:lnSpc>
              <a:buNone/>
            </a:pPr>
            <a:r>
              <a:rPr b="0" lang="en-US" sz="6000" spc="-1" strike="noStrike">
                <a:solidFill>
                  <a:srgbClr val="000000"/>
                </a:solidFill>
                <a:latin typeface="Century Gothic"/>
              </a:rPr>
              <a:t>Agenda</a:t>
            </a:r>
            <a:endParaRPr b="0" lang="en-IN" sz="6000" spc="-1" strike="noStrike">
              <a:latin typeface="Arial"/>
            </a:endParaRPr>
          </a:p>
        </p:txBody>
      </p:sp>
      <p:sp>
        <p:nvSpPr>
          <p:cNvPr id="395" name="PlaceHolder 2"/>
          <p:cNvSpPr>
            <a:spLocks noGrp="1"/>
          </p:cNvSpPr>
          <p:nvPr>
            <p:ph/>
          </p:nvPr>
        </p:nvSpPr>
        <p:spPr>
          <a:xfrm>
            <a:off x="1080000" y="2553840"/>
            <a:ext cx="1621800" cy="1621800"/>
          </a:xfrm>
          <a:prstGeom prst="rect">
            <a:avLst/>
          </a:prstGeom>
          <a:solidFill>
            <a:srgbClr val="2a9d8f"/>
          </a:solidFill>
          <a:ln w="25560">
            <a:solidFill>
              <a:srgbClr val="000000"/>
            </a:solidFill>
            <a:round/>
          </a:ln>
        </p:spPr>
        <p:txBody>
          <a:bodyPr lIns="90000" rIns="90000" tIns="45000" bIns="45000" anchor="ctr">
            <a:noAutofit/>
          </a:bodyPr>
          <a:p>
            <a:pPr algn="ctr">
              <a:lnSpc>
                <a:spcPct val="90000"/>
              </a:lnSpc>
              <a:spcBef>
                <a:spcPts val="1001"/>
              </a:spcBef>
              <a:buNone/>
              <a:tabLst>
                <a:tab algn="l" pos="0"/>
              </a:tabLst>
            </a:pPr>
            <a:r>
              <a:rPr b="0" lang="en-US" sz="5400" spc="-1" strike="noStrike">
                <a:solidFill>
                  <a:srgbClr val="ffffff"/>
                </a:solidFill>
                <a:latin typeface="Century Gothic"/>
              </a:rPr>
              <a:t>1</a:t>
            </a:r>
            <a:endParaRPr b="0" lang="en-IN" sz="5400" spc="-1" strike="noStrike">
              <a:latin typeface="Arial"/>
            </a:endParaRPr>
          </a:p>
        </p:txBody>
      </p:sp>
      <p:sp>
        <p:nvSpPr>
          <p:cNvPr id="396" name="PlaceHolder 3"/>
          <p:cNvSpPr>
            <a:spLocks noGrp="1"/>
          </p:cNvSpPr>
          <p:nvPr>
            <p:ph/>
          </p:nvPr>
        </p:nvSpPr>
        <p:spPr>
          <a:xfrm>
            <a:off x="3226680" y="2513520"/>
            <a:ext cx="1621800" cy="1621800"/>
          </a:xfrm>
          <a:prstGeom prst="rect">
            <a:avLst/>
          </a:prstGeom>
          <a:solidFill>
            <a:srgbClr val="2a9d8f"/>
          </a:solidFill>
          <a:ln w="25560">
            <a:solidFill>
              <a:srgbClr val="000000"/>
            </a:solidFill>
            <a:round/>
          </a:ln>
        </p:spPr>
        <p:txBody>
          <a:bodyPr lIns="90000" rIns="90000" tIns="45000" bIns="45000" anchor="ctr">
            <a:noAutofit/>
          </a:bodyPr>
          <a:p>
            <a:pPr algn="ctr">
              <a:lnSpc>
                <a:spcPct val="90000"/>
              </a:lnSpc>
              <a:spcBef>
                <a:spcPts val="1001"/>
              </a:spcBef>
              <a:buNone/>
              <a:tabLst>
                <a:tab algn="l" pos="0"/>
              </a:tabLst>
            </a:pPr>
            <a:r>
              <a:rPr b="0" lang="en-US" sz="5400" spc="-1" strike="noStrike">
                <a:solidFill>
                  <a:srgbClr val="ffffff"/>
                </a:solidFill>
                <a:latin typeface="Century Gothic"/>
              </a:rPr>
              <a:t>2</a:t>
            </a:r>
            <a:endParaRPr b="0" lang="en-IN" sz="5400" spc="-1" strike="noStrike">
              <a:latin typeface="Arial"/>
            </a:endParaRPr>
          </a:p>
        </p:txBody>
      </p:sp>
      <p:sp>
        <p:nvSpPr>
          <p:cNvPr id="397" name="PlaceHolder 4"/>
          <p:cNvSpPr>
            <a:spLocks noGrp="1"/>
          </p:cNvSpPr>
          <p:nvPr>
            <p:ph/>
          </p:nvPr>
        </p:nvSpPr>
        <p:spPr>
          <a:xfrm>
            <a:off x="5402880" y="2513520"/>
            <a:ext cx="1621800" cy="1621800"/>
          </a:xfrm>
          <a:prstGeom prst="rect">
            <a:avLst/>
          </a:prstGeom>
          <a:solidFill>
            <a:srgbClr val="2a9d8f"/>
          </a:solidFill>
          <a:ln w="25560">
            <a:solidFill>
              <a:srgbClr val="000000"/>
            </a:solidFill>
            <a:round/>
          </a:ln>
        </p:spPr>
        <p:txBody>
          <a:bodyPr lIns="90000" rIns="90000" tIns="45000" bIns="45000" anchor="ctr">
            <a:noAutofit/>
          </a:bodyPr>
          <a:p>
            <a:pPr algn="ctr">
              <a:lnSpc>
                <a:spcPct val="90000"/>
              </a:lnSpc>
              <a:spcBef>
                <a:spcPts val="1001"/>
              </a:spcBef>
              <a:buNone/>
              <a:tabLst>
                <a:tab algn="l" pos="0"/>
              </a:tabLst>
            </a:pPr>
            <a:r>
              <a:rPr b="0" lang="en-US" sz="5400" spc="-1" strike="noStrike">
                <a:solidFill>
                  <a:srgbClr val="ffffff"/>
                </a:solidFill>
                <a:latin typeface="Century Gothic"/>
              </a:rPr>
              <a:t>3</a:t>
            </a:r>
            <a:endParaRPr b="0" lang="en-IN" sz="5400" spc="-1" strike="noStrike">
              <a:latin typeface="Arial"/>
            </a:endParaRPr>
          </a:p>
        </p:txBody>
      </p:sp>
      <p:sp>
        <p:nvSpPr>
          <p:cNvPr id="398" name="PlaceHolder 5"/>
          <p:cNvSpPr>
            <a:spLocks noGrp="1"/>
          </p:cNvSpPr>
          <p:nvPr>
            <p:ph/>
          </p:nvPr>
        </p:nvSpPr>
        <p:spPr>
          <a:xfrm>
            <a:off x="7515360" y="2513520"/>
            <a:ext cx="1621800" cy="1621800"/>
          </a:xfrm>
          <a:prstGeom prst="rect">
            <a:avLst/>
          </a:prstGeom>
          <a:solidFill>
            <a:srgbClr val="2a9d8f"/>
          </a:solidFill>
          <a:ln w="25560">
            <a:solidFill>
              <a:srgbClr val="000000"/>
            </a:solidFill>
            <a:round/>
          </a:ln>
        </p:spPr>
        <p:txBody>
          <a:bodyPr lIns="90000" rIns="90000" tIns="45000" bIns="45000" anchor="ctr">
            <a:noAutofit/>
          </a:bodyPr>
          <a:p>
            <a:pPr algn="ctr">
              <a:lnSpc>
                <a:spcPct val="90000"/>
              </a:lnSpc>
              <a:spcBef>
                <a:spcPts val="1001"/>
              </a:spcBef>
              <a:buNone/>
              <a:tabLst>
                <a:tab algn="l" pos="0"/>
              </a:tabLst>
            </a:pPr>
            <a:r>
              <a:rPr b="0" lang="en-US" sz="5400" spc="-1" strike="noStrike">
                <a:solidFill>
                  <a:srgbClr val="ffffff"/>
                </a:solidFill>
                <a:latin typeface="Century Gothic"/>
              </a:rPr>
              <a:t>4</a:t>
            </a:r>
            <a:endParaRPr b="0" lang="en-IN" sz="5400" spc="-1" strike="noStrike">
              <a:latin typeface="Arial"/>
            </a:endParaRPr>
          </a:p>
        </p:txBody>
      </p:sp>
      <p:sp>
        <p:nvSpPr>
          <p:cNvPr id="399" name="PlaceHolder 6"/>
          <p:cNvSpPr>
            <a:spLocks noGrp="1"/>
          </p:cNvSpPr>
          <p:nvPr>
            <p:ph/>
          </p:nvPr>
        </p:nvSpPr>
        <p:spPr>
          <a:xfrm>
            <a:off x="9700560" y="2513520"/>
            <a:ext cx="1621800" cy="1621800"/>
          </a:xfrm>
          <a:prstGeom prst="rect">
            <a:avLst/>
          </a:prstGeom>
          <a:solidFill>
            <a:srgbClr val="2a9d8f"/>
          </a:solidFill>
          <a:ln w="25560">
            <a:solidFill>
              <a:srgbClr val="000000"/>
            </a:solidFill>
            <a:round/>
          </a:ln>
        </p:spPr>
        <p:txBody>
          <a:bodyPr lIns="90000" rIns="90000" tIns="45000" bIns="45000" anchor="ctr">
            <a:noAutofit/>
          </a:bodyPr>
          <a:p>
            <a:pPr algn="ctr">
              <a:lnSpc>
                <a:spcPct val="90000"/>
              </a:lnSpc>
              <a:spcBef>
                <a:spcPts val="1001"/>
              </a:spcBef>
              <a:buNone/>
              <a:tabLst>
                <a:tab algn="l" pos="0"/>
              </a:tabLst>
            </a:pPr>
            <a:r>
              <a:rPr b="0" lang="en-US" sz="5400" spc="-1" strike="noStrike">
                <a:solidFill>
                  <a:srgbClr val="ffffff"/>
                </a:solidFill>
                <a:latin typeface="Century Gothic"/>
              </a:rPr>
              <a:t>5</a:t>
            </a:r>
            <a:endParaRPr b="0" lang="en-IN" sz="5400" spc="-1" strike="noStrike">
              <a:latin typeface="Arial"/>
            </a:endParaRPr>
          </a:p>
        </p:txBody>
      </p:sp>
      <p:sp>
        <p:nvSpPr>
          <p:cNvPr id="400" name="PlaceHolder 7"/>
          <p:cNvSpPr>
            <a:spLocks noGrp="1"/>
          </p:cNvSpPr>
          <p:nvPr>
            <p:ph/>
          </p:nvPr>
        </p:nvSpPr>
        <p:spPr>
          <a:xfrm>
            <a:off x="824040" y="4325040"/>
            <a:ext cx="1946880" cy="630360"/>
          </a:xfrm>
          <a:prstGeom prst="rect">
            <a:avLst/>
          </a:prstGeom>
          <a:noFill/>
          <a:ln w="0">
            <a:noFill/>
          </a:ln>
        </p:spPr>
        <p:txBody>
          <a:bodyPr lIns="90000" rIns="90000" tIns="45000" bIns="45000" anchor="t">
            <a:noAutofit/>
          </a:bodyPr>
          <a:p>
            <a:pPr algn="ctr">
              <a:lnSpc>
                <a:spcPct val="120000"/>
              </a:lnSpc>
              <a:buNone/>
              <a:tabLst>
                <a:tab algn="l" pos="0"/>
              </a:tabLst>
            </a:pPr>
            <a:r>
              <a:rPr b="0" lang="en-US" sz="2000" spc="-1" strike="noStrike">
                <a:solidFill>
                  <a:srgbClr val="000000"/>
                </a:solidFill>
                <a:latin typeface="Century Gothic"/>
              </a:rPr>
              <a:t>Introduction</a:t>
            </a:r>
            <a:endParaRPr b="0" lang="en-IN" sz="2000" spc="-1" strike="noStrike">
              <a:latin typeface="Arial"/>
            </a:endParaRPr>
          </a:p>
          <a:p>
            <a:pPr algn="ctr">
              <a:lnSpc>
                <a:spcPct val="120000"/>
              </a:lnSpc>
              <a:buNone/>
              <a:tabLst>
                <a:tab algn="l" pos="0"/>
              </a:tabLst>
            </a:pPr>
            <a:endParaRPr b="0" lang="en-IN" sz="2000" spc="-1" strike="noStrike">
              <a:latin typeface="Arial"/>
            </a:endParaRPr>
          </a:p>
        </p:txBody>
      </p:sp>
      <p:sp>
        <p:nvSpPr>
          <p:cNvPr id="401" name="PlaceHolder 8"/>
          <p:cNvSpPr>
            <a:spLocks noGrp="1"/>
          </p:cNvSpPr>
          <p:nvPr>
            <p:ph/>
          </p:nvPr>
        </p:nvSpPr>
        <p:spPr>
          <a:xfrm>
            <a:off x="2991960" y="4326840"/>
            <a:ext cx="1946880" cy="630360"/>
          </a:xfrm>
          <a:prstGeom prst="rect">
            <a:avLst/>
          </a:prstGeom>
          <a:noFill/>
          <a:ln w="0">
            <a:noFill/>
          </a:ln>
        </p:spPr>
        <p:txBody>
          <a:bodyPr lIns="90000" rIns="90000" tIns="45000" bIns="45000" anchor="t">
            <a:noAutofit/>
          </a:bodyPr>
          <a:p>
            <a:pPr algn="ctr">
              <a:lnSpc>
                <a:spcPct val="120000"/>
              </a:lnSpc>
              <a:buNone/>
              <a:tabLst>
                <a:tab algn="l" pos="0"/>
              </a:tabLst>
            </a:pPr>
            <a:r>
              <a:rPr b="0" lang="en-US" sz="2000" spc="-1" strike="noStrike">
                <a:solidFill>
                  <a:srgbClr val="000000"/>
                </a:solidFill>
                <a:latin typeface="Century Gothic"/>
              </a:rPr>
              <a:t>Primary Goals</a:t>
            </a:r>
            <a:endParaRPr b="0" lang="en-IN" sz="2000" spc="-1" strike="noStrike">
              <a:latin typeface="Arial"/>
            </a:endParaRPr>
          </a:p>
          <a:p>
            <a:pPr algn="ctr">
              <a:lnSpc>
                <a:spcPct val="120000"/>
              </a:lnSpc>
              <a:buNone/>
              <a:tabLst>
                <a:tab algn="l" pos="0"/>
              </a:tabLst>
            </a:pPr>
            <a:endParaRPr b="0" lang="en-IN" sz="2000" spc="-1" strike="noStrike">
              <a:latin typeface="Arial"/>
            </a:endParaRPr>
          </a:p>
        </p:txBody>
      </p:sp>
      <p:sp>
        <p:nvSpPr>
          <p:cNvPr id="402" name="PlaceHolder 9"/>
          <p:cNvSpPr>
            <a:spLocks noGrp="1"/>
          </p:cNvSpPr>
          <p:nvPr>
            <p:ph/>
          </p:nvPr>
        </p:nvSpPr>
        <p:spPr>
          <a:xfrm>
            <a:off x="5168160" y="4313520"/>
            <a:ext cx="1946880" cy="630360"/>
          </a:xfrm>
          <a:prstGeom prst="rect">
            <a:avLst/>
          </a:prstGeom>
          <a:noFill/>
          <a:ln w="0">
            <a:noFill/>
          </a:ln>
        </p:spPr>
        <p:txBody>
          <a:bodyPr lIns="90000" rIns="90000" tIns="45000" bIns="45000" anchor="t">
            <a:noAutofit/>
          </a:bodyPr>
          <a:p>
            <a:pPr algn="ctr">
              <a:lnSpc>
                <a:spcPct val="120000"/>
              </a:lnSpc>
              <a:buNone/>
              <a:tabLst>
                <a:tab algn="l" pos="0"/>
              </a:tabLst>
            </a:pPr>
            <a:r>
              <a:rPr b="0" lang="en-US" sz="2000" spc="-1" strike="noStrike">
                <a:solidFill>
                  <a:srgbClr val="000000"/>
                </a:solidFill>
                <a:latin typeface="Century Gothic"/>
              </a:rPr>
              <a:t>Key Learnings</a:t>
            </a:r>
            <a:endParaRPr b="0" lang="en-IN" sz="2000" spc="-1" strike="noStrike">
              <a:latin typeface="Arial"/>
            </a:endParaRPr>
          </a:p>
        </p:txBody>
      </p:sp>
      <p:sp>
        <p:nvSpPr>
          <p:cNvPr id="403" name="PlaceHolder 10"/>
          <p:cNvSpPr>
            <a:spLocks noGrp="1"/>
          </p:cNvSpPr>
          <p:nvPr>
            <p:ph/>
          </p:nvPr>
        </p:nvSpPr>
        <p:spPr>
          <a:xfrm>
            <a:off x="7279920" y="4320000"/>
            <a:ext cx="1946880" cy="630360"/>
          </a:xfrm>
          <a:prstGeom prst="rect">
            <a:avLst/>
          </a:prstGeom>
          <a:noFill/>
          <a:ln w="0">
            <a:noFill/>
          </a:ln>
        </p:spPr>
        <p:txBody>
          <a:bodyPr lIns="90000" rIns="90000" tIns="45000" bIns="45000" anchor="t">
            <a:noAutofit/>
          </a:bodyPr>
          <a:p>
            <a:pPr algn="ctr">
              <a:lnSpc>
                <a:spcPct val="120000"/>
              </a:lnSpc>
              <a:buNone/>
              <a:tabLst>
                <a:tab algn="l" pos="0"/>
              </a:tabLst>
            </a:pPr>
            <a:r>
              <a:rPr b="0" lang="en-US" sz="2000" spc="-1" strike="noStrike">
                <a:solidFill>
                  <a:srgbClr val="000000"/>
                </a:solidFill>
                <a:latin typeface="Century Gothic"/>
              </a:rPr>
              <a:t>References and Source</a:t>
            </a:r>
            <a:endParaRPr b="0" lang="en-IN" sz="2000" spc="-1" strike="noStrike">
              <a:latin typeface="Arial"/>
            </a:endParaRPr>
          </a:p>
        </p:txBody>
      </p:sp>
      <p:sp>
        <p:nvSpPr>
          <p:cNvPr id="404" name="PlaceHolder 11"/>
          <p:cNvSpPr>
            <a:spLocks noGrp="1"/>
          </p:cNvSpPr>
          <p:nvPr>
            <p:ph/>
          </p:nvPr>
        </p:nvSpPr>
        <p:spPr>
          <a:xfrm>
            <a:off x="9465840" y="4320000"/>
            <a:ext cx="1946880" cy="630360"/>
          </a:xfrm>
          <a:prstGeom prst="rect">
            <a:avLst/>
          </a:prstGeom>
          <a:noFill/>
          <a:ln w="0">
            <a:noFill/>
          </a:ln>
        </p:spPr>
        <p:txBody>
          <a:bodyPr lIns="90000" rIns="90000" tIns="45000" bIns="45000" anchor="t">
            <a:noAutofit/>
          </a:bodyPr>
          <a:p>
            <a:pPr algn="ctr">
              <a:lnSpc>
                <a:spcPct val="120000"/>
              </a:lnSpc>
              <a:buNone/>
              <a:tabLst>
                <a:tab algn="l" pos="0"/>
              </a:tabLst>
            </a:pPr>
            <a:r>
              <a:rPr b="0" lang="en-US" sz="2000" spc="-1" strike="noStrike">
                <a:solidFill>
                  <a:srgbClr val="000000"/>
                </a:solidFill>
                <a:latin typeface="Century Gothic"/>
              </a:rPr>
              <a:t>Summary</a:t>
            </a:r>
            <a:endParaRPr b="0" lang="en-IN" sz="2000" spc="-1" strike="noStrike">
              <a:latin typeface="Arial"/>
            </a:endParaRPr>
          </a:p>
          <a:p>
            <a:pPr algn="ctr">
              <a:lnSpc>
                <a:spcPct val="120000"/>
              </a:lnSpc>
              <a:buNone/>
              <a:tabLst>
                <a:tab algn="l" pos="0"/>
              </a:tabLst>
            </a:pPr>
            <a:endParaRPr b="0" lang="en-IN" sz="2000" spc="-1" strike="noStrike">
              <a:latin typeface="Arial"/>
            </a:endParaRPr>
          </a:p>
        </p:txBody>
      </p:sp>
      <p:sp>
        <p:nvSpPr>
          <p:cNvPr id="405" name="PlaceHolder 12"/>
          <p:cNvSpPr>
            <a:spLocks noGrp="1"/>
          </p:cNvSpPr>
          <p:nvPr>
            <p:ph type="dt" idx="9"/>
          </p:nvPr>
        </p:nvSpPr>
        <p:spPr>
          <a:xfrm>
            <a:off x="10629000" y="6400800"/>
            <a:ext cx="63936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r>
              <a:rPr b="0" lang="en-US" sz="1000" spc="-1" strike="noStrike">
                <a:solidFill>
                  <a:srgbClr val="000000"/>
                </a:solidFill>
                <a:latin typeface="Century Gothic"/>
              </a:rPr>
              <a:t>2023</a:t>
            </a:r>
            <a:endParaRPr b="0" lang="en-IN" sz="1000" spc="-1" strike="noStrike">
              <a:latin typeface="Times New Roman"/>
            </a:endParaRPr>
          </a:p>
        </p:txBody>
      </p:sp>
      <p:sp>
        <p:nvSpPr>
          <p:cNvPr id="14" name="PlaceHolder 13"/>
          <p:cNvSpPr>
            <a:spLocks noGrp="1"/>
          </p:cNvSpPr>
          <p:nvPr>
            <p:ph type="ftr" idx="1"/>
          </p:nvPr>
        </p:nvSpPr>
        <p:spPr/>
        <p:txBody>
          <a:bodyPr/>
          <a:p>
            <a:r>
              <a:t>Avocado Price Prediction</a:t>
            </a:r>
          </a:p>
        </p:txBody>
      </p:sp>
      <p:sp>
        <p:nvSpPr>
          <p:cNvPr id="15" name="PlaceHolder 14"/>
          <p:cNvSpPr>
            <a:spLocks noGrp="1"/>
          </p:cNvSpPr>
          <p:nvPr>
            <p:ph type="sldNum" idx="2"/>
          </p:nvPr>
        </p:nvSpPr>
        <p:spPr/>
        <p:txBody>
          <a:bodyPr/>
          <a:p>
            <a:fld id="{C7348929-9404-435B-A5B7-9C9772FCD5F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389960" y="1719000"/>
            <a:ext cx="5037480" cy="1709280"/>
          </a:xfrm>
          <a:prstGeom prst="rect">
            <a:avLst/>
          </a:prstGeom>
          <a:noFill/>
          <a:ln w="0">
            <a:noFill/>
          </a:ln>
        </p:spPr>
        <p:txBody>
          <a:bodyPr lIns="90000" rIns="90000" tIns="45000" bIns="45000" anchor="t">
            <a:noAutofit/>
          </a:bodyPr>
          <a:p>
            <a:pPr>
              <a:lnSpc>
                <a:spcPct val="90000"/>
              </a:lnSpc>
              <a:buNone/>
            </a:pPr>
            <a:r>
              <a:rPr b="0" lang="en-US" sz="6000" spc="-1" strike="noStrike">
                <a:solidFill>
                  <a:srgbClr val="000000"/>
                </a:solidFill>
                <a:latin typeface="Century Gothic"/>
              </a:rPr>
              <a:t>Introduction</a:t>
            </a:r>
            <a:br>
              <a:rPr sz="6000"/>
            </a:br>
            <a:endParaRPr b="0" lang="en-IN" sz="6000" spc="-1" strike="noStrike">
              <a:latin typeface="Arial"/>
            </a:endParaRPr>
          </a:p>
        </p:txBody>
      </p:sp>
      <p:sp>
        <p:nvSpPr>
          <p:cNvPr id="407" name="PlaceHolder 2"/>
          <p:cNvSpPr>
            <a:spLocks noGrp="1"/>
          </p:cNvSpPr>
          <p:nvPr>
            <p:ph/>
          </p:nvPr>
        </p:nvSpPr>
        <p:spPr>
          <a:xfrm>
            <a:off x="1389960" y="3054240"/>
            <a:ext cx="5010120" cy="2129760"/>
          </a:xfrm>
          <a:prstGeom prst="rect">
            <a:avLst/>
          </a:prstGeom>
          <a:noFill/>
          <a:ln w="0">
            <a:noFill/>
          </a:ln>
        </p:spPr>
        <p:txBody>
          <a:bodyPr lIns="90000" rIns="90000" tIns="45000" bIns="45000" anchor="t">
            <a:noAutofit/>
          </a:bodyPr>
          <a:p>
            <a:pPr marL="54720">
              <a:lnSpc>
                <a:spcPct val="120000"/>
              </a:lnSpc>
              <a:buNone/>
              <a:tabLst>
                <a:tab algn="l" pos="0"/>
              </a:tabLst>
            </a:pPr>
            <a:r>
              <a:rPr b="0" lang="en-US" sz="1600" spc="-1" strike="noStrike">
                <a:solidFill>
                  <a:srgbClr val="000000"/>
                </a:solidFill>
                <a:latin typeface="Univers Condensed Light"/>
              </a:rPr>
              <a:t>This data was downloaded from the Kaggle. Retail scan data comes directly from retailer’s cash registers based on actual retail sales of Hass avocados.</a:t>
            </a:r>
            <a:endParaRPr b="0" lang="en-IN" sz="1600" spc="-1" strike="noStrike">
              <a:latin typeface="Arial"/>
            </a:endParaRPr>
          </a:p>
          <a:p>
            <a:pPr marL="54720">
              <a:lnSpc>
                <a:spcPct val="120000"/>
              </a:lnSpc>
              <a:buNone/>
              <a:tabLst>
                <a:tab algn="l" pos="0"/>
              </a:tabLst>
            </a:pPr>
            <a:br>
              <a:rPr sz="1600"/>
            </a:br>
            <a:r>
              <a:rPr b="0" lang="en-US" sz="1600" spc="-1" strike="noStrike">
                <a:solidFill>
                  <a:srgbClr val="000000"/>
                </a:solidFill>
                <a:latin typeface="Univers Condensed Light"/>
              </a:rPr>
              <a:t>The Features are listed down in Python Program.</a:t>
            </a:r>
            <a:endParaRPr b="0" lang="en-IN" sz="1600" spc="-1" strike="noStrike">
              <a:latin typeface="Arial"/>
            </a:endParaRPr>
          </a:p>
        </p:txBody>
      </p:sp>
      <p:sp>
        <p:nvSpPr>
          <p:cNvPr id="408" name="PlaceHolder 3"/>
          <p:cNvSpPr>
            <a:spLocks noGrp="1"/>
          </p:cNvSpPr>
          <p:nvPr>
            <p:ph type="sldNum" idx="10"/>
          </p:nvPr>
        </p:nvSpPr>
        <p:spPr>
          <a:xfrm>
            <a:off x="396252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ffffff"/>
                </a:solidFill>
                <a:latin typeface="Century Gothic"/>
              </a:defRPr>
            </a:lvl1pPr>
          </a:lstStyle>
          <a:p>
            <a:pPr algn="ctr">
              <a:lnSpc>
                <a:spcPct val="100000"/>
              </a:lnSpc>
              <a:buNone/>
            </a:pPr>
            <a:fld id="{564AF3C7-E0B0-4D94-B335-05E4427967F8}" type="slidenum">
              <a:rPr b="0" lang="en-US" sz="1000" spc="-1" strike="noStrike">
                <a:solidFill>
                  <a:srgbClr val="ffffff"/>
                </a:solidFill>
                <a:latin typeface="Century Gothic"/>
              </a:rPr>
              <a:t>&lt;number&gt;</a:t>
            </a:fld>
            <a:endParaRPr b="0" lang="en-IN" sz="1000" spc="-1" strike="noStrike">
              <a:latin typeface="Times New Roman"/>
            </a:endParaRPr>
          </a:p>
        </p:txBody>
      </p:sp>
      <p:pic>
        <p:nvPicPr>
          <p:cNvPr id="409" name="Picture Placeholder 24" descr=""/>
          <p:cNvPicPr/>
          <p:nvPr/>
        </p:nvPicPr>
        <p:blipFill>
          <a:blip r:embed="rId1"/>
          <a:srcRect l="21597" t="0" r="21597" b="0"/>
          <a:stretch/>
        </p:blipFill>
        <p:spPr>
          <a:xfrm>
            <a:off x="8296560" y="0"/>
            <a:ext cx="3894480" cy="6857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731520" y="1947600"/>
            <a:ext cx="3208680" cy="2861280"/>
          </a:xfrm>
          <a:prstGeom prst="rect">
            <a:avLst/>
          </a:prstGeom>
          <a:noFill/>
          <a:ln w="0">
            <a:noFill/>
          </a:ln>
        </p:spPr>
        <p:txBody>
          <a:bodyPr lIns="90000" rIns="90000" tIns="45000" bIns="45000" anchor="ctr">
            <a:noAutofit/>
          </a:bodyPr>
          <a:p>
            <a:pPr>
              <a:lnSpc>
                <a:spcPct val="100000"/>
              </a:lnSpc>
              <a:buNone/>
            </a:pPr>
            <a:r>
              <a:rPr b="0" lang="en-US" sz="6000" spc="-1" strike="noStrike">
                <a:solidFill>
                  <a:srgbClr val="000000"/>
                </a:solidFill>
                <a:latin typeface="Century Gothic"/>
              </a:rPr>
              <a:t>Primary</a:t>
            </a:r>
            <a:br>
              <a:rPr sz="6000"/>
            </a:br>
            <a:r>
              <a:rPr b="0" lang="en-US" sz="6000" spc="-1" strike="noStrike">
                <a:solidFill>
                  <a:srgbClr val="000000"/>
                </a:solidFill>
                <a:latin typeface="Century Gothic"/>
              </a:rPr>
              <a:t>goals</a:t>
            </a:r>
            <a:endParaRPr b="0" lang="en-IN" sz="6000" spc="-1" strike="noStrike">
              <a:latin typeface="Arial"/>
            </a:endParaRPr>
          </a:p>
        </p:txBody>
      </p:sp>
      <p:sp>
        <p:nvSpPr>
          <p:cNvPr id="411" name="PlaceHolder 2"/>
          <p:cNvSpPr>
            <a:spLocks noGrp="1"/>
          </p:cNvSpPr>
          <p:nvPr>
            <p:ph/>
          </p:nvPr>
        </p:nvSpPr>
        <p:spPr>
          <a:xfrm>
            <a:off x="5769720" y="457200"/>
            <a:ext cx="383976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000" spc="-1" strike="noStrike">
                <a:solidFill>
                  <a:srgbClr val="000000"/>
                </a:solidFill>
                <a:latin typeface="Century Gothic"/>
              </a:rPr>
              <a:t>Task </a:t>
            </a:r>
            <a:endParaRPr b="0" lang="en-IN" sz="2000" spc="-1" strike="noStrike">
              <a:latin typeface="Arial"/>
            </a:endParaRPr>
          </a:p>
        </p:txBody>
      </p:sp>
      <p:sp>
        <p:nvSpPr>
          <p:cNvPr id="412" name="PlaceHolder 3"/>
          <p:cNvSpPr>
            <a:spLocks noGrp="1"/>
          </p:cNvSpPr>
          <p:nvPr>
            <p:ph/>
          </p:nvPr>
        </p:nvSpPr>
        <p:spPr>
          <a:xfrm>
            <a:off x="5769720" y="780480"/>
            <a:ext cx="502848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600" spc="-1" strike="noStrike">
                <a:solidFill>
                  <a:srgbClr val="000000"/>
                </a:solidFill>
                <a:latin typeface="Univers Condensed Light"/>
              </a:rPr>
              <a:t>Our task is to predict the Average Price.</a:t>
            </a:r>
            <a:endParaRPr b="0" lang="en-IN" sz="1600" spc="-1" strike="noStrike">
              <a:latin typeface="Arial"/>
            </a:endParaRPr>
          </a:p>
        </p:txBody>
      </p:sp>
      <p:sp>
        <p:nvSpPr>
          <p:cNvPr id="413" name="PlaceHolder 4"/>
          <p:cNvSpPr>
            <a:spLocks noGrp="1"/>
          </p:cNvSpPr>
          <p:nvPr>
            <p:ph/>
          </p:nvPr>
        </p:nvSpPr>
        <p:spPr>
          <a:xfrm>
            <a:off x="5769720" y="1746360"/>
            <a:ext cx="383976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000" spc="-1" strike="noStrike">
                <a:solidFill>
                  <a:srgbClr val="000000"/>
                </a:solidFill>
                <a:latin typeface="Century Gothic"/>
              </a:rPr>
              <a:t>Preparation of Data </a:t>
            </a:r>
            <a:endParaRPr b="0" lang="en-IN" sz="2000" spc="-1" strike="noStrike">
              <a:latin typeface="Arial"/>
            </a:endParaRPr>
          </a:p>
        </p:txBody>
      </p:sp>
      <p:sp>
        <p:nvSpPr>
          <p:cNvPr id="414" name="PlaceHolder 5"/>
          <p:cNvSpPr>
            <a:spLocks noGrp="1"/>
          </p:cNvSpPr>
          <p:nvPr>
            <p:ph/>
          </p:nvPr>
        </p:nvSpPr>
        <p:spPr>
          <a:xfrm>
            <a:off x="5769720" y="2070000"/>
            <a:ext cx="502848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600" spc="-1" strike="noStrike">
                <a:solidFill>
                  <a:srgbClr val="000000"/>
                </a:solidFill>
                <a:latin typeface="Univers Condensed Light"/>
              </a:rPr>
              <a:t>Drop unnecessary feature &amp; Check Null Values</a:t>
            </a:r>
            <a:endParaRPr b="0" lang="en-IN" sz="1600" spc="-1" strike="noStrike">
              <a:latin typeface="Arial"/>
            </a:endParaRPr>
          </a:p>
        </p:txBody>
      </p:sp>
      <p:sp>
        <p:nvSpPr>
          <p:cNvPr id="415" name="PlaceHolder 6"/>
          <p:cNvSpPr>
            <a:spLocks noGrp="1"/>
          </p:cNvSpPr>
          <p:nvPr>
            <p:ph/>
          </p:nvPr>
        </p:nvSpPr>
        <p:spPr>
          <a:xfrm>
            <a:off x="5769720" y="3035880"/>
            <a:ext cx="383976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000" spc="-1" strike="noStrike">
                <a:solidFill>
                  <a:srgbClr val="000000"/>
                </a:solidFill>
                <a:latin typeface="Century Gothic"/>
              </a:rPr>
              <a:t>EDA &amp; Outliers Removal</a:t>
            </a:r>
            <a:endParaRPr b="0" lang="en-IN" sz="2000" spc="-1" strike="noStrike">
              <a:latin typeface="Arial"/>
            </a:endParaRPr>
          </a:p>
        </p:txBody>
      </p:sp>
      <p:sp>
        <p:nvSpPr>
          <p:cNvPr id="416" name="PlaceHolder 7"/>
          <p:cNvSpPr>
            <a:spLocks noGrp="1"/>
          </p:cNvSpPr>
          <p:nvPr>
            <p:ph/>
          </p:nvPr>
        </p:nvSpPr>
        <p:spPr>
          <a:xfrm>
            <a:off x="5769720" y="3359160"/>
            <a:ext cx="502848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600" spc="-1" strike="noStrike">
                <a:solidFill>
                  <a:srgbClr val="000000"/>
                </a:solidFill>
                <a:latin typeface="Univers Condensed Light"/>
              </a:rPr>
              <a:t>Graphs and Removal of Outliers </a:t>
            </a:r>
            <a:endParaRPr b="0" lang="en-IN" sz="1600" spc="-1" strike="noStrike">
              <a:latin typeface="Arial"/>
            </a:endParaRPr>
          </a:p>
        </p:txBody>
      </p:sp>
      <p:sp>
        <p:nvSpPr>
          <p:cNvPr id="417" name="PlaceHolder 8"/>
          <p:cNvSpPr>
            <a:spLocks noGrp="1"/>
          </p:cNvSpPr>
          <p:nvPr>
            <p:ph/>
          </p:nvPr>
        </p:nvSpPr>
        <p:spPr>
          <a:xfrm>
            <a:off x="5769720" y="4325040"/>
            <a:ext cx="383976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000" spc="-1" strike="noStrike">
                <a:solidFill>
                  <a:srgbClr val="000000"/>
                </a:solidFill>
                <a:latin typeface="Century Gothic"/>
              </a:rPr>
              <a:t>Power BI </a:t>
            </a:r>
            <a:endParaRPr b="0" lang="en-IN" sz="2000" spc="-1" strike="noStrike">
              <a:latin typeface="Arial"/>
            </a:endParaRPr>
          </a:p>
        </p:txBody>
      </p:sp>
      <p:sp>
        <p:nvSpPr>
          <p:cNvPr id="418" name="PlaceHolder 9"/>
          <p:cNvSpPr>
            <a:spLocks noGrp="1"/>
          </p:cNvSpPr>
          <p:nvPr>
            <p:ph/>
          </p:nvPr>
        </p:nvSpPr>
        <p:spPr>
          <a:xfrm>
            <a:off x="5769720" y="4648680"/>
            <a:ext cx="502848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600" spc="-1" strike="noStrike">
                <a:solidFill>
                  <a:srgbClr val="000000"/>
                </a:solidFill>
                <a:latin typeface="Univers Condensed Light"/>
              </a:rPr>
              <a:t>Visualization Tool for Dashboard </a:t>
            </a:r>
            <a:endParaRPr b="0" lang="en-IN" sz="1600" spc="-1" strike="noStrike">
              <a:latin typeface="Arial"/>
            </a:endParaRPr>
          </a:p>
        </p:txBody>
      </p:sp>
      <p:sp>
        <p:nvSpPr>
          <p:cNvPr id="419" name="PlaceHolder 10"/>
          <p:cNvSpPr>
            <a:spLocks noGrp="1"/>
          </p:cNvSpPr>
          <p:nvPr>
            <p:ph/>
          </p:nvPr>
        </p:nvSpPr>
        <p:spPr>
          <a:xfrm>
            <a:off x="5769720" y="5614560"/>
            <a:ext cx="383976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000" spc="-1" strike="noStrike">
                <a:solidFill>
                  <a:srgbClr val="000000"/>
                </a:solidFill>
                <a:latin typeface="Century Gothic"/>
              </a:rPr>
              <a:t>Model Building</a:t>
            </a:r>
            <a:endParaRPr b="0" lang="en-IN" sz="2000" spc="-1" strike="noStrike">
              <a:latin typeface="Arial"/>
            </a:endParaRPr>
          </a:p>
        </p:txBody>
      </p:sp>
      <p:sp>
        <p:nvSpPr>
          <p:cNvPr id="420" name="PlaceHolder 11"/>
          <p:cNvSpPr>
            <a:spLocks noGrp="1"/>
          </p:cNvSpPr>
          <p:nvPr>
            <p:ph/>
          </p:nvPr>
        </p:nvSpPr>
        <p:spPr>
          <a:xfrm>
            <a:off x="5769720" y="5937840"/>
            <a:ext cx="5028480" cy="3376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600" spc="-1" strike="noStrike">
                <a:solidFill>
                  <a:srgbClr val="000000"/>
                </a:solidFill>
                <a:latin typeface="Univers Condensed Light"/>
              </a:rPr>
              <a:t>Linear Regression, Ridge, Decision Tree, SVm, Random Forest, AdaBoost and Gradient Boost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1140120" y="511920"/>
            <a:ext cx="9911520" cy="1014120"/>
          </a:xfrm>
          <a:prstGeom prst="rect">
            <a:avLst/>
          </a:prstGeom>
          <a:noFill/>
          <a:ln w="0">
            <a:noFill/>
          </a:ln>
        </p:spPr>
        <p:txBody>
          <a:bodyPr lIns="90000" rIns="90000" tIns="45000" bIns="45000" anchor="t">
            <a:noAutofit/>
          </a:bodyPr>
          <a:p>
            <a:pPr algn="ctr">
              <a:lnSpc>
                <a:spcPct val="100000"/>
              </a:lnSpc>
              <a:buNone/>
            </a:pPr>
            <a:r>
              <a:rPr b="0" lang="en-US" sz="6000" spc="-1" strike="noStrike">
                <a:solidFill>
                  <a:srgbClr val="000000"/>
                </a:solidFill>
                <a:latin typeface="Century Gothic"/>
              </a:rPr>
              <a:t>Key Learnings</a:t>
            </a:r>
            <a:endParaRPr b="0" lang="en-IN" sz="6000" spc="-1" strike="noStrike">
              <a:latin typeface="Arial"/>
            </a:endParaRPr>
          </a:p>
        </p:txBody>
      </p:sp>
      <p:sp>
        <p:nvSpPr>
          <p:cNvPr id="422" name="PlaceHolder 2"/>
          <p:cNvSpPr>
            <a:spLocks noGrp="1"/>
          </p:cNvSpPr>
          <p:nvPr>
            <p:ph/>
          </p:nvPr>
        </p:nvSpPr>
        <p:spPr>
          <a:xfrm>
            <a:off x="892800" y="1920240"/>
            <a:ext cx="10267920" cy="1504440"/>
          </a:xfrm>
          <a:prstGeom prst="rect">
            <a:avLst/>
          </a:prstGeom>
          <a:solidFill>
            <a:srgbClr val="f3ebe8"/>
          </a:solidFill>
          <a:ln w="25560">
            <a:solidFill>
              <a:srgbClr val="000000"/>
            </a:solidFill>
            <a:round/>
          </a:ln>
        </p:spPr>
        <p:txBody>
          <a:bodyPr lIns="896040" rIns="6492240" tIns="45000" bIns="45000" anchor="ctr">
            <a:noAutofit/>
          </a:bodyPr>
          <a:p>
            <a:pPr>
              <a:lnSpc>
                <a:spcPct val="120000"/>
              </a:lnSpc>
              <a:buNone/>
              <a:tabLst>
                <a:tab algn="l" pos="0"/>
              </a:tabLst>
            </a:pPr>
            <a:r>
              <a:rPr b="0" lang="en-US" sz="2000" spc="-1" strike="noStrike">
                <a:solidFill>
                  <a:srgbClr val="000000"/>
                </a:solidFill>
                <a:latin typeface="Century Gothic"/>
              </a:rPr>
              <a:t>Model Building </a:t>
            </a:r>
            <a:endParaRPr b="0" lang="en-IN" sz="2000" spc="-1" strike="noStrike">
              <a:latin typeface="Arial"/>
            </a:endParaRPr>
          </a:p>
        </p:txBody>
      </p:sp>
      <p:sp>
        <p:nvSpPr>
          <p:cNvPr id="423" name="PlaceHolder 3"/>
          <p:cNvSpPr>
            <a:spLocks noGrp="1"/>
          </p:cNvSpPr>
          <p:nvPr>
            <p:ph/>
          </p:nvPr>
        </p:nvSpPr>
        <p:spPr>
          <a:xfrm>
            <a:off x="4645080" y="2007720"/>
            <a:ext cx="6408000" cy="1329480"/>
          </a:xfrm>
          <a:prstGeom prst="rect">
            <a:avLst/>
          </a:prstGeom>
          <a:noFill/>
          <a:ln w="0">
            <a:noFill/>
          </a:ln>
        </p:spPr>
        <p:txBody>
          <a:bodyPr lIns="90000" rIns="90000" tIns="45000" bIns="45000" anchor="ctr">
            <a:noAutofit/>
          </a:bodyPr>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Leant different types of algorithms.</a:t>
            </a:r>
            <a:endParaRPr b="0" lang="en-IN" sz="1600" spc="-1" strike="noStrike">
              <a:latin typeface="Arial"/>
            </a:endParaRPr>
          </a:p>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Seen application of EDA and ML in real world. </a:t>
            </a:r>
            <a:endParaRPr b="0" lang="en-IN" sz="1600" spc="-1" strike="noStrike">
              <a:latin typeface="Arial"/>
            </a:endParaRPr>
          </a:p>
        </p:txBody>
      </p:sp>
      <p:sp>
        <p:nvSpPr>
          <p:cNvPr id="424" name="PlaceHolder 4"/>
          <p:cNvSpPr>
            <a:spLocks noGrp="1"/>
          </p:cNvSpPr>
          <p:nvPr>
            <p:ph/>
          </p:nvPr>
        </p:nvSpPr>
        <p:spPr>
          <a:xfrm>
            <a:off x="892800" y="4005720"/>
            <a:ext cx="10267920" cy="1504440"/>
          </a:xfrm>
          <a:prstGeom prst="rect">
            <a:avLst/>
          </a:prstGeom>
          <a:solidFill>
            <a:srgbClr val="f3ebe8"/>
          </a:solidFill>
          <a:ln w="25560">
            <a:solidFill>
              <a:srgbClr val="000000"/>
            </a:solidFill>
            <a:round/>
          </a:ln>
        </p:spPr>
        <p:txBody>
          <a:bodyPr lIns="896040" rIns="6492240" tIns="45000" bIns="45000" anchor="ctr">
            <a:noAutofit/>
          </a:bodyPr>
          <a:p>
            <a:pPr>
              <a:lnSpc>
                <a:spcPct val="120000"/>
              </a:lnSpc>
              <a:buNone/>
              <a:tabLst>
                <a:tab algn="l" pos="0"/>
              </a:tabLst>
            </a:pPr>
            <a:r>
              <a:rPr b="0" lang="en-US" sz="2000" spc="-1" strike="noStrike">
                <a:solidFill>
                  <a:srgbClr val="000000"/>
                </a:solidFill>
                <a:latin typeface="Century Gothic"/>
              </a:rPr>
              <a:t>Power BI</a:t>
            </a:r>
            <a:endParaRPr b="0" lang="en-IN" sz="2000" spc="-1" strike="noStrike">
              <a:latin typeface="Arial"/>
            </a:endParaRPr>
          </a:p>
        </p:txBody>
      </p:sp>
      <p:sp>
        <p:nvSpPr>
          <p:cNvPr id="425" name="PlaceHolder 5"/>
          <p:cNvSpPr>
            <a:spLocks noGrp="1"/>
          </p:cNvSpPr>
          <p:nvPr>
            <p:ph/>
          </p:nvPr>
        </p:nvSpPr>
        <p:spPr>
          <a:xfrm>
            <a:off x="4645080" y="4093560"/>
            <a:ext cx="6408000" cy="1329480"/>
          </a:xfrm>
          <a:prstGeom prst="rect">
            <a:avLst/>
          </a:prstGeom>
          <a:noFill/>
          <a:ln w="0">
            <a:noFill/>
          </a:ln>
        </p:spPr>
        <p:txBody>
          <a:bodyPr lIns="90000" rIns="90000" tIns="45000" bIns="45000" anchor="ctr">
            <a:noAutofit/>
          </a:bodyPr>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Created Dashboard using Visualization Tool. </a:t>
            </a:r>
            <a:endParaRPr b="0" lang="en-IN" sz="1600" spc="-1" strike="noStrike">
              <a:latin typeface="Arial"/>
            </a:endParaRPr>
          </a:p>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Leant different types of features provided by Microsoft Power BI.</a:t>
            </a:r>
            <a:endParaRPr b="0" lang="en-IN" sz="1600" spc="-1" strike="noStrike">
              <a:latin typeface="Arial"/>
            </a:endParaRPr>
          </a:p>
        </p:txBody>
      </p:sp>
      <p:sp>
        <p:nvSpPr>
          <p:cNvPr id="426" name="PlaceHolder 6"/>
          <p:cNvSpPr>
            <a:spLocks noGrp="1"/>
          </p:cNvSpPr>
          <p:nvPr>
            <p:ph type="dt" idx="11"/>
          </p:nvPr>
        </p:nvSpPr>
        <p:spPr>
          <a:xfrm>
            <a:off x="10629000" y="6400800"/>
            <a:ext cx="63936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r>
              <a:rPr b="0" lang="en-US" sz="1000" spc="-1" strike="noStrike">
                <a:solidFill>
                  <a:srgbClr val="000000"/>
                </a:solidFill>
                <a:latin typeface="Century Gothic"/>
              </a:rPr>
              <a:t>2023</a:t>
            </a:r>
            <a:endParaRPr b="0" lang="en-IN" sz="1000" spc="-1" strike="noStrike">
              <a:latin typeface="Times New Roman"/>
            </a:endParaRPr>
          </a:p>
        </p:txBody>
      </p:sp>
      <p:sp>
        <p:nvSpPr>
          <p:cNvPr id="8" name="PlaceHolder 7"/>
          <p:cNvSpPr>
            <a:spLocks noGrp="1"/>
          </p:cNvSpPr>
          <p:nvPr>
            <p:ph type="ftr" idx="5"/>
          </p:nvPr>
        </p:nvSpPr>
        <p:spPr/>
        <p:txBody>
          <a:bodyPr/>
          <a:p>
            <a:r>
              <a:t>Avocado Price Prediction</a:t>
            </a:r>
          </a:p>
        </p:txBody>
      </p:sp>
      <p:sp>
        <p:nvSpPr>
          <p:cNvPr id="9" name="PlaceHolder 8"/>
          <p:cNvSpPr>
            <a:spLocks noGrp="1"/>
          </p:cNvSpPr>
          <p:nvPr>
            <p:ph type="sldNum" idx="6"/>
          </p:nvPr>
        </p:nvSpPr>
        <p:spPr/>
        <p:txBody>
          <a:bodyPr/>
          <a:p>
            <a:fld id="{FCA6A53E-AF79-4EB4-8DFF-D7D017AA404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1140120" y="511920"/>
            <a:ext cx="9911520" cy="1014120"/>
          </a:xfrm>
          <a:prstGeom prst="rect">
            <a:avLst/>
          </a:prstGeom>
          <a:noFill/>
          <a:ln w="0">
            <a:noFill/>
          </a:ln>
        </p:spPr>
        <p:txBody>
          <a:bodyPr lIns="90000" rIns="90000" tIns="45000" bIns="45000" anchor="t">
            <a:noAutofit/>
          </a:bodyPr>
          <a:p>
            <a:pPr algn="ctr">
              <a:lnSpc>
                <a:spcPct val="100000"/>
              </a:lnSpc>
              <a:buNone/>
            </a:pPr>
            <a:r>
              <a:rPr b="0" lang="en-US" sz="6000" spc="-1" strike="noStrike">
                <a:solidFill>
                  <a:srgbClr val="000000"/>
                </a:solidFill>
                <a:latin typeface="Univers Condensed Light"/>
              </a:rPr>
              <a:t>References and Source</a:t>
            </a:r>
            <a:endParaRPr b="0" lang="en-IN" sz="6000" spc="-1" strike="noStrike">
              <a:latin typeface="Arial"/>
            </a:endParaRPr>
          </a:p>
        </p:txBody>
      </p:sp>
      <p:sp>
        <p:nvSpPr>
          <p:cNvPr id="428" name="PlaceHolder 2"/>
          <p:cNvSpPr>
            <a:spLocks noGrp="1"/>
          </p:cNvSpPr>
          <p:nvPr>
            <p:ph/>
          </p:nvPr>
        </p:nvSpPr>
        <p:spPr>
          <a:xfrm>
            <a:off x="892800" y="1920240"/>
            <a:ext cx="10267920" cy="1504440"/>
          </a:xfrm>
          <a:prstGeom prst="rect">
            <a:avLst/>
          </a:prstGeom>
          <a:solidFill>
            <a:srgbClr val="f3ebe8"/>
          </a:solidFill>
          <a:ln w="25560">
            <a:solidFill>
              <a:srgbClr val="000000"/>
            </a:solidFill>
            <a:round/>
          </a:ln>
        </p:spPr>
        <p:txBody>
          <a:bodyPr lIns="896040" rIns="6492240" tIns="45000" bIns="45000" anchor="ctr">
            <a:noAutofit/>
          </a:bodyPr>
          <a:p>
            <a:pPr>
              <a:lnSpc>
                <a:spcPct val="120000"/>
              </a:lnSpc>
              <a:buNone/>
              <a:tabLst>
                <a:tab algn="l" pos="0"/>
              </a:tabLst>
            </a:pPr>
            <a:r>
              <a:rPr b="0" lang="en-US" sz="2000" spc="-1" strike="noStrike">
                <a:solidFill>
                  <a:srgbClr val="000000"/>
                </a:solidFill>
                <a:latin typeface="Century Gothic"/>
              </a:rPr>
              <a:t>Kaggle</a:t>
            </a:r>
            <a:endParaRPr b="0" lang="en-IN" sz="2000" spc="-1" strike="noStrike">
              <a:latin typeface="Arial"/>
            </a:endParaRPr>
          </a:p>
        </p:txBody>
      </p:sp>
      <p:sp>
        <p:nvSpPr>
          <p:cNvPr id="429" name="PlaceHolder 3"/>
          <p:cNvSpPr>
            <a:spLocks noGrp="1"/>
          </p:cNvSpPr>
          <p:nvPr>
            <p:ph/>
          </p:nvPr>
        </p:nvSpPr>
        <p:spPr>
          <a:xfrm>
            <a:off x="4645080" y="2007720"/>
            <a:ext cx="6408000" cy="1329480"/>
          </a:xfrm>
          <a:prstGeom prst="rect">
            <a:avLst/>
          </a:prstGeom>
          <a:noFill/>
          <a:ln w="0">
            <a:noFill/>
          </a:ln>
        </p:spPr>
        <p:txBody>
          <a:bodyPr lIns="90000" rIns="90000" tIns="45000" bIns="45000" anchor="ctr">
            <a:noAutofit/>
          </a:bodyPr>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https://www.kaggle.com/code/ohguri/eda-and-prediction-with-parameter-tuning</a:t>
            </a:r>
            <a:endParaRPr b="0" lang="en-IN" sz="1600" spc="-1" strike="noStrike">
              <a:latin typeface="Arial"/>
            </a:endParaRPr>
          </a:p>
        </p:txBody>
      </p:sp>
      <p:sp>
        <p:nvSpPr>
          <p:cNvPr id="430" name="PlaceHolder 4"/>
          <p:cNvSpPr>
            <a:spLocks noGrp="1"/>
          </p:cNvSpPr>
          <p:nvPr>
            <p:ph/>
          </p:nvPr>
        </p:nvSpPr>
        <p:spPr>
          <a:xfrm>
            <a:off x="892800" y="4005720"/>
            <a:ext cx="10267920" cy="1504440"/>
          </a:xfrm>
          <a:prstGeom prst="rect">
            <a:avLst/>
          </a:prstGeom>
          <a:solidFill>
            <a:srgbClr val="f3ebe8"/>
          </a:solidFill>
          <a:ln w="25560">
            <a:solidFill>
              <a:srgbClr val="000000"/>
            </a:solidFill>
            <a:round/>
          </a:ln>
        </p:spPr>
        <p:txBody>
          <a:bodyPr lIns="896040" rIns="6492240" tIns="45000" bIns="45000" anchor="ctr">
            <a:noAutofit/>
          </a:bodyPr>
          <a:p>
            <a:pPr>
              <a:lnSpc>
                <a:spcPct val="120000"/>
              </a:lnSpc>
              <a:buNone/>
              <a:tabLst>
                <a:tab algn="l" pos="0"/>
              </a:tabLst>
            </a:pPr>
            <a:r>
              <a:rPr b="0" lang="en-US" sz="2000" spc="-1" strike="noStrike">
                <a:solidFill>
                  <a:srgbClr val="000000"/>
                </a:solidFill>
                <a:latin typeface="Century Gothic"/>
              </a:rPr>
              <a:t>Class Notebook and Notes</a:t>
            </a:r>
            <a:endParaRPr b="0" lang="en-IN" sz="2000" spc="-1" strike="noStrike">
              <a:latin typeface="Arial"/>
            </a:endParaRPr>
          </a:p>
          <a:p>
            <a:pPr>
              <a:lnSpc>
                <a:spcPct val="120000"/>
              </a:lnSpc>
              <a:buNone/>
              <a:tabLst>
                <a:tab algn="l" pos="0"/>
              </a:tabLst>
            </a:pPr>
            <a:endParaRPr b="0" lang="en-IN" sz="2000" spc="-1" strike="noStrike">
              <a:latin typeface="Arial"/>
            </a:endParaRPr>
          </a:p>
        </p:txBody>
      </p:sp>
      <p:sp>
        <p:nvSpPr>
          <p:cNvPr id="431" name="PlaceHolder 5"/>
          <p:cNvSpPr>
            <a:spLocks noGrp="1"/>
          </p:cNvSpPr>
          <p:nvPr>
            <p:ph/>
          </p:nvPr>
        </p:nvSpPr>
        <p:spPr>
          <a:xfrm>
            <a:off x="4645080" y="4093560"/>
            <a:ext cx="6408000" cy="1329480"/>
          </a:xfrm>
          <a:prstGeom prst="rect">
            <a:avLst/>
          </a:prstGeom>
          <a:noFill/>
          <a:ln w="0">
            <a:noFill/>
          </a:ln>
        </p:spPr>
        <p:txBody>
          <a:bodyPr lIns="90000" rIns="90000" tIns="45000" bIns="45000" anchor="ctr">
            <a:noAutofit/>
          </a:bodyPr>
          <a:p>
            <a:pPr marL="432000" indent="-137160">
              <a:lnSpc>
                <a:spcPct val="100000"/>
              </a:lnSpc>
              <a:buClr>
                <a:srgbClr val="000000"/>
              </a:buClr>
              <a:buSzPct val="50000"/>
              <a:buFont typeface="Arial"/>
              <a:buChar char="•"/>
            </a:pPr>
            <a:r>
              <a:rPr b="0" lang="en-US" sz="1600" spc="-1" strike="noStrike">
                <a:solidFill>
                  <a:srgbClr val="000000"/>
                </a:solidFill>
                <a:latin typeface="Univers Condensed Light"/>
              </a:rPr>
              <a:t>http://localhost:8889/tree/Python%20Programs</a:t>
            </a:r>
            <a:endParaRPr b="0" lang="en-IN" sz="1600" spc="-1" strike="noStrike">
              <a:latin typeface="Arial"/>
            </a:endParaRPr>
          </a:p>
          <a:p>
            <a:pPr>
              <a:lnSpc>
                <a:spcPct val="100000"/>
              </a:lnSpc>
              <a:buNone/>
            </a:pPr>
            <a:endParaRPr b="0" lang="en-IN" sz="1600" spc="-1" strike="noStrike">
              <a:latin typeface="Arial"/>
            </a:endParaRPr>
          </a:p>
        </p:txBody>
      </p:sp>
      <p:sp>
        <p:nvSpPr>
          <p:cNvPr id="432" name="PlaceHolder 6"/>
          <p:cNvSpPr>
            <a:spLocks noGrp="1"/>
          </p:cNvSpPr>
          <p:nvPr>
            <p:ph type="sldNum" idx="12"/>
          </p:nvPr>
        </p:nvSpPr>
        <p:spPr>
          <a:xfrm>
            <a:off x="838080" y="6400800"/>
            <a:ext cx="36504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fld id="{C7160A9D-8CD5-4CB8-AE05-E86458AA7017}" type="slidenum">
              <a:rPr b="0" lang="en-US" sz="1000" spc="-1" strike="noStrike">
                <a:solidFill>
                  <a:srgbClr val="000000"/>
                </a:solidFill>
                <a:latin typeface="Century Gothic"/>
              </a:rPr>
              <a:t>&lt;number&gt;</a:t>
            </a:fld>
            <a:endParaRPr b="0" lang="en-IN" sz="1000" spc="-1" strike="noStrike">
              <a:latin typeface="Times New Roman"/>
            </a:endParaRPr>
          </a:p>
        </p:txBody>
      </p:sp>
      <p:sp>
        <p:nvSpPr>
          <p:cNvPr id="433" name="PlaceHolder 7"/>
          <p:cNvSpPr>
            <a:spLocks noGrp="1"/>
          </p:cNvSpPr>
          <p:nvPr>
            <p:ph type="dt" idx="13"/>
          </p:nvPr>
        </p:nvSpPr>
        <p:spPr>
          <a:xfrm>
            <a:off x="10629000" y="6400800"/>
            <a:ext cx="639360" cy="246240"/>
          </a:xfrm>
          <a:prstGeom prst="rect">
            <a:avLst/>
          </a:prstGeom>
          <a:noFill/>
          <a:ln w="0">
            <a:noFill/>
          </a:ln>
        </p:spPr>
        <p:txBody>
          <a:bodyPr lIns="0" rIns="0" tIns="45000" bIns="45000" anchor="ctr">
            <a:noAutofit/>
          </a:bodyPr>
          <a:lstStyle>
            <a:lvl1pPr algn="ctr">
              <a:lnSpc>
                <a:spcPct val="100000"/>
              </a:lnSpc>
              <a:buNone/>
              <a:defRPr b="0" lang="en-US" sz="1000" spc="-1" strike="noStrike">
                <a:solidFill>
                  <a:srgbClr val="000000"/>
                </a:solidFill>
                <a:latin typeface="Century Gothic"/>
              </a:defRPr>
            </a:lvl1pPr>
          </a:lstStyle>
          <a:p>
            <a:pPr algn="ctr">
              <a:lnSpc>
                <a:spcPct val="100000"/>
              </a:lnSpc>
              <a:buNone/>
            </a:pPr>
            <a:r>
              <a:rPr b="0" lang="en-US" sz="1000" spc="-1" strike="noStrike">
                <a:solidFill>
                  <a:srgbClr val="000000"/>
                </a:solidFill>
                <a:latin typeface="Century Gothic"/>
              </a:rPr>
              <a:t>2023</a:t>
            </a:r>
            <a:endParaRPr b="0" lang="en-IN" sz="1000" spc="-1" strike="noStrike">
              <a:latin typeface="Times New Roman"/>
            </a:endParaRPr>
          </a:p>
        </p:txBody>
      </p:sp>
      <p:sp>
        <p:nvSpPr>
          <p:cNvPr id="9" name="PlaceHolder 8"/>
          <p:cNvSpPr>
            <a:spLocks noGrp="1"/>
          </p:cNvSpPr>
          <p:nvPr>
            <p:ph type="ftr" idx="5"/>
          </p:nvPr>
        </p:nvSpPr>
        <p:spPr/>
        <p:txBody>
          <a:bodyPr/>
          <a:p>
            <a:r>
              <a:t>Avocado Price Prediction</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5978160" y="1783080"/>
            <a:ext cx="4959000" cy="1162080"/>
          </a:xfrm>
          <a:prstGeom prst="rect">
            <a:avLst/>
          </a:prstGeom>
          <a:noFill/>
          <a:ln w="0">
            <a:noFill/>
          </a:ln>
        </p:spPr>
        <p:txBody>
          <a:bodyPr lIns="90000" rIns="90000" tIns="45000" bIns="45000" anchor="t">
            <a:noAutofit/>
          </a:bodyPr>
          <a:p>
            <a:pPr>
              <a:lnSpc>
                <a:spcPct val="90000"/>
              </a:lnSpc>
              <a:buNone/>
            </a:pPr>
            <a:r>
              <a:rPr b="0" lang="en-US" sz="6000" spc="-1" strike="noStrike">
                <a:solidFill>
                  <a:srgbClr val="000000"/>
                </a:solidFill>
                <a:latin typeface="Century Gothic"/>
              </a:rPr>
              <a:t>Summary</a:t>
            </a:r>
            <a:br>
              <a:rPr sz="6000"/>
            </a:br>
            <a:endParaRPr b="0" lang="en-IN" sz="6000" spc="-1" strike="noStrike">
              <a:latin typeface="Arial"/>
            </a:endParaRPr>
          </a:p>
        </p:txBody>
      </p:sp>
      <p:sp>
        <p:nvSpPr>
          <p:cNvPr id="435" name="PlaceHolder 2"/>
          <p:cNvSpPr>
            <a:spLocks noGrp="1"/>
          </p:cNvSpPr>
          <p:nvPr>
            <p:ph/>
          </p:nvPr>
        </p:nvSpPr>
        <p:spPr>
          <a:xfrm>
            <a:off x="5961960" y="2944440"/>
            <a:ext cx="4818240" cy="2129760"/>
          </a:xfrm>
          <a:prstGeom prst="rect">
            <a:avLst/>
          </a:prstGeom>
          <a:noFill/>
          <a:ln w="0">
            <a:noFill/>
          </a:ln>
        </p:spPr>
        <p:txBody>
          <a:bodyPr lIns="90000" rIns="90000" tIns="45000" bIns="45000" anchor="t">
            <a:noAutofit/>
          </a:bodyPr>
          <a:p>
            <a:pPr>
              <a:lnSpc>
                <a:spcPct val="100000"/>
              </a:lnSpc>
              <a:buNone/>
              <a:tabLst>
                <a:tab algn="l" pos="0"/>
              </a:tabLst>
            </a:pPr>
            <a:r>
              <a:rPr b="0" lang="en-US" sz="1600" spc="-1" strike="noStrike">
                <a:solidFill>
                  <a:srgbClr val="000000"/>
                </a:solidFill>
                <a:latin typeface="Univers Condensed Light"/>
              </a:rPr>
              <a:t>Our Goal was to predict the Average Price.</a:t>
            </a:r>
            <a:endParaRPr b="0" lang="en-IN" sz="1600" spc="-1" strike="noStrike">
              <a:latin typeface="Arial"/>
            </a:endParaRPr>
          </a:p>
          <a:p>
            <a:pPr>
              <a:lnSpc>
                <a:spcPct val="100000"/>
              </a:lnSpc>
              <a:buNone/>
              <a:tabLst>
                <a:tab algn="l" pos="0"/>
              </a:tabLst>
            </a:pPr>
            <a:r>
              <a:rPr b="0" lang="en-US" sz="1600" spc="-1" strike="noStrike">
                <a:solidFill>
                  <a:srgbClr val="000000"/>
                </a:solidFill>
                <a:latin typeface="Univers Condensed Light"/>
              </a:rPr>
              <a:t>The data was from Kaggle. And we did EDA and made Dashboard Using Visualization tool as Power BI. And then we built Models from which we can surely conclude that out of all the models - Linear Regression, Ridge, Decision Tree, SVm, Random Forest, AdaBoost and Gradient Boost the highest accuracy is from Random Forest.</a:t>
            </a:r>
            <a:endParaRPr b="0" lang="en-IN" sz="1600" spc="-1" strike="noStrike">
              <a:latin typeface="Arial"/>
            </a:endParaRPr>
          </a:p>
        </p:txBody>
      </p:sp>
      <p:pic>
        <p:nvPicPr>
          <p:cNvPr id="436" name="Picture Placeholder 6" descr=""/>
          <p:cNvPicPr/>
          <p:nvPr/>
        </p:nvPicPr>
        <p:blipFill>
          <a:blip r:embed="rId1"/>
          <a:srcRect l="0" t="1204" r="0" b="1204"/>
          <a:stretch/>
        </p:blipFill>
        <p:spPr>
          <a:xfrm>
            <a:off x="0" y="0"/>
            <a:ext cx="4350240" cy="6857280"/>
          </a:xfrm>
          <a:prstGeom prst="rect">
            <a:avLst/>
          </a:prstGeom>
          <a:ln w="0">
            <a:noFill/>
          </a:ln>
        </p:spPr>
      </p:pic>
      <p:sp>
        <p:nvSpPr>
          <p:cNvPr id="4" name="PlaceHolder 3"/>
          <p:cNvSpPr>
            <a:spLocks noGrp="1"/>
          </p:cNvSpPr>
          <p:nvPr>
            <p:ph type="sldNum" idx="8"/>
          </p:nvPr>
        </p:nvSpPr>
        <p:spPr/>
        <p:txBody>
          <a:bodyPr/>
          <a:p>
            <a:fld id="{95D5419F-A526-4B04-9561-BB31A7AF71F3}"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1527120" y="1901880"/>
            <a:ext cx="4872960" cy="1709280"/>
          </a:xfrm>
          <a:prstGeom prst="rect">
            <a:avLst/>
          </a:prstGeom>
          <a:noFill/>
          <a:ln w="0">
            <a:noFill/>
          </a:ln>
        </p:spPr>
        <p:txBody>
          <a:bodyPr lIns="90000" rIns="90000" tIns="45000" bIns="45000" anchor="t">
            <a:noAutofit/>
          </a:bodyPr>
          <a:p>
            <a:pPr>
              <a:lnSpc>
                <a:spcPct val="90000"/>
              </a:lnSpc>
              <a:buNone/>
              <a:tabLst>
                <a:tab algn="l" pos="0"/>
              </a:tabLst>
            </a:pPr>
            <a:r>
              <a:rPr b="0" lang="en-US" sz="6000" spc="-1" strike="noStrike">
                <a:solidFill>
                  <a:srgbClr val="000000"/>
                </a:solidFill>
                <a:latin typeface="Century Gothic"/>
              </a:rPr>
              <a:t>Thank you</a:t>
            </a:r>
            <a:endParaRPr b="0" lang="en-IN" sz="6000" spc="-1" strike="noStrike">
              <a:latin typeface="Arial"/>
            </a:endParaRPr>
          </a:p>
        </p:txBody>
      </p:sp>
      <p:sp>
        <p:nvSpPr>
          <p:cNvPr id="438" name="PlaceHolder 2"/>
          <p:cNvSpPr>
            <a:spLocks noGrp="1"/>
          </p:cNvSpPr>
          <p:nvPr>
            <p:ph type="subTitle"/>
          </p:nvPr>
        </p:nvSpPr>
        <p:spPr>
          <a:xfrm>
            <a:off x="1527120" y="3108960"/>
            <a:ext cx="3912840" cy="1882800"/>
          </a:xfrm>
          <a:prstGeom prst="rect">
            <a:avLst/>
          </a:prstGeom>
          <a:noFill/>
          <a:ln w="0">
            <a:noFill/>
          </a:ln>
        </p:spPr>
        <p:txBody>
          <a:bodyPr lIns="90000" rIns="90000" tIns="45000" bIns="45000" anchor="t">
            <a:noAutofit/>
          </a:bodyPr>
          <a:p>
            <a:pPr algn="ctr">
              <a:lnSpc>
                <a:spcPct val="100000"/>
              </a:lnSpc>
              <a:spcBef>
                <a:spcPts val="1001"/>
              </a:spcBef>
              <a:buNone/>
              <a:tabLst>
                <a:tab algn="l" pos="0"/>
              </a:tabLst>
            </a:pPr>
            <a:r>
              <a:rPr b="1" lang="en-US" sz="1600" spc="-1" strike="noStrike">
                <a:solidFill>
                  <a:srgbClr val="000000"/>
                </a:solidFill>
                <a:latin typeface="Univers Condensed Light"/>
              </a:rPr>
              <a:t>Please give your opinions, suggestions and improvement in the Project.</a:t>
            </a:r>
            <a:endParaRPr b="0" lang="en-IN" sz="1600" spc="-1" strike="noStrike">
              <a:latin typeface="Arial"/>
            </a:endParaRPr>
          </a:p>
          <a:p>
            <a:pPr algn="ctr">
              <a:lnSpc>
                <a:spcPct val="100000"/>
              </a:lnSpc>
              <a:spcBef>
                <a:spcPts val="1001"/>
              </a:spcBef>
              <a:buNone/>
              <a:tabLst>
                <a:tab algn="l" pos="0"/>
              </a:tabLst>
            </a:pPr>
            <a:r>
              <a:rPr b="1" lang="en-US" sz="1600" spc="-1" strike="noStrike">
                <a:solidFill>
                  <a:srgbClr val="000000"/>
                </a:solidFill>
                <a:latin typeface="Univers Condensed Light"/>
              </a:rPr>
              <a:t>Or you have any Question regarding the Project. </a:t>
            </a:r>
            <a:endParaRPr b="0" lang="en-IN" sz="1600" spc="-1" strike="noStrike">
              <a:latin typeface="Arial"/>
            </a:endParaRPr>
          </a:p>
          <a:p>
            <a:pPr>
              <a:lnSpc>
                <a:spcPct val="100000"/>
              </a:lnSpc>
              <a:spcBef>
                <a:spcPts val="1001"/>
              </a:spcBef>
              <a:buNone/>
              <a:tabLst>
                <a:tab algn="l" pos="0"/>
              </a:tabLst>
            </a:pPr>
            <a:endParaRPr b="0" lang="en-IN" sz="1600" spc="-1" strike="noStrike">
              <a:latin typeface="Arial"/>
            </a:endParaRPr>
          </a:p>
          <a:p>
            <a:pPr>
              <a:lnSpc>
                <a:spcPct val="100000"/>
              </a:lnSpc>
              <a:spcBef>
                <a:spcPts val="1001"/>
              </a:spcBef>
              <a:buNone/>
              <a:tabLst>
                <a:tab algn="l" pos="0"/>
              </a:tabLst>
            </a:pPr>
            <a:endParaRPr b="0" lang="en-IN" sz="1600" spc="-1" strike="noStrike">
              <a:latin typeface="Arial"/>
            </a:endParaRPr>
          </a:p>
        </p:txBody>
      </p:sp>
      <p:pic>
        <p:nvPicPr>
          <p:cNvPr id="439" name="Picture Placeholder 8" descr=""/>
          <p:cNvPicPr/>
          <p:nvPr/>
        </p:nvPicPr>
        <p:blipFill>
          <a:blip r:embed="rId1"/>
          <a:srcRect l="2960" t="0" r="2960" b="0"/>
          <a:stretch/>
        </p:blipFill>
        <p:spPr>
          <a:xfrm>
            <a:off x="6443640" y="812160"/>
            <a:ext cx="4635360" cy="4928040"/>
          </a:xfrm>
          <a:prstGeom prst="rect">
            <a:avLst/>
          </a:prstGeom>
          <a:ln w="25400">
            <a:solidFill>
              <a:srgbClr val="000000"/>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{6483D804-95FE-4583-8370-0DAC0EC522D2}tf11429527_win32</Template>
  <TotalTime>86</TotalTime>
  <Application>LibreOffice/7.3.4.2$Windows_X86_64 LibreOffice_project/728fec16bd5f605073805c3c9e7c4212a0120dc5</Application>
  <AppVersion>15.0000</AppVersion>
  <Words>316</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2023-08-01T21:03:08Z</dcterms:created>
  <dc:creator>DHWANI GUPTA</dc:creator>
  <dc:description/>
  <dc:language>en-IN</dc:language>
  <cp:lastModifiedBy/>
  <dcterms:modified xsi:type="dcterms:W3CDTF">2023-08-15T00:23:40Z</dcterms:modified>
  <cp:revision>15</cp:revision>
  <dc:subject/>
  <dc:title>AVOCADO PRICE PREDICTOR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9</vt:i4>
  </property>
</Properties>
</file>