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media/image1.png" ContentType="image/png"/>
  <Override PartName="/ppt/media/image2.png" ContentType="image/png"/>
  <Override PartName="/ppt/media/image3.png" ContentType="image/pn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microsoft.com/office/2020/02/relationships/classificationlabels" Target="docMetadata/LabelInfo.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9F03DDCE-0916-4945-8404-99422B661D0F}"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5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9CA445C-7140-4E60-8A51-BF3CEB04DFFC}"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6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F6347BA-CDB1-481C-9475-9FF42B3D8868}"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6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6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95C974A-05BA-4EE7-B095-3D02D7C7B820}"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FFBD3D5-B646-4257-9E39-D88368E85A53}"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1527120" y="1974960"/>
            <a:ext cx="4169160" cy="30934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38146A1-91E4-4A56-B9ED-272875A7433D}"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6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6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19E1FED-BB55-45BA-9D21-A8ED22C97224}"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7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7C8EAF8-8980-4C0D-9D38-48DB0646E6FD}"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7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01D84E3-2B59-40E6-B37D-DB515F004499}"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7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8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4BAA6C9-081F-42A5-8EDA-F0FE70877751}"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8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8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8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8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3B69726-44D4-4CF3-9045-82C034DF4C01}"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8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8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8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9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9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9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732E9D0-56D9-418E-AF23-D57DAE9AD6A0}"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6BEE81CE-2444-45B3-ACE0-53695CBA4A4B}"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10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3"/>
          </p:nvPr>
        </p:nvSpPr>
        <p:spPr/>
        <p:txBody>
          <a:bodyPr/>
          <a:p>
            <a:fld id="{4EEC54EA-976E-4CA2-8E43-02326582C1E3}"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10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4" name="PlaceHolder 3"/>
          <p:cNvSpPr>
            <a:spLocks noGrp="1"/>
          </p:cNvSpPr>
          <p:nvPr>
            <p:ph type="sldNum" idx="3"/>
          </p:nvPr>
        </p:nvSpPr>
        <p:spPr/>
        <p:txBody>
          <a:bodyPr/>
          <a:p>
            <a:fld id="{AAFE3C34-5114-489C-B27D-E4E8715F366E}"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10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5" name="PlaceHolder 4"/>
          <p:cNvSpPr>
            <a:spLocks noGrp="1"/>
          </p:cNvSpPr>
          <p:nvPr>
            <p:ph type="sldNum" idx="3"/>
          </p:nvPr>
        </p:nvSpPr>
        <p:spPr/>
        <p:txBody>
          <a:bodyPr/>
          <a:p>
            <a:fld id="{5FFA6CDC-908B-452D-A813-FC472335A1BB}"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3" name="PlaceHolder 2"/>
          <p:cNvSpPr>
            <a:spLocks noGrp="1"/>
          </p:cNvSpPr>
          <p:nvPr>
            <p:ph type="sldNum" idx="3"/>
          </p:nvPr>
        </p:nvSpPr>
        <p:spPr/>
        <p:txBody>
          <a:bodyPr/>
          <a:p>
            <a:fld id="{FAE27679-1946-44B9-ADB0-9ECE290AD239}"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1527120" y="1974960"/>
            <a:ext cx="4169160" cy="30934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3"/>
          </p:nvPr>
        </p:nvSpPr>
        <p:spPr/>
        <p:txBody>
          <a:bodyPr/>
          <a:p>
            <a:fld id="{B8CC1204-DCBE-4C0C-B461-488532BB9584}"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1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6" name="PlaceHolder 5"/>
          <p:cNvSpPr>
            <a:spLocks noGrp="1"/>
          </p:cNvSpPr>
          <p:nvPr>
            <p:ph type="sldNum" idx="3"/>
          </p:nvPr>
        </p:nvSpPr>
        <p:spPr/>
        <p:txBody>
          <a:bodyPr/>
          <a:p>
            <a:fld id="{D5652EE2-C184-4E77-8559-056B89B5C693}"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11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1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1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6" name="PlaceHolder 5"/>
          <p:cNvSpPr>
            <a:spLocks noGrp="1"/>
          </p:cNvSpPr>
          <p:nvPr>
            <p:ph type="sldNum" idx="3"/>
          </p:nvPr>
        </p:nvSpPr>
        <p:spPr/>
        <p:txBody>
          <a:bodyPr/>
          <a:p>
            <a:fld id="{46BFAD87-DF25-4DF5-ABAF-584268A196A7}"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1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2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6" name="PlaceHolder 5"/>
          <p:cNvSpPr>
            <a:spLocks noGrp="1"/>
          </p:cNvSpPr>
          <p:nvPr>
            <p:ph type="sldNum" idx="3"/>
          </p:nvPr>
        </p:nvSpPr>
        <p:spPr/>
        <p:txBody>
          <a:bodyPr/>
          <a:p>
            <a:fld id="{520B8304-FF8D-4904-822E-0ED44D2FEAAC}"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12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2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5" name="PlaceHolder 4"/>
          <p:cNvSpPr>
            <a:spLocks noGrp="1"/>
          </p:cNvSpPr>
          <p:nvPr>
            <p:ph type="sldNum" idx="3"/>
          </p:nvPr>
        </p:nvSpPr>
        <p:spPr/>
        <p:txBody>
          <a:bodyPr/>
          <a:p>
            <a:fld id="{958AC248-10D2-44F7-AC96-6ECB620FF718}"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1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3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3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7" name="PlaceHolder 6"/>
          <p:cNvSpPr>
            <a:spLocks noGrp="1"/>
          </p:cNvSpPr>
          <p:nvPr>
            <p:ph type="sldNum" idx="3"/>
          </p:nvPr>
        </p:nvSpPr>
        <p:spPr/>
        <p:txBody>
          <a:bodyPr/>
          <a:p>
            <a:fld id="{C8BF9549-76B4-4E7B-98E2-22B92501A25A}"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13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3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3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3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3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3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9" name="PlaceHolder 8"/>
          <p:cNvSpPr>
            <a:spLocks noGrp="1"/>
          </p:cNvSpPr>
          <p:nvPr>
            <p:ph type="sldNum" idx="3"/>
          </p:nvPr>
        </p:nvSpPr>
        <p:spPr/>
        <p:txBody>
          <a:bodyPr/>
          <a:p>
            <a:fld id="{2E5A5FA8-0066-4997-B8FA-96758BDF7A2D}"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14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15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15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1527120" y="1974960"/>
            <a:ext cx="4169160" cy="30934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1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16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6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6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1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6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17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7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1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7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7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7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17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7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8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8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8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8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296554DE-074F-4E55-8EBA-8E2977BD7F88}"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19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36A36CD-3CE9-45C9-A118-D1833B3EA004}"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19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87D2E81-D7C6-4ABE-BD3D-0A9B0BB20062}"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19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0508AC7-4435-44CC-8725-39E0A6F499AF}"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EEE0B4D-9358-4058-9845-BCEDED299D51}"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1527120" y="1974960"/>
            <a:ext cx="4169160" cy="30934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C05F9DD-FD53-48B6-BEC0-1A7A2E477C26}"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20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0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0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5E22690-C62F-4DAD-8161-E66DF71B1B9F}"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20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0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AF88C33-D6B9-4991-AB3C-A44CAA742720}"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21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1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1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FC97E90-DB82-4A5F-86DF-BDC1284AFED8}"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21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1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F3EDFC5-520B-438B-8DB3-868993E70AED}"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2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1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2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5C5E5E6D-B7CC-4A45-9DBA-D53F02A4E028}"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7120" y="1974960"/>
            <a:ext cx="4169160" cy="30934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22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2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2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2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2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2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B9668530-D92C-4213-92C1-282F8D9590ED}"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6"/>
          </p:nvPr>
        </p:nvSpPr>
        <p:spPr/>
        <p:txBody>
          <a:bodyPr/>
          <a:p>
            <a:fld id="{F87E6CA9-07DD-4664-80D9-3D53E3F9F85C}"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8"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23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6"/>
          </p:nvPr>
        </p:nvSpPr>
        <p:spPr/>
        <p:txBody>
          <a:bodyPr/>
          <a:p>
            <a:fld id="{C3E66DA2-77E1-4262-BB2A-CC5578C49C1E}"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24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6"/>
          </p:nvPr>
        </p:nvSpPr>
        <p:spPr/>
        <p:txBody>
          <a:bodyPr/>
          <a:p>
            <a:fld id="{0C1B3992-18C4-4459-B146-51119BFCC93B}"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24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4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6"/>
          </p:nvPr>
        </p:nvSpPr>
        <p:spPr/>
        <p:txBody>
          <a:bodyPr/>
          <a:p>
            <a:fld id="{488AB869-44BE-4516-8835-94FD73B4A2BF}"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5"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6"/>
          </p:nvPr>
        </p:nvSpPr>
        <p:spPr/>
        <p:txBody>
          <a:bodyPr/>
          <a:p>
            <a:fld id="{ACFAFB22-BC1D-4635-82D2-698BECE3A1CF}"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6" name="PlaceHolder 1"/>
          <p:cNvSpPr>
            <a:spLocks noGrp="1"/>
          </p:cNvSpPr>
          <p:nvPr>
            <p:ph type="subTitle"/>
          </p:nvPr>
        </p:nvSpPr>
        <p:spPr>
          <a:xfrm>
            <a:off x="1527120" y="1974960"/>
            <a:ext cx="4169160" cy="30934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6"/>
          </p:nvPr>
        </p:nvSpPr>
        <p:spPr/>
        <p:txBody>
          <a:bodyPr/>
          <a:p>
            <a:fld id="{22AED0A1-CD0F-4DC6-812F-73EAF88E92EB}"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24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4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5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6"/>
          </p:nvPr>
        </p:nvSpPr>
        <p:spPr/>
        <p:txBody>
          <a:bodyPr/>
          <a:p>
            <a:fld id="{E163C066-495B-46FB-B5D2-37A18D46E2DE}"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25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5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5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6"/>
          </p:nvPr>
        </p:nvSpPr>
        <p:spPr/>
        <p:txBody>
          <a:bodyPr/>
          <a:p>
            <a:fld id="{3B43B71A-928D-4F76-89D3-30CB147A9082}"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2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5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5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6"/>
          </p:nvPr>
        </p:nvSpPr>
        <p:spPr/>
        <p:txBody>
          <a:bodyPr/>
          <a:p>
            <a:fld id="{B2FC4AAF-6739-436F-A8BA-858BE41ECD82}"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26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6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6"/>
          </p:nvPr>
        </p:nvSpPr>
        <p:spPr/>
        <p:txBody>
          <a:bodyPr/>
          <a:p>
            <a:fld id="{C950618F-40F2-40B6-923D-16A10AC26171}"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2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6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6"/>
          </p:nvPr>
        </p:nvSpPr>
        <p:spPr/>
        <p:txBody>
          <a:bodyPr/>
          <a:p>
            <a:fld id="{639B5FFD-F1D4-45E5-9E36-A0A1070344CA}"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26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6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7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7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7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7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6"/>
          </p:nvPr>
        </p:nvSpPr>
        <p:spPr/>
        <p:txBody>
          <a:bodyPr/>
          <a:p>
            <a:fld id="{74635810-AD15-4FCF-99EC-B359EB42E2F4}" type="slidenum">
              <a:t>&lt;#&gt;</a:t>
            </a:fld>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9"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28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28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28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8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6"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7" name="PlaceHolder 1"/>
          <p:cNvSpPr>
            <a:spLocks noGrp="1"/>
          </p:cNvSpPr>
          <p:nvPr>
            <p:ph type="subTitle"/>
          </p:nvPr>
        </p:nvSpPr>
        <p:spPr>
          <a:xfrm>
            <a:off x="1527120" y="1974960"/>
            <a:ext cx="4169160" cy="30934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28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9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9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29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9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9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2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9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9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30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30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30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30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30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30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30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31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31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31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31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31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endParaRPr b="0" lang="en-US" sz="1800" spc="-1" strike="noStrike">
              <a:solidFill>
                <a:srgbClr val="000000"/>
              </a:solidFill>
              <a:latin typeface="Sabon Next LT"/>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800" spc="-1" strike="noStrike">
              <a:solidFill>
                <a:srgbClr val="1f2c8f"/>
              </a:solidFill>
              <a:latin typeface="Sabon Next L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cdce"/>
        </a:solidFill>
      </p:bgPr>
    </p:bg>
    <p:spTree>
      <p:nvGrpSpPr>
        <p:cNvPr id="1" name=""/>
        <p:cNvGrpSpPr/>
        <p:nvPr/>
      </p:nvGrpSpPr>
      <p:grpSpPr>
        <a:xfrm>
          <a:off x="0" y="0"/>
          <a:ext cx="0" cy="0"/>
          <a:chOff x="0" y="0"/>
          <a:chExt cx="0" cy="0"/>
        </a:xfrm>
      </p:grpSpPr>
      <p:sp>
        <p:nvSpPr>
          <p:cNvPr id="0" name="Image 0"/>
          <p:cNvSpPr/>
          <p:nvPr/>
        </p:nvSpPr>
        <p:spPr>
          <a:xfrm>
            <a:off x="0" y="0"/>
            <a:ext cx="5295600" cy="6876720"/>
          </a:xfrm>
          <a:custGeom>
            <a:avLst/>
            <a:gdLst/>
            <a:ahLst/>
            <a:rect l="l" t="t" r="r" b="b"/>
            <a:pathLst>
              <a:path w="5295900" h="6877050">
                <a:moveTo>
                  <a:pt x="0" y="0"/>
                </a:moveTo>
                <a:lnTo>
                  <a:pt x="5295900" y="0"/>
                </a:lnTo>
                <a:lnTo>
                  <a:pt x="5295900" y="6877050"/>
                </a:lnTo>
                <a:lnTo>
                  <a:pt x="0" y="6877050"/>
                </a:lnTo>
                <a:close/>
              </a:path>
            </a:pathLst>
          </a:custGeom>
          <a:solidFill>
            <a:schemeClr val="accent3"/>
          </a:solidFill>
          <a:ln w="4763">
            <a:noFill/>
          </a:ln>
        </p:spPr>
        <p:style>
          <a:lnRef idx="0"/>
          <a:fillRef idx="0"/>
          <a:effectRef idx="0"/>
          <a:fontRef idx="minor"/>
        </p:style>
      </p:sp>
      <p:sp>
        <p:nvSpPr>
          <p:cNvPr id="1" name="Freeform: Shape 19"/>
          <p:cNvSpPr/>
          <p:nvPr/>
        </p:nvSpPr>
        <p:spPr>
          <a:xfrm>
            <a:off x="1600200" y="1153080"/>
            <a:ext cx="9191160" cy="5704560"/>
          </a:xfrm>
          <a:custGeom>
            <a:avLst/>
            <a:gdLst/>
            <a:ah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a:noFill/>
          </a:ln>
        </p:spPr>
        <p:style>
          <a:lnRef idx="0"/>
          <a:fillRef idx="0"/>
          <a:effectRef idx="0"/>
          <a:fontRef idx="minor"/>
        </p:style>
      </p:sp>
      <p:sp>
        <p:nvSpPr>
          <p:cNvPr id="2" name="Freeform: Shape 17"/>
          <p:cNvSpPr/>
          <p:nvPr/>
        </p:nvSpPr>
        <p:spPr>
          <a:xfrm>
            <a:off x="2795760" y="0"/>
            <a:ext cx="6802920" cy="5396040"/>
          </a:xfrm>
          <a:custGeom>
            <a:avLst/>
            <a:gdLst/>
            <a:ah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a:noFill/>
          </a:ln>
        </p:spPr>
        <p:style>
          <a:lnRef idx="0"/>
          <a:fillRef idx="0"/>
          <a:effectRef idx="0"/>
          <a:fontRef idx="minor"/>
        </p:style>
      </p:sp>
      <p:sp>
        <p:nvSpPr>
          <p:cNvPr id="3" name="PlaceHolder 1"/>
          <p:cNvSpPr>
            <a:spLocks noGrp="1"/>
          </p:cNvSpPr>
          <p:nvPr>
            <p:ph type="title"/>
          </p:nvPr>
        </p:nvSpPr>
        <p:spPr>
          <a:xfrm>
            <a:off x="3403080" y="1984320"/>
            <a:ext cx="5385600" cy="1225080"/>
          </a:xfrm>
          <a:prstGeom prst="rect">
            <a:avLst/>
          </a:prstGeom>
          <a:noFill/>
          <a:ln w="0">
            <a:noFill/>
          </a:ln>
        </p:spPr>
        <p:txBody>
          <a:bodyPr tIns="0" anchor="t">
            <a:noAutofit/>
          </a:bodyPr>
          <a:p>
            <a:pPr algn="ctr">
              <a:lnSpc>
                <a:spcPts val="4876"/>
              </a:lnSpc>
              <a:buNone/>
            </a:pPr>
            <a:r>
              <a:rPr b="1" lang="en-US" sz="4400" spc="-1" strike="noStrike" cap="all">
                <a:solidFill>
                  <a:srgbClr val="1f2c8f"/>
                </a:solidFill>
                <a:latin typeface="Arial Black"/>
              </a:rPr>
              <a:t>Click to edit Master title style</a:t>
            </a:r>
            <a:endParaRPr b="0" lang="en-US" sz="4400" spc="-1" strike="noStrike">
              <a:solidFill>
                <a:srgbClr val="000000"/>
              </a:solidFill>
              <a:latin typeface="Sabon Next LT"/>
            </a:endParaRPr>
          </a:p>
        </p:txBody>
      </p:sp>
      <p:sp>
        <p:nvSpPr>
          <p:cNvPr id="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rgbClr val="1f2c8f"/>
                </a:solidFill>
                <a:latin typeface="Sabon Next LT"/>
              </a:rPr>
              <a:t>Click to edit the outline text format</a:t>
            </a:r>
            <a:endParaRPr b="0" lang="en-US" sz="2800" spc="-1" strike="noStrike">
              <a:solidFill>
                <a:srgbClr val="1f2c8f"/>
              </a:solidFill>
              <a:latin typeface="Sabon Next LT"/>
            </a:endParaRPr>
          </a:p>
          <a:p>
            <a:pPr lvl="1" marL="864000" indent="-324000">
              <a:spcBef>
                <a:spcPts val="1134"/>
              </a:spcBef>
              <a:buClr>
                <a:srgbClr val="000000"/>
              </a:buClr>
              <a:buSzPct val="75000"/>
              <a:buFont typeface="Symbol" charset="2"/>
              <a:buChar char=""/>
            </a:pPr>
            <a:r>
              <a:rPr b="0" lang="en-US" sz="2000" spc="-1" strike="noStrike">
                <a:solidFill>
                  <a:srgbClr val="1f2c8f"/>
                </a:solidFill>
                <a:latin typeface="Sabon Next LT"/>
              </a:rPr>
              <a:t>Second Outline Level</a:t>
            </a:r>
            <a:endParaRPr b="0" lang="en-US" sz="2000" spc="-1" strike="noStrike">
              <a:solidFill>
                <a:srgbClr val="1f2c8f"/>
              </a:solidFill>
              <a:latin typeface="Sabon Next LT"/>
            </a:endParaRPr>
          </a:p>
          <a:p>
            <a:pPr lvl="2" marL="1296000" indent="-288000">
              <a:spcBef>
                <a:spcPts val="850"/>
              </a:spcBef>
              <a:buClr>
                <a:srgbClr val="000000"/>
              </a:buClr>
              <a:buSzPct val="45000"/>
              <a:buFont typeface="Wingdings" charset="2"/>
              <a:buChar char=""/>
            </a:pPr>
            <a:r>
              <a:rPr b="0" lang="en-US" sz="1800" spc="-1" strike="noStrike">
                <a:solidFill>
                  <a:srgbClr val="1f2c8f"/>
                </a:solidFill>
                <a:latin typeface="Sabon Next LT"/>
              </a:rPr>
              <a:t>Third Outline Level</a:t>
            </a:r>
            <a:endParaRPr b="0" lang="en-US" sz="1800" spc="-1" strike="noStrike">
              <a:solidFill>
                <a:srgbClr val="1f2c8f"/>
              </a:solidFill>
              <a:latin typeface="Sabon Next LT"/>
            </a:endParaRPr>
          </a:p>
          <a:p>
            <a:pPr lvl="3" marL="1728000" indent="-216000">
              <a:spcBef>
                <a:spcPts val="567"/>
              </a:spcBef>
              <a:buClr>
                <a:srgbClr val="000000"/>
              </a:buClr>
              <a:buSzPct val="75000"/>
              <a:buFont typeface="Symbol" charset="2"/>
              <a:buChar char=""/>
            </a:pPr>
            <a:r>
              <a:rPr b="0" lang="en-US" sz="1800" spc="-1" strike="noStrike">
                <a:solidFill>
                  <a:srgbClr val="1f2c8f"/>
                </a:solidFill>
                <a:latin typeface="Sabon Next LT"/>
              </a:rPr>
              <a:t>Fourth Outline Level</a:t>
            </a:r>
            <a:endParaRPr b="0" lang="en-US" sz="1800" spc="-1" strike="noStrike">
              <a:solidFill>
                <a:srgbClr val="1f2c8f"/>
              </a:solidFill>
              <a:latin typeface="Sabon Next LT"/>
            </a:endParaRPr>
          </a:p>
          <a:p>
            <a:pPr lvl="4" marL="2160000" indent="-216000">
              <a:spcBef>
                <a:spcPts val="283"/>
              </a:spcBef>
              <a:buClr>
                <a:srgbClr val="000000"/>
              </a:buClr>
              <a:buSzPct val="45000"/>
              <a:buFont typeface="Wingdings" charset="2"/>
              <a:buChar char=""/>
            </a:pPr>
            <a:r>
              <a:rPr b="0" lang="en-US" sz="2000" spc="-1" strike="noStrike">
                <a:solidFill>
                  <a:srgbClr val="1f2c8f"/>
                </a:solidFill>
                <a:latin typeface="Sabon Next LT"/>
              </a:rPr>
              <a:t>Fifth Outline Level</a:t>
            </a:r>
            <a:endParaRPr b="0" lang="en-US" sz="2000" spc="-1" strike="noStrike">
              <a:solidFill>
                <a:srgbClr val="1f2c8f"/>
              </a:solidFill>
              <a:latin typeface="Sabon Next LT"/>
            </a:endParaRPr>
          </a:p>
          <a:p>
            <a:pPr lvl="5" marL="2592000" indent="-216000">
              <a:spcBef>
                <a:spcPts val="283"/>
              </a:spcBef>
              <a:buClr>
                <a:srgbClr val="000000"/>
              </a:buClr>
              <a:buSzPct val="45000"/>
              <a:buFont typeface="Wingdings" charset="2"/>
              <a:buChar char=""/>
            </a:pPr>
            <a:r>
              <a:rPr b="0" lang="en-US" sz="2000" spc="-1" strike="noStrike">
                <a:solidFill>
                  <a:srgbClr val="1f2c8f"/>
                </a:solidFill>
                <a:latin typeface="Sabon Next LT"/>
              </a:rPr>
              <a:t>Sixth Outline Level</a:t>
            </a:r>
            <a:endParaRPr b="0" lang="en-US" sz="2000" spc="-1" strike="noStrike">
              <a:solidFill>
                <a:srgbClr val="1f2c8f"/>
              </a:solidFill>
              <a:latin typeface="Sabon Next LT"/>
            </a:endParaRPr>
          </a:p>
          <a:p>
            <a:pPr lvl="6" marL="3024000" indent="-216000">
              <a:spcBef>
                <a:spcPts val="283"/>
              </a:spcBef>
              <a:buClr>
                <a:srgbClr val="000000"/>
              </a:buClr>
              <a:buSzPct val="45000"/>
              <a:buFont typeface="Wingdings" charset="2"/>
              <a:buChar char=""/>
            </a:pPr>
            <a:r>
              <a:rPr b="0" lang="en-US" sz="2000" spc="-1" strike="noStrike">
                <a:solidFill>
                  <a:srgbClr val="1f2c8f"/>
                </a:solidFill>
                <a:latin typeface="Sabon Next LT"/>
              </a:rPr>
              <a:t>Seventh Outline Level</a:t>
            </a:r>
            <a:endParaRPr b="0" lang="en-US" sz="2000" spc="-1" strike="noStrike">
              <a:solidFill>
                <a:srgbClr val="1f2c8f"/>
              </a:solidFill>
              <a:latin typeface="Sabon Next L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41" name="Rectangle 6"/>
          <p:cNvSpPr/>
          <p:nvPr/>
        </p:nvSpPr>
        <p:spPr>
          <a:xfrm>
            <a:off x="-24120" y="3390840"/>
            <a:ext cx="12215880" cy="346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42" name="PlaceHolder 1"/>
          <p:cNvSpPr>
            <a:spLocks noGrp="1"/>
          </p:cNvSpPr>
          <p:nvPr>
            <p:ph type="title"/>
          </p:nvPr>
        </p:nvSpPr>
        <p:spPr>
          <a:xfrm>
            <a:off x="758880" y="1216080"/>
            <a:ext cx="10670760" cy="767880"/>
          </a:xfrm>
          <a:prstGeom prst="rect">
            <a:avLst/>
          </a:prstGeom>
          <a:noFill/>
          <a:ln w="0">
            <a:noFill/>
          </a:ln>
        </p:spPr>
        <p:txBody>
          <a:bodyPr anchor="t">
            <a:noAutofit/>
          </a:bodyPr>
          <a:p>
            <a:pPr algn="ctr">
              <a:lnSpc>
                <a:spcPct val="100000"/>
              </a:lnSpc>
              <a:buNone/>
            </a:pPr>
            <a:r>
              <a:rPr b="1" lang="en-US" sz="4400" spc="-1" strike="noStrike" cap="all">
                <a:solidFill>
                  <a:srgbClr val="1f2c8f"/>
                </a:solidFill>
                <a:latin typeface="Arial Black"/>
              </a:rPr>
              <a:t>Click to edit Master title style</a:t>
            </a:r>
            <a:endParaRPr b="0" lang="en-US" sz="4400" spc="-1" strike="noStrike">
              <a:solidFill>
                <a:srgbClr val="000000"/>
              </a:solidFill>
              <a:latin typeface="Sabon Next LT"/>
            </a:endParaRPr>
          </a:p>
        </p:txBody>
      </p:sp>
      <p:sp>
        <p:nvSpPr>
          <p:cNvPr id="43" name="PlaceHolder 2"/>
          <p:cNvSpPr>
            <a:spLocks noGrp="1"/>
          </p:cNvSpPr>
          <p:nvPr>
            <p:ph type="ftr" idx="1"/>
          </p:nvPr>
        </p:nvSpPr>
        <p:spPr>
          <a:xfrm>
            <a:off x="621720" y="457200"/>
            <a:ext cx="3200040" cy="273960"/>
          </a:xfrm>
          <a:prstGeom prst="rect">
            <a:avLst/>
          </a:prstGeom>
          <a:noFill/>
          <a:ln w="0">
            <a:noFill/>
          </a:ln>
        </p:spPr>
        <p:txBody>
          <a:bodyPr anchor="ctr">
            <a:noAutofit/>
          </a:bodyPr>
          <a:lstStyle>
            <a:lvl1pPr>
              <a:lnSpc>
                <a:spcPct val="100000"/>
              </a:lnSpc>
              <a:buNone/>
              <a:defRPr b="0" lang="en-US" sz="1200" spc="-1" strike="noStrike">
                <a:solidFill>
                  <a:srgbClr val="1f2c8f"/>
                </a:solidFill>
                <a:latin typeface="Arial"/>
              </a:defRPr>
            </a:lvl1pPr>
          </a:lstStyle>
          <a:p>
            <a:pPr>
              <a:lnSpc>
                <a:spcPct val="100000"/>
              </a:lnSpc>
              <a:buNone/>
            </a:pPr>
            <a:r>
              <a:rPr b="0" lang="en-US" sz="1200" spc="-1" strike="noStrike">
                <a:solidFill>
                  <a:srgbClr val="1f2c8f"/>
                </a:solidFill>
                <a:latin typeface="Arial"/>
              </a:rPr>
              <a:t>&lt;footer&gt;</a:t>
            </a:r>
            <a:endParaRPr b="0" lang="en-IN" sz="1200" spc="-1" strike="noStrike">
              <a:latin typeface="Times New Roman"/>
            </a:endParaRPr>
          </a:p>
        </p:txBody>
      </p:sp>
      <p:sp>
        <p:nvSpPr>
          <p:cNvPr id="44" name="PlaceHolder 3"/>
          <p:cNvSpPr>
            <a:spLocks noGrp="1"/>
          </p:cNvSpPr>
          <p:nvPr>
            <p:ph type="sldNum" idx="2"/>
          </p:nvPr>
        </p:nvSpPr>
        <p:spPr>
          <a:xfrm>
            <a:off x="10945440" y="457200"/>
            <a:ext cx="987120" cy="273960"/>
          </a:xfrm>
          <a:prstGeom prst="rect">
            <a:avLst/>
          </a:prstGeom>
          <a:noFill/>
          <a:ln w="0">
            <a:noFill/>
          </a:ln>
        </p:spPr>
        <p:txBody>
          <a:bodyPr anchor="ctr">
            <a:noAutofit/>
          </a:bodyPr>
          <a:lstStyle>
            <a:lvl1pPr algn="ctr">
              <a:lnSpc>
                <a:spcPct val="100000"/>
              </a:lnSpc>
              <a:buNone/>
              <a:defRPr b="0" lang="en-US" sz="1200" spc="-1" strike="noStrike">
                <a:solidFill>
                  <a:srgbClr val="1f2c8f"/>
                </a:solidFill>
                <a:latin typeface="Arial"/>
              </a:defRPr>
            </a:lvl1pPr>
          </a:lstStyle>
          <a:p>
            <a:pPr algn="ctr">
              <a:lnSpc>
                <a:spcPct val="100000"/>
              </a:lnSpc>
              <a:buNone/>
            </a:pPr>
            <a:fld id="{12B6D0B1-68D8-4020-9AD8-74401CC2E839}" type="slidenum">
              <a:rPr b="0" lang="en-US" sz="1200" spc="-1" strike="noStrike">
                <a:solidFill>
                  <a:srgbClr val="1f2c8f"/>
                </a:solidFill>
                <a:latin typeface="Arial"/>
              </a:rPr>
              <a:t>&lt;number&gt;</a:t>
            </a:fld>
            <a:endParaRPr b="0" lang="en-IN" sz="1200" spc="-1" strike="noStrike">
              <a:latin typeface="Times New Roman"/>
            </a:endParaRPr>
          </a:p>
        </p:txBody>
      </p:sp>
      <p:sp>
        <p:nvSpPr>
          <p:cNvPr id="45" name="PlaceHolder 4"/>
          <p:cNvSpPr>
            <a:spLocks noGrp="1"/>
          </p:cNvSpPr>
          <p:nvPr>
            <p:ph type="body"/>
          </p:nvPr>
        </p:nvSpPr>
        <p:spPr>
          <a:xfrm>
            <a:off x="758880" y="2392200"/>
            <a:ext cx="2596680" cy="2596680"/>
          </a:xfrm>
          <a:prstGeom prst="rect">
            <a:avLst/>
          </a:prstGeom>
          <a:solidFill>
            <a:srgbClr val="e4e6be"/>
          </a:solidFill>
          <a:ln w="0">
            <a:noFill/>
          </a:ln>
        </p:spPr>
        <p:txBody>
          <a:bodyPr lIns="90000" rIns="90000" tIns="45000" bIns="45000" anchor="ctr">
            <a:noAutofit/>
          </a:bodyPr>
          <a:p>
            <a:pPr algn="ctr">
              <a:lnSpc>
                <a:spcPct val="100000"/>
              </a:lnSpc>
              <a:buNone/>
              <a:tabLst>
                <a:tab algn="l" pos="0"/>
              </a:tabLst>
            </a:pPr>
            <a:r>
              <a:rPr b="0" lang="en-US" sz="1400" spc="-1" strike="noStrike">
                <a:solidFill>
                  <a:srgbClr val="000000"/>
                </a:solidFill>
                <a:latin typeface="Sabon Next LT"/>
              </a:rPr>
              <a:t>Click icon to add picture</a:t>
            </a:r>
            <a:endParaRPr b="0" lang="en-US" sz="1400" spc="-1" strike="noStrike">
              <a:solidFill>
                <a:srgbClr val="1f2c8f"/>
              </a:solidFill>
              <a:latin typeface="Sabon Next LT"/>
            </a:endParaRPr>
          </a:p>
        </p:txBody>
      </p:sp>
      <p:sp>
        <p:nvSpPr>
          <p:cNvPr id="46" name="PlaceHolder 5"/>
          <p:cNvSpPr>
            <a:spLocks noGrp="1"/>
          </p:cNvSpPr>
          <p:nvPr>
            <p:ph type="body"/>
          </p:nvPr>
        </p:nvSpPr>
        <p:spPr>
          <a:xfrm>
            <a:off x="758880" y="4989600"/>
            <a:ext cx="2598480" cy="1109160"/>
          </a:xfrm>
          <a:prstGeom prst="rect">
            <a:avLst/>
          </a:prstGeom>
          <a:solidFill>
            <a:srgbClr val="fdfaf6"/>
          </a:solidFill>
          <a:ln w="0">
            <a:noFill/>
          </a:ln>
        </p:spPr>
        <p:txBody>
          <a:bodyPr lIns="0" rIns="0" tIns="274320" anchor="t">
            <a:noAutofit/>
          </a:bodyPr>
          <a:p>
            <a:pPr algn="ctr">
              <a:lnSpc>
                <a:spcPct val="100000"/>
              </a:lnSpc>
              <a:buNone/>
              <a:tabLst>
                <a:tab algn="l" pos="0"/>
              </a:tabLst>
            </a:pPr>
            <a:r>
              <a:rPr b="1" lang="en-US" sz="1800" spc="-1" strike="noStrike" cap="all">
                <a:solidFill>
                  <a:srgbClr val="1f2c8f"/>
                </a:solidFill>
                <a:latin typeface="Arial"/>
              </a:rPr>
              <a:t>Name</a:t>
            </a:r>
            <a:endParaRPr b="0" lang="en-US" sz="1800" spc="-1" strike="noStrike">
              <a:solidFill>
                <a:srgbClr val="1f2c8f"/>
              </a:solidFill>
              <a:latin typeface="Sabon Next LT"/>
            </a:endParaRPr>
          </a:p>
        </p:txBody>
      </p:sp>
      <p:sp>
        <p:nvSpPr>
          <p:cNvPr id="47" name="PlaceHolder 6"/>
          <p:cNvSpPr>
            <a:spLocks noGrp="1"/>
          </p:cNvSpPr>
          <p:nvPr>
            <p:ph type="body"/>
          </p:nvPr>
        </p:nvSpPr>
        <p:spPr>
          <a:xfrm>
            <a:off x="916920" y="5599800"/>
            <a:ext cx="2283120" cy="364680"/>
          </a:xfrm>
          <a:prstGeom prst="rect">
            <a:avLst/>
          </a:prstGeom>
          <a:noFill/>
          <a:ln w="0">
            <a:noFill/>
          </a:ln>
        </p:spPr>
        <p:txBody>
          <a:bodyPr anchor="ctr">
            <a:noAutofit/>
          </a:bodyPr>
          <a:p>
            <a:pPr algn="ctr">
              <a:lnSpc>
                <a:spcPct val="100000"/>
              </a:lnSpc>
              <a:spcBef>
                <a:spcPts val="360"/>
              </a:spcBef>
              <a:buNone/>
              <a:tabLst>
                <a:tab algn="l" pos="0"/>
              </a:tabLst>
            </a:pPr>
            <a:r>
              <a:rPr b="0" lang="en-US" sz="1400" spc="-1" strike="noStrike">
                <a:solidFill>
                  <a:srgbClr val="1f2c8f"/>
                </a:solidFill>
                <a:latin typeface="Sabon Next LT"/>
              </a:rPr>
              <a:t>Title</a:t>
            </a:r>
            <a:endParaRPr b="0" lang="en-US" sz="1400" spc="-1" strike="noStrike">
              <a:solidFill>
                <a:srgbClr val="1f2c8f"/>
              </a:solidFill>
              <a:latin typeface="Sabon Next LT"/>
            </a:endParaRPr>
          </a:p>
        </p:txBody>
      </p:sp>
      <p:sp>
        <p:nvSpPr>
          <p:cNvPr id="48" name="PlaceHolder 7"/>
          <p:cNvSpPr>
            <a:spLocks noGrp="1"/>
          </p:cNvSpPr>
          <p:nvPr>
            <p:ph type="body"/>
          </p:nvPr>
        </p:nvSpPr>
        <p:spPr>
          <a:xfrm>
            <a:off x="3517200" y="2392560"/>
            <a:ext cx="2596680" cy="2596680"/>
          </a:xfrm>
          <a:prstGeom prst="rect">
            <a:avLst/>
          </a:prstGeom>
          <a:solidFill>
            <a:srgbClr val="e4e6be"/>
          </a:solidFill>
          <a:ln w="0">
            <a:noFill/>
          </a:ln>
        </p:spPr>
        <p:txBody>
          <a:bodyPr lIns="90000" rIns="90000" tIns="45000" bIns="45000" anchor="ctr">
            <a:noAutofit/>
          </a:bodyPr>
          <a:p>
            <a:pPr algn="ctr">
              <a:lnSpc>
                <a:spcPct val="100000"/>
              </a:lnSpc>
              <a:buNone/>
              <a:tabLst>
                <a:tab algn="l" pos="0"/>
              </a:tabLst>
            </a:pPr>
            <a:r>
              <a:rPr b="0" lang="en-US" sz="1400" spc="-1" strike="noStrike">
                <a:solidFill>
                  <a:srgbClr val="000000"/>
                </a:solidFill>
                <a:latin typeface="Sabon Next LT"/>
              </a:rPr>
              <a:t>Click icon to add picture</a:t>
            </a:r>
            <a:endParaRPr b="0" lang="en-US" sz="1400" spc="-1" strike="noStrike">
              <a:solidFill>
                <a:srgbClr val="1f2c8f"/>
              </a:solidFill>
              <a:latin typeface="Sabon Next LT"/>
            </a:endParaRPr>
          </a:p>
        </p:txBody>
      </p:sp>
      <p:sp>
        <p:nvSpPr>
          <p:cNvPr id="49" name="PlaceHolder 8"/>
          <p:cNvSpPr>
            <a:spLocks noGrp="1"/>
          </p:cNvSpPr>
          <p:nvPr>
            <p:ph type="body"/>
          </p:nvPr>
        </p:nvSpPr>
        <p:spPr>
          <a:xfrm>
            <a:off x="3516840" y="4989960"/>
            <a:ext cx="2598480" cy="1109160"/>
          </a:xfrm>
          <a:prstGeom prst="rect">
            <a:avLst/>
          </a:prstGeom>
          <a:solidFill>
            <a:srgbClr val="fdfaf6"/>
          </a:solidFill>
          <a:ln w="0">
            <a:noFill/>
          </a:ln>
        </p:spPr>
        <p:txBody>
          <a:bodyPr lIns="0" rIns="0" tIns="274320" anchor="t">
            <a:noAutofit/>
          </a:bodyPr>
          <a:p>
            <a:pPr algn="ctr">
              <a:lnSpc>
                <a:spcPct val="100000"/>
              </a:lnSpc>
              <a:buNone/>
              <a:tabLst>
                <a:tab algn="l" pos="0"/>
              </a:tabLst>
            </a:pPr>
            <a:r>
              <a:rPr b="1" lang="en-US" sz="1800" spc="-1" strike="noStrike" cap="all">
                <a:solidFill>
                  <a:srgbClr val="1f2c8f"/>
                </a:solidFill>
                <a:latin typeface="Arial"/>
              </a:rPr>
              <a:t>Name</a:t>
            </a:r>
            <a:endParaRPr b="0" lang="en-US" sz="1800" spc="-1" strike="noStrike">
              <a:solidFill>
                <a:srgbClr val="1f2c8f"/>
              </a:solidFill>
              <a:latin typeface="Sabon Next LT"/>
            </a:endParaRPr>
          </a:p>
        </p:txBody>
      </p:sp>
      <p:sp>
        <p:nvSpPr>
          <p:cNvPr id="50" name="PlaceHolder 9"/>
          <p:cNvSpPr>
            <a:spLocks noGrp="1"/>
          </p:cNvSpPr>
          <p:nvPr>
            <p:ph type="body"/>
          </p:nvPr>
        </p:nvSpPr>
        <p:spPr>
          <a:xfrm>
            <a:off x="3674160" y="5600520"/>
            <a:ext cx="2283120" cy="364680"/>
          </a:xfrm>
          <a:prstGeom prst="rect">
            <a:avLst/>
          </a:prstGeom>
          <a:noFill/>
          <a:ln w="0">
            <a:noFill/>
          </a:ln>
        </p:spPr>
        <p:txBody>
          <a:bodyPr anchor="ctr">
            <a:noAutofit/>
          </a:bodyPr>
          <a:p>
            <a:pPr algn="ctr">
              <a:lnSpc>
                <a:spcPct val="100000"/>
              </a:lnSpc>
              <a:spcBef>
                <a:spcPts val="360"/>
              </a:spcBef>
              <a:buNone/>
              <a:tabLst>
                <a:tab algn="l" pos="0"/>
              </a:tabLst>
            </a:pPr>
            <a:r>
              <a:rPr b="0" lang="en-US" sz="1400" spc="-1" strike="noStrike">
                <a:solidFill>
                  <a:srgbClr val="1f2c8f"/>
                </a:solidFill>
                <a:latin typeface="Sabon Next LT"/>
              </a:rPr>
              <a:t>Title</a:t>
            </a:r>
            <a:endParaRPr b="0" lang="en-US" sz="1400" spc="-1" strike="noStrike">
              <a:solidFill>
                <a:srgbClr val="1f2c8f"/>
              </a:solidFill>
              <a:latin typeface="Sabon Next LT"/>
            </a:endParaRPr>
          </a:p>
        </p:txBody>
      </p:sp>
      <p:sp>
        <p:nvSpPr>
          <p:cNvPr id="51" name="PlaceHolder 10"/>
          <p:cNvSpPr>
            <a:spLocks noGrp="1"/>
          </p:cNvSpPr>
          <p:nvPr>
            <p:ph type="body"/>
          </p:nvPr>
        </p:nvSpPr>
        <p:spPr>
          <a:xfrm>
            <a:off x="6275880" y="2393280"/>
            <a:ext cx="2596680" cy="2596680"/>
          </a:xfrm>
          <a:prstGeom prst="rect">
            <a:avLst/>
          </a:prstGeom>
          <a:solidFill>
            <a:srgbClr val="e4e6be"/>
          </a:solidFill>
          <a:ln w="0">
            <a:noFill/>
          </a:ln>
        </p:spPr>
        <p:txBody>
          <a:bodyPr lIns="90000" rIns="90000" tIns="45000" bIns="45000" anchor="ctr">
            <a:noAutofit/>
          </a:bodyPr>
          <a:p>
            <a:pPr algn="ctr">
              <a:lnSpc>
                <a:spcPct val="100000"/>
              </a:lnSpc>
              <a:buNone/>
              <a:tabLst>
                <a:tab algn="l" pos="0"/>
              </a:tabLst>
            </a:pPr>
            <a:r>
              <a:rPr b="0" lang="en-US" sz="1400" spc="-1" strike="noStrike">
                <a:solidFill>
                  <a:srgbClr val="000000"/>
                </a:solidFill>
                <a:latin typeface="Sabon Next LT"/>
              </a:rPr>
              <a:t>Click icon to add picture</a:t>
            </a:r>
            <a:endParaRPr b="0" lang="en-US" sz="1400" spc="-1" strike="noStrike">
              <a:solidFill>
                <a:srgbClr val="1f2c8f"/>
              </a:solidFill>
              <a:latin typeface="Sabon Next LT"/>
            </a:endParaRPr>
          </a:p>
        </p:txBody>
      </p:sp>
      <p:sp>
        <p:nvSpPr>
          <p:cNvPr id="52" name="PlaceHolder 11"/>
          <p:cNvSpPr>
            <a:spLocks noGrp="1"/>
          </p:cNvSpPr>
          <p:nvPr>
            <p:ph type="body"/>
          </p:nvPr>
        </p:nvSpPr>
        <p:spPr>
          <a:xfrm>
            <a:off x="6274440" y="4990680"/>
            <a:ext cx="2598480" cy="1109160"/>
          </a:xfrm>
          <a:prstGeom prst="rect">
            <a:avLst/>
          </a:prstGeom>
          <a:solidFill>
            <a:srgbClr val="fdfaf6"/>
          </a:solidFill>
          <a:ln w="0">
            <a:noFill/>
          </a:ln>
        </p:spPr>
        <p:txBody>
          <a:bodyPr lIns="0" rIns="0" tIns="274320" anchor="t">
            <a:noAutofit/>
          </a:bodyPr>
          <a:p>
            <a:pPr algn="ctr">
              <a:lnSpc>
                <a:spcPct val="100000"/>
              </a:lnSpc>
              <a:buNone/>
              <a:tabLst>
                <a:tab algn="l" pos="0"/>
              </a:tabLst>
            </a:pPr>
            <a:r>
              <a:rPr b="1" lang="en-US" sz="1800" spc="-1" strike="noStrike" cap="all">
                <a:solidFill>
                  <a:srgbClr val="1f2c8f"/>
                </a:solidFill>
                <a:latin typeface="Arial"/>
              </a:rPr>
              <a:t>Name</a:t>
            </a:r>
            <a:endParaRPr b="0" lang="en-US" sz="1800" spc="-1" strike="noStrike">
              <a:solidFill>
                <a:srgbClr val="1f2c8f"/>
              </a:solidFill>
              <a:latin typeface="Sabon Next LT"/>
            </a:endParaRPr>
          </a:p>
        </p:txBody>
      </p:sp>
      <p:sp>
        <p:nvSpPr>
          <p:cNvPr id="53" name="PlaceHolder 12"/>
          <p:cNvSpPr>
            <a:spLocks noGrp="1"/>
          </p:cNvSpPr>
          <p:nvPr>
            <p:ph type="body"/>
          </p:nvPr>
        </p:nvSpPr>
        <p:spPr>
          <a:xfrm>
            <a:off x="6432480" y="5600880"/>
            <a:ext cx="2283120" cy="364680"/>
          </a:xfrm>
          <a:prstGeom prst="rect">
            <a:avLst/>
          </a:prstGeom>
          <a:noFill/>
          <a:ln w="0">
            <a:noFill/>
          </a:ln>
        </p:spPr>
        <p:txBody>
          <a:bodyPr anchor="ctr">
            <a:noAutofit/>
          </a:bodyPr>
          <a:p>
            <a:pPr algn="ctr">
              <a:lnSpc>
                <a:spcPct val="100000"/>
              </a:lnSpc>
              <a:spcBef>
                <a:spcPts val="360"/>
              </a:spcBef>
              <a:buNone/>
              <a:tabLst>
                <a:tab algn="l" pos="0"/>
              </a:tabLst>
            </a:pPr>
            <a:r>
              <a:rPr b="0" lang="en-US" sz="1400" spc="-1" strike="noStrike">
                <a:solidFill>
                  <a:srgbClr val="1f2c8f"/>
                </a:solidFill>
                <a:latin typeface="Sabon Next LT"/>
              </a:rPr>
              <a:t>Title</a:t>
            </a:r>
            <a:endParaRPr b="0" lang="en-US" sz="1400" spc="-1" strike="noStrike">
              <a:solidFill>
                <a:srgbClr val="1f2c8f"/>
              </a:solidFill>
              <a:latin typeface="Sabon Next LT"/>
            </a:endParaRPr>
          </a:p>
        </p:txBody>
      </p:sp>
      <p:sp>
        <p:nvSpPr>
          <p:cNvPr id="54" name="PlaceHolder 13"/>
          <p:cNvSpPr>
            <a:spLocks noGrp="1"/>
          </p:cNvSpPr>
          <p:nvPr>
            <p:ph type="body"/>
          </p:nvPr>
        </p:nvSpPr>
        <p:spPr>
          <a:xfrm>
            <a:off x="9034200" y="2393280"/>
            <a:ext cx="2596680" cy="2596680"/>
          </a:xfrm>
          <a:prstGeom prst="rect">
            <a:avLst/>
          </a:prstGeom>
          <a:solidFill>
            <a:srgbClr val="e4e6be"/>
          </a:solidFill>
          <a:ln w="0">
            <a:noFill/>
          </a:ln>
        </p:spPr>
        <p:txBody>
          <a:bodyPr lIns="90000" rIns="90000" tIns="45000" bIns="45000" anchor="ctr">
            <a:noAutofit/>
          </a:bodyPr>
          <a:p>
            <a:pPr algn="ctr">
              <a:lnSpc>
                <a:spcPct val="100000"/>
              </a:lnSpc>
              <a:buNone/>
              <a:tabLst>
                <a:tab algn="l" pos="0"/>
              </a:tabLst>
            </a:pPr>
            <a:r>
              <a:rPr b="0" lang="en-US" sz="1400" spc="-1" strike="noStrike">
                <a:solidFill>
                  <a:srgbClr val="000000"/>
                </a:solidFill>
                <a:latin typeface="Sabon Next LT"/>
              </a:rPr>
              <a:t>Click icon to add picture</a:t>
            </a:r>
            <a:endParaRPr b="0" lang="en-US" sz="1400" spc="-1" strike="noStrike">
              <a:solidFill>
                <a:srgbClr val="1f2c8f"/>
              </a:solidFill>
              <a:latin typeface="Sabon Next LT"/>
            </a:endParaRPr>
          </a:p>
        </p:txBody>
      </p:sp>
      <p:sp>
        <p:nvSpPr>
          <p:cNvPr id="55" name="PlaceHolder 14"/>
          <p:cNvSpPr>
            <a:spLocks noGrp="1"/>
          </p:cNvSpPr>
          <p:nvPr>
            <p:ph type="body"/>
          </p:nvPr>
        </p:nvSpPr>
        <p:spPr>
          <a:xfrm>
            <a:off x="9032400" y="4990680"/>
            <a:ext cx="2598480" cy="1109160"/>
          </a:xfrm>
          <a:prstGeom prst="rect">
            <a:avLst/>
          </a:prstGeom>
          <a:solidFill>
            <a:srgbClr val="fdfaf6"/>
          </a:solidFill>
          <a:ln w="0">
            <a:noFill/>
          </a:ln>
        </p:spPr>
        <p:txBody>
          <a:bodyPr lIns="0" rIns="0" tIns="274320" anchor="t">
            <a:noAutofit/>
          </a:bodyPr>
          <a:p>
            <a:pPr algn="ctr">
              <a:lnSpc>
                <a:spcPct val="100000"/>
              </a:lnSpc>
              <a:buNone/>
              <a:tabLst>
                <a:tab algn="l" pos="0"/>
              </a:tabLst>
            </a:pPr>
            <a:r>
              <a:rPr b="1" lang="en-US" sz="1800" spc="-1" strike="noStrike" cap="all">
                <a:solidFill>
                  <a:srgbClr val="1f2c8f"/>
                </a:solidFill>
                <a:latin typeface="Arial"/>
              </a:rPr>
              <a:t>Name</a:t>
            </a:r>
            <a:endParaRPr b="0" lang="en-US" sz="1800" spc="-1" strike="noStrike">
              <a:solidFill>
                <a:srgbClr val="1f2c8f"/>
              </a:solidFill>
              <a:latin typeface="Sabon Next LT"/>
            </a:endParaRPr>
          </a:p>
        </p:txBody>
      </p:sp>
      <p:sp>
        <p:nvSpPr>
          <p:cNvPr id="56" name="PlaceHolder 15"/>
          <p:cNvSpPr>
            <a:spLocks noGrp="1"/>
          </p:cNvSpPr>
          <p:nvPr>
            <p:ph type="body"/>
          </p:nvPr>
        </p:nvSpPr>
        <p:spPr>
          <a:xfrm>
            <a:off x="9191160" y="5600880"/>
            <a:ext cx="2283120" cy="364680"/>
          </a:xfrm>
          <a:prstGeom prst="rect">
            <a:avLst/>
          </a:prstGeom>
          <a:noFill/>
          <a:ln w="0">
            <a:noFill/>
          </a:ln>
        </p:spPr>
        <p:txBody>
          <a:bodyPr anchor="ctr">
            <a:noAutofit/>
          </a:bodyPr>
          <a:p>
            <a:pPr algn="ctr">
              <a:lnSpc>
                <a:spcPct val="100000"/>
              </a:lnSpc>
              <a:spcBef>
                <a:spcPts val="360"/>
              </a:spcBef>
              <a:buNone/>
              <a:tabLst>
                <a:tab algn="l" pos="0"/>
              </a:tabLst>
            </a:pPr>
            <a:r>
              <a:rPr b="0" lang="en-US" sz="1400" spc="-1" strike="noStrike">
                <a:solidFill>
                  <a:srgbClr val="1f2c8f"/>
                </a:solidFill>
                <a:latin typeface="Sabon Next LT"/>
              </a:rPr>
              <a:t>Title</a:t>
            </a:r>
            <a:endParaRPr b="0" lang="en-US" sz="1400" spc="-1" strike="noStrike">
              <a:solidFill>
                <a:srgbClr val="1f2c8f"/>
              </a:solidFill>
              <a:latin typeface="Sabon Next L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4389120" y="2395800"/>
            <a:ext cx="7013160" cy="1627200"/>
          </a:xfrm>
          <a:prstGeom prst="rect">
            <a:avLst/>
          </a:prstGeom>
          <a:noFill/>
          <a:ln w="0">
            <a:noFill/>
          </a:ln>
        </p:spPr>
        <p:txBody>
          <a:bodyPr lIns="0" rIns="0" tIns="0" bIns="0" anchor="t">
            <a:noAutofit/>
          </a:bodyPr>
          <a:p>
            <a:pPr>
              <a:lnSpc>
                <a:spcPct val="100000"/>
              </a:lnSpc>
              <a:buNone/>
            </a:pPr>
            <a:r>
              <a:rPr b="1" lang="en-US" sz="3300" spc="-1" strike="noStrike" cap="all">
                <a:solidFill>
                  <a:srgbClr val="1f2c8f"/>
                </a:solidFill>
                <a:latin typeface="Arial"/>
              </a:rPr>
              <a:t>Click to edit Master title style</a:t>
            </a:r>
            <a:endParaRPr b="0" lang="en-US" sz="3300" spc="-1" strike="noStrike">
              <a:solidFill>
                <a:srgbClr val="000000"/>
              </a:solidFill>
              <a:latin typeface="Sabon Next LT"/>
            </a:endParaRPr>
          </a:p>
        </p:txBody>
      </p:sp>
      <p:sp>
        <p:nvSpPr>
          <p:cNvPr id="94" name="PlaceHolder 2"/>
          <p:cNvSpPr>
            <a:spLocks noGrp="1"/>
          </p:cNvSpPr>
          <p:nvPr>
            <p:ph type="body"/>
          </p:nvPr>
        </p:nvSpPr>
        <p:spPr>
          <a:xfrm>
            <a:off x="3611880" y="1984320"/>
            <a:ext cx="767880" cy="1627200"/>
          </a:xfrm>
          <a:prstGeom prst="rect">
            <a:avLst/>
          </a:prstGeom>
          <a:noFill/>
          <a:ln w="0">
            <a:noFill/>
          </a:ln>
        </p:spPr>
        <p:txBody>
          <a:bodyPr bIns="54720" anchor="t">
            <a:noAutofit/>
          </a:bodyPr>
          <a:p>
            <a:pPr>
              <a:lnSpc>
                <a:spcPct val="100000"/>
              </a:lnSpc>
              <a:spcBef>
                <a:spcPts val="360"/>
              </a:spcBef>
              <a:buNone/>
              <a:tabLst>
                <a:tab algn="l" pos="0"/>
              </a:tabLst>
            </a:pPr>
            <a:r>
              <a:rPr b="1" lang="en-US" sz="10000" spc="-1" strike="noStrike">
                <a:solidFill>
                  <a:srgbClr val="1f2c8f"/>
                </a:solidFill>
                <a:latin typeface="Sabon Next LT"/>
              </a:rPr>
              <a:t>“</a:t>
            </a:r>
            <a:endParaRPr b="0" lang="en-US" sz="10000" spc="-1" strike="noStrike">
              <a:solidFill>
                <a:srgbClr val="1f2c8f"/>
              </a:solidFill>
              <a:latin typeface="Sabon Next LT"/>
            </a:endParaRPr>
          </a:p>
        </p:txBody>
      </p:sp>
      <p:sp>
        <p:nvSpPr>
          <p:cNvPr id="95" name="PlaceHolder 3"/>
          <p:cNvSpPr>
            <a:spLocks noGrp="1"/>
          </p:cNvSpPr>
          <p:nvPr>
            <p:ph type="body"/>
          </p:nvPr>
        </p:nvSpPr>
        <p:spPr>
          <a:xfrm>
            <a:off x="4389120" y="4308480"/>
            <a:ext cx="3931920" cy="588600"/>
          </a:xfrm>
          <a:prstGeom prst="rect">
            <a:avLst/>
          </a:prstGeom>
          <a:noFill/>
          <a:ln w="0">
            <a:noFill/>
          </a:ln>
        </p:spPr>
        <p:txBody>
          <a:bodyPr lIns="0" rIns="0" tIns="0" bIns="0" anchor="t">
            <a:noAutofit/>
          </a:bodyPr>
          <a:p>
            <a:pPr>
              <a:lnSpc>
                <a:spcPct val="100000"/>
              </a:lnSpc>
              <a:spcBef>
                <a:spcPts val="360"/>
              </a:spcBef>
              <a:buNone/>
              <a:tabLst>
                <a:tab algn="l" pos="0"/>
              </a:tabLst>
            </a:pPr>
            <a:r>
              <a:rPr b="0" lang="en-US" sz="2400" spc="-1" strike="noStrike">
                <a:solidFill>
                  <a:srgbClr val="1f2c8f"/>
                </a:solidFill>
                <a:latin typeface="Sabon Next LT"/>
              </a:rPr>
              <a:t>Click to edit Master text styles</a:t>
            </a:r>
            <a:endParaRPr b="0" lang="en-US" sz="2400" spc="-1" strike="noStrike">
              <a:solidFill>
                <a:srgbClr val="1f2c8f"/>
              </a:solidFill>
              <a:latin typeface="Sabon Next LT"/>
            </a:endParaRPr>
          </a:p>
        </p:txBody>
      </p:sp>
      <p:sp>
        <p:nvSpPr>
          <p:cNvPr id="96" name="PlaceHolder 4"/>
          <p:cNvSpPr>
            <a:spLocks noGrp="1"/>
          </p:cNvSpPr>
          <p:nvPr>
            <p:ph type="body"/>
          </p:nvPr>
        </p:nvSpPr>
        <p:spPr>
          <a:xfrm>
            <a:off x="9500760" y="3209400"/>
            <a:ext cx="767880" cy="1627200"/>
          </a:xfrm>
          <a:prstGeom prst="rect">
            <a:avLst/>
          </a:prstGeom>
          <a:noFill/>
          <a:ln w="0">
            <a:noFill/>
          </a:ln>
        </p:spPr>
        <p:txBody>
          <a:bodyPr bIns="54720" anchor="t">
            <a:noAutofit/>
          </a:bodyPr>
          <a:p>
            <a:pPr>
              <a:lnSpc>
                <a:spcPct val="100000"/>
              </a:lnSpc>
              <a:spcBef>
                <a:spcPts val="360"/>
              </a:spcBef>
              <a:buNone/>
              <a:tabLst>
                <a:tab algn="l" pos="0"/>
              </a:tabLst>
            </a:pPr>
            <a:r>
              <a:rPr b="1" lang="en-US" sz="10000" spc="-1" strike="noStrike">
                <a:solidFill>
                  <a:srgbClr val="1f2c8f"/>
                </a:solidFill>
                <a:latin typeface="Sabon Next LT"/>
              </a:rPr>
              <a:t>”</a:t>
            </a:r>
            <a:endParaRPr b="0" lang="en-US" sz="10000" spc="-1" strike="noStrike">
              <a:solidFill>
                <a:srgbClr val="1f2c8f"/>
              </a:solidFill>
              <a:latin typeface="Sabon Next LT"/>
            </a:endParaRPr>
          </a:p>
        </p:txBody>
      </p:sp>
      <p:sp>
        <p:nvSpPr>
          <p:cNvPr id="97" name="Image 1"/>
          <p:cNvSpPr/>
          <p:nvPr/>
        </p:nvSpPr>
        <p:spPr>
          <a:xfrm>
            <a:off x="-7200" y="0"/>
            <a:ext cx="2550600" cy="6857640"/>
          </a:xfrm>
          <a:custGeom>
            <a:avLst/>
            <a:gdLst/>
            <a:ah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a:noFill/>
          </a:ln>
        </p:spPr>
        <p:style>
          <a:lnRef idx="0"/>
          <a:fillRef idx="0"/>
          <a:effectRef idx="0"/>
          <a:fontRef idx="minor"/>
        </p:style>
      </p:sp>
      <p:sp>
        <p:nvSpPr>
          <p:cNvPr id="98" name="Freeform: Shape 52"/>
          <p:cNvSpPr/>
          <p:nvPr/>
        </p:nvSpPr>
        <p:spPr>
          <a:xfrm>
            <a:off x="-9360" y="0"/>
            <a:ext cx="2548080" cy="2555280"/>
          </a:xfrm>
          <a:custGeom>
            <a:avLst/>
            <a:gdLst/>
            <a:ah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a:noFill/>
          </a:ln>
        </p:spPr>
        <p:style>
          <a:lnRef idx="0"/>
          <a:fillRef idx="0"/>
          <a:effectRef idx="0"/>
          <a:fontRef idx="minor"/>
        </p:style>
      </p:sp>
      <p:sp>
        <p:nvSpPr>
          <p:cNvPr id="99" name="Image 4"/>
          <p:cNvSpPr/>
          <p:nvPr/>
        </p:nvSpPr>
        <p:spPr>
          <a:xfrm>
            <a:off x="2543760" y="0"/>
            <a:ext cx="2559960" cy="2559960"/>
          </a:xfrm>
          <a:custGeom>
            <a:avLst/>
            <a:gdLst/>
            <a:ah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a:noFill/>
          </a:ln>
        </p:spPr>
        <p:style>
          <a:lnRef idx="0"/>
          <a:fillRef idx="0"/>
          <a:effectRef idx="0"/>
          <a:fontRef idx="minor"/>
        </p:style>
      </p:sp>
      <p:sp>
        <p:nvSpPr>
          <p:cNvPr id="100" name="Freeform 70"/>
          <p:cNvSpPr/>
          <p:nvPr/>
        </p:nvSpPr>
        <p:spPr>
          <a:xfrm flipH="1">
            <a:off x="2534400" y="4308480"/>
            <a:ext cx="2550600" cy="2559960"/>
          </a:xfrm>
          <a:custGeom>
            <a:avLst/>
            <a:gdLst/>
            <a:ahLst/>
            <a:rect l="l" t="t" r="r" b="b"/>
            <a:pathLst>
              <a:path w="1079" h="1083">
                <a:moveTo>
                  <a:pt x="0" y="1083"/>
                </a:moveTo>
                <a:lnTo>
                  <a:pt x="1079" y="1083"/>
                </a:lnTo>
                <a:lnTo>
                  <a:pt x="1079" y="0"/>
                </a:lnTo>
                <a:lnTo>
                  <a:pt x="0" y="1083"/>
                </a:lnTo>
                <a:close/>
              </a:path>
            </a:pathLst>
          </a:custGeom>
          <a:solidFill>
            <a:schemeClr val="accent2"/>
          </a:solidFill>
          <a:ln w="0">
            <a:noFill/>
          </a:ln>
        </p:spPr>
        <p:style>
          <a:lnRef idx="0"/>
          <a:fillRef idx="0"/>
          <a:effectRef idx="0"/>
          <a:fontRef idx="minor"/>
        </p:style>
      </p:sp>
      <p:sp>
        <p:nvSpPr>
          <p:cNvPr id="101" name="Freeform 70"/>
          <p:cNvSpPr/>
          <p:nvPr/>
        </p:nvSpPr>
        <p:spPr>
          <a:xfrm flipH="1">
            <a:off x="-11160" y="4308480"/>
            <a:ext cx="2550600" cy="2559960"/>
          </a:xfrm>
          <a:custGeom>
            <a:avLst/>
            <a:gdLst/>
            <a:ahLst/>
            <a:rect l="l" t="t" r="r" b="b"/>
            <a:pathLst>
              <a:path w="1079" h="1083">
                <a:moveTo>
                  <a:pt x="0" y="1083"/>
                </a:moveTo>
                <a:lnTo>
                  <a:pt x="1079" y="1083"/>
                </a:lnTo>
                <a:lnTo>
                  <a:pt x="1079" y="0"/>
                </a:lnTo>
                <a:lnTo>
                  <a:pt x="0" y="1083"/>
                </a:lnTo>
                <a:close/>
              </a:path>
            </a:pathLst>
          </a:custGeom>
          <a:solidFill>
            <a:schemeClr val="accent1"/>
          </a:solidFill>
          <a:ln w="0">
            <a:noFill/>
          </a:ln>
        </p:spPr>
        <p:style>
          <a:lnRef idx="0"/>
          <a:fillRef idx="0"/>
          <a:effectRef idx="0"/>
          <a:fontRef idx="minor"/>
        </p:style>
      </p:sp>
      <p:sp>
        <p:nvSpPr>
          <p:cNvPr id="102" name="PlaceHolder 5"/>
          <p:cNvSpPr>
            <a:spLocks noGrp="1"/>
          </p:cNvSpPr>
          <p:nvPr>
            <p:ph type="sldNum" idx="3"/>
          </p:nvPr>
        </p:nvSpPr>
        <p:spPr>
          <a:xfrm>
            <a:off x="10945440" y="457200"/>
            <a:ext cx="987120" cy="273960"/>
          </a:xfrm>
          <a:prstGeom prst="rect">
            <a:avLst/>
          </a:prstGeom>
          <a:noFill/>
          <a:ln w="0">
            <a:noFill/>
          </a:ln>
        </p:spPr>
        <p:txBody>
          <a:bodyPr anchor="ctr">
            <a:noAutofit/>
          </a:bodyPr>
          <a:lstStyle>
            <a:lvl1pPr algn="ctr">
              <a:lnSpc>
                <a:spcPct val="100000"/>
              </a:lnSpc>
              <a:buNone/>
              <a:defRPr b="0" lang="en-US" sz="1200" spc="-1" strike="noStrike">
                <a:solidFill>
                  <a:srgbClr val="1f2c8f"/>
                </a:solidFill>
                <a:latin typeface="Arial"/>
              </a:defRPr>
            </a:lvl1pPr>
          </a:lstStyle>
          <a:p>
            <a:pPr algn="ctr">
              <a:lnSpc>
                <a:spcPct val="100000"/>
              </a:lnSpc>
              <a:buNone/>
            </a:pPr>
            <a:fld id="{41D56D20-BFB7-4F9E-9523-336B60431ED6}" type="slidenum">
              <a:rPr b="0" lang="en-US" sz="1200" spc="-1" strike="noStrike">
                <a:solidFill>
                  <a:srgbClr val="1f2c8f"/>
                </a:solidFill>
                <a:latin typeface="Arial"/>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grpSp>
        <p:nvGrpSpPr>
          <p:cNvPr id="139" name="Group 5"/>
          <p:cNvGrpSpPr/>
          <p:nvPr/>
        </p:nvGrpSpPr>
        <p:grpSpPr>
          <a:xfrm>
            <a:off x="6452280" y="3404880"/>
            <a:ext cx="5739480" cy="3467520"/>
            <a:chOff x="6452280" y="3404880"/>
            <a:chExt cx="5739480" cy="3467520"/>
          </a:xfrm>
        </p:grpSpPr>
        <p:sp>
          <p:nvSpPr>
            <p:cNvPr id="140" name="Freeform 7"/>
            <p:cNvSpPr/>
            <p:nvPr/>
          </p:nvSpPr>
          <p:spPr>
            <a:xfrm>
              <a:off x="6452280" y="3404880"/>
              <a:ext cx="2882880" cy="3467520"/>
            </a:xfrm>
            <a:custGeom>
              <a:avLst/>
              <a:gdLst/>
              <a:ahLst/>
              <a:rect l="l" t="t" r="r" b="b"/>
              <a:pathLst>
                <a:path w="1198" h="1441">
                  <a:moveTo>
                    <a:pt x="1198" y="0"/>
                  </a:moveTo>
                  <a:lnTo>
                    <a:pt x="0" y="1441"/>
                  </a:lnTo>
                  <a:lnTo>
                    <a:pt x="1198" y="1441"/>
                  </a:lnTo>
                  <a:lnTo>
                    <a:pt x="1198" y="0"/>
                  </a:lnTo>
                  <a:close/>
                </a:path>
              </a:pathLst>
            </a:custGeom>
            <a:solidFill>
              <a:schemeClr val="accent1"/>
            </a:solidFill>
            <a:ln w="0">
              <a:noFill/>
            </a:ln>
          </p:spPr>
          <p:style>
            <a:lnRef idx="0"/>
            <a:fillRef idx="0"/>
            <a:effectRef idx="0"/>
            <a:fontRef idx="minor"/>
          </p:style>
        </p:sp>
        <p:sp>
          <p:nvSpPr>
            <p:cNvPr id="141" name="Freeform 6"/>
            <p:cNvSpPr/>
            <p:nvPr/>
          </p:nvSpPr>
          <p:spPr>
            <a:xfrm>
              <a:off x="9318600" y="3404880"/>
              <a:ext cx="2873160" cy="3467520"/>
            </a:xfrm>
            <a:custGeom>
              <a:avLst/>
              <a:gdLst/>
              <a:ahLst/>
              <a:rect l="l" t="t" r="r" b="b"/>
              <a:pathLst>
                <a:path w="1194" h="1441">
                  <a:moveTo>
                    <a:pt x="0" y="0"/>
                  </a:moveTo>
                  <a:lnTo>
                    <a:pt x="1194" y="1441"/>
                  </a:lnTo>
                  <a:lnTo>
                    <a:pt x="0" y="1441"/>
                  </a:lnTo>
                  <a:lnTo>
                    <a:pt x="0" y="0"/>
                  </a:lnTo>
                  <a:close/>
                </a:path>
              </a:pathLst>
            </a:custGeom>
            <a:solidFill>
              <a:schemeClr val="accent2"/>
            </a:solidFill>
            <a:ln w="0">
              <a:noFill/>
            </a:ln>
          </p:spPr>
          <p:style>
            <a:lnRef idx="0"/>
            <a:fillRef idx="0"/>
            <a:effectRef idx="0"/>
            <a:fontRef idx="minor"/>
          </p:style>
        </p:sp>
      </p:grpSp>
      <p:grpSp>
        <p:nvGrpSpPr>
          <p:cNvPr id="142" name="Group 8"/>
          <p:cNvGrpSpPr/>
          <p:nvPr/>
        </p:nvGrpSpPr>
        <p:grpSpPr>
          <a:xfrm>
            <a:off x="6465960" y="360"/>
            <a:ext cx="5739480" cy="3467520"/>
            <a:chOff x="6465960" y="360"/>
            <a:chExt cx="5739480" cy="3467520"/>
          </a:xfrm>
        </p:grpSpPr>
        <p:sp>
          <p:nvSpPr>
            <p:cNvPr id="143" name="Freeform 7"/>
            <p:cNvSpPr/>
            <p:nvPr/>
          </p:nvSpPr>
          <p:spPr>
            <a:xfrm rot="10800000">
              <a:off x="9322560" y="360"/>
              <a:ext cx="2882880" cy="3467520"/>
            </a:xfrm>
            <a:custGeom>
              <a:avLst/>
              <a:gdLst/>
              <a:ahLst/>
              <a:rect l="l" t="t" r="r" b="b"/>
              <a:pathLst>
                <a:path w="1198" h="1441">
                  <a:moveTo>
                    <a:pt x="1198" y="0"/>
                  </a:moveTo>
                  <a:lnTo>
                    <a:pt x="0" y="1441"/>
                  </a:lnTo>
                  <a:lnTo>
                    <a:pt x="1198" y="1441"/>
                  </a:lnTo>
                  <a:lnTo>
                    <a:pt x="1198" y="0"/>
                  </a:lnTo>
                  <a:close/>
                </a:path>
              </a:pathLst>
            </a:custGeom>
            <a:solidFill>
              <a:schemeClr val="accent4"/>
            </a:solidFill>
            <a:ln w="0">
              <a:noFill/>
            </a:ln>
          </p:spPr>
          <p:style>
            <a:lnRef idx="0"/>
            <a:fillRef idx="0"/>
            <a:effectRef idx="0"/>
            <a:fontRef idx="minor"/>
          </p:style>
        </p:sp>
        <p:sp>
          <p:nvSpPr>
            <p:cNvPr id="144" name="Freeform 6"/>
            <p:cNvSpPr/>
            <p:nvPr/>
          </p:nvSpPr>
          <p:spPr>
            <a:xfrm rot="10800000">
              <a:off x="6465960" y="360"/>
              <a:ext cx="2873160" cy="3467520"/>
            </a:xfrm>
            <a:custGeom>
              <a:avLst/>
              <a:gdLst/>
              <a:ahLst/>
              <a:rect l="l" t="t" r="r" b="b"/>
              <a:pathLst>
                <a:path w="1194" h="1441">
                  <a:moveTo>
                    <a:pt x="0" y="0"/>
                  </a:moveTo>
                  <a:lnTo>
                    <a:pt x="1194" y="1441"/>
                  </a:lnTo>
                  <a:lnTo>
                    <a:pt x="0" y="1441"/>
                  </a:lnTo>
                  <a:lnTo>
                    <a:pt x="0" y="0"/>
                  </a:lnTo>
                  <a:close/>
                </a:path>
              </a:pathLst>
            </a:custGeom>
            <a:solidFill>
              <a:schemeClr val="accent5"/>
            </a:solidFill>
            <a:ln w="0">
              <a:noFill/>
            </a:ln>
          </p:spPr>
          <p:style>
            <a:lnRef idx="0"/>
            <a:fillRef idx="0"/>
            <a:effectRef idx="0"/>
            <a:fontRef idx="minor"/>
          </p:style>
        </p:sp>
      </p:grpSp>
      <p:sp>
        <p:nvSpPr>
          <p:cNvPr id="145" name="Image 2"/>
          <p:cNvSpPr/>
          <p:nvPr/>
        </p:nvSpPr>
        <p:spPr>
          <a:xfrm>
            <a:off x="7642440" y="4577760"/>
            <a:ext cx="774720" cy="774720"/>
          </a:xfrm>
          <a:custGeom>
            <a:avLst/>
            <a:gdLst/>
            <a:ah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a:noFill/>
          </a:ln>
        </p:spPr>
        <p:style>
          <a:lnRef idx="0"/>
          <a:fillRef idx="0"/>
          <a:effectRef idx="0"/>
          <a:fontRef idx="minor"/>
        </p:style>
      </p:sp>
      <p:sp>
        <p:nvSpPr>
          <p:cNvPr id="146" name="PlaceHolder 1"/>
          <p:cNvSpPr>
            <a:spLocks noGrp="1"/>
          </p:cNvSpPr>
          <p:nvPr>
            <p:ph type="title"/>
          </p:nvPr>
        </p:nvSpPr>
        <p:spPr>
          <a:xfrm>
            <a:off x="1499760" y="1901880"/>
            <a:ext cx="5693400" cy="767880"/>
          </a:xfrm>
          <a:prstGeom prst="rect">
            <a:avLst/>
          </a:prstGeom>
          <a:noFill/>
          <a:ln w="0">
            <a:noFill/>
          </a:ln>
        </p:spPr>
        <p:txBody>
          <a:bodyPr anchor="t">
            <a:noAutofit/>
          </a:bodyPr>
          <a:p>
            <a:pPr>
              <a:lnSpc>
                <a:spcPct val="100000"/>
              </a:lnSpc>
              <a:buNone/>
            </a:pPr>
            <a:r>
              <a:rPr b="1" lang="en-US" sz="4400" spc="-1" strike="noStrike" cap="all">
                <a:solidFill>
                  <a:srgbClr val="1f2c8f"/>
                </a:solidFill>
                <a:latin typeface="Arial Black"/>
              </a:rPr>
              <a:t>Click to edit Master title style</a:t>
            </a:r>
            <a:endParaRPr b="0" lang="en-US" sz="4400" spc="-1" strike="noStrike">
              <a:solidFill>
                <a:srgbClr val="000000"/>
              </a:solidFill>
              <a:latin typeface="Sabon Next LT"/>
            </a:endParaRPr>
          </a:p>
        </p:txBody>
      </p:sp>
      <p:sp>
        <p:nvSpPr>
          <p:cNvPr id="147" name="PlaceHolder 2"/>
          <p:cNvSpPr>
            <a:spLocks noGrp="1"/>
          </p:cNvSpPr>
          <p:nvPr>
            <p:ph type="body"/>
          </p:nvPr>
        </p:nvSpPr>
        <p:spPr>
          <a:xfrm>
            <a:off x="1499760" y="2770560"/>
            <a:ext cx="5693400" cy="3121920"/>
          </a:xfrm>
          <a:prstGeom prst="rect">
            <a:avLst/>
          </a:prstGeom>
          <a:noFill/>
          <a:ln w="0">
            <a:noFill/>
          </a:ln>
        </p:spPr>
        <p:txBody>
          <a:bodyPr anchor="t">
            <a:noAutofit/>
          </a:bodyPr>
          <a:p>
            <a:pPr>
              <a:lnSpc>
                <a:spcPct val="150000"/>
              </a:lnSpc>
              <a:buNone/>
              <a:tabLst>
                <a:tab algn="l" pos="0"/>
              </a:tabLst>
            </a:pPr>
            <a:r>
              <a:rPr b="0" lang="en-US" sz="2400" spc="-1" strike="noStrike">
                <a:solidFill>
                  <a:srgbClr val="1f2c8f"/>
                </a:solidFill>
                <a:latin typeface="Sabon Next LT"/>
              </a:rPr>
              <a:t>Click to edit Master text styles</a:t>
            </a:r>
            <a:endParaRPr b="0" lang="en-US" sz="2400" spc="-1" strike="noStrike">
              <a:solidFill>
                <a:srgbClr val="1f2c8f"/>
              </a:solidFill>
              <a:latin typeface="Sabon Next LT"/>
            </a:endParaRPr>
          </a:p>
          <a:p>
            <a:pPr lvl="1" marL="347400" indent="-347400">
              <a:lnSpc>
                <a:spcPct val="150000"/>
              </a:lnSpc>
              <a:buClr>
                <a:srgbClr val="1f2c8f"/>
              </a:buClr>
              <a:buFont typeface="Arial"/>
              <a:buChar char="•"/>
              <a:tabLst>
                <a:tab algn="l" pos="0"/>
              </a:tabLst>
            </a:pPr>
            <a:r>
              <a:rPr b="0" lang="en-US" sz="2000" spc="-1" strike="noStrike">
                <a:solidFill>
                  <a:srgbClr val="1f2c8f"/>
                </a:solidFill>
                <a:latin typeface="Sabon Next LT"/>
              </a:rPr>
              <a:t>Second level</a:t>
            </a:r>
            <a:endParaRPr b="0" lang="en-US" sz="2000" spc="-1" strike="noStrike">
              <a:solidFill>
                <a:srgbClr val="1f2c8f"/>
              </a:solidFill>
              <a:latin typeface="Sabon Next LT"/>
            </a:endParaRPr>
          </a:p>
          <a:p>
            <a:pPr lvl="2" marL="685800" indent="-347400">
              <a:lnSpc>
                <a:spcPct val="150000"/>
              </a:lnSpc>
              <a:buClr>
                <a:srgbClr val="1f2c8f"/>
              </a:buClr>
              <a:buFont typeface="Arial"/>
              <a:buChar char="•"/>
              <a:tabLst>
                <a:tab algn="l" pos="0"/>
              </a:tabLst>
            </a:pPr>
            <a:r>
              <a:rPr b="0" lang="en-US" sz="1800" spc="-1" strike="noStrike">
                <a:solidFill>
                  <a:srgbClr val="1f2c8f"/>
                </a:solidFill>
                <a:latin typeface="Sabon Next LT"/>
              </a:rPr>
              <a:t>Third level</a:t>
            </a:r>
            <a:endParaRPr b="0" lang="en-US" sz="1800" spc="-1" strike="noStrike">
              <a:solidFill>
                <a:srgbClr val="1f2c8f"/>
              </a:solidFill>
              <a:latin typeface="Sabon Next LT"/>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184" name="Freeform: Shape 22"/>
          <p:cNvSpPr/>
          <p:nvPr/>
        </p:nvSpPr>
        <p:spPr>
          <a:xfrm>
            <a:off x="0" y="3427200"/>
            <a:ext cx="3429720" cy="3430440"/>
          </a:xfrm>
          <a:custGeom>
            <a:avLst/>
            <a:gdLst/>
            <a:ahLst/>
            <a:rect l="l" t="t" r="r" b="b"/>
            <a:pathLst>
              <a:path w="3430200" h="3430665">
                <a:moveTo>
                  <a:pt x="0" y="0"/>
                </a:moveTo>
                <a:lnTo>
                  <a:pt x="3430200" y="0"/>
                </a:lnTo>
                <a:lnTo>
                  <a:pt x="3430200" y="3430665"/>
                </a:lnTo>
                <a:lnTo>
                  <a:pt x="0" y="3430665"/>
                </a:lnTo>
                <a:close/>
              </a:path>
            </a:pathLst>
          </a:custGeom>
          <a:solidFill>
            <a:schemeClr val="accent3"/>
          </a:solidFill>
          <a:ln w="0">
            <a:noFill/>
          </a:ln>
        </p:spPr>
        <p:style>
          <a:lnRef idx="0"/>
          <a:fillRef idx="0"/>
          <a:effectRef idx="0"/>
          <a:fontRef idx="minor"/>
        </p:style>
      </p:sp>
      <p:sp>
        <p:nvSpPr>
          <p:cNvPr id="185" name="Freeform: Shape 19"/>
          <p:cNvSpPr/>
          <p:nvPr/>
        </p:nvSpPr>
        <p:spPr>
          <a:xfrm>
            <a:off x="0" y="3427200"/>
            <a:ext cx="3429720" cy="3430440"/>
          </a:xfrm>
          <a:custGeom>
            <a:avLst/>
            <a:gdLst/>
            <a:ahLst/>
            <a:rect l="l" t="t" r="r" b="b"/>
            <a:pathLst>
              <a:path w="3430200" h="3430665">
                <a:moveTo>
                  <a:pt x="3430200" y="0"/>
                </a:moveTo>
                <a:lnTo>
                  <a:pt x="3430200" y="3430665"/>
                </a:lnTo>
                <a:lnTo>
                  <a:pt x="0" y="3430665"/>
                </a:lnTo>
                <a:lnTo>
                  <a:pt x="0" y="3417531"/>
                </a:lnTo>
                <a:close/>
              </a:path>
            </a:pathLst>
          </a:custGeom>
          <a:solidFill>
            <a:schemeClr val="accent1"/>
          </a:solidFill>
          <a:ln w="0">
            <a:noFill/>
          </a:ln>
        </p:spPr>
        <p:style>
          <a:lnRef idx="0"/>
          <a:fillRef idx="0"/>
          <a:effectRef idx="0"/>
          <a:fontRef idx="minor"/>
        </p:style>
      </p:sp>
      <p:sp>
        <p:nvSpPr>
          <p:cNvPr id="186" name="Freeform: Shape 13"/>
          <p:cNvSpPr/>
          <p:nvPr/>
        </p:nvSpPr>
        <p:spPr>
          <a:xfrm>
            <a:off x="0" y="0"/>
            <a:ext cx="3423600" cy="3436920"/>
          </a:xfrm>
          <a:custGeom>
            <a:avLst/>
            <a:gdLst/>
            <a:ahLst/>
            <a:rect l="l" t="t" r="r" b="b"/>
            <a:pathLst>
              <a:path w="3423785" h="3437345">
                <a:moveTo>
                  <a:pt x="0" y="0"/>
                </a:moveTo>
                <a:lnTo>
                  <a:pt x="3423785" y="0"/>
                </a:lnTo>
                <a:lnTo>
                  <a:pt x="3423785" y="3437345"/>
                </a:lnTo>
                <a:lnTo>
                  <a:pt x="0" y="3437345"/>
                </a:lnTo>
                <a:close/>
              </a:path>
            </a:pathLst>
          </a:custGeom>
          <a:solidFill>
            <a:schemeClr val="accent5"/>
          </a:solidFill>
          <a:ln w="0">
            <a:noFill/>
          </a:ln>
        </p:spPr>
        <p:style>
          <a:lnRef idx="0"/>
          <a:fillRef idx="0"/>
          <a:effectRef idx="0"/>
          <a:fontRef idx="minor"/>
        </p:style>
      </p:sp>
      <p:sp>
        <p:nvSpPr>
          <p:cNvPr id="187" name="PlaceHolder 1"/>
          <p:cNvSpPr>
            <a:spLocks noGrp="1"/>
          </p:cNvSpPr>
          <p:nvPr>
            <p:ph type="title"/>
          </p:nvPr>
        </p:nvSpPr>
        <p:spPr>
          <a:xfrm>
            <a:off x="4224600" y="2277000"/>
            <a:ext cx="6766200" cy="767880"/>
          </a:xfrm>
          <a:prstGeom prst="rect">
            <a:avLst/>
          </a:prstGeom>
          <a:noFill/>
          <a:ln w="0">
            <a:noFill/>
          </a:ln>
        </p:spPr>
        <p:txBody>
          <a:bodyPr anchor="t">
            <a:noAutofit/>
          </a:bodyPr>
          <a:p>
            <a:pPr>
              <a:lnSpc>
                <a:spcPct val="100000"/>
              </a:lnSpc>
              <a:buNone/>
            </a:pPr>
            <a:r>
              <a:rPr b="1" lang="en-US" sz="4400" spc="-1" strike="noStrike" cap="all">
                <a:solidFill>
                  <a:srgbClr val="1f2c8f"/>
                </a:solidFill>
                <a:latin typeface="Arial Black"/>
              </a:rPr>
              <a:t>Click to edit Master title style</a:t>
            </a:r>
            <a:endParaRPr b="0" lang="en-US" sz="4400" spc="-1" strike="noStrike">
              <a:solidFill>
                <a:srgbClr val="000000"/>
              </a:solidFill>
              <a:latin typeface="Sabon Next LT"/>
            </a:endParaRPr>
          </a:p>
        </p:txBody>
      </p:sp>
      <p:sp>
        <p:nvSpPr>
          <p:cNvPr id="188" name="PlaceHolder 2"/>
          <p:cNvSpPr>
            <a:spLocks noGrp="1"/>
          </p:cNvSpPr>
          <p:nvPr>
            <p:ph type="body"/>
          </p:nvPr>
        </p:nvSpPr>
        <p:spPr>
          <a:xfrm>
            <a:off x="4224600" y="3222720"/>
            <a:ext cx="6766200" cy="2700000"/>
          </a:xfrm>
          <a:prstGeom prst="rect">
            <a:avLst/>
          </a:prstGeom>
          <a:noFill/>
          <a:ln w="0">
            <a:noFill/>
          </a:ln>
        </p:spPr>
        <p:txBody>
          <a:bodyPr anchor="t">
            <a:noAutofit/>
          </a:bodyPr>
          <a:p>
            <a:pPr>
              <a:lnSpc>
                <a:spcPct val="100000"/>
              </a:lnSpc>
              <a:spcBef>
                <a:spcPts val="360"/>
              </a:spcBef>
              <a:buNone/>
              <a:tabLst>
                <a:tab algn="l" pos="0"/>
              </a:tabLst>
            </a:pPr>
            <a:r>
              <a:rPr b="0" lang="en-US" sz="1500" spc="-1" strike="noStrike">
                <a:solidFill>
                  <a:srgbClr val="1f2c8f"/>
                </a:solidFill>
                <a:latin typeface="Sabon Next LT"/>
              </a:rPr>
              <a:t>Click to edit Master text styles</a:t>
            </a:r>
            <a:endParaRPr b="0" lang="en-US" sz="1500" spc="-1" strike="noStrike">
              <a:solidFill>
                <a:srgbClr val="1f2c8f"/>
              </a:solidFill>
              <a:latin typeface="Sabon Next LT"/>
            </a:endParaRPr>
          </a:p>
          <a:p>
            <a:pPr lvl="1" marL="685800" indent="-347400">
              <a:lnSpc>
                <a:spcPct val="100000"/>
              </a:lnSpc>
              <a:spcBef>
                <a:spcPts val="360"/>
              </a:spcBef>
              <a:buClr>
                <a:srgbClr val="1f2c8f"/>
              </a:buClr>
              <a:buFont typeface="Arial"/>
              <a:buChar char="•"/>
              <a:tabLst>
                <a:tab algn="l" pos="0"/>
              </a:tabLst>
            </a:pPr>
            <a:r>
              <a:rPr b="0" lang="en-US" sz="1500" spc="-1" strike="noStrike">
                <a:solidFill>
                  <a:srgbClr val="1f2c8f"/>
                </a:solidFill>
                <a:latin typeface="Sabon Next LT"/>
              </a:rPr>
              <a:t>Second level</a:t>
            </a:r>
            <a:endParaRPr b="0" lang="en-US" sz="1500" spc="-1" strike="noStrike">
              <a:solidFill>
                <a:srgbClr val="1f2c8f"/>
              </a:solidFill>
              <a:latin typeface="Sabon Next LT"/>
            </a:endParaRPr>
          </a:p>
          <a:p>
            <a:pPr lvl="2" marL="1143000" indent="-347400">
              <a:lnSpc>
                <a:spcPct val="100000"/>
              </a:lnSpc>
              <a:spcBef>
                <a:spcPts val="360"/>
              </a:spcBef>
              <a:buClr>
                <a:srgbClr val="1f2c8f"/>
              </a:buClr>
              <a:buFont typeface="Arial"/>
              <a:buChar char="•"/>
              <a:tabLst>
                <a:tab algn="l" pos="0"/>
              </a:tabLst>
            </a:pPr>
            <a:r>
              <a:rPr b="0" lang="en-US" sz="1500" spc="-1" strike="noStrike">
                <a:solidFill>
                  <a:srgbClr val="1f2c8f"/>
                </a:solidFill>
                <a:latin typeface="Sabon Next LT"/>
              </a:rPr>
              <a:t>Third level</a:t>
            </a:r>
            <a:endParaRPr b="0" lang="en-US" sz="1500" spc="-1" strike="noStrike">
              <a:solidFill>
                <a:srgbClr val="1f2c8f"/>
              </a:solidFill>
              <a:latin typeface="Sabon Next LT"/>
            </a:endParaRPr>
          </a:p>
          <a:p>
            <a:pPr lvl="3" marL="1600200" indent="-347400">
              <a:lnSpc>
                <a:spcPct val="100000"/>
              </a:lnSpc>
              <a:spcBef>
                <a:spcPts val="360"/>
              </a:spcBef>
              <a:buClr>
                <a:srgbClr val="1f2c8f"/>
              </a:buClr>
              <a:buFont typeface="Arial"/>
              <a:buChar char="•"/>
              <a:tabLst>
                <a:tab algn="l" pos="0"/>
              </a:tabLst>
            </a:pPr>
            <a:r>
              <a:rPr b="0" lang="en-US" sz="1500" spc="-1" strike="noStrike">
                <a:solidFill>
                  <a:srgbClr val="1f2c8f"/>
                </a:solidFill>
                <a:latin typeface="Sabon Next LT"/>
              </a:rPr>
              <a:t>Fourth level</a:t>
            </a:r>
            <a:endParaRPr b="0" lang="en-US" sz="1500" spc="-1" strike="noStrike">
              <a:solidFill>
                <a:srgbClr val="1f2c8f"/>
              </a:solidFill>
              <a:latin typeface="Sabon Next LT"/>
            </a:endParaRPr>
          </a:p>
          <a:p>
            <a:pPr lvl="4" marL="2057400" indent="-347400">
              <a:lnSpc>
                <a:spcPct val="100000"/>
              </a:lnSpc>
              <a:spcBef>
                <a:spcPts val="360"/>
              </a:spcBef>
              <a:buClr>
                <a:srgbClr val="1f2c8f"/>
              </a:buClr>
              <a:buFont typeface="Arial"/>
              <a:buChar char="•"/>
              <a:tabLst>
                <a:tab algn="l" pos="0"/>
              </a:tabLst>
            </a:pPr>
            <a:r>
              <a:rPr b="0" lang="en-US" sz="1500" spc="-1" strike="noStrike">
                <a:solidFill>
                  <a:srgbClr val="1f2c8f"/>
                </a:solidFill>
                <a:latin typeface="Sabon Next LT"/>
              </a:rPr>
              <a:t>Fifth level</a:t>
            </a:r>
            <a:endParaRPr b="0" lang="en-US" sz="1500" spc="-1" strike="noStrike">
              <a:solidFill>
                <a:srgbClr val="1f2c8f"/>
              </a:solidFill>
              <a:latin typeface="Sabon Next LT"/>
            </a:endParaRPr>
          </a:p>
        </p:txBody>
      </p:sp>
      <p:sp>
        <p:nvSpPr>
          <p:cNvPr id="189" name="PlaceHolder 3"/>
          <p:cNvSpPr>
            <a:spLocks noGrp="1"/>
          </p:cNvSpPr>
          <p:nvPr>
            <p:ph type="ftr" idx="4"/>
          </p:nvPr>
        </p:nvSpPr>
        <p:spPr>
          <a:xfrm>
            <a:off x="4224600" y="457200"/>
            <a:ext cx="3200040" cy="273960"/>
          </a:xfrm>
          <a:prstGeom prst="rect">
            <a:avLst/>
          </a:prstGeom>
          <a:noFill/>
          <a:ln w="0">
            <a:noFill/>
          </a:ln>
        </p:spPr>
        <p:txBody>
          <a:bodyPr anchor="ctr">
            <a:noAutofit/>
          </a:bodyPr>
          <a:lstStyle>
            <a:lvl1pPr>
              <a:lnSpc>
                <a:spcPct val="100000"/>
              </a:lnSpc>
              <a:buNone/>
              <a:defRPr b="0" lang="en-US" sz="1200" spc="-1" strike="noStrike">
                <a:solidFill>
                  <a:srgbClr val="1f2c8f"/>
                </a:solidFill>
                <a:latin typeface="Arial"/>
              </a:defRPr>
            </a:lvl1pPr>
          </a:lstStyle>
          <a:p>
            <a:pPr>
              <a:lnSpc>
                <a:spcPct val="100000"/>
              </a:lnSpc>
              <a:buNone/>
            </a:pPr>
            <a:r>
              <a:rPr b="0" lang="en-US" sz="1200" spc="-1" strike="noStrike">
                <a:solidFill>
                  <a:srgbClr val="1f2c8f"/>
                </a:solidFill>
                <a:latin typeface="Arial"/>
              </a:rPr>
              <a:t>&lt;footer&gt;</a:t>
            </a:r>
            <a:endParaRPr b="0" lang="en-IN" sz="1200" spc="-1" strike="noStrike">
              <a:latin typeface="Times New Roman"/>
            </a:endParaRPr>
          </a:p>
        </p:txBody>
      </p:sp>
      <p:sp>
        <p:nvSpPr>
          <p:cNvPr id="190" name="PlaceHolder 4"/>
          <p:cNvSpPr>
            <a:spLocks noGrp="1"/>
          </p:cNvSpPr>
          <p:nvPr>
            <p:ph type="sldNum" idx="5"/>
          </p:nvPr>
        </p:nvSpPr>
        <p:spPr>
          <a:xfrm>
            <a:off x="10945440" y="457200"/>
            <a:ext cx="987120" cy="273960"/>
          </a:xfrm>
          <a:prstGeom prst="rect">
            <a:avLst/>
          </a:prstGeom>
          <a:noFill/>
          <a:ln w="0">
            <a:noFill/>
          </a:ln>
        </p:spPr>
        <p:txBody>
          <a:bodyPr anchor="ctr">
            <a:noAutofit/>
          </a:bodyPr>
          <a:lstStyle>
            <a:lvl1pPr algn="ctr">
              <a:lnSpc>
                <a:spcPct val="100000"/>
              </a:lnSpc>
              <a:buNone/>
              <a:defRPr b="0" lang="en-US" sz="1200" spc="-1" strike="noStrike">
                <a:solidFill>
                  <a:srgbClr val="1f2c8f"/>
                </a:solidFill>
                <a:latin typeface="Arial"/>
              </a:defRPr>
            </a:lvl1pPr>
          </a:lstStyle>
          <a:p>
            <a:pPr algn="ctr">
              <a:lnSpc>
                <a:spcPct val="100000"/>
              </a:lnSpc>
              <a:buNone/>
            </a:pPr>
            <a:fld id="{5FA41EBC-BF9A-465A-AEDB-502F5059CE74}" type="slidenum">
              <a:rPr b="0" lang="en-US" sz="1200" spc="-1" strike="noStrike">
                <a:solidFill>
                  <a:srgbClr val="1f2c8f"/>
                </a:solidFill>
                <a:latin typeface="Arial"/>
              </a:rPr>
              <a:t>&lt;number&gt;</a:t>
            </a:fld>
            <a:endParaRPr b="0" lang="en-IN" sz="1200" spc="-1" strike="noStrike">
              <a:latin typeface="Times New Roman"/>
            </a:endParaRPr>
          </a:p>
        </p:txBody>
      </p:sp>
      <p:sp>
        <p:nvSpPr>
          <p:cNvPr id="191" name="Freeform: Shape 16"/>
          <p:cNvSpPr/>
          <p:nvPr/>
        </p:nvSpPr>
        <p:spPr>
          <a:xfrm>
            <a:off x="0" y="720"/>
            <a:ext cx="3423600" cy="3436200"/>
          </a:xfrm>
          <a:custGeom>
            <a:avLst/>
            <a:gdLst/>
            <a:ahLst/>
            <a:rect l="l" t="t" r="r" b="b"/>
            <a:pathLst>
              <a:path w="3423785" h="3436477">
                <a:moveTo>
                  <a:pt x="0" y="0"/>
                </a:moveTo>
                <a:lnTo>
                  <a:pt x="3423785" y="3436477"/>
                </a:lnTo>
                <a:lnTo>
                  <a:pt x="0" y="3436477"/>
                </a:lnTo>
                <a:close/>
              </a:path>
            </a:pathLst>
          </a:custGeom>
          <a:solidFill>
            <a:schemeClr val="accent1"/>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228" name="Image 2"/>
          <p:cNvSpPr/>
          <p:nvPr/>
        </p:nvSpPr>
        <p:spPr>
          <a:xfrm>
            <a:off x="8758080" y="-14400"/>
            <a:ext cx="3433320" cy="3452400"/>
          </a:xfrm>
          <a:custGeom>
            <a:avLst/>
            <a:gdLst/>
            <a:ah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a:noFill/>
          </a:ln>
        </p:spPr>
        <p:style>
          <a:lnRef idx="0"/>
          <a:fillRef idx="0"/>
          <a:effectRef idx="0"/>
          <a:fontRef idx="minor"/>
        </p:style>
      </p:sp>
      <p:sp>
        <p:nvSpPr>
          <p:cNvPr id="229" name="Image 3"/>
          <p:cNvSpPr/>
          <p:nvPr/>
        </p:nvSpPr>
        <p:spPr>
          <a:xfrm>
            <a:off x="8758080" y="3438360"/>
            <a:ext cx="3433320" cy="3433320"/>
          </a:xfrm>
          <a:custGeom>
            <a:avLst/>
            <a:gdLst/>
            <a:ah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a:noFill/>
          </a:ln>
        </p:spPr>
        <p:style>
          <a:lnRef idx="0"/>
          <a:fillRef idx="0"/>
          <a:effectRef idx="0"/>
          <a:fontRef idx="minor"/>
        </p:style>
      </p:sp>
      <p:sp>
        <p:nvSpPr>
          <p:cNvPr id="230" name="Image 4"/>
          <p:cNvSpPr/>
          <p:nvPr/>
        </p:nvSpPr>
        <p:spPr>
          <a:xfrm flipV="1">
            <a:off x="9991800" y="1247400"/>
            <a:ext cx="2199960" cy="2180880"/>
          </a:xfrm>
          <a:custGeom>
            <a:avLst/>
            <a:gdLst/>
            <a:ah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a:noFill/>
          </a:ln>
        </p:spPr>
        <p:style>
          <a:lnRef idx="0"/>
          <a:fillRef idx="0"/>
          <a:effectRef idx="0"/>
          <a:fontRef idx="minor"/>
        </p:style>
      </p:sp>
      <p:sp>
        <p:nvSpPr>
          <p:cNvPr id="231" name="Image 7"/>
          <p:cNvSpPr/>
          <p:nvPr/>
        </p:nvSpPr>
        <p:spPr>
          <a:xfrm flipV="1">
            <a:off x="-19800" y="4579200"/>
            <a:ext cx="2277720" cy="2277720"/>
          </a:xfrm>
          <a:custGeom>
            <a:avLst/>
            <a:gdLst/>
            <a:ah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a:noFill/>
          </a:ln>
        </p:spPr>
        <p:style>
          <a:lnRef idx="0"/>
          <a:fillRef idx="0"/>
          <a:effectRef idx="0"/>
          <a:fontRef idx="minor"/>
        </p:style>
      </p:sp>
      <p:pic>
        <p:nvPicPr>
          <p:cNvPr id="232" name="Image 2" descr="preencoded.png"/>
          <p:cNvPicPr/>
          <p:nvPr/>
        </p:nvPicPr>
        <p:blipFill>
          <a:blip r:embed="rId2"/>
          <a:stretch/>
        </p:blipFill>
        <p:spPr>
          <a:xfrm>
            <a:off x="9991800" y="3441240"/>
            <a:ext cx="2199600" cy="2199600"/>
          </a:xfrm>
          <a:prstGeom prst="rect">
            <a:avLst/>
          </a:prstGeom>
          <a:ln w="0">
            <a:noFill/>
          </a:ln>
        </p:spPr>
      </p:pic>
      <p:sp>
        <p:nvSpPr>
          <p:cNvPr id="233" name="Image 2"/>
          <p:cNvSpPr/>
          <p:nvPr/>
        </p:nvSpPr>
        <p:spPr>
          <a:xfrm>
            <a:off x="1707840" y="5667480"/>
            <a:ext cx="774720" cy="774720"/>
          </a:xfrm>
          <a:custGeom>
            <a:avLst/>
            <a:gdLst/>
            <a:ah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a:noFill/>
          </a:ln>
        </p:spPr>
        <p:style>
          <a:lnRef idx="0"/>
          <a:fillRef idx="0"/>
          <a:effectRef idx="0"/>
          <a:fontRef idx="minor"/>
        </p:style>
      </p:sp>
      <p:sp>
        <p:nvSpPr>
          <p:cNvPr id="234" name="PlaceHolder 1"/>
          <p:cNvSpPr>
            <a:spLocks noGrp="1"/>
          </p:cNvSpPr>
          <p:nvPr>
            <p:ph type="title"/>
          </p:nvPr>
        </p:nvSpPr>
        <p:spPr>
          <a:xfrm>
            <a:off x="1508760" y="1883520"/>
            <a:ext cx="6766200" cy="767880"/>
          </a:xfrm>
          <a:prstGeom prst="rect">
            <a:avLst/>
          </a:prstGeom>
          <a:noFill/>
          <a:ln w="0">
            <a:noFill/>
          </a:ln>
        </p:spPr>
        <p:txBody>
          <a:bodyPr anchor="t">
            <a:noAutofit/>
          </a:bodyPr>
          <a:p>
            <a:pPr>
              <a:lnSpc>
                <a:spcPct val="100000"/>
              </a:lnSpc>
              <a:buNone/>
            </a:pPr>
            <a:r>
              <a:rPr b="1" lang="en-US" sz="4400" spc="-1" strike="noStrike" cap="all">
                <a:solidFill>
                  <a:srgbClr val="1f2c8f"/>
                </a:solidFill>
                <a:latin typeface="Arial Black"/>
              </a:rPr>
              <a:t>Click to edit Master title style</a:t>
            </a:r>
            <a:endParaRPr b="0" lang="en-US" sz="4400" spc="-1" strike="noStrike">
              <a:solidFill>
                <a:srgbClr val="000000"/>
              </a:solidFill>
              <a:latin typeface="Sabon Next LT"/>
            </a:endParaRPr>
          </a:p>
        </p:txBody>
      </p:sp>
      <p:sp>
        <p:nvSpPr>
          <p:cNvPr id="235" name="PlaceHolder 2"/>
          <p:cNvSpPr>
            <a:spLocks noGrp="1"/>
          </p:cNvSpPr>
          <p:nvPr>
            <p:ph type="body"/>
          </p:nvPr>
        </p:nvSpPr>
        <p:spPr>
          <a:xfrm>
            <a:off x="1508760" y="2837520"/>
            <a:ext cx="5879160" cy="2700000"/>
          </a:xfrm>
          <a:prstGeom prst="rect">
            <a:avLst/>
          </a:prstGeom>
          <a:noFill/>
          <a:ln w="0">
            <a:noFill/>
          </a:ln>
        </p:spPr>
        <p:txBody>
          <a:bodyPr anchor="t">
            <a:noAutofit/>
          </a:bodyPr>
          <a:p>
            <a:pPr>
              <a:lnSpc>
                <a:spcPct val="100000"/>
              </a:lnSpc>
              <a:spcBef>
                <a:spcPts val="360"/>
              </a:spcBef>
              <a:buNone/>
              <a:tabLst>
                <a:tab algn="l" pos="0"/>
              </a:tabLst>
            </a:pPr>
            <a:r>
              <a:rPr b="0" lang="en-US" sz="1500" spc="-1" strike="noStrike">
                <a:solidFill>
                  <a:srgbClr val="1f2c8f"/>
                </a:solidFill>
                <a:latin typeface="Sabon Next LT"/>
              </a:rPr>
              <a:t>Click to edit Master text styles</a:t>
            </a:r>
            <a:endParaRPr b="0" lang="en-US" sz="1500" spc="-1" strike="noStrike">
              <a:solidFill>
                <a:srgbClr val="1f2c8f"/>
              </a:solidFill>
              <a:latin typeface="Sabon Next LT"/>
            </a:endParaRPr>
          </a:p>
          <a:p>
            <a:pPr lvl="1" marL="685800" indent="-347400">
              <a:lnSpc>
                <a:spcPct val="100000"/>
              </a:lnSpc>
              <a:spcBef>
                <a:spcPts val="360"/>
              </a:spcBef>
              <a:buClr>
                <a:srgbClr val="1f2c8f"/>
              </a:buClr>
              <a:buFont typeface="Arial"/>
              <a:buChar char="•"/>
              <a:tabLst>
                <a:tab algn="l" pos="0"/>
              </a:tabLst>
            </a:pPr>
            <a:r>
              <a:rPr b="0" lang="en-US" sz="1500" spc="-1" strike="noStrike">
                <a:solidFill>
                  <a:srgbClr val="1f2c8f"/>
                </a:solidFill>
                <a:latin typeface="Sabon Next LT"/>
              </a:rPr>
              <a:t>Second level</a:t>
            </a:r>
            <a:endParaRPr b="0" lang="en-US" sz="1500" spc="-1" strike="noStrike">
              <a:solidFill>
                <a:srgbClr val="1f2c8f"/>
              </a:solidFill>
              <a:latin typeface="Sabon Next LT"/>
            </a:endParaRPr>
          </a:p>
          <a:p>
            <a:pPr lvl="2" marL="1143000" indent="-347400">
              <a:lnSpc>
                <a:spcPct val="100000"/>
              </a:lnSpc>
              <a:spcBef>
                <a:spcPts val="360"/>
              </a:spcBef>
              <a:buClr>
                <a:srgbClr val="1f2c8f"/>
              </a:buClr>
              <a:buFont typeface="Arial"/>
              <a:buChar char="•"/>
              <a:tabLst>
                <a:tab algn="l" pos="0"/>
              </a:tabLst>
            </a:pPr>
            <a:r>
              <a:rPr b="0" lang="en-US" sz="1500" spc="-1" strike="noStrike">
                <a:solidFill>
                  <a:srgbClr val="1f2c8f"/>
                </a:solidFill>
                <a:latin typeface="Sabon Next LT"/>
              </a:rPr>
              <a:t>Third level</a:t>
            </a:r>
            <a:endParaRPr b="0" lang="en-US" sz="1500" spc="-1" strike="noStrike">
              <a:solidFill>
                <a:srgbClr val="1f2c8f"/>
              </a:solidFill>
              <a:latin typeface="Sabon Next LT"/>
            </a:endParaRPr>
          </a:p>
          <a:p>
            <a:pPr lvl="3" marL="1600200" indent="-347400">
              <a:lnSpc>
                <a:spcPct val="100000"/>
              </a:lnSpc>
              <a:spcBef>
                <a:spcPts val="360"/>
              </a:spcBef>
              <a:buClr>
                <a:srgbClr val="1f2c8f"/>
              </a:buClr>
              <a:buFont typeface="Arial"/>
              <a:buChar char="•"/>
              <a:tabLst>
                <a:tab algn="l" pos="0"/>
              </a:tabLst>
            </a:pPr>
            <a:r>
              <a:rPr b="0" lang="en-US" sz="1500" spc="-1" strike="noStrike">
                <a:solidFill>
                  <a:srgbClr val="1f2c8f"/>
                </a:solidFill>
                <a:latin typeface="Sabon Next LT"/>
              </a:rPr>
              <a:t>Fourth level</a:t>
            </a:r>
            <a:endParaRPr b="0" lang="en-US" sz="1500" spc="-1" strike="noStrike">
              <a:solidFill>
                <a:srgbClr val="1f2c8f"/>
              </a:solidFill>
              <a:latin typeface="Sabon Next LT"/>
            </a:endParaRPr>
          </a:p>
          <a:p>
            <a:pPr lvl="4" marL="2057400" indent="-347400">
              <a:lnSpc>
                <a:spcPct val="100000"/>
              </a:lnSpc>
              <a:spcBef>
                <a:spcPts val="360"/>
              </a:spcBef>
              <a:buClr>
                <a:srgbClr val="1f2c8f"/>
              </a:buClr>
              <a:buFont typeface="Arial"/>
              <a:buChar char="•"/>
              <a:tabLst>
                <a:tab algn="l" pos="0"/>
              </a:tabLst>
            </a:pPr>
            <a:r>
              <a:rPr b="0" lang="en-US" sz="1500" spc="-1" strike="noStrike">
                <a:solidFill>
                  <a:srgbClr val="1f2c8f"/>
                </a:solidFill>
                <a:latin typeface="Sabon Next LT"/>
              </a:rPr>
              <a:t>Fifth level</a:t>
            </a:r>
            <a:endParaRPr b="0" lang="en-US" sz="1500" spc="-1" strike="noStrike">
              <a:solidFill>
                <a:srgbClr val="1f2c8f"/>
              </a:solidFill>
              <a:latin typeface="Sabon Next LT"/>
            </a:endParaRPr>
          </a:p>
        </p:txBody>
      </p:sp>
      <p:sp>
        <p:nvSpPr>
          <p:cNvPr id="236" name="PlaceHolder 3"/>
          <p:cNvSpPr>
            <a:spLocks noGrp="1"/>
          </p:cNvSpPr>
          <p:nvPr>
            <p:ph type="sldNum" idx="6"/>
          </p:nvPr>
        </p:nvSpPr>
        <p:spPr>
          <a:xfrm>
            <a:off x="10945440" y="457200"/>
            <a:ext cx="987120" cy="273960"/>
          </a:xfrm>
          <a:prstGeom prst="rect">
            <a:avLst/>
          </a:prstGeom>
          <a:noFill/>
          <a:ln w="0">
            <a:noFill/>
          </a:ln>
        </p:spPr>
        <p:txBody>
          <a:bodyPr anchor="ctr">
            <a:noAutofit/>
          </a:bodyPr>
          <a:lstStyle>
            <a:lvl1pPr algn="ctr">
              <a:lnSpc>
                <a:spcPct val="100000"/>
              </a:lnSpc>
              <a:buNone/>
              <a:defRPr b="0" lang="en-US" sz="1200" spc="-1" strike="noStrike">
                <a:solidFill>
                  <a:srgbClr val="1f2c8f"/>
                </a:solidFill>
                <a:latin typeface="Arial"/>
              </a:defRPr>
            </a:lvl1pPr>
          </a:lstStyle>
          <a:p>
            <a:pPr algn="ctr">
              <a:lnSpc>
                <a:spcPct val="100000"/>
              </a:lnSpc>
              <a:buNone/>
            </a:pPr>
            <a:fld id="{66AC650D-7168-4DEB-A646-FE02CF84BF5D}" type="slidenum">
              <a:rPr b="0" lang="en-US" sz="1200" spc="-1" strike="noStrike">
                <a:solidFill>
                  <a:srgbClr val="1f2c8f"/>
                </a:solidFill>
                <a:latin typeface="Arial"/>
              </a:rPr>
              <a:t>&lt;number&gt;</a:t>
            </a:fld>
            <a:endParaRPr b="0" lang="en-IN" sz="1200" spc="-1" strike="noStrike">
              <a:latin typeface="Times New Roman"/>
            </a:endParaRPr>
          </a:p>
        </p:txBody>
      </p:sp>
      <p:sp>
        <p:nvSpPr>
          <p:cNvPr id="237" name="PlaceHolder 4"/>
          <p:cNvSpPr>
            <a:spLocks noGrp="1"/>
          </p:cNvSpPr>
          <p:nvPr>
            <p:ph type="ftr" idx="7"/>
          </p:nvPr>
        </p:nvSpPr>
        <p:spPr>
          <a:xfrm>
            <a:off x="621720" y="457200"/>
            <a:ext cx="3200040" cy="273960"/>
          </a:xfrm>
          <a:prstGeom prst="rect">
            <a:avLst/>
          </a:prstGeom>
          <a:noFill/>
          <a:ln w="0">
            <a:noFill/>
          </a:ln>
        </p:spPr>
        <p:txBody>
          <a:bodyPr anchor="ctr">
            <a:noAutofit/>
          </a:bodyPr>
          <a:lstStyle>
            <a:lvl1pPr>
              <a:lnSpc>
                <a:spcPct val="100000"/>
              </a:lnSpc>
              <a:buNone/>
              <a:defRPr b="0" lang="en-US" sz="1200" spc="-1" strike="noStrike">
                <a:solidFill>
                  <a:srgbClr val="1f2c8f"/>
                </a:solidFill>
                <a:latin typeface="Arial"/>
              </a:defRPr>
            </a:lvl1pPr>
          </a:lstStyle>
          <a:p>
            <a:pPr>
              <a:lnSpc>
                <a:spcPct val="100000"/>
              </a:lnSpc>
              <a:buNone/>
            </a:pPr>
            <a:r>
              <a:rPr b="0" lang="en-US" sz="1200" spc="-1" strike="noStrike">
                <a:solidFill>
                  <a:srgbClr val="1f2c8f"/>
                </a:solidFill>
                <a:latin typeface="Arial"/>
              </a:rPr>
              <a:t>&lt;footer&gt;</a:t>
            </a:r>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f2c8f"/>
        </a:solidFill>
      </p:bgPr>
    </p:bg>
    <p:spTree>
      <p:nvGrpSpPr>
        <p:cNvPr id="1" name=""/>
        <p:cNvGrpSpPr/>
        <p:nvPr/>
      </p:nvGrpSpPr>
      <p:grpSpPr>
        <a:xfrm>
          <a:off x="0" y="0"/>
          <a:ext cx="0" cy="0"/>
          <a:chOff x="0" y="0"/>
          <a:chExt cx="0" cy="0"/>
        </a:xfrm>
      </p:grpSpPr>
      <p:sp>
        <p:nvSpPr>
          <p:cNvPr id="274" name="Freeform: Shape 12"/>
          <p:cNvSpPr/>
          <p:nvPr/>
        </p:nvSpPr>
        <p:spPr>
          <a:xfrm>
            <a:off x="0" y="0"/>
            <a:ext cx="8948520" cy="6857640"/>
          </a:xfrm>
          <a:custGeom>
            <a:avLst/>
            <a:gdLst/>
            <a:ah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a:noFill/>
          </a:ln>
        </p:spPr>
        <p:style>
          <a:lnRef idx="0"/>
          <a:fillRef idx="0"/>
          <a:effectRef idx="0"/>
          <a:fontRef idx="minor"/>
        </p:style>
      </p:sp>
      <p:sp>
        <p:nvSpPr>
          <p:cNvPr id="275" name="Freeform: Shape 18"/>
          <p:cNvSpPr/>
          <p:nvPr/>
        </p:nvSpPr>
        <p:spPr>
          <a:xfrm>
            <a:off x="7538760" y="13320"/>
            <a:ext cx="4653000" cy="6831360"/>
          </a:xfrm>
          <a:custGeom>
            <a:avLst/>
            <a:gdLst/>
            <a:ah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a:noFill/>
          </a:ln>
        </p:spPr>
        <p:style>
          <a:lnRef idx="0"/>
          <a:fillRef idx="0"/>
          <a:effectRef idx="0"/>
          <a:fontRef idx="minor"/>
        </p:style>
      </p:sp>
      <p:pic>
        <p:nvPicPr>
          <p:cNvPr id="276" name="Image 2" descr="preencoded.png"/>
          <p:cNvPicPr/>
          <p:nvPr/>
        </p:nvPicPr>
        <p:blipFill>
          <a:blip r:embed="rId2"/>
          <a:stretch/>
        </p:blipFill>
        <p:spPr>
          <a:xfrm>
            <a:off x="8737200" y="-25200"/>
            <a:ext cx="3431880" cy="3431880"/>
          </a:xfrm>
          <a:prstGeom prst="rect">
            <a:avLst/>
          </a:prstGeom>
          <a:ln w="0">
            <a:noFill/>
          </a:ln>
        </p:spPr>
      </p:pic>
      <p:sp>
        <p:nvSpPr>
          <p:cNvPr id="277" name="PlaceHolder 1"/>
          <p:cNvSpPr>
            <a:spLocks noGrp="1"/>
          </p:cNvSpPr>
          <p:nvPr>
            <p:ph type="title"/>
          </p:nvPr>
        </p:nvSpPr>
        <p:spPr>
          <a:xfrm>
            <a:off x="1527120" y="1974960"/>
            <a:ext cx="4169160" cy="667080"/>
          </a:xfrm>
          <a:prstGeom prst="rect">
            <a:avLst/>
          </a:prstGeom>
          <a:noFill/>
          <a:ln w="0">
            <a:noFill/>
          </a:ln>
        </p:spPr>
        <p:txBody>
          <a:bodyPr tIns="0" anchor="ctr">
            <a:noAutofit/>
          </a:bodyPr>
          <a:p>
            <a:pPr>
              <a:lnSpc>
                <a:spcPts val="4876"/>
              </a:lnSpc>
              <a:buNone/>
            </a:pPr>
            <a:r>
              <a:rPr b="1" lang="en-US" sz="4400" spc="-1" strike="noStrike" cap="all">
                <a:solidFill>
                  <a:srgbClr val="1f2c8f"/>
                </a:solidFill>
                <a:latin typeface="Arial Black"/>
              </a:rPr>
              <a:t>Click to edit Master title style</a:t>
            </a:r>
            <a:endParaRPr b="0" lang="en-US" sz="4400" spc="-1" strike="noStrike">
              <a:solidFill>
                <a:srgbClr val="000000"/>
              </a:solidFill>
              <a:latin typeface="Sabon Next LT"/>
            </a:endParaRPr>
          </a:p>
        </p:txBody>
      </p:sp>
      <p:sp>
        <p:nvSpPr>
          <p:cNvPr id="27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2800" spc="-1" strike="noStrike">
                <a:solidFill>
                  <a:srgbClr val="1f2c8f"/>
                </a:solidFill>
                <a:latin typeface="Sabon Next LT"/>
              </a:rPr>
              <a:t>Click to edit the outline text format</a:t>
            </a:r>
            <a:endParaRPr b="0" lang="en-US" sz="2800" spc="-1" strike="noStrike">
              <a:solidFill>
                <a:srgbClr val="1f2c8f"/>
              </a:solidFill>
              <a:latin typeface="Sabon Next LT"/>
            </a:endParaRPr>
          </a:p>
          <a:p>
            <a:pPr lvl="1" marL="864000" indent="-324000">
              <a:spcBef>
                <a:spcPts val="1134"/>
              </a:spcBef>
              <a:buClr>
                <a:srgbClr val="ffffff"/>
              </a:buClr>
              <a:buSzPct val="75000"/>
              <a:buFont typeface="Symbol" charset="2"/>
              <a:buChar char=""/>
            </a:pPr>
            <a:r>
              <a:rPr b="0" lang="en-US" sz="2000" spc="-1" strike="noStrike">
                <a:solidFill>
                  <a:srgbClr val="1f2c8f"/>
                </a:solidFill>
                <a:latin typeface="Sabon Next LT"/>
              </a:rPr>
              <a:t>Second Outline Level</a:t>
            </a:r>
            <a:endParaRPr b="0" lang="en-US" sz="2000" spc="-1" strike="noStrike">
              <a:solidFill>
                <a:srgbClr val="1f2c8f"/>
              </a:solidFill>
              <a:latin typeface="Sabon Next LT"/>
            </a:endParaRPr>
          </a:p>
          <a:p>
            <a:pPr lvl="2" marL="1296000" indent="-288000">
              <a:spcBef>
                <a:spcPts val="850"/>
              </a:spcBef>
              <a:buClr>
                <a:srgbClr val="ffffff"/>
              </a:buClr>
              <a:buSzPct val="45000"/>
              <a:buFont typeface="Wingdings" charset="2"/>
              <a:buChar char=""/>
            </a:pPr>
            <a:r>
              <a:rPr b="0" lang="en-US" sz="1800" spc="-1" strike="noStrike">
                <a:solidFill>
                  <a:srgbClr val="1f2c8f"/>
                </a:solidFill>
                <a:latin typeface="Sabon Next LT"/>
              </a:rPr>
              <a:t>Third Outline Level</a:t>
            </a:r>
            <a:endParaRPr b="0" lang="en-US" sz="1800" spc="-1" strike="noStrike">
              <a:solidFill>
                <a:srgbClr val="1f2c8f"/>
              </a:solidFill>
              <a:latin typeface="Sabon Next LT"/>
            </a:endParaRPr>
          </a:p>
          <a:p>
            <a:pPr lvl="3" marL="1728000" indent="-216000">
              <a:spcBef>
                <a:spcPts val="567"/>
              </a:spcBef>
              <a:buClr>
                <a:srgbClr val="ffffff"/>
              </a:buClr>
              <a:buSzPct val="75000"/>
              <a:buFont typeface="Symbol" charset="2"/>
              <a:buChar char=""/>
            </a:pPr>
            <a:r>
              <a:rPr b="0" lang="en-US" sz="1800" spc="-1" strike="noStrike">
                <a:solidFill>
                  <a:srgbClr val="1f2c8f"/>
                </a:solidFill>
                <a:latin typeface="Sabon Next LT"/>
              </a:rPr>
              <a:t>Fourth Outline Level</a:t>
            </a:r>
            <a:endParaRPr b="0" lang="en-US" sz="1800" spc="-1" strike="noStrike">
              <a:solidFill>
                <a:srgbClr val="1f2c8f"/>
              </a:solidFill>
              <a:latin typeface="Sabon Next LT"/>
            </a:endParaRPr>
          </a:p>
          <a:p>
            <a:pPr lvl="4" marL="2160000" indent="-216000">
              <a:spcBef>
                <a:spcPts val="283"/>
              </a:spcBef>
              <a:buClr>
                <a:srgbClr val="ffffff"/>
              </a:buClr>
              <a:buSzPct val="45000"/>
              <a:buFont typeface="Wingdings" charset="2"/>
              <a:buChar char=""/>
            </a:pPr>
            <a:r>
              <a:rPr b="0" lang="en-US" sz="2000" spc="-1" strike="noStrike">
                <a:solidFill>
                  <a:srgbClr val="1f2c8f"/>
                </a:solidFill>
                <a:latin typeface="Sabon Next LT"/>
              </a:rPr>
              <a:t>Fifth Outline Level</a:t>
            </a:r>
            <a:endParaRPr b="0" lang="en-US" sz="2000" spc="-1" strike="noStrike">
              <a:solidFill>
                <a:srgbClr val="1f2c8f"/>
              </a:solidFill>
              <a:latin typeface="Sabon Next LT"/>
            </a:endParaRPr>
          </a:p>
          <a:p>
            <a:pPr lvl="5" marL="2592000" indent="-216000">
              <a:spcBef>
                <a:spcPts val="283"/>
              </a:spcBef>
              <a:buClr>
                <a:srgbClr val="ffffff"/>
              </a:buClr>
              <a:buSzPct val="45000"/>
              <a:buFont typeface="Wingdings" charset="2"/>
              <a:buChar char=""/>
            </a:pPr>
            <a:r>
              <a:rPr b="0" lang="en-US" sz="2000" spc="-1" strike="noStrike">
                <a:solidFill>
                  <a:srgbClr val="1f2c8f"/>
                </a:solidFill>
                <a:latin typeface="Sabon Next LT"/>
              </a:rPr>
              <a:t>Sixth Outline Level</a:t>
            </a:r>
            <a:endParaRPr b="0" lang="en-US" sz="2000" spc="-1" strike="noStrike">
              <a:solidFill>
                <a:srgbClr val="1f2c8f"/>
              </a:solidFill>
              <a:latin typeface="Sabon Next LT"/>
            </a:endParaRPr>
          </a:p>
          <a:p>
            <a:pPr lvl="6" marL="3024000" indent="-216000">
              <a:spcBef>
                <a:spcPts val="283"/>
              </a:spcBef>
              <a:buClr>
                <a:srgbClr val="ffffff"/>
              </a:buClr>
              <a:buSzPct val="45000"/>
              <a:buFont typeface="Wingdings" charset="2"/>
              <a:buChar char=""/>
            </a:pPr>
            <a:r>
              <a:rPr b="0" lang="en-US" sz="2000" spc="-1" strike="noStrike">
                <a:solidFill>
                  <a:srgbClr val="1f2c8f"/>
                </a:solidFill>
                <a:latin typeface="Sabon Next LT"/>
              </a:rPr>
              <a:t>Seventh Outline Level</a:t>
            </a:r>
            <a:endParaRPr b="0" lang="en-US" sz="2000" spc="-1" strike="noStrike">
              <a:solidFill>
                <a:srgbClr val="1f2c8f"/>
              </a:solidFill>
              <a:latin typeface="Sabon Next LT"/>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3381120" y="1772640"/>
            <a:ext cx="5385600" cy="1225080"/>
          </a:xfrm>
          <a:prstGeom prst="rect">
            <a:avLst/>
          </a:prstGeom>
          <a:noFill/>
          <a:ln w="0">
            <a:noFill/>
          </a:ln>
        </p:spPr>
        <p:txBody>
          <a:bodyPr tIns="0" anchor="t">
            <a:noAutofit/>
          </a:bodyPr>
          <a:p>
            <a:pPr algn="ctr">
              <a:lnSpc>
                <a:spcPts val="4876"/>
              </a:lnSpc>
              <a:buNone/>
            </a:pPr>
            <a:r>
              <a:rPr b="1" lang="en-IN" sz="3200" spc="-1" strike="noStrike" cap="all">
                <a:solidFill>
                  <a:srgbClr val="1f2c8f"/>
                </a:solidFill>
                <a:latin typeface="Sabon Next LT"/>
              </a:rPr>
              <a:t>Car Rental and Booking</a:t>
            </a:r>
            <a:br>
              <a:rPr sz="1800"/>
            </a:br>
            <a:br>
              <a:rPr sz="4400"/>
            </a:br>
            <a:endParaRPr b="0" lang="en-US" sz="3200" spc="-1" strike="noStrike">
              <a:solidFill>
                <a:srgbClr val="000000"/>
              </a:solidFill>
              <a:latin typeface="Sabon Next LT"/>
            </a:endParaRPr>
          </a:p>
        </p:txBody>
      </p:sp>
      <p:sp>
        <p:nvSpPr>
          <p:cNvPr id="316" name="PlaceHolder 2"/>
          <p:cNvSpPr>
            <a:spLocks noGrp="1"/>
          </p:cNvSpPr>
          <p:nvPr>
            <p:ph type="subTitle"/>
          </p:nvPr>
        </p:nvSpPr>
        <p:spPr>
          <a:xfrm>
            <a:off x="4349520" y="3483720"/>
            <a:ext cx="3492720" cy="878400"/>
          </a:xfrm>
          <a:prstGeom prst="rect">
            <a:avLst/>
          </a:prstGeom>
          <a:noFill/>
          <a:ln w="0">
            <a:noFill/>
          </a:ln>
        </p:spPr>
        <p:txBody>
          <a:bodyPr lIns="0" rIns="0" tIns="0" bIns="0" anchor="t">
            <a:noAutofit/>
          </a:bodyPr>
          <a:p>
            <a:pPr algn="ctr">
              <a:lnSpc>
                <a:spcPct val="100000"/>
              </a:lnSpc>
              <a:spcBef>
                <a:spcPts val="360"/>
              </a:spcBef>
              <a:buNone/>
              <a:tabLst>
                <a:tab algn="l" pos="0"/>
              </a:tabLst>
            </a:pPr>
            <a:r>
              <a:rPr b="0" lang="en-US" sz="2400" spc="-1" strike="noStrike">
                <a:solidFill>
                  <a:srgbClr val="1f2c8f"/>
                </a:solidFill>
                <a:latin typeface="Sabon Next LT"/>
              </a:rPr>
              <a:t>​</a:t>
            </a:r>
            <a:endParaRPr b="0" lang="en-IN" sz="2400" spc="-1" strike="noStrike">
              <a:latin typeface="Arial"/>
            </a:endParaRPr>
          </a:p>
          <a:p>
            <a:pPr algn="ctr">
              <a:lnSpc>
                <a:spcPct val="100000"/>
              </a:lnSpc>
              <a:spcBef>
                <a:spcPts val="360"/>
              </a:spcBef>
              <a:buNone/>
              <a:tabLst>
                <a:tab algn="l" pos="0"/>
              </a:tabLst>
            </a:pPr>
            <a:endParaRPr b="0" lang="en-IN" sz="2400" spc="-1" strike="noStrike">
              <a:latin typeface="Arial"/>
            </a:endParaRPr>
          </a:p>
        </p:txBody>
      </p:sp>
      <p:pic>
        <p:nvPicPr>
          <p:cNvPr id="317" name="Picture 6" descr=""/>
          <p:cNvPicPr/>
          <p:nvPr/>
        </p:nvPicPr>
        <p:blipFill>
          <a:blip r:embed="rId1"/>
          <a:stretch/>
        </p:blipFill>
        <p:spPr>
          <a:xfrm>
            <a:off x="5298120" y="3493440"/>
            <a:ext cx="1551240" cy="1231200"/>
          </a:xfrm>
          <a:prstGeom prst="rect">
            <a:avLst/>
          </a:prstGeom>
          <a:ln w="0">
            <a:noFill/>
          </a:ln>
        </p:spPr>
      </p:pic>
      <p:sp>
        <p:nvSpPr>
          <p:cNvPr id="318" name="Title 1"/>
          <p:cNvSpPr/>
          <p:nvPr/>
        </p:nvSpPr>
        <p:spPr>
          <a:xfrm>
            <a:off x="3555360" y="2203920"/>
            <a:ext cx="5385600" cy="1225080"/>
          </a:xfrm>
          <a:prstGeom prst="rect">
            <a:avLst/>
          </a:prstGeom>
          <a:noFill/>
          <a:ln w="0">
            <a:noFill/>
          </a:ln>
        </p:spPr>
        <p:style>
          <a:lnRef idx="0"/>
          <a:fillRef idx="0"/>
          <a:effectRef idx="0"/>
          <a:fontRef idx="minor"/>
        </p:style>
        <p:txBody>
          <a:bodyPr tIns="0" anchor="t">
            <a:noAutofit/>
          </a:bodyPr>
          <a:p>
            <a:pPr algn="ctr">
              <a:lnSpc>
                <a:spcPts val="4876"/>
              </a:lnSpc>
              <a:buNone/>
            </a:pPr>
            <a:br>
              <a:rPr sz="1800"/>
            </a:br>
            <a:br>
              <a:rPr sz="4400"/>
            </a:br>
            <a:endParaRPr b="0" lang="en-IN" sz="1800" spc="-1" strike="noStrike">
              <a:latin typeface="Arial"/>
            </a:endParaRPr>
          </a:p>
        </p:txBody>
      </p:sp>
      <p:sp>
        <p:nvSpPr>
          <p:cNvPr id="319" name="TextBox 9"/>
          <p:cNvSpPr/>
          <p:nvPr/>
        </p:nvSpPr>
        <p:spPr>
          <a:xfrm>
            <a:off x="4255200" y="795960"/>
            <a:ext cx="3986280" cy="699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u="sng">
                <a:solidFill>
                  <a:srgbClr val="664417"/>
                </a:solidFill>
                <a:uFillTx/>
                <a:latin typeface="Sabon Next LT"/>
              </a:rPr>
              <a:t>Capstone Core Python Project </a:t>
            </a:r>
            <a:endParaRPr b="0" lang="en-IN"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4380120" y="2963880"/>
            <a:ext cx="7013160" cy="3045960"/>
          </a:xfrm>
          <a:prstGeom prst="rect">
            <a:avLst/>
          </a:prstGeom>
          <a:noFill/>
          <a:ln w="0">
            <a:noFill/>
          </a:ln>
        </p:spPr>
        <p:txBody>
          <a:bodyPr lIns="0" rIns="0" tIns="0" bIns="0" anchor="t">
            <a:noAutofit/>
          </a:bodyPr>
          <a:p>
            <a:pPr algn="just">
              <a:lnSpc>
                <a:spcPct val="150000"/>
              </a:lnSpc>
              <a:buNone/>
            </a:pPr>
            <a:r>
              <a:rPr b="0" lang="en-US" sz="2000" spc="-1" strike="noStrike">
                <a:solidFill>
                  <a:srgbClr val="1f2c8f"/>
                </a:solidFill>
                <a:latin typeface="Sabon Next LT"/>
              </a:rPr>
              <a:t>I would like to present to you a car rental system that simplifies the process of renting and returning cars. This system provides a user-friendly interface for customers to rent cars, view available cars and their prices, generate receipts, and return cars when they are done using them. Let's dive into the details of this project.</a:t>
            </a:r>
            <a:endParaRPr b="0" lang="en-US" sz="2000" spc="-1" strike="noStrike">
              <a:solidFill>
                <a:srgbClr val="000000"/>
              </a:solidFill>
              <a:latin typeface="Sabon Next LT"/>
            </a:endParaRPr>
          </a:p>
        </p:txBody>
      </p:sp>
      <p:sp>
        <p:nvSpPr>
          <p:cNvPr id="321" name="PlaceHolder 2"/>
          <p:cNvSpPr>
            <a:spLocks noGrp="1"/>
          </p:cNvSpPr>
          <p:nvPr>
            <p:ph/>
          </p:nvPr>
        </p:nvSpPr>
        <p:spPr>
          <a:xfrm>
            <a:off x="3611880" y="2615040"/>
            <a:ext cx="767880" cy="1627200"/>
          </a:xfrm>
          <a:prstGeom prst="rect">
            <a:avLst/>
          </a:prstGeom>
          <a:noFill/>
          <a:ln w="0">
            <a:noFill/>
          </a:ln>
        </p:spPr>
        <p:txBody>
          <a:bodyPr bIns="54720" anchor="t">
            <a:noAutofit/>
          </a:bodyPr>
          <a:p>
            <a:pPr>
              <a:lnSpc>
                <a:spcPct val="100000"/>
              </a:lnSpc>
              <a:spcBef>
                <a:spcPts val="360"/>
              </a:spcBef>
              <a:buNone/>
              <a:tabLst>
                <a:tab algn="l" pos="0"/>
              </a:tabLst>
            </a:pPr>
            <a:r>
              <a:rPr b="1" lang="en-US" sz="10000" spc="-1" strike="noStrike">
                <a:solidFill>
                  <a:srgbClr val="1f2c8f"/>
                </a:solidFill>
                <a:latin typeface="Sabon Next LT"/>
              </a:rPr>
              <a:t>“</a:t>
            </a:r>
            <a:endParaRPr b="0" lang="en-US" sz="10000" spc="-1" strike="noStrike">
              <a:solidFill>
                <a:srgbClr val="1f2c8f"/>
              </a:solidFill>
              <a:latin typeface="Sabon Next LT"/>
            </a:endParaRPr>
          </a:p>
        </p:txBody>
      </p:sp>
      <p:sp>
        <p:nvSpPr>
          <p:cNvPr id="322" name="PlaceHolder 3"/>
          <p:cNvSpPr>
            <a:spLocks noGrp="1"/>
          </p:cNvSpPr>
          <p:nvPr>
            <p:ph/>
          </p:nvPr>
        </p:nvSpPr>
        <p:spPr>
          <a:xfrm>
            <a:off x="4384440" y="2026080"/>
            <a:ext cx="3931920" cy="588600"/>
          </a:xfrm>
          <a:prstGeom prst="rect">
            <a:avLst/>
          </a:prstGeom>
          <a:noFill/>
          <a:ln w="0">
            <a:noFill/>
          </a:ln>
        </p:spPr>
        <p:txBody>
          <a:bodyPr lIns="0" rIns="0" tIns="0" bIns="0" anchor="t">
            <a:noAutofit/>
          </a:bodyPr>
          <a:p>
            <a:pPr>
              <a:lnSpc>
                <a:spcPct val="100000"/>
              </a:lnSpc>
              <a:spcBef>
                <a:spcPts val="360"/>
              </a:spcBef>
              <a:buNone/>
              <a:tabLst>
                <a:tab algn="l" pos="0"/>
              </a:tabLst>
            </a:pPr>
            <a:r>
              <a:rPr b="1" lang="en-IN" sz="3200" spc="-1" strike="noStrike">
                <a:solidFill>
                  <a:srgbClr val="1f2c8f"/>
                </a:solidFill>
                <a:latin typeface="Arial"/>
              </a:rPr>
              <a:t>INTRODUCTION</a:t>
            </a:r>
            <a:endParaRPr b="0" lang="en-US" sz="3200" spc="-1" strike="noStrike">
              <a:solidFill>
                <a:srgbClr val="1f2c8f"/>
              </a:solidFill>
              <a:latin typeface="Sabon Next LT"/>
            </a:endParaRPr>
          </a:p>
        </p:txBody>
      </p:sp>
      <p:sp>
        <p:nvSpPr>
          <p:cNvPr id="323" name="PlaceHolder 4"/>
          <p:cNvSpPr>
            <a:spLocks noGrp="1"/>
          </p:cNvSpPr>
          <p:nvPr>
            <p:ph/>
          </p:nvPr>
        </p:nvSpPr>
        <p:spPr>
          <a:xfrm>
            <a:off x="11393280" y="5040000"/>
            <a:ext cx="767880" cy="1627200"/>
          </a:xfrm>
          <a:prstGeom prst="rect">
            <a:avLst/>
          </a:prstGeom>
          <a:noFill/>
          <a:ln w="0">
            <a:noFill/>
          </a:ln>
        </p:spPr>
        <p:txBody>
          <a:bodyPr bIns="54720" anchor="t">
            <a:noAutofit/>
          </a:bodyPr>
          <a:p>
            <a:pPr>
              <a:lnSpc>
                <a:spcPct val="100000"/>
              </a:lnSpc>
              <a:spcBef>
                <a:spcPts val="360"/>
              </a:spcBef>
              <a:buNone/>
              <a:tabLst>
                <a:tab algn="l" pos="0"/>
              </a:tabLst>
            </a:pPr>
            <a:r>
              <a:rPr b="1" lang="en-US" sz="10000" spc="-1" strike="noStrike">
                <a:solidFill>
                  <a:srgbClr val="1f2c8f"/>
                </a:solidFill>
                <a:latin typeface="Sabon Next LT"/>
              </a:rPr>
              <a:t>”</a:t>
            </a:r>
            <a:endParaRPr b="0" lang="en-US" sz="10000" spc="-1" strike="noStrike">
              <a:solidFill>
                <a:srgbClr val="1f2c8f"/>
              </a:solidFill>
              <a:latin typeface="Sabon Next LT"/>
            </a:endParaRPr>
          </a:p>
        </p:txBody>
      </p:sp>
      <p:sp>
        <p:nvSpPr>
          <p:cNvPr id="6" name="PlaceHolder 5"/>
          <p:cNvSpPr>
            <a:spLocks noGrp="1"/>
          </p:cNvSpPr>
          <p:nvPr>
            <p:ph type="sldNum" idx="3"/>
          </p:nvPr>
        </p:nvSpPr>
        <p:spPr/>
        <p:txBody>
          <a:bodyPr/>
          <a:p>
            <a:fld id="{E1842CCF-9206-4CA3-B83E-291F31FA4E8F}" type="slidenum">
              <a:t>2</a:t>
            </a:fld>
          </a:p>
        </p:txBody>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4380120" y="2346120"/>
            <a:ext cx="7013160" cy="2815200"/>
          </a:xfrm>
          <a:prstGeom prst="rect">
            <a:avLst/>
          </a:prstGeom>
          <a:noFill/>
          <a:ln w="0">
            <a:noFill/>
          </a:ln>
        </p:spPr>
        <p:txBody>
          <a:bodyPr lIns="0" rIns="0" tIns="0" bIns="0" anchor="t">
            <a:noAutofit/>
          </a:bodyPr>
          <a:p>
            <a:pPr marL="343080" indent="-343080">
              <a:lnSpc>
                <a:spcPct val="150000"/>
              </a:lnSpc>
              <a:buClr>
                <a:srgbClr val="17216b"/>
              </a:buClr>
              <a:buFont typeface="Wingdings" charset="2"/>
              <a:buChar char=""/>
            </a:pPr>
            <a:r>
              <a:rPr b="1" lang="en-IN" sz="2000" spc="-1" strike="noStrike" cap="all">
                <a:solidFill>
                  <a:srgbClr val="17216b"/>
                </a:solidFill>
                <a:latin typeface="Sabon Next LT"/>
              </a:rPr>
              <a:t>In this code We use following Function:</a:t>
            </a:r>
            <a:br>
              <a:rPr sz="1800"/>
            </a:br>
            <a:r>
              <a:rPr b="0" lang="en-IN" sz="1600" spc="-1" strike="noStrike" cap="all">
                <a:solidFill>
                  <a:srgbClr val="17216b"/>
                </a:solidFill>
                <a:latin typeface="Arial"/>
              </a:rPr>
              <a:t>1. class</a:t>
            </a:r>
            <a:br>
              <a:rPr sz="1600"/>
            </a:br>
            <a:r>
              <a:rPr b="0" lang="en-IN" sz="1600" spc="-1" strike="noStrike" cap="all">
                <a:solidFill>
                  <a:srgbClr val="17216b"/>
                </a:solidFill>
                <a:latin typeface="Arial"/>
              </a:rPr>
              <a:t>2. define Method</a:t>
            </a:r>
            <a:br>
              <a:rPr sz="1600"/>
            </a:br>
            <a:r>
              <a:rPr b="0" lang="en-IN" sz="1600" spc="-1" strike="noStrike" cap="all">
                <a:solidFill>
                  <a:srgbClr val="17216b"/>
                </a:solidFill>
                <a:latin typeface="Arial"/>
              </a:rPr>
              <a:t>3. object calling</a:t>
            </a:r>
            <a:br>
              <a:rPr sz="1600"/>
            </a:br>
            <a:r>
              <a:rPr b="0" lang="en-IN" sz="1600" spc="-1" strike="noStrike" cap="all">
                <a:solidFill>
                  <a:srgbClr val="17216b"/>
                </a:solidFill>
                <a:latin typeface="Arial"/>
              </a:rPr>
              <a:t>4. menu Driven </a:t>
            </a:r>
            <a:br>
              <a:rPr sz="1600"/>
            </a:br>
            <a:r>
              <a:rPr b="0" lang="en-IN" sz="1600" spc="-1" strike="noStrike" cap="all">
                <a:solidFill>
                  <a:srgbClr val="17216b"/>
                </a:solidFill>
                <a:latin typeface="Arial"/>
              </a:rPr>
              <a:t>5. Loop</a:t>
            </a:r>
            <a:endParaRPr b="0" lang="en-US" sz="1600" spc="-1" strike="noStrike">
              <a:solidFill>
                <a:srgbClr val="000000"/>
              </a:solidFill>
              <a:latin typeface="Sabon Next LT"/>
            </a:endParaRPr>
          </a:p>
        </p:txBody>
      </p:sp>
      <p:sp>
        <p:nvSpPr>
          <p:cNvPr id="3" name="PlaceHolder 2"/>
          <p:cNvSpPr>
            <a:spLocks noGrp="1"/>
          </p:cNvSpPr>
          <p:nvPr>
            <p:ph type="sldNum" idx="3"/>
          </p:nvPr>
        </p:nvSpPr>
        <p:spPr/>
        <p:txBody>
          <a:bodyPr/>
          <a:p>
            <a:fld id="{004A349C-EE8B-4B50-9B47-0CE51EADFA6A}" type="slidenum">
              <a:t>3</a:t>
            </a:fld>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1499760" y="1901880"/>
            <a:ext cx="5693400" cy="767880"/>
          </a:xfrm>
          <a:prstGeom prst="rect">
            <a:avLst/>
          </a:prstGeom>
          <a:noFill/>
          <a:ln w="0">
            <a:noFill/>
          </a:ln>
        </p:spPr>
        <p:txBody>
          <a:bodyPr anchor="t">
            <a:noAutofit/>
          </a:bodyPr>
          <a:p>
            <a:pPr>
              <a:lnSpc>
                <a:spcPct val="100000"/>
              </a:lnSpc>
              <a:buNone/>
            </a:pPr>
            <a:r>
              <a:rPr b="1" lang="en-US" sz="3200" spc="-1" strike="noStrike" cap="all">
                <a:solidFill>
                  <a:srgbClr val="1f2c8f"/>
                </a:solidFill>
                <a:latin typeface="Arial"/>
                <a:ea typeface="Arial Regular"/>
              </a:rPr>
              <a:t>Menu Driven Options</a:t>
            </a:r>
            <a:r>
              <a:rPr b="1" lang="en-US" sz="3200" spc="-1" strike="noStrike" cap="all">
                <a:solidFill>
                  <a:srgbClr val="1f2c8f"/>
                </a:solidFill>
                <a:latin typeface="Arial Black"/>
                <a:ea typeface="Arial Regular"/>
              </a:rPr>
              <a:t>:</a:t>
            </a:r>
            <a:endParaRPr b="0" lang="en-US" sz="3200" spc="-1" strike="noStrike">
              <a:solidFill>
                <a:srgbClr val="000000"/>
              </a:solidFill>
              <a:latin typeface="Sabon Next LT"/>
            </a:endParaRPr>
          </a:p>
        </p:txBody>
      </p:sp>
      <p:sp>
        <p:nvSpPr>
          <p:cNvPr id="326" name="PlaceHolder 2"/>
          <p:cNvSpPr>
            <a:spLocks noGrp="1"/>
          </p:cNvSpPr>
          <p:nvPr>
            <p:ph/>
          </p:nvPr>
        </p:nvSpPr>
        <p:spPr>
          <a:xfrm>
            <a:off x="1499760" y="2770560"/>
            <a:ext cx="5693400" cy="3121920"/>
          </a:xfrm>
          <a:prstGeom prst="rect">
            <a:avLst/>
          </a:prstGeom>
          <a:noFill/>
          <a:ln w="0">
            <a:noFill/>
          </a:ln>
        </p:spPr>
        <p:txBody>
          <a:bodyPr anchor="t">
            <a:noAutofit/>
          </a:bodyPr>
          <a:p>
            <a:pPr marL="285840" indent="-285840">
              <a:lnSpc>
                <a:spcPct val="150000"/>
              </a:lnSpc>
              <a:buClr>
                <a:srgbClr val="1f2c8f"/>
              </a:buClr>
              <a:buFont typeface="Wingdings" charset="2"/>
              <a:buChar char=""/>
            </a:pPr>
            <a:r>
              <a:rPr b="0" lang="en-IN" sz="2000" spc="-1" strike="noStrike">
                <a:solidFill>
                  <a:srgbClr val="1f2c8f"/>
                </a:solidFill>
                <a:latin typeface="Sabon Next LT"/>
              </a:rPr>
              <a:t>Available Car​</a:t>
            </a:r>
            <a:endParaRPr b="0" lang="en-US" sz="2000" spc="-1" strike="noStrike">
              <a:solidFill>
                <a:srgbClr val="1f2c8f"/>
              </a:solidFill>
              <a:latin typeface="Sabon Next LT"/>
            </a:endParaRPr>
          </a:p>
          <a:p>
            <a:pPr marL="285840" indent="-285840">
              <a:lnSpc>
                <a:spcPct val="150000"/>
              </a:lnSpc>
              <a:buClr>
                <a:srgbClr val="1f2c8f"/>
              </a:buClr>
              <a:buFont typeface="Wingdings" charset="2"/>
              <a:buChar char=""/>
            </a:pPr>
            <a:r>
              <a:rPr b="0" lang="en-US" sz="2000" spc="-1" strike="noStrike">
                <a:solidFill>
                  <a:srgbClr val="1f2c8f"/>
                </a:solidFill>
                <a:latin typeface="Sabon Next LT"/>
              </a:rPr>
              <a:t>Show Rent and Car with price</a:t>
            </a:r>
            <a:endParaRPr b="0" lang="en-US" sz="2000" spc="-1" strike="noStrike">
              <a:solidFill>
                <a:srgbClr val="1f2c8f"/>
              </a:solidFill>
              <a:latin typeface="Sabon Next LT"/>
            </a:endParaRPr>
          </a:p>
          <a:p>
            <a:pPr marL="285840" indent="-285840">
              <a:lnSpc>
                <a:spcPct val="150000"/>
              </a:lnSpc>
              <a:buClr>
                <a:srgbClr val="1f2c8f"/>
              </a:buClr>
              <a:buFont typeface="Wingdings" charset="2"/>
              <a:buChar char=""/>
            </a:pPr>
            <a:r>
              <a:rPr b="0" lang="en-US" sz="2000" spc="-1" strike="noStrike">
                <a:solidFill>
                  <a:srgbClr val="1f2c8f"/>
                </a:solidFill>
                <a:latin typeface="Sabon Next LT"/>
              </a:rPr>
              <a:t>​</a:t>
            </a:r>
            <a:r>
              <a:rPr b="0" lang="en-US" sz="2000" spc="-1" strike="noStrike">
                <a:solidFill>
                  <a:srgbClr val="1f2c8f"/>
                </a:solidFill>
                <a:latin typeface="Sabon Next LT"/>
              </a:rPr>
              <a:t>Rent a Car ( Particular Car Name)</a:t>
            </a:r>
            <a:endParaRPr b="0" lang="en-US" sz="2000" spc="-1" strike="noStrike">
              <a:solidFill>
                <a:srgbClr val="1f2c8f"/>
              </a:solidFill>
              <a:latin typeface="Sabon Next LT"/>
            </a:endParaRPr>
          </a:p>
          <a:p>
            <a:pPr marL="285840" indent="-285840">
              <a:lnSpc>
                <a:spcPct val="150000"/>
              </a:lnSpc>
              <a:buClr>
                <a:srgbClr val="1f2c8f"/>
              </a:buClr>
              <a:buFont typeface="Wingdings" charset="2"/>
              <a:buChar char=""/>
            </a:pPr>
            <a:r>
              <a:rPr b="0" lang="en-IN" sz="2000" spc="-1" strike="noStrike">
                <a:solidFill>
                  <a:srgbClr val="1f2c8f"/>
                </a:solidFill>
                <a:latin typeface="Sabon Next LT"/>
              </a:rPr>
              <a:t>Return Car</a:t>
            </a:r>
            <a:endParaRPr b="0" lang="en-US" sz="2000" spc="-1" strike="noStrike">
              <a:solidFill>
                <a:srgbClr val="1f2c8f"/>
              </a:solidFill>
              <a:latin typeface="Sabon Next LT"/>
            </a:endParaRPr>
          </a:p>
          <a:p>
            <a:pPr marL="285840" indent="-285840">
              <a:lnSpc>
                <a:spcPct val="150000"/>
              </a:lnSpc>
              <a:buClr>
                <a:srgbClr val="1f2c8f"/>
              </a:buClr>
              <a:buFont typeface="Wingdings" charset="2"/>
              <a:buChar char=""/>
            </a:pPr>
            <a:r>
              <a:rPr b="0" lang="en-IN" sz="2000" spc="-1" strike="noStrike">
                <a:solidFill>
                  <a:srgbClr val="1f2c8f"/>
                </a:solidFill>
                <a:latin typeface="Sabon Next LT"/>
              </a:rPr>
              <a:t>Generate</a:t>
            </a:r>
            <a:r>
              <a:rPr b="1" lang="en-IN" sz="2000" spc="-1" strike="noStrike">
                <a:solidFill>
                  <a:srgbClr val="1f2c8f"/>
                </a:solidFill>
                <a:latin typeface="Sabon Next LT"/>
              </a:rPr>
              <a:t> </a:t>
            </a:r>
            <a:r>
              <a:rPr b="0" lang="en-IN" sz="2000" spc="-1" strike="noStrike">
                <a:solidFill>
                  <a:srgbClr val="1f2c8f"/>
                </a:solidFill>
                <a:latin typeface="Sabon Next LT"/>
              </a:rPr>
              <a:t>Receipt </a:t>
            </a:r>
            <a:endParaRPr b="0" lang="en-US" sz="2000" spc="-1" strike="noStrike">
              <a:solidFill>
                <a:srgbClr val="1f2c8f"/>
              </a:solidFill>
              <a:latin typeface="Sabon Next LT"/>
            </a:endParaRPr>
          </a:p>
          <a:p>
            <a:pPr marL="285840" indent="-285840">
              <a:lnSpc>
                <a:spcPct val="150000"/>
              </a:lnSpc>
              <a:buClr>
                <a:srgbClr val="1f2c8f"/>
              </a:buClr>
              <a:buFont typeface="Wingdings" charset="2"/>
              <a:buChar char=""/>
            </a:pPr>
            <a:r>
              <a:rPr b="0" lang="en-IN" sz="2000" spc="-1" strike="noStrike">
                <a:solidFill>
                  <a:srgbClr val="1f2c8f"/>
                </a:solidFill>
                <a:latin typeface="Sabon Next LT"/>
              </a:rPr>
              <a:t>​</a:t>
            </a:r>
            <a:r>
              <a:rPr b="0" lang="en-IN" sz="2000" spc="-1" strike="noStrike">
                <a:solidFill>
                  <a:srgbClr val="1f2c8f"/>
                </a:solidFill>
                <a:latin typeface="Sabon Next LT"/>
              </a:rPr>
              <a:t>Exit</a:t>
            </a:r>
            <a:endParaRPr b="0" lang="en-US" sz="2000" spc="-1" strike="noStrike">
              <a:solidFill>
                <a:srgbClr val="1f2c8f"/>
              </a:solidFill>
              <a:latin typeface="Sabon Next LT"/>
            </a:endParaRPr>
          </a:p>
          <a:p>
            <a:pPr>
              <a:lnSpc>
                <a:spcPct val="150000"/>
              </a:lnSpc>
              <a:buNone/>
              <a:tabLst>
                <a:tab algn="l" pos="0"/>
              </a:tabLst>
            </a:pPr>
            <a:endParaRPr b="0" lang="en-US" sz="2400" spc="-1" strike="noStrike">
              <a:solidFill>
                <a:srgbClr val="1f2c8f"/>
              </a:solidFill>
              <a:latin typeface="Sabon Next LT"/>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4224600" y="313200"/>
            <a:ext cx="6766200" cy="536760"/>
          </a:xfrm>
          <a:prstGeom prst="rect">
            <a:avLst/>
          </a:prstGeom>
          <a:noFill/>
          <a:ln w="0">
            <a:noFill/>
          </a:ln>
        </p:spPr>
        <p:txBody>
          <a:bodyPr anchor="t">
            <a:noAutofit/>
          </a:bodyPr>
          <a:p>
            <a:pPr>
              <a:lnSpc>
                <a:spcPct val="100000"/>
              </a:lnSpc>
              <a:buNone/>
            </a:pPr>
            <a:r>
              <a:rPr b="1" lang="en-US" sz="3200" spc="-1" strike="noStrike" cap="all">
                <a:solidFill>
                  <a:srgbClr val="1f2c8f"/>
                </a:solidFill>
                <a:latin typeface="Arial"/>
              </a:rPr>
              <a:t>Option Details</a:t>
            </a:r>
            <a:endParaRPr b="0" lang="en-US" sz="3200" spc="-1" strike="noStrike">
              <a:solidFill>
                <a:srgbClr val="000000"/>
              </a:solidFill>
              <a:latin typeface="Sabon Next LT"/>
            </a:endParaRPr>
          </a:p>
        </p:txBody>
      </p:sp>
      <p:sp>
        <p:nvSpPr>
          <p:cNvPr id="328" name="PlaceHolder 2"/>
          <p:cNvSpPr>
            <a:spLocks noGrp="1"/>
          </p:cNvSpPr>
          <p:nvPr>
            <p:ph/>
          </p:nvPr>
        </p:nvSpPr>
        <p:spPr>
          <a:xfrm>
            <a:off x="4224600" y="1013760"/>
            <a:ext cx="6766200" cy="5418360"/>
          </a:xfrm>
          <a:prstGeom prst="rect">
            <a:avLst/>
          </a:prstGeom>
          <a:noFill/>
          <a:ln w="0">
            <a:noFill/>
          </a:ln>
        </p:spPr>
        <p:txBody>
          <a:bodyPr anchor="t">
            <a:noAutofit/>
          </a:bodyPr>
          <a:p>
            <a:pPr marL="285840" indent="-285840">
              <a:lnSpc>
                <a:spcPct val="100000"/>
              </a:lnSpc>
              <a:spcBef>
                <a:spcPts val="360"/>
              </a:spcBef>
              <a:buClr>
                <a:srgbClr val="1f2c8f"/>
              </a:buClr>
              <a:buFont typeface="Wingdings" charset="2"/>
              <a:buChar char=""/>
            </a:pPr>
            <a:r>
              <a:rPr b="1" lang="en-IN" sz="2000" spc="-1" strike="noStrike">
                <a:solidFill>
                  <a:srgbClr val="1f2c8f"/>
                </a:solidFill>
                <a:latin typeface="Sabon Next LT"/>
              </a:rPr>
              <a:t>Available Car </a:t>
            </a:r>
            <a:r>
              <a:rPr b="0" lang="en-IN" sz="2000" spc="-1" strike="noStrike">
                <a:solidFill>
                  <a:srgbClr val="1f2c8f"/>
                </a:solidFill>
                <a:latin typeface="Sabon Next LT"/>
              </a:rPr>
              <a:t>: -  Display the available cars and their Quantities​</a:t>
            </a:r>
            <a:endParaRPr b="0" lang="en-US" sz="2000" spc="-1" strike="noStrike">
              <a:solidFill>
                <a:srgbClr val="1f2c8f"/>
              </a:solidFill>
              <a:latin typeface="Sabon Next LT"/>
            </a:endParaRPr>
          </a:p>
          <a:p>
            <a:pPr>
              <a:lnSpc>
                <a:spcPct val="100000"/>
              </a:lnSpc>
              <a:spcBef>
                <a:spcPts val="360"/>
              </a:spcBef>
              <a:buNone/>
            </a:pPr>
            <a:endParaRPr b="0" lang="en-US" sz="2000" spc="-1" strike="noStrike">
              <a:solidFill>
                <a:srgbClr val="1f2c8f"/>
              </a:solidFill>
              <a:latin typeface="Sabon Next LT"/>
            </a:endParaRPr>
          </a:p>
          <a:p>
            <a:pPr marL="285840" indent="-285840">
              <a:lnSpc>
                <a:spcPct val="100000"/>
              </a:lnSpc>
              <a:spcBef>
                <a:spcPts val="360"/>
              </a:spcBef>
              <a:buClr>
                <a:srgbClr val="1f2c8f"/>
              </a:buClr>
              <a:buFont typeface="Wingdings" charset="2"/>
              <a:buChar char=""/>
            </a:pPr>
            <a:r>
              <a:rPr b="1" lang="en-US" sz="2000" spc="-1" strike="noStrike">
                <a:solidFill>
                  <a:srgbClr val="1f2c8f"/>
                </a:solidFill>
                <a:latin typeface="Sabon Next LT"/>
              </a:rPr>
              <a:t>Show Rent and Car with price </a:t>
            </a:r>
            <a:r>
              <a:rPr b="0" lang="en-US" sz="2000" spc="-1" strike="noStrike">
                <a:solidFill>
                  <a:srgbClr val="1f2c8f"/>
                </a:solidFill>
                <a:latin typeface="Sabon Next LT"/>
              </a:rPr>
              <a:t>: - Display the rental price for the cars</a:t>
            </a:r>
            <a:endParaRPr b="0" lang="en-US" sz="2000" spc="-1" strike="noStrike">
              <a:solidFill>
                <a:srgbClr val="1f2c8f"/>
              </a:solidFill>
              <a:latin typeface="Sabon Next LT"/>
            </a:endParaRPr>
          </a:p>
          <a:p>
            <a:pPr>
              <a:lnSpc>
                <a:spcPct val="100000"/>
              </a:lnSpc>
              <a:spcBef>
                <a:spcPts val="360"/>
              </a:spcBef>
              <a:buNone/>
              <a:tabLst>
                <a:tab algn="l" pos="0"/>
              </a:tabLst>
            </a:pPr>
            <a:endParaRPr b="0" lang="en-US" sz="2000" spc="-1" strike="noStrike">
              <a:solidFill>
                <a:srgbClr val="1f2c8f"/>
              </a:solidFill>
              <a:latin typeface="Sabon Next LT"/>
            </a:endParaRPr>
          </a:p>
          <a:p>
            <a:pPr marL="285840" indent="-285840">
              <a:lnSpc>
                <a:spcPct val="100000"/>
              </a:lnSpc>
              <a:spcBef>
                <a:spcPts val="360"/>
              </a:spcBef>
              <a:buClr>
                <a:srgbClr val="1f2c8f"/>
              </a:buClr>
              <a:buFont typeface="Wingdings" charset="2"/>
              <a:buChar char=""/>
              <a:tabLst>
                <a:tab algn="l" pos="0"/>
              </a:tabLst>
            </a:pPr>
            <a:r>
              <a:rPr b="1" lang="en-US" sz="2000" spc="-1" strike="noStrike">
                <a:solidFill>
                  <a:srgbClr val="1f2c8f"/>
                </a:solidFill>
                <a:latin typeface="Sabon Next LT"/>
              </a:rPr>
              <a:t>Rent a Car ( Particular Car Name) </a:t>
            </a:r>
            <a:r>
              <a:rPr b="0" lang="en-US" sz="2000" spc="-1" strike="noStrike">
                <a:solidFill>
                  <a:srgbClr val="1f2c8f"/>
                </a:solidFill>
                <a:latin typeface="Sabon Next LT"/>
              </a:rPr>
              <a:t>: - Allows Renting a car by providing the customer’s name, Mobile No. ,  Car Name , Quantity and No. of Days.</a:t>
            </a:r>
            <a:endParaRPr b="0" lang="en-US" sz="2000" spc="-1" strike="noStrike">
              <a:solidFill>
                <a:srgbClr val="1f2c8f"/>
              </a:solidFill>
              <a:latin typeface="Sabon Next LT"/>
            </a:endParaRPr>
          </a:p>
          <a:p>
            <a:pPr>
              <a:lnSpc>
                <a:spcPct val="100000"/>
              </a:lnSpc>
              <a:spcBef>
                <a:spcPts val="360"/>
              </a:spcBef>
              <a:buNone/>
              <a:tabLst>
                <a:tab algn="l" pos="0"/>
              </a:tabLst>
            </a:pPr>
            <a:endParaRPr b="0" lang="en-US" sz="2000" spc="-1" strike="noStrike">
              <a:solidFill>
                <a:srgbClr val="1f2c8f"/>
              </a:solidFill>
              <a:latin typeface="Sabon Next LT"/>
            </a:endParaRPr>
          </a:p>
          <a:p>
            <a:pPr marL="285840" indent="-285840">
              <a:lnSpc>
                <a:spcPct val="100000"/>
              </a:lnSpc>
              <a:spcBef>
                <a:spcPts val="360"/>
              </a:spcBef>
              <a:buClr>
                <a:srgbClr val="1f2c8f"/>
              </a:buClr>
              <a:buFont typeface="Wingdings" charset="2"/>
              <a:buChar char=""/>
              <a:tabLst>
                <a:tab algn="l" pos="0"/>
              </a:tabLst>
            </a:pPr>
            <a:r>
              <a:rPr b="1" lang="en-IN" sz="2000" spc="-1" strike="noStrike">
                <a:solidFill>
                  <a:srgbClr val="1f2c8f"/>
                </a:solidFill>
                <a:latin typeface="Sabon Next LT"/>
              </a:rPr>
              <a:t>Return Car </a:t>
            </a:r>
            <a:r>
              <a:rPr b="0" lang="en-IN" sz="2000" spc="-1" strike="noStrike">
                <a:solidFill>
                  <a:srgbClr val="1f2c8f"/>
                </a:solidFill>
                <a:latin typeface="Sabon Next LT"/>
              </a:rPr>
              <a:t>: - Allows Returning a Rented car by specifying the car name and Quantity.</a:t>
            </a:r>
            <a:endParaRPr b="0" lang="en-US" sz="2000" spc="-1" strike="noStrike">
              <a:solidFill>
                <a:srgbClr val="1f2c8f"/>
              </a:solidFill>
              <a:latin typeface="Sabon Next LT"/>
            </a:endParaRPr>
          </a:p>
          <a:p>
            <a:pPr>
              <a:lnSpc>
                <a:spcPct val="100000"/>
              </a:lnSpc>
              <a:spcBef>
                <a:spcPts val="360"/>
              </a:spcBef>
              <a:buNone/>
              <a:tabLst>
                <a:tab algn="l" pos="0"/>
              </a:tabLst>
            </a:pPr>
            <a:endParaRPr b="0" lang="en-US" sz="2000" spc="-1" strike="noStrike">
              <a:solidFill>
                <a:srgbClr val="1f2c8f"/>
              </a:solidFill>
              <a:latin typeface="Sabon Next LT"/>
            </a:endParaRPr>
          </a:p>
          <a:p>
            <a:pPr marL="285840" indent="-285840">
              <a:lnSpc>
                <a:spcPct val="100000"/>
              </a:lnSpc>
              <a:spcBef>
                <a:spcPts val="360"/>
              </a:spcBef>
              <a:buClr>
                <a:srgbClr val="1f2c8f"/>
              </a:buClr>
              <a:buFont typeface="Wingdings" charset="2"/>
              <a:buChar char=""/>
              <a:tabLst>
                <a:tab algn="l" pos="0"/>
              </a:tabLst>
            </a:pPr>
            <a:r>
              <a:rPr b="1" lang="en-IN" sz="2000" spc="-1" strike="noStrike">
                <a:solidFill>
                  <a:srgbClr val="1f2c8f"/>
                </a:solidFill>
                <a:latin typeface="Sabon Next LT"/>
              </a:rPr>
              <a:t>Generate Receipt </a:t>
            </a:r>
            <a:r>
              <a:rPr b="0" lang="en-IN" sz="2000" spc="-1" strike="noStrike">
                <a:solidFill>
                  <a:srgbClr val="1f2c8f"/>
                </a:solidFill>
                <a:latin typeface="Sabon Next LT"/>
              </a:rPr>
              <a:t>: - Generates a receipt for the rental transaction </a:t>
            </a:r>
            <a:endParaRPr b="0" lang="en-US" sz="2000" spc="-1" strike="noStrike">
              <a:solidFill>
                <a:srgbClr val="1f2c8f"/>
              </a:solidFill>
              <a:latin typeface="Sabon Next LT"/>
            </a:endParaRPr>
          </a:p>
          <a:p>
            <a:pPr>
              <a:lnSpc>
                <a:spcPct val="100000"/>
              </a:lnSpc>
              <a:spcBef>
                <a:spcPts val="360"/>
              </a:spcBef>
              <a:buNone/>
              <a:tabLst>
                <a:tab algn="l" pos="0"/>
              </a:tabLst>
            </a:pPr>
            <a:endParaRPr b="0" lang="en-US" sz="2000" spc="-1" strike="noStrike">
              <a:solidFill>
                <a:srgbClr val="1f2c8f"/>
              </a:solidFill>
              <a:latin typeface="Sabon Next LT"/>
            </a:endParaRPr>
          </a:p>
          <a:p>
            <a:pPr>
              <a:lnSpc>
                <a:spcPct val="100000"/>
              </a:lnSpc>
              <a:spcBef>
                <a:spcPts val="360"/>
              </a:spcBef>
              <a:buNone/>
              <a:tabLst>
                <a:tab algn="l" pos="0"/>
              </a:tabLst>
            </a:pPr>
            <a:endParaRPr b="0" lang="en-US" sz="2000" spc="-1" strike="noStrike">
              <a:solidFill>
                <a:srgbClr val="1f2c8f"/>
              </a:solidFill>
              <a:latin typeface="Sabon Next LT"/>
            </a:endParaRPr>
          </a:p>
          <a:p>
            <a:pPr>
              <a:lnSpc>
                <a:spcPct val="100000"/>
              </a:lnSpc>
              <a:spcBef>
                <a:spcPts val="360"/>
              </a:spcBef>
              <a:buNone/>
              <a:tabLst>
                <a:tab algn="l" pos="0"/>
              </a:tabLst>
            </a:pPr>
            <a:endParaRPr b="0" lang="en-US" sz="2000" spc="-1" strike="noStrike">
              <a:solidFill>
                <a:srgbClr val="1f2c8f"/>
              </a:solidFill>
              <a:latin typeface="Sabon Next LT"/>
            </a:endParaRPr>
          </a:p>
          <a:p>
            <a:pPr>
              <a:lnSpc>
                <a:spcPct val="100000"/>
              </a:lnSpc>
              <a:spcBef>
                <a:spcPts val="360"/>
              </a:spcBef>
              <a:buNone/>
              <a:tabLst>
                <a:tab algn="l" pos="0"/>
              </a:tabLst>
            </a:pPr>
            <a:endParaRPr b="0" lang="en-US" sz="2000" spc="-1" strike="noStrike">
              <a:solidFill>
                <a:srgbClr val="1f2c8f"/>
              </a:solidFill>
              <a:latin typeface="Sabon Next LT"/>
            </a:endParaRPr>
          </a:p>
          <a:p>
            <a:pPr>
              <a:lnSpc>
                <a:spcPct val="100000"/>
              </a:lnSpc>
              <a:spcBef>
                <a:spcPts val="360"/>
              </a:spcBef>
              <a:buNone/>
              <a:tabLst>
                <a:tab algn="l" pos="0"/>
              </a:tabLst>
            </a:pPr>
            <a:endParaRPr b="0" lang="en-US" sz="2000" spc="-1" strike="noStrike">
              <a:solidFill>
                <a:srgbClr val="1f2c8f"/>
              </a:solidFill>
              <a:latin typeface="Sabon Next LT"/>
            </a:endParaRPr>
          </a:p>
          <a:p>
            <a:pPr>
              <a:lnSpc>
                <a:spcPct val="100000"/>
              </a:lnSpc>
              <a:spcBef>
                <a:spcPts val="360"/>
              </a:spcBef>
              <a:buNone/>
              <a:tabLst>
                <a:tab algn="l" pos="0"/>
              </a:tabLst>
            </a:pPr>
            <a:endParaRPr b="0" lang="en-US" sz="2000" spc="-1" strike="noStrike">
              <a:solidFill>
                <a:srgbClr val="1f2c8f"/>
              </a:solidFill>
              <a:latin typeface="Sabon Next LT"/>
            </a:endParaRPr>
          </a:p>
          <a:p>
            <a:pPr>
              <a:lnSpc>
                <a:spcPct val="100000"/>
              </a:lnSpc>
              <a:spcBef>
                <a:spcPts val="360"/>
              </a:spcBef>
              <a:buNone/>
              <a:tabLst>
                <a:tab algn="l" pos="0"/>
              </a:tabLst>
            </a:pPr>
            <a:endParaRPr b="0" lang="en-US" sz="1500" spc="-1" strike="noStrike">
              <a:solidFill>
                <a:srgbClr val="1f2c8f"/>
              </a:solidFill>
              <a:latin typeface="Sabon Next LT"/>
            </a:endParaRPr>
          </a:p>
          <a:p>
            <a:pPr>
              <a:lnSpc>
                <a:spcPct val="100000"/>
              </a:lnSpc>
              <a:spcBef>
                <a:spcPts val="360"/>
              </a:spcBef>
              <a:buNone/>
              <a:tabLst>
                <a:tab algn="l" pos="0"/>
              </a:tabLst>
            </a:pPr>
            <a:endParaRPr b="0" lang="en-US" sz="1500" spc="-1" strike="noStrike">
              <a:solidFill>
                <a:srgbClr val="1f2c8f"/>
              </a:solidFill>
              <a:latin typeface="Sabon Next LT"/>
            </a:endParaRPr>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1684440" y="1053720"/>
            <a:ext cx="6766200" cy="650520"/>
          </a:xfrm>
          <a:prstGeom prst="rect">
            <a:avLst/>
          </a:prstGeom>
          <a:noFill/>
          <a:ln w="0">
            <a:noFill/>
          </a:ln>
        </p:spPr>
        <p:txBody>
          <a:bodyPr anchor="t">
            <a:noAutofit/>
          </a:bodyPr>
          <a:p>
            <a:pPr>
              <a:lnSpc>
                <a:spcPct val="100000"/>
              </a:lnSpc>
              <a:buNone/>
            </a:pPr>
            <a:r>
              <a:rPr b="1" lang="en-IN" sz="3200" spc="-1" strike="noStrike" cap="all">
                <a:solidFill>
                  <a:srgbClr val="1f2c8f"/>
                </a:solidFill>
                <a:latin typeface="Arial"/>
              </a:rPr>
              <a:t>Benefits</a:t>
            </a:r>
            <a:r>
              <a:rPr b="1" lang="en-US" sz="3200" spc="-1" strike="noStrike" cap="all">
                <a:solidFill>
                  <a:srgbClr val="1f2c8f"/>
                </a:solidFill>
                <a:latin typeface="Arial"/>
              </a:rPr>
              <a:t> </a:t>
            </a:r>
            <a:endParaRPr b="0" lang="en-US" sz="3200" spc="-1" strike="noStrike">
              <a:solidFill>
                <a:srgbClr val="000000"/>
              </a:solidFill>
              <a:latin typeface="Sabon Next LT"/>
            </a:endParaRPr>
          </a:p>
        </p:txBody>
      </p:sp>
      <p:sp>
        <p:nvSpPr>
          <p:cNvPr id="330" name="PlaceHolder 2"/>
          <p:cNvSpPr>
            <a:spLocks noGrp="1"/>
          </p:cNvSpPr>
          <p:nvPr>
            <p:ph/>
          </p:nvPr>
        </p:nvSpPr>
        <p:spPr>
          <a:xfrm>
            <a:off x="1734840" y="1873080"/>
            <a:ext cx="6665040" cy="3428280"/>
          </a:xfrm>
          <a:prstGeom prst="rect">
            <a:avLst/>
          </a:prstGeom>
          <a:noFill/>
          <a:ln w="0">
            <a:noFill/>
          </a:ln>
        </p:spPr>
        <p:txBody>
          <a:bodyPr anchor="t">
            <a:noAutofit/>
          </a:bodyPr>
          <a:p>
            <a:pPr marL="285840" indent="-285840" algn="just">
              <a:lnSpc>
                <a:spcPct val="150000"/>
              </a:lnSpc>
              <a:spcBef>
                <a:spcPts val="360"/>
              </a:spcBef>
              <a:buClr>
                <a:srgbClr val="202c8f"/>
              </a:buClr>
              <a:buFont typeface="Wingdings" charset="2"/>
              <a:buChar char=""/>
            </a:pPr>
            <a:r>
              <a:rPr b="0" lang="en-US" sz="2000" spc="-1" strike="noStrike">
                <a:solidFill>
                  <a:srgbClr val="202c8f"/>
                </a:solidFill>
                <a:latin typeface="Roboto"/>
              </a:rPr>
              <a:t>Provides a user-friendly menu-driven interface for customers to rent and return cars. </a:t>
            </a:r>
            <a:endParaRPr b="0" lang="en-US" sz="2000" spc="-1" strike="noStrike">
              <a:solidFill>
                <a:srgbClr val="1f2c8f"/>
              </a:solidFill>
              <a:latin typeface="Sabon Next LT"/>
            </a:endParaRPr>
          </a:p>
          <a:p>
            <a:pPr marL="285840" indent="-285840" algn="just">
              <a:lnSpc>
                <a:spcPct val="150000"/>
              </a:lnSpc>
              <a:spcBef>
                <a:spcPts val="360"/>
              </a:spcBef>
              <a:buClr>
                <a:srgbClr val="202c8f"/>
              </a:buClr>
              <a:buFont typeface="Wingdings" charset="2"/>
              <a:buChar char=""/>
            </a:pPr>
            <a:r>
              <a:rPr b="0" lang="en-US" sz="2000" spc="-1" strike="noStrike">
                <a:solidFill>
                  <a:srgbClr val="202c8f"/>
                </a:solidFill>
                <a:latin typeface="Roboto"/>
              </a:rPr>
              <a:t>Keeps track of available cars, rental prices, rented cars, and generates receipts. </a:t>
            </a:r>
            <a:endParaRPr b="0" lang="en-US" sz="2000" spc="-1" strike="noStrike">
              <a:solidFill>
                <a:srgbClr val="1f2c8f"/>
              </a:solidFill>
              <a:latin typeface="Sabon Next LT"/>
            </a:endParaRPr>
          </a:p>
          <a:p>
            <a:pPr marL="285840" indent="-285840" algn="just">
              <a:lnSpc>
                <a:spcPct val="150000"/>
              </a:lnSpc>
              <a:spcBef>
                <a:spcPts val="360"/>
              </a:spcBef>
              <a:buClr>
                <a:srgbClr val="202c8f"/>
              </a:buClr>
              <a:buFont typeface="Wingdings" charset="2"/>
              <a:buChar char=""/>
            </a:pPr>
            <a:r>
              <a:rPr b="0" lang="en-US" sz="2000" spc="-1" strike="noStrike">
                <a:solidFill>
                  <a:srgbClr val="202c8f"/>
                </a:solidFill>
                <a:latin typeface="Roboto"/>
              </a:rPr>
              <a:t>Allows customers to check available cars, rental prices, rent cars with desired quantities and durations, and return cars. </a:t>
            </a:r>
            <a:endParaRPr b="0" lang="en-US" sz="2000" spc="-1" strike="noStrike">
              <a:solidFill>
                <a:srgbClr val="1f2c8f"/>
              </a:solidFill>
              <a:latin typeface="Sabon Next LT"/>
            </a:endParaRPr>
          </a:p>
        </p:txBody>
      </p:sp>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title"/>
          </p:nvPr>
        </p:nvSpPr>
        <p:spPr>
          <a:xfrm>
            <a:off x="425160" y="693000"/>
            <a:ext cx="4169160" cy="667080"/>
          </a:xfrm>
          <a:prstGeom prst="rect">
            <a:avLst/>
          </a:prstGeom>
          <a:noFill/>
          <a:ln w="0">
            <a:noFill/>
          </a:ln>
        </p:spPr>
        <p:txBody>
          <a:bodyPr tIns="0" anchor="ctr">
            <a:noAutofit/>
          </a:bodyPr>
          <a:p>
            <a:pPr>
              <a:lnSpc>
                <a:spcPts val="4876"/>
              </a:lnSpc>
              <a:buNone/>
            </a:pPr>
            <a:r>
              <a:rPr b="1" lang="en-IN" sz="4400" spc="-1" strike="noStrike" cap="all">
                <a:solidFill>
                  <a:srgbClr val="1f2c8f"/>
                </a:solidFill>
                <a:latin typeface="Arial"/>
              </a:rPr>
              <a:t>Conclusion</a:t>
            </a:r>
            <a:endParaRPr b="0" lang="en-US" sz="4400" spc="-1" strike="noStrike">
              <a:solidFill>
                <a:srgbClr val="000000"/>
              </a:solidFill>
              <a:latin typeface="Sabon Next LT"/>
            </a:endParaRPr>
          </a:p>
        </p:txBody>
      </p:sp>
      <p:sp>
        <p:nvSpPr>
          <p:cNvPr id="332" name="PlaceHolder 2"/>
          <p:cNvSpPr>
            <a:spLocks noGrp="1"/>
          </p:cNvSpPr>
          <p:nvPr>
            <p:ph type="subTitle"/>
          </p:nvPr>
        </p:nvSpPr>
        <p:spPr>
          <a:xfrm>
            <a:off x="425160" y="1735560"/>
            <a:ext cx="6857640" cy="4279680"/>
          </a:xfrm>
          <a:prstGeom prst="rect">
            <a:avLst/>
          </a:prstGeom>
          <a:noFill/>
          <a:ln w="0">
            <a:noFill/>
          </a:ln>
        </p:spPr>
        <p:txBody>
          <a:bodyPr tIns="0" bIns="0" anchor="t">
            <a:noAutofit/>
          </a:bodyPr>
          <a:p>
            <a:pPr marL="343080" indent="-343080">
              <a:lnSpc>
                <a:spcPct val="150000"/>
              </a:lnSpc>
              <a:spcBef>
                <a:spcPts val="575"/>
              </a:spcBef>
              <a:buClr>
                <a:srgbClr val="17216b"/>
              </a:buClr>
              <a:buFont typeface="Wingdings" charset="2"/>
              <a:buChar char=""/>
            </a:pPr>
            <a:r>
              <a:rPr b="0" lang="en-US" sz="2000" spc="-1" strike="noStrike">
                <a:solidFill>
                  <a:srgbClr val="17216b"/>
                </a:solidFill>
                <a:latin typeface="Sabon Next LT"/>
              </a:rPr>
              <a:t>The given project car rental system implemented in Python. </a:t>
            </a:r>
            <a:endParaRPr b="0" lang="en-IN" sz="2000" spc="-1" strike="noStrike">
              <a:latin typeface="Arial"/>
            </a:endParaRPr>
          </a:p>
          <a:p>
            <a:pPr marL="343080" indent="-343080">
              <a:lnSpc>
                <a:spcPct val="150000"/>
              </a:lnSpc>
              <a:spcBef>
                <a:spcPts val="575"/>
              </a:spcBef>
              <a:buClr>
                <a:srgbClr val="17216b"/>
              </a:buClr>
              <a:buFont typeface="Wingdings" charset="2"/>
              <a:buChar char=""/>
            </a:pPr>
            <a:r>
              <a:rPr b="0" lang="en-US" sz="2000" spc="-1" strike="noStrike">
                <a:solidFill>
                  <a:srgbClr val="17216b"/>
                </a:solidFill>
                <a:latin typeface="Sabon Next LT"/>
              </a:rPr>
              <a:t>It allows users to view available cars, car rental prices, rent a car, return a car, generate receipts, and exit the system. </a:t>
            </a:r>
            <a:endParaRPr b="0" lang="en-IN" sz="2000" spc="-1" strike="noStrike">
              <a:latin typeface="Arial"/>
            </a:endParaRPr>
          </a:p>
          <a:p>
            <a:pPr marL="343080" indent="-343080">
              <a:lnSpc>
                <a:spcPct val="150000"/>
              </a:lnSpc>
              <a:spcBef>
                <a:spcPts val="575"/>
              </a:spcBef>
              <a:buClr>
                <a:srgbClr val="17216b"/>
              </a:buClr>
              <a:buFont typeface="Wingdings" charset="2"/>
              <a:buChar char=""/>
            </a:pPr>
            <a:r>
              <a:rPr b="0" lang="en-US" sz="2000" spc="-1" strike="noStrike">
                <a:solidFill>
                  <a:srgbClr val="17216b"/>
                </a:solidFill>
                <a:latin typeface="Sabon Next LT"/>
              </a:rPr>
              <a:t>It keeps track of available and rented cars, as well as rental details. </a:t>
            </a:r>
            <a:endParaRPr b="0" lang="en-IN" sz="2000" spc="-1" strike="noStrike">
              <a:latin typeface="Arial"/>
            </a:endParaRPr>
          </a:p>
          <a:p>
            <a:pPr marL="343080" indent="-343080">
              <a:lnSpc>
                <a:spcPct val="150000"/>
              </a:lnSpc>
              <a:spcBef>
                <a:spcPts val="575"/>
              </a:spcBef>
              <a:buClr>
                <a:srgbClr val="17216b"/>
              </a:buClr>
              <a:buFont typeface="Wingdings" charset="2"/>
              <a:buChar char=""/>
            </a:pPr>
            <a:r>
              <a:rPr b="0" lang="en-US" sz="2000" spc="-1" strike="noStrike">
                <a:solidFill>
                  <a:srgbClr val="17216b"/>
                </a:solidFill>
                <a:latin typeface="Sabon Next LT"/>
              </a:rPr>
              <a:t>This system provides a basic framework for managing car rentals and serving customers efficiently.</a:t>
            </a:r>
            <a:endParaRPr b="0" lang="en-IN" sz="2000" spc="-1" strike="noStrike">
              <a:latin typeface="Arial"/>
            </a:endParaRPr>
          </a:p>
          <a:p>
            <a:pPr>
              <a:lnSpc>
                <a:spcPct val="100000"/>
              </a:lnSpc>
              <a:spcBef>
                <a:spcPts val="575"/>
              </a:spcBef>
              <a:buNone/>
              <a:tabLst>
                <a:tab algn="l" pos="0"/>
              </a:tabLst>
            </a:pPr>
            <a:endParaRPr b="0" lang="en-IN"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{F69AD119-9668-42E9-A07F-AEC41994DA2D}tf78438558_win32</Template>
  <TotalTime>3452</TotalTime>
  <Application>LibreOffice/7.3.4.2$Windows_X86_64 LibreOffice_project/728fec16bd5f605073805c3c9e7c4212a0120dc5</Application>
  <AppVersion>15.0000</AppVersion>
  <Words>380</Words>
  <Paragraphs>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2023-05-19T18:34:44Z</dcterms:created>
  <dc:creator>Hitesh Mhatre</dc:creator>
  <dc:description/>
  <dc:language>en-IN</dc:language>
  <cp:lastModifiedBy/>
  <dcterms:modified xsi:type="dcterms:W3CDTF">2023-08-15T00:32:40Z</dcterms:modified>
  <cp:revision>6</cp:revision>
  <dc:subject/>
  <dc:title>Car Rental and Booking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