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9" r:id="rId2"/>
    <p:sldId id="360" r:id="rId3"/>
    <p:sldId id="304" r:id="rId4"/>
    <p:sldId id="353" r:id="rId5"/>
    <p:sldId id="296" r:id="rId6"/>
    <p:sldId id="356" r:id="rId7"/>
    <p:sldId id="366" r:id="rId8"/>
    <p:sldId id="362" r:id="rId9"/>
    <p:sldId id="359" r:id="rId10"/>
    <p:sldId id="361" r:id="rId11"/>
    <p:sldId id="363" r:id="rId12"/>
    <p:sldId id="365" r:id="rId13"/>
    <p:sldId id="3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6703" autoAdjust="0"/>
  </p:normalViewPr>
  <p:slideViewPr>
    <p:cSldViewPr>
      <p:cViewPr>
        <p:scale>
          <a:sx n="75" d="100"/>
          <a:sy n="75" d="100"/>
        </p:scale>
        <p:origin x="-122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7BD3-722A-49B5-A178-C69EF4ECF39B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FB40-6553-4BBD-B466-61C734BC09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97F3-33FE-408A-932C-39A5B41086EA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CF35-9004-4091-A5B9-D553F243C8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Red Hat Certified System Administration 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(RHCSA)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285022"/>
            <a:ext cx="2590800" cy="103957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3810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azaj.ikbal</a:t>
            </a: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6" name="Picture 4" descr="https://www.facebookbrand.com/img/fb-a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1242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RHCSA Exam Information 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8" name="AutoShape 4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1524000"/>
            <a:ext cx="3505200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18-21 Questions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1524000"/>
            <a:ext cx="3505200" cy="1981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Fully Lab Based Offline Exam</a:t>
            </a:r>
            <a:endParaRPr lang="en-US" sz="2500" b="1" dirty="0"/>
          </a:p>
        </p:txBody>
      </p:sp>
      <p:sp>
        <p:nvSpPr>
          <p:cNvPr id="23" name="Rectangle 22"/>
          <p:cNvSpPr/>
          <p:nvPr/>
        </p:nvSpPr>
        <p:spPr>
          <a:xfrm>
            <a:off x="762000" y="3733800"/>
            <a:ext cx="35052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Exam Duration </a:t>
            </a:r>
            <a:r>
              <a:rPr lang="en-US" sz="2500" b="1" smtClean="0"/>
              <a:t>– 2.5 </a:t>
            </a:r>
            <a:r>
              <a:rPr lang="en-US" sz="2500" b="1" dirty="0" smtClean="0"/>
              <a:t>Hrs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5800" y="3733800"/>
            <a:ext cx="3505200" cy="198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smtClean="0"/>
              <a:t>300 Marks</a:t>
            </a:r>
            <a:endParaRPr lang="en-US" sz="2500" b="1" dirty="0" smtClean="0"/>
          </a:p>
          <a:p>
            <a:pPr algn="ctr"/>
            <a:r>
              <a:rPr lang="en-US" sz="2500" b="1" dirty="0" smtClean="0"/>
              <a:t>70% pass marks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238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Learning Materials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8" name="AutoShape 4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2209800"/>
            <a:ext cx="8382000" cy="191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youtube.com/</a:t>
            </a:r>
            <a:r>
              <a:rPr lang="en-US" sz="24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cslcbt</a:t>
            </a:r>
            <a:endParaRPr lang="en-US" sz="2400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tube.csltraining.com</a:t>
            </a:r>
          </a:p>
          <a:p>
            <a:pPr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blog.csltraining.com</a:t>
            </a:r>
          </a:p>
          <a:p>
            <a:pPr>
              <a:spcBef>
                <a:spcPts val="900"/>
              </a:spcBef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http://www.cmscbe.com/images/study_mater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295399"/>
            <a:ext cx="3200400" cy="495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3238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Questions, Comments, Concerns ?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8" name="AutoShape 4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495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/groups/</a:t>
            </a:r>
            <a:r>
              <a:rPr kumimoji="0" lang="en-US" sz="13300" b="1" i="0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csltraining</a:t>
            </a: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300" b="1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4" descr="https://www.facebookbrand.com/img/fb-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10000"/>
            <a:ext cx="1219200" cy="1219200"/>
          </a:xfrm>
          <a:prstGeom prst="rect">
            <a:avLst/>
          </a:prstGeom>
          <a:noFill/>
        </p:spPr>
      </p:pic>
      <p:pic>
        <p:nvPicPr>
          <p:cNvPr id="27652" name="Picture 4" descr="Image result for comment questions sugges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2143125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6397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/>
            </a:r>
            <a:br>
              <a:rPr lang="en-US" sz="5400" b="1" dirty="0" smtClean="0">
                <a:solidFill>
                  <a:srgbClr val="7030A0"/>
                </a:solidFill>
              </a:rPr>
            </a:br>
            <a:r>
              <a:rPr lang="en-US" sz="5400" b="1" dirty="0" smtClean="0">
                <a:solidFill>
                  <a:srgbClr val="7030A0"/>
                </a:solidFill>
              </a:rPr>
              <a:t>Thank you</a:t>
            </a:r>
            <a:endParaRPr lang="en-US" sz="54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m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81400"/>
            <a:ext cx="3733800" cy="138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3048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Microsoft JhengHei" pitchFamily="34" charset="-120"/>
                <a:cs typeface="Verdana" pitchFamily="34" charset="0"/>
              </a:rPr>
              <a:t>About This Course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why linux important.png"/>
          <p:cNvPicPr>
            <a:picLocks noChangeAspect="1"/>
          </p:cNvPicPr>
          <p:nvPr/>
        </p:nvPicPr>
        <p:blipFill>
          <a:blip r:embed="rId2"/>
          <a:srcRect l="6667" b="16548"/>
          <a:stretch>
            <a:fillRect/>
          </a:stretch>
        </p:blipFill>
        <p:spPr>
          <a:xfrm>
            <a:off x="304800" y="1447800"/>
            <a:ext cx="8382000" cy="43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238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What We Cover in This Course - 1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7200" y="1143000"/>
            <a:ext cx="8001000" cy="518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Lesson 01: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Introduction to Linux &amp; UNIX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02: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Getting started with Linux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Lesson 03: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Text Processing Tools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04: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Text Editor vim</a:t>
            </a:r>
            <a:endParaRPr lang="en-US" sz="2000" b="1" dirty="0" smtClean="0">
              <a:solidFill>
                <a:srgbClr val="00B0F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Lesson 05: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User and Group administration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06: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Linux File Permission and </a:t>
            </a:r>
            <a:r>
              <a:rPr lang="en-US" sz="2000" dirty="0" err="1" smtClean="0">
                <a:solidFill>
                  <a:schemeClr val="bg1"/>
                </a:solidFill>
                <a:latin typeface="Lucida Bright" pitchFamily="18" charset="0"/>
              </a:rPr>
              <a:t>Umask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07: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Advanced File Permission (ACL)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08: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Linux Compression Utilities 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09: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Process Management 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10: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Linux File System Management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11: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Swap Partition Management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12: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Logical Volume Management (LVM)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13: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Working with Linux Services and Daemons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14: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Linux Network Management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15: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Working with Linux </a:t>
            </a:r>
            <a:r>
              <a:rPr lang="en-US" sz="2000" dirty="0" err="1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SELinux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Security</a:t>
            </a:r>
            <a:r>
              <a:rPr lang="en-US" sz="2000" b="1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endParaRPr lang="en-US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2385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What We Cover in This Course - 2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7200" y="1371600"/>
            <a:ext cx="8001000" cy="2133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Lesson 16: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Package Management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17: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Job Scheduling with at and </a:t>
            </a:r>
            <a:r>
              <a:rPr lang="en-US" sz="2000" dirty="0" err="1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Crond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Lesson 18: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YUM Server Configure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19: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Linux Virtualized Systems </a:t>
            </a:r>
            <a:endParaRPr lang="en-US" sz="2000" b="1" dirty="0" smtClean="0">
              <a:solidFill>
                <a:srgbClr val="00B0F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Lesson 20: 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</a:rPr>
              <a:t>NTP Server and Client</a:t>
            </a:r>
          </a:p>
          <a:p>
            <a:pPr>
              <a:spcBef>
                <a:spcPts val="2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Lesson 21: </a:t>
            </a:r>
            <a:r>
              <a:rPr lang="en-US" sz="2000" b="1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U</a:t>
            </a:r>
            <a:r>
              <a:rPr lang="en-US" sz="2000" dirty="0" smtClean="0">
                <a:solidFill>
                  <a:schemeClr val="bg1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sing Identity Management System (LDAP)</a:t>
            </a:r>
            <a:endParaRPr lang="en-US" sz="2000" dirty="0" smtClean="0">
              <a:solidFill>
                <a:schemeClr val="bg1"/>
              </a:solidFill>
              <a:latin typeface="Lucida Bright" pitchFamily="18" charset="0"/>
            </a:endParaRPr>
          </a:p>
          <a:p>
            <a:endParaRPr lang="en-US" sz="2000" dirty="0" smtClean="0">
              <a:solidFill>
                <a:schemeClr val="tx2">
                  <a:lumMod val="20000"/>
                  <a:lumOff val="80000"/>
                </a:schemeClr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 descr="Image result for Linux cour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191000"/>
            <a:ext cx="6972300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Who Is This Course For ?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8" name="AutoShape 4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1524000"/>
            <a:ext cx="3505200" cy="1981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RHCSA Exam Candidate </a:t>
            </a:r>
            <a:endParaRPr lang="en-US" sz="2500" b="1" dirty="0"/>
          </a:p>
        </p:txBody>
      </p:sp>
      <p:sp>
        <p:nvSpPr>
          <p:cNvPr id="22" name="Rectangle 21"/>
          <p:cNvSpPr/>
          <p:nvPr/>
        </p:nvSpPr>
        <p:spPr>
          <a:xfrm>
            <a:off x="4495800" y="1524000"/>
            <a:ext cx="3505200" cy="1981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Linux Newbie User</a:t>
            </a:r>
            <a:endParaRPr lang="en-US" sz="2500" b="1" dirty="0"/>
          </a:p>
        </p:txBody>
      </p:sp>
      <p:sp>
        <p:nvSpPr>
          <p:cNvPr id="23" name="Rectangle 22"/>
          <p:cNvSpPr/>
          <p:nvPr/>
        </p:nvSpPr>
        <p:spPr>
          <a:xfrm>
            <a:off x="762000" y="3733800"/>
            <a:ext cx="3505200" cy="1981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Software Developer  </a:t>
            </a:r>
            <a:endParaRPr lang="en-US" sz="2500" b="1" dirty="0"/>
          </a:p>
        </p:txBody>
      </p:sp>
      <p:sp>
        <p:nvSpPr>
          <p:cNvPr id="24" name="Rectangle 23"/>
          <p:cNvSpPr/>
          <p:nvPr/>
        </p:nvSpPr>
        <p:spPr>
          <a:xfrm>
            <a:off x="4495800" y="3733800"/>
            <a:ext cx="3505200" cy="1981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System Administrators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Verdana" pitchFamily="34" charset="0"/>
                <a:cs typeface="Verdana" pitchFamily="34" charset="0"/>
              </a:rPr>
              <a:t>What You Should Know ?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8" name="AutoShape 4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thing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" y="1524000"/>
            <a:ext cx="3505200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Basic Computer Hardware &amp; Networking </a:t>
            </a:r>
            <a:endParaRPr lang="en-US" sz="2500" b="1" dirty="0"/>
          </a:p>
        </p:txBody>
      </p:sp>
      <p:sp>
        <p:nvSpPr>
          <p:cNvPr id="22" name="Rectangle 21"/>
          <p:cNvSpPr/>
          <p:nvPr/>
        </p:nvSpPr>
        <p:spPr>
          <a:xfrm>
            <a:off x="4495800" y="1524000"/>
            <a:ext cx="3505200" cy="19812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Basic Understanding of Computer Operating Systems</a:t>
            </a:r>
            <a:endParaRPr lang="en-US" sz="2500" b="1" dirty="0"/>
          </a:p>
        </p:txBody>
      </p:sp>
      <p:sp>
        <p:nvSpPr>
          <p:cNvPr id="23" name="Rectangle 22"/>
          <p:cNvSpPr/>
          <p:nvPr/>
        </p:nvSpPr>
        <p:spPr>
          <a:xfrm>
            <a:off x="762000" y="3733800"/>
            <a:ext cx="35052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Basic TCP/IP Concept</a:t>
            </a:r>
            <a:endParaRPr lang="en-US" sz="2500" b="1" dirty="0"/>
          </a:p>
        </p:txBody>
      </p:sp>
      <p:sp>
        <p:nvSpPr>
          <p:cNvPr id="24" name="Rectangle 23"/>
          <p:cNvSpPr/>
          <p:nvPr/>
        </p:nvSpPr>
        <p:spPr>
          <a:xfrm>
            <a:off x="4495800" y="3733800"/>
            <a:ext cx="3505200" cy="198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Basic Internet </a:t>
            </a:r>
          </a:p>
          <a:p>
            <a:pPr algn="ctr"/>
            <a:r>
              <a:rPr lang="en-US" sz="2500" b="1" dirty="0" smtClean="0"/>
              <a:t>Navigation Skills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3048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Microsoft JhengHei" pitchFamily="34" charset="-120"/>
                <a:cs typeface="Verdana" pitchFamily="34" charset="0"/>
              </a:rPr>
              <a:t>Why Build a Lab ? 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42105"/>
          <a:stretch>
            <a:fillRect/>
          </a:stretch>
        </p:blipFill>
        <p:spPr bwMode="auto">
          <a:xfrm>
            <a:off x="333375" y="3362325"/>
            <a:ext cx="83534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04800" y="1143000"/>
            <a:ext cx="8382000" cy="191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Learn Linux, first Hand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Prove that it works for your company’s applications 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Prepare for vendor certification 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Become an Instructor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800" b="1" dirty="0" smtClean="0">
                <a:solidFill>
                  <a:srgbClr val="FF0000"/>
                </a:solidFill>
                <a:latin typeface="Lucida Bright" pitchFamily="18" charset="0"/>
                <a:ea typeface="Microsoft JhengHei UI" pitchFamily="34" charset="-120"/>
                <a:cs typeface="Verdana" pitchFamily="34" charset="0"/>
              </a:rPr>
              <a:t>Lab Diagram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819400" y="762000"/>
            <a:ext cx="426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79" t="6140" r="5116" b="6140"/>
          <a:stretch>
            <a:fillRect/>
          </a:stretch>
        </p:blipFill>
        <p:spPr bwMode="auto">
          <a:xfrm>
            <a:off x="152400" y="838200"/>
            <a:ext cx="8458200" cy="5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304800"/>
            <a:ext cx="8229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ko-KR" sz="2800" b="1" dirty="0" smtClean="0">
                <a:solidFill>
                  <a:srgbClr val="FF0000"/>
                </a:solidFill>
                <a:latin typeface="Lucida Bright" pitchFamily="18" charset="0"/>
                <a:ea typeface="Microsoft JhengHei" pitchFamily="34" charset="-120"/>
                <a:cs typeface="Verdana" pitchFamily="34" charset="0"/>
              </a:rPr>
              <a:t>Two Ways to Build a RHCSA Lab</a:t>
            </a:r>
            <a:endParaRPr lang="en-US" altLang="ko-KR" sz="2800" b="1" dirty="0">
              <a:solidFill>
                <a:srgbClr val="FF0000"/>
              </a:solidFill>
              <a:latin typeface="Lucida Bright" pitchFamily="18" charset="0"/>
              <a:ea typeface="Microsoft JhengHei" pitchFamily="34" charset="-12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59226" t="23975"/>
          <a:stretch>
            <a:fillRect/>
          </a:stretch>
        </p:blipFill>
        <p:spPr bwMode="auto">
          <a:xfrm>
            <a:off x="5257800" y="1752600"/>
            <a:ext cx="34099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6553200"/>
              <a:ext cx="9144000" cy="304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63000" y="0"/>
              <a:ext cx="381000" cy="6553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https://www.vmware.com/files/images/screens_workstation/w12/vmw-bnr-workstation-pro-product-263X188.png"/>
          <p:cNvPicPr>
            <a:picLocks noChangeAspect="1" noChangeArrowheads="1"/>
          </p:cNvPicPr>
          <p:nvPr/>
        </p:nvPicPr>
        <p:blipFill>
          <a:blip r:embed="rId3"/>
          <a:srcRect l="10416" t="21333" b="17333"/>
          <a:stretch>
            <a:fillRect/>
          </a:stretch>
        </p:blipFill>
        <p:spPr bwMode="auto">
          <a:xfrm>
            <a:off x="5257800" y="1542068"/>
            <a:ext cx="3276600" cy="173453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0" y="21336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Virtual RHCSA Lab</a:t>
            </a: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endParaRPr lang="en-US" sz="22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endParaRPr lang="en-US" sz="22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endParaRPr lang="en-US" sz="22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Physical RHCSA Lab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11308</TotalTime>
  <Words>320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Red Hat Certified System Administration  (RHCSA)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Azaj</dc:creator>
  <cp:lastModifiedBy>Azaj</cp:lastModifiedBy>
  <cp:revision>589</cp:revision>
  <dcterms:created xsi:type="dcterms:W3CDTF">2013-10-10T04:38:11Z</dcterms:created>
  <dcterms:modified xsi:type="dcterms:W3CDTF">2017-10-02T12:57:44Z</dcterms:modified>
</cp:coreProperties>
</file>