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9" r:id="rId2"/>
    <p:sldId id="324" r:id="rId3"/>
    <p:sldId id="328" r:id="rId4"/>
    <p:sldId id="329" r:id="rId5"/>
    <p:sldId id="319" r:id="rId6"/>
    <p:sldId id="330" r:id="rId7"/>
    <p:sldId id="320" r:id="rId8"/>
    <p:sldId id="325" r:id="rId9"/>
    <p:sldId id="322" r:id="rId10"/>
    <p:sldId id="327" r:id="rId11"/>
    <p:sldId id="326" r:id="rId12"/>
    <p:sldId id="33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6703" autoAdjust="0"/>
  </p:normalViewPr>
  <p:slideViewPr>
    <p:cSldViewPr>
      <p:cViewPr>
        <p:scale>
          <a:sx n="75" d="100"/>
          <a:sy n="75" d="100"/>
        </p:scale>
        <p:origin x="-98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7BD3-722A-49B5-A178-C69EF4ECF39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FB40-6553-4BBD-B466-61C734BC0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97F3-33FE-408A-932C-39A5B41086EA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285022"/>
            <a:ext cx="2590800" cy="10395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3657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azaj.ikbal</a:t>
            </a: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6" name="Picture 4" descr="https://www.facebookbrand.com/img/fb-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971800"/>
            <a:ext cx="1219200" cy="12192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Lesson: 01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 Linux Distributions and Red Hat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Fedora vs. Red Hat vs.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CentOS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6" name="Picture 2" descr="https://danielmiessler.com/images/fedora-redhat-centos-e145476281047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6096000" cy="5505451"/>
          </a:xfrm>
          <a:prstGeom prst="rect">
            <a:avLst/>
          </a:prstGeom>
          <a:noFill/>
        </p:spPr>
      </p:pic>
      <p:pic>
        <p:nvPicPr>
          <p:cNvPr id="8" name="Picture 7" descr="Image res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154668"/>
            <a:ext cx="1904998" cy="577850"/>
          </a:xfrm>
          <a:prstGeom prst="rect">
            <a:avLst/>
          </a:prstGeom>
          <a:noFill/>
        </p:spPr>
      </p:pic>
      <p:sp>
        <p:nvSpPr>
          <p:cNvPr id="3076" name="AutoShape 4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centos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centos logo transpar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00400"/>
            <a:ext cx="2286000" cy="685800"/>
          </a:xfrm>
          <a:prstGeom prst="rect">
            <a:avLst/>
          </a:prstGeom>
          <a:noFill/>
        </p:spPr>
      </p:pic>
      <p:pic>
        <p:nvPicPr>
          <p:cNvPr id="3082" name="Picture 10" descr="Image result for centos logo transpar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5105400"/>
            <a:ext cx="1994297" cy="762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910580" y="1840468"/>
            <a:ext cx="254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https://fedoraproject.org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5438" y="3897868"/>
            <a:ext cx="2528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https://www.redhat.com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2067" y="5867400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https://www.centos.org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Operating System (OS) Architecture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19050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" y="22860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32 bit OS – i386 (x86)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64 bit OS – x64  (x86_64)</a:t>
            </a:r>
          </a:p>
        </p:txBody>
      </p:sp>
      <p:pic>
        <p:nvPicPr>
          <p:cNvPr id="2050" name="Picture 2" descr="Image result for 32 bit and 64 b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624953">
            <a:off x="4797867" y="3333475"/>
            <a:ext cx="3200400" cy="2271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Difference Between RHEL 6 and RHEL 7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19050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2" descr="https://autellinux.files.wordpress.com/2014/06/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77225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6397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/>
            </a:r>
            <a:br>
              <a:rPr lang="en-US" sz="5400" b="1" dirty="0" smtClean="0">
                <a:solidFill>
                  <a:srgbClr val="7030A0"/>
                </a:solidFill>
              </a:rPr>
            </a:br>
            <a:r>
              <a:rPr lang="en-US" sz="5400" b="1" dirty="0" smtClean="0">
                <a:solidFill>
                  <a:srgbClr val="7030A0"/>
                </a:solidFill>
              </a:rPr>
              <a:t>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81400"/>
            <a:ext cx="3733800" cy="138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OS Types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2530" name="Picture 2" descr="http://2.bp.blogspot.com/-ngGPyOEmI3s/VcgSr0Aj8II/AAAAAAAAGPU/XMK9zHAFaRk/s1600/Screenshot%2B%252811%2529.png"/>
          <p:cNvPicPr>
            <a:picLocks noChangeAspect="1" noChangeArrowheads="1"/>
          </p:cNvPicPr>
          <p:nvPr/>
        </p:nvPicPr>
        <p:blipFill>
          <a:blip r:embed="rId2"/>
          <a:srcRect l="3081" r="9628"/>
          <a:stretch>
            <a:fillRect/>
          </a:stretch>
        </p:blipFill>
        <p:spPr bwMode="auto">
          <a:xfrm>
            <a:off x="304801" y="1476151"/>
            <a:ext cx="8232694" cy="4467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Choosing a Linux Distribution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580" name="Picture 4" descr="https://i1.wp.com/www.linuxnewbieguide.org/wp-content/uploads/2013/06/distros.jpg"/>
          <p:cNvPicPr>
            <a:picLocks noChangeAspect="1" noChangeArrowheads="1"/>
          </p:cNvPicPr>
          <p:nvPr/>
        </p:nvPicPr>
        <p:blipFill>
          <a:blip r:embed="rId2"/>
          <a:srcRect t="6714" b="3769"/>
          <a:stretch>
            <a:fillRect/>
          </a:stretch>
        </p:blipFill>
        <p:spPr bwMode="auto">
          <a:xfrm>
            <a:off x="990600" y="1143000"/>
            <a:ext cx="7162800" cy="525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</a:rPr>
              <a:t>What Exactly is a Linux Distribution?</a:t>
            </a:r>
            <a:endParaRPr lang="en-US" sz="2800" b="1" dirty="0">
              <a:solidFill>
                <a:srgbClr val="FF0000"/>
              </a:solidFill>
              <a:latin typeface="Lucida Brigh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447800"/>
            <a:ext cx="8534400" cy="121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There is always a Linux Kernel (the core component of the Linux OS)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The default GNU software (tools like bash, </a:t>
            </a:r>
            <a:r>
              <a:rPr lang="en-US" sz="1700" dirty="0" err="1" smtClean="0">
                <a:solidFill>
                  <a:srgbClr val="0070C0"/>
                </a:solidFill>
                <a:latin typeface="Lucida Bright" pitchFamily="18" charset="0"/>
              </a:rPr>
              <a:t>gcc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, gawk, </a:t>
            </a:r>
            <a:r>
              <a:rPr lang="en-US" sz="1700" dirty="0" err="1" smtClean="0">
                <a:solidFill>
                  <a:srgbClr val="0070C0"/>
                </a:solidFill>
                <a:latin typeface="Lucida Bright" pitchFamily="18" charset="0"/>
              </a:rPr>
              <a:t>grep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etc.)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General software to be expected of a Linux distribution (text editors)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4572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971800"/>
            <a:ext cx="4800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1000" y="33528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Installation Software:  F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or installing software, or the operating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General software: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(Office Apps, </a:t>
            </a:r>
            <a:r>
              <a:rPr lang="en-US" sz="1700" dirty="0" err="1" smtClean="0">
                <a:solidFill>
                  <a:srgbClr val="0070C0"/>
                </a:solidFill>
                <a:latin typeface="Lucida Bright" pitchFamily="18" charset="0"/>
              </a:rPr>
              <a:t>Prog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. Languages, Games, Web Software)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Update and Patches: 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(buggy or not buggy software, latest versions 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Support: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Whether the distributor offers a good channel of support or not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 Platform: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User friendly, Graphical interface, Server OS, Supercomputer 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</a:rPr>
              <a:t> Cost 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– whether you pay nothing, a little, or a lot for a distribution depends 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  on what you need from it and the business model the distributor works to.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</a:rPr>
              <a:t> How easy it is to use overall.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</a:rPr>
              <a:t> What Linux Distribution should I choose?</a:t>
            </a:r>
            <a:endParaRPr lang="en-US" sz="2800" b="1" dirty="0">
              <a:solidFill>
                <a:srgbClr val="FF0000"/>
              </a:solidFill>
              <a:latin typeface="Lucida Bright" pitchFamily="18" charset="0"/>
            </a:endParaRPr>
          </a:p>
        </p:txBody>
      </p:sp>
      <p:sp>
        <p:nvSpPr>
          <p:cNvPr id="8194" name="AutoShape 2" descr="Image result for redha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6002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70C0"/>
                </a:solidFill>
                <a:latin typeface="Lucida Bright" pitchFamily="18" charset="0"/>
              </a:rPr>
              <a:t>Choosing a Linux distribution is a personal thing. It greatly depends on what you want to do with it.</a:t>
            </a:r>
            <a:endParaRPr lang="en-US" sz="2000" dirty="0">
              <a:solidFill>
                <a:srgbClr val="0070C0"/>
              </a:solidFill>
              <a:latin typeface="Lucida Bright" pitchFamily="18" charset="0"/>
            </a:endParaRPr>
          </a:p>
        </p:txBody>
      </p:sp>
      <p:pic>
        <p:nvPicPr>
          <p:cNvPr id="16" name="Picture 15" descr="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685800" cy="859420"/>
          </a:xfrm>
          <a:prstGeom prst="rect">
            <a:avLst/>
          </a:prstGeom>
        </p:spPr>
      </p:pic>
      <p:pic>
        <p:nvPicPr>
          <p:cNvPr id="4" name="Picture 4" descr="https://i0.wp.com/www.linuxnewbieguide.org/wp-content/uploads/2013/06/redh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609600" cy="609602"/>
          </a:xfrm>
          <a:prstGeom prst="rect">
            <a:avLst/>
          </a:prstGeom>
          <a:noFill/>
        </p:spPr>
      </p:pic>
      <p:pic>
        <p:nvPicPr>
          <p:cNvPr id="8198" name="Picture 6" descr="https://i0.wp.com/www.linuxnewbieguide.org/wp-content/uploads/2013/06/su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486400"/>
            <a:ext cx="685800" cy="685802"/>
          </a:xfrm>
          <a:prstGeom prst="rect">
            <a:avLst/>
          </a:prstGeom>
          <a:noFill/>
        </p:spPr>
      </p:pic>
      <p:pic>
        <p:nvPicPr>
          <p:cNvPr id="8200" name="Picture 8" descr="https://i2.wp.com/www.linuxnewbieguide.org/wp-content/uploads/2013/06/debian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562600"/>
            <a:ext cx="502919" cy="6096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505200" y="2971800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Bright" pitchFamily="18" charset="0"/>
              </a:rPr>
              <a:t>Beginner to Advanced/Server</a:t>
            </a:r>
            <a:endParaRPr lang="en-US" dirty="0">
              <a:latin typeface="Lucida Bright" pitchFamily="18" charset="0"/>
            </a:endParaRPr>
          </a:p>
        </p:txBody>
      </p:sp>
      <p:pic>
        <p:nvPicPr>
          <p:cNvPr id="8202" name="Picture 10" descr="Related imag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2743200"/>
            <a:ext cx="914400" cy="831273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28194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Image result for fedora centos logo"/>
          <p:cNvPicPr>
            <a:picLocks noChangeAspect="1" noChangeArrowheads="1"/>
          </p:cNvPicPr>
          <p:nvPr/>
        </p:nvPicPr>
        <p:blipFill>
          <a:blip r:embed="rId7"/>
          <a:srcRect t="16667"/>
          <a:stretch>
            <a:fillRect/>
          </a:stretch>
        </p:blipFill>
        <p:spPr bwMode="auto">
          <a:xfrm>
            <a:off x="1219200" y="3810000"/>
            <a:ext cx="731520" cy="609600"/>
          </a:xfrm>
          <a:prstGeom prst="rect">
            <a:avLst/>
          </a:prstGeom>
          <a:noFill/>
        </p:spPr>
      </p:pic>
      <p:pic>
        <p:nvPicPr>
          <p:cNvPr id="8206" name="Picture 14" descr="Image result for fedora centos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3810000"/>
            <a:ext cx="609600" cy="609600"/>
          </a:xfrm>
          <a:prstGeom prst="rect">
            <a:avLst/>
          </a:prstGeom>
          <a:noFill/>
        </p:spPr>
      </p:pic>
      <p:pic>
        <p:nvPicPr>
          <p:cNvPr id="8208" name="Picture 16" descr="https://i1.wp.com/www.linuxnewbieguide.org/wp-content/uploads/2013/06/slackware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4648200"/>
            <a:ext cx="609600" cy="609601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>
            <a:off x="2819400" y="3962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819400" y="48006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819400" y="5638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5200" y="3886200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Bright" pitchFamily="18" charset="0"/>
              </a:rPr>
              <a:t>Beginner to Advanced/Server</a:t>
            </a:r>
            <a:endParaRPr lang="en-US" dirty="0">
              <a:latin typeface="Lucida Bright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05200" y="4800600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Bright" pitchFamily="18" charset="0"/>
              </a:rPr>
              <a:t>Intermediate to Advanced/Server</a:t>
            </a:r>
            <a:endParaRPr lang="en-US" dirty="0">
              <a:latin typeface="Lucida Bright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05200" y="5638800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Bright" pitchFamily="18" charset="0"/>
              </a:rPr>
              <a:t>Intermediate to Advanced/Server</a:t>
            </a:r>
            <a:endParaRPr lang="en-US" dirty="0">
              <a:latin typeface="Lucida Bright" pitchFamily="18" charset="0"/>
            </a:endParaRPr>
          </a:p>
        </p:txBody>
      </p:sp>
      <p:pic>
        <p:nvPicPr>
          <p:cNvPr id="8212" name="Picture 20" descr="Image result for arch linux 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4572000"/>
            <a:ext cx="838200" cy="702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About Red Hat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4" name="AutoShape 2" descr="Image result for redha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Image result for redha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953000"/>
            <a:ext cx="1295400" cy="143402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Hat, Inc., founded in </a:t>
            </a:r>
            <a:r>
              <a:rPr lang="en-US" sz="17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1993</a:t>
            </a: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, assembled an OS called Red hat Linux (RHL)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First Version a Red Hat Linux 1.0 in November 1994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Last version of this series, called Red Hat Linux 9 based on 2.4.20 kernel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renamed the RHL to RHEL (Red Hat Enterprise  Linux) in 2003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In 2003, Red Hat Began sponsoring a project called Fedora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The Fedora distribution is completely free; RHEL is commercial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released new distribution (RHEL5/RHEL6/RHEL7) every 3 to 4 years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New update/version released every 6 months </a:t>
            </a:r>
          </a:p>
        </p:txBody>
      </p:sp>
      <p:pic>
        <p:nvPicPr>
          <p:cNvPr id="3" name="Picture 2" descr="Image res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334000"/>
            <a:ext cx="3352800" cy="1017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5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Red Hat Linux Distribution Road Map</a:t>
            </a:r>
            <a:endParaRPr lang="en-US" altLang="ko-KR" sz="25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community.redhat.com/images/blog/timeline_cropped.png?14304156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11219"/>
            <a:ext cx="8230296" cy="310370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371600" y="1752600"/>
            <a:ext cx="91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1828800"/>
            <a:ext cx="91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18288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18288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19050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39624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41148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5200" y="41148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3600" y="40386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41148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42672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Founded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1993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1905000"/>
            <a:ext cx="1524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RHL 1.0 &amp; 2.0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1995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5600" y="19050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RHEL 7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1879600"/>
            <a:ext cx="1828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RHL 9.0/RHEL 3.0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5800" y="42672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RHEL 4.0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42672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RHEL 6.0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05400" y="19050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RHEL 5.0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7800" y="42672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RHL 7.0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42672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RHL 8.0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81200" y="19050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RHEL 2.1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5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Red Hat Linux Distribution Platforms </a:t>
            </a:r>
            <a:endParaRPr lang="en-US" altLang="ko-KR" sz="25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190500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524000"/>
            <a:ext cx="822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Desktop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Workstation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Server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IBM Power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IBM System z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Virtual Datacenters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Red Hat Enterprise Linux for SAP Business Applications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400" y="5486400"/>
            <a:ext cx="80772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 smtClean="0">
                <a:latin typeface="Lucida Bright" pitchFamily="18" charset="0"/>
              </a:rPr>
              <a:t>https://www.redhat.com/en/store/linux-platforms</a:t>
            </a:r>
            <a:endParaRPr lang="en-US" sz="1900" b="1" dirty="0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4000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Why Red Hat Enterprise Linux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371600"/>
            <a:ext cx="8229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Reputed Certification in Industries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Widely Used on Servers/Workstation/PowerPC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Lots of enterprise level features (cluster, storage, datacenter)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High level security (</a:t>
            </a:r>
            <a:r>
              <a:rPr lang="en-US" b="1" dirty="0" err="1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SELinux</a:t>
            </a: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Firewalld</a:t>
            </a: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, IPS/IDS)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Different level technical support to end user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On demand business/application based customization OS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On demand custom application features (file systems, application)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Continues update/patches and released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10 years service/support for each version/released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Supported IBM Power/Mainframe platform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Lucida Bright" pitchFamily="18" charset="0"/>
                <a:cs typeface="Courier New" pitchFamily="49" charset="0"/>
              </a:rPr>
              <a:t> Virtual Datacenter Design (Red Hat Virtualization platform)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11868</TotalTime>
  <Words>565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Lesson: 01  Linux Distributions and Red Hat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Azaj</dc:creator>
  <cp:lastModifiedBy>azaj pc</cp:lastModifiedBy>
  <cp:revision>593</cp:revision>
  <dcterms:created xsi:type="dcterms:W3CDTF">2013-10-10T04:38:11Z</dcterms:created>
  <dcterms:modified xsi:type="dcterms:W3CDTF">2017-04-17T02:48:12Z</dcterms:modified>
</cp:coreProperties>
</file>