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3" r:id="rId1"/>
  </p:sldMasterIdLst>
  <p:sldIdLst>
    <p:sldId id="259" r:id="rId2"/>
    <p:sldId id="267" r:id="rId3"/>
    <p:sldId id="261" r:id="rId4"/>
    <p:sldId id="264" r:id="rId5"/>
    <p:sldId id="265" r:id="rId6"/>
    <p:sldId id="266" r:id="rId7"/>
    <p:sldId id="268" r:id="rId8"/>
    <p:sldId id="269" r:id="rId9"/>
    <p:sldId id="270" r:id="rId10"/>
    <p:sldId id="271" r:id="rId11"/>
    <p:sldId id="272" r:id="rId12"/>
    <p:sldId id="263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A1B4-C7EF-4870-A267-4E9D9F8BC78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AB2885B-B4EE-4F5F-90B9-6226926363C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831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A1B4-C7EF-4870-A267-4E9D9F8BC78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885B-B4EE-4F5F-90B9-6226926363C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77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A1B4-C7EF-4870-A267-4E9D9F8BC78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885B-B4EE-4F5F-90B9-6226926363C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80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A1B4-C7EF-4870-A267-4E9D9F8BC78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885B-B4EE-4F5F-90B9-6226926363C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808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A1B4-C7EF-4870-A267-4E9D9F8BC78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885B-B4EE-4F5F-90B9-6226926363C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897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A1B4-C7EF-4870-A267-4E9D9F8BC78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885B-B4EE-4F5F-90B9-6226926363C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89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A1B4-C7EF-4870-A267-4E9D9F8BC78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885B-B4EE-4F5F-90B9-6226926363C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38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A1B4-C7EF-4870-A267-4E9D9F8BC78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885B-B4EE-4F5F-90B9-6226926363C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2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A1B4-C7EF-4870-A267-4E9D9F8BC78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885B-B4EE-4F5F-90B9-622692636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3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A1B4-C7EF-4870-A267-4E9D9F8BC78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885B-B4EE-4F5F-90B9-6226926363C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7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3DEA1B4-C7EF-4870-A267-4E9D9F8BC78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885B-B4EE-4F5F-90B9-6226926363C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456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EA1B4-C7EF-4870-A267-4E9D9F8BC78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AB2885B-B4EE-4F5F-90B9-6226926363C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56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ebp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ebp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B124B0-717B-432E-B992-593B83AEA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353" y="520117"/>
            <a:ext cx="6252389" cy="469812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1B3A99B-21BB-447B-BD87-1754700AB6A5}"/>
              </a:ext>
            </a:extLst>
          </p:cNvPr>
          <p:cNvCxnSpPr/>
          <p:nvPr/>
        </p:nvCxnSpPr>
        <p:spPr>
          <a:xfrm>
            <a:off x="8204433" y="671119"/>
            <a:ext cx="1015068" cy="2768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C4AEA91-8C7B-48B4-881D-7C4918D52D48}"/>
              </a:ext>
            </a:extLst>
          </p:cNvPr>
          <p:cNvSpPr txBox="1"/>
          <p:nvPr/>
        </p:nvSpPr>
        <p:spPr>
          <a:xfrm rot="846552">
            <a:off x="9219501" y="671119"/>
            <a:ext cx="1421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Programming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04DB71-C034-4BCB-BC4F-DECDE4A75711}"/>
              </a:ext>
            </a:extLst>
          </p:cNvPr>
          <p:cNvSpPr txBox="1"/>
          <p:nvPr/>
        </p:nvSpPr>
        <p:spPr>
          <a:xfrm>
            <a:off x="494951" y="407071"/>
            <a:ext cx="35766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Session 1 DONE!</a:t>
            </a:r>
            <a:br>
              <a:rPr lang="en-GB" dirty="0"/>
            </a:br>
            <a:br>
              <a:rPr lang="en-GB" dirty="0"/>
            </a:br>
            <a:r>
              <a:rPr lang="en-GB" dirty="0"/>
              <a:t>Session 2 is now in session?</a:t>
            </a:r>
          </a:p>
          <a:p>
            <a:endParaRPr lang="en-GB" dirty="0"/>
          </a:p>
          <a:p>
            <a:r>
              <a:rPr lang="en-GB" dirty="0"/>
              <a:t>Bash! No if loops and butts about it!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586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6076EC-3110-4B34-97B2-18BAC405A599}"/>
              </a:ext>
            </a:extLst>
          </p:cNvPr>
          <p:cNvSpPr txBox="1"/>
          <p:nvPr/>
        </p:nvSpPr>
        <p:spPr>
          <a:xfrm>
            <a:off x="1350627" y="374056"/>
            <a:ext cx="99829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loop</a:t>
            </a:r>
          </a:p>
          <a:p>
            <a:endParaRPr lang="en-GB" dirty="0"/>
          </a:p>
          <a:p>
            <a:r>
              <a:rPr lang="en-GB" dirty="0"/>
              <a:t>count_ah_ah_ah=(for_loop_file1.txt for_loop_file2.txt for_loop_file3.txt for_loop_file4.txt)</a:t>
            </a:r>
          </a:p>
          <a:p>
            <a:r>
              <a:rPr lang="en-GB" dirty="0"/>
              <a:t>clear</a:t>
            </a:r>
          </a:p>
          <a:p>
            <a:r>
              <a:rPr lang="en-GB" dirty="0"/>
              <a:t>for items in ${</a:t>
            </a:r>
            <a:r>
              <a:rPr lang="en-GB" dirty="0" err="1"/>
              <a:t>count_a_a_a</a:t>
            </a:r>
            <a:r>
              <a:rPr lang="en-GB" dirty="0"/>
              <a:t>); do</a:t>
            </a:r>
          </a:p>
          <a:p>
            <a:r>
              <a:rPr lang="en-GB" dirty="0"/>
              <a:t>	cat ${items}</a:t>
            </a:r>
          </a:p>
          <a:p>
            <a:r>
              <a:rPr lang="en-GB" dirty="0"/>
              <a:t>	sleep 2</a:t>
            </a:r>
          </a:p>
          <a:p>
            <a:r>
              <a:rPr lang="en-GB" dirty="0"/>
              <a:t>	clear</a:t>
            </a:r>
          </a:p>
          <a:p>
            <a:r>
              <a:rPr lang="en-GB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814234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6076EC-3110-4B34-97B2-18BAC405A599}"/>
              </a:ext>
            </a:extLst>
          </p:cNvPr>
          <p:cNvSpPr txBox="1"/>
          <p:nvPr/>
        </p:nvSpPr>
        <p:spPr>
          <a:xfrm>
            <a:off x="1350627" y="374056"/>
            <a:ext cx="99829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While loops</a:t>
            </a:r>
          </a:p>
          <a:p>
            <a:endParaRPr lang="en-GB" dirty="0"/>
          </a:p>
          <a:p>
            <a:r>
              <a:rPr lang="en-GB" dirty="0" err="1"/>
              <a:t>i</a:t>
            </a:r>
            <a:r>
              <a:rPr lang="en-GB" dirty="0"/>
              <a:t> = 1</a:t>
            </a:r>
          </a:p>
          <a:p>
            <a:r>
              <a:rPr lang="en-GB" dirty="0"/>
              <a:t>while read line; do</a:t>
            </a:r>
          </a:p>
          <a:p>
            <a:r>
              <a:rPr lang="en-GB" dirty="0"/>
              <a:t>	if [[ </a:t>
            </a:r>
            <a:r>
              <a:rPr lang="en-GB" dirty="0" err="1"/>
              <a:t>i</a:t>
            </a:r>
            <a:r>
              <a:rPr lang="en-GB" dirty="0"/>
              <a:t> -</a:t>
            </a:r>
            <a:r>
              <a:rPr lang="en-GB" dirty="0" err="1"/>
              <a:t>gt</a:t>
            </a:r>
            <a:r>
              <a:rPr lang="en-GB" dirty="0"/>
              <a:t> 2 ]]; then</a:t>
            </a:r>
          </a:p>
          <a:p>
            <a:r>
              <a:rPr lang="en-GB" dirty="0"/>
              <a:t>		echo $line</a:t>
            </a:r>
          </a:p>
          <a:p>
            <a:r>
              <a:rPr lang="en-GB" dirty="0"/>
              <a:t>		sleep 2</a:t>
            </a:r>
          </a:p>
          <a:p>
            <a:r>
              <a:rPr lang="en-GB" dirty="0"/>
              <a:t>	else</a:t>
            </a:r>
          </a:p>
          <a:p>
            <a:r>
              <a:rPr lang="en-GB" dirty="0"/>
              <a:t>		echo $line</a:t>
            </a:r>
          </a:p>
          <a:p>
            <a:r>
              <a:rPr lang="en-GB" dirty="0"/>
              <a:t>		sleep 2</a:t>
            </a:r>
          </a:p>
          <a:p>
            <a:r>
              <a:rPr lang="en-GB" dirty="0"/>
              <a:t>		clear</a:t>
            </a:r>
          </a:p>
          <a:p>
            <a:r>
              <a:rPr lang="en-GB" dirty="0"/>
              <a:t>	fi</a:t>
            </a:r>
          </a:p>
          <a:p>
            <a:r>
              <a:rPr lang="en-GB" dirty="0"/>
              <a:t>	</a:t>
            </a:r>
            <a:r>
              <a:rPr lang="en-GB" dirty="0" err="1"/>
              <a:t>i</a:t>
            </a:r>
            <a:r>
              <a:rPr lang="en-GB" dirty="0"/>
              <a:t>=$((</a:t>
            </a:r>
            <a:r>
              <a:rPr lang="en-GB" dirty="0" err="1"/>
              <a:t>i</a:t>
            </a:r>
            <a:r>
              <a:rPr lang="en-GB" dirty="0"/>
              <a:t> + 1))</a:t>
            </a:r>
          </a:p>
          <a:p>
            <a:r>
              <a:rPr lang="en-GB" dirty="0"/>
              <a:t>done &lt; while_loop_example.txt</a:t>
            </a:r>
          </a:p>
        </p:txBody>
      </p:sp>
    </p:spTree>
    <p:extLst>
      <p:ext uri="{BB962C8B-B14F-4D97-AF65-F5344CB8AC3E}">
        <p14:creationId xmlns:p14="http://schemas.microsoft.com/office/powerpoint/2010/main" val="2432587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AAEBBF-80A3-4077-9E94-F6A47FA8F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353" y="578839"/>
            <a:ext cx="6252389" cy="46981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95DCD1-BC4D-4306-9651-A3948743AA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" t="1997" r="1060" b="1838"/>
          <a:stretch/>
        </p:blipFill>
        <p:spPr>
          <a:xfrm>
            <a:off x="4521664" y="234891"/>
            <a:ext cx="6425967" cy="515139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D15746E-9DD6-474E-A939-F38B02E07D08}"/>
              </a:ext>
            </a:extLst>
          </p:cNvPr>
          <p:cNvCxnSpPr>
            <a:cxnSpLocks/>
          </p:cNvCxnSpPr>
          <p:nvPr/>
        </p:nvCxnSpPr>
        <p:spPr>
          <a:xfrm>
            <a:off x="4925036" y="1581038"/>
            <a:ext cx="543606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17E68F4-20AE-459C-8455-FD1D56861F31}"/>
              </a:ext>
            </a:extLst>
          </p:cNvPr>
          <p:cNvCxnSpPr>
            <a:cxnSpLocks/>
          </p:cNvCxnSpPr>
          <p:nvPr/>
        </p:nvCxnSpPr>
        <p:spPr>
          <a:xfrm>
            <a:off x="4925036" y="2043831"/>
            <a:ext cx="543606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2D3BA5-EF7F-44AB-9C52-9EBC886B63E3}"/>
              </a:ext>
            </a:extLst>
          </p:cNvPr>
          <p:cNvCxnSpPr>
            <a:cxnSpLocks/>
          </p:cNvCxnSpPr>
          <p:nvPr/>
        </p:nvCxnSpPr>
        <p:spPr>
          <a:xfrm>
            <a:off x="4925036" y="2506623"/>
            <a:ext cx="543606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C3BF39-1631-4B18-9816-4E469390DA55}"/>
              </a:ext>
            </a:extLst>
          </p:cNvPr>
          <p:cNvCxnSpPr>
            <a:cxnSpLocks/>
          </p:cNvCxnSpPr>
          <p:nvPr/>
        </p:nvCxnSpPr>
        <p:spPr>
          <a:xfrm>
            <a:off x="4925036" y="2969558"/>
            <a:ext cx="543606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671306-3714-4367-A604-086FE9B77DEF}"/>
              </a:ext>
            </a:extLst>
          </p:cNvPr>
          <p:cNvCxnSpPr>
            <a:cxnSpLocks/>
          </p:cNvCxnSpPr>
          <p:nvPr/>
        </p:nvCxnSpPr>
        <p:spPr>
          <a:xfrm>
            <a:off x="4925036" y="3429000"/>
            <a:ext cx="543606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652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CC0E46-A560-4A3A-98DC-C2E517CC2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704975"/>
            <a:ext cx="4572000" cy="3448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DD3486-94B3-4021-9704-6CC8725850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" t="1997" r="1060" b="1838"/>
          <a:stretch/>
        </p:blipFill>
        <p:spPr>
          <a:xfrm>
            <a:off x="3615655" y="1392572"/>
            <a:ext cx="5075340" cy="406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73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EB5C47C-C644-484A-8F32-512ED3954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359" y="2307863"/>
            <a:ext cx="3075341" cy="22422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8D57C5-2BDC-4256-9802-07F3581406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722" y="2413098"/>
            <a:ext cx="3108556" cy="2133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A7B9BFB-78A8-426C-9E94-87E4D7AB45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93" y="2356693"/>
            <a:ext cx="3435908" cy="21727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CD4ACC-A40D-4355-9F0F-0CF222177B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64652" y="1464788"/>
            <a:ext cx="2314963" cy="40011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04EE7D9-D477-45D5-9FFC-23D8324DE4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971967" y="1549559"/>
            <a:ext cx="2314963" cy="37990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2767DEC-6F49-4119-8153-81E0207DD9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813422" y="1549558"/>
            <a:ext cx="2314963" cy="37990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310C90-9E91-4E77-8487-86F38AD9CB5B}"/>
              </a:ext>
            </a:extLst>
          </p:cNvPr>
          <p:cNvSpPr txBox="1"/>
          <p:nvPr/>
        </p:nvSpPr>
        <p:spPr>
          <a:xfrm>
            <a:off x="716387" y="1719743"/>
            <a:ext cx="3154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Where we think we 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50B2EC-68E2-4690-8CDB-D236C0169CCA}"/>
              </a:ext>
            </a:extLst>
          </p:cNvPr>
          <p:cNvSpPr txBox="1"/>
          <p:nvPr/>
        </p:nvSpPr>
        <p:spPr>
          <a:xfrm>
            <a:off x="4694590" y="1719743"/>
            <a:ext cx="3002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Where we actually are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ABA2D3-8532-4AA0-9853-21311095439D}"/>
              </a:ext>
            </a:extLst>
          </p:cNvPr>
          <p:cNvSpPr txBox="1"/>
          <p:nvPr/>
        </p:nvSpPr>
        <p:spPr>
          <a:xfrm>
            <a:off x="8520445" y="1719743"/>
            <a:ext cx="295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Where we want to be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16EE52-3923-467A-8DC8-0FB7B41DF3FF}"/>
              </a:ext>
            </a:extLst>
          </p:cNvPr>
          <p:cNvSpPr txBox="1"/>
          <p:nvPr/>
        </p:nvSpPr>
        <p:spPr>
          <a:xfrm>
            <a:off x="365988" y="322868"/>
            <a:ext cx="61029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Session 2: terminal session</a:t>
            </a:r>
          </a:p>
        </p:txBody>
      </p:sp>
    </p:spTree>
    <p:extLst>
      <p:ext uri="{BB962C8B-B14F-4D97-AF65-F5344CB8AC3E}">
        <p14:creationId xmlns:p14="http://schemas.microsoft.com/office/powerpoint/2010/main" val="123697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6076EC-3110-4B34-97B2-18BAC405A599}"/>
              </a:ext>
            </a:extLst>
          </p:cNvPr>
          <p:cNvSpPr txBox="1"/>
          <p:nvPr/>
        </p:nvSpPr>
        <p:spPr>
          <a:xfrm>
            <a:off x="520118" y="214124"/>
            <a:ext cx="1029179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-h / --help # almost all tools come with a help list that shows the </a:t>
            </a:r>
            <a:r>
              <a:rPr lang="en-GB" dirty="0" err="1"/>
              <a:t>avaialable</a:t>
            </a:r>
            <a:r>
              <a:rPr lang="en-GB" dirty="0"/>
              <a:t> commands and how to use them</a:t>
            </a:r>
          </a:p>
          <a:p>
            <a:r>
              <a:rPr lang="en-GB" dirty="0"/>
              <a:t>				</a:t>
            </a:r>
            <a:r>
              <a:rPr lang="en-GB" dirty="0" err="1"/>
              <a:t>mkdir</a:t>
            </a:r>
            <a:r>
              <a:rPr lang="en-GB" dirty="0"/>
              <a:t> --help</a:t>
            </a:r>
          </a:p>
          <a:p>
            <a:r>
              <a:rPr lang="en-GB" dirty="0"/>
              <a:t>				ls --help</a:t>
            </a:r>
          </a:p>
          <a:p>
            <a:r>
              <a:rPr lang="en-GB" dirty="0"/>
              <a:t>				</a:t>
            </a:r>
            <a:r>
              <a:rPr lang="en-GB" dirty="0" err="1"/>
              <a:t>sed</a:t>
            </a:r>
            <a:r>
              <a:rPr lang="en-GB" dirty="0"/>
              <a:t> --help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&gt; # directing output to a location</a:t>
            </a:r>
          </a:p>
          <a:p>
            <a:r>
              <a:rPr lang="en-GB" dirty="0"/>
              <a:t>&gt;&gt; # adding an output to a location</a:t>
            </a:r>
          </a:p>
          <a:p>
            <a:r>
              <a:rPr lang="en-GB" dirty="0"/>
              <a:t>1&gt;	# </a:t>
            </a:r>
            <a:r>
              <a:rPr lang="en-GB" dirty="0" err="1"/>
              <a:t>STDout</a:t>
            </a:r>
            <a:endParaRPr lang="en-GB" dirty="0"/>
          </a:p>
          <a:p>
            <a:r>
              <a:rPr lang="en-GB" dirty="0"/>
              <a:t>2&gt;	# </a:t>
            </a:r>
            <a:r>
              <a:rPr lang="en-GB" dirty="0" err="1"/>
              <a:t>STDerr</a:t>
            </a:r>
            <a:endParaRPr lang="en-GB" dirty="0"/>
          </a:p>
          <a:p>
            <a:r>
              <a:rPr lang="en-GB" dirty="0"/>
              <a:t>&amp;&gt;	# </a:t>
            </a:r>
            <a:r>
              <a:rPr lang="en-GB" dirty="0" err="1"/>
              <a:t>STDout</a:t>
            </a:r>
            <a:r>
              <a:rPr lang="en-GB" dirty="0"/>
              <a:t> + </a:t>
            </a:r>
            <a:r>
              <a:rPr lang="en-GB" dirty="0" err="1"/>
              <a:t>STDerr</a:t>
            </a:r>
            <a:r>
              <a:rPr lang="en-GB" dirty="0"/>
              <a:t> (all output)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875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6076EC-3110-4B34-97B2-18BAC405A599}"/>
              </a:ext>
            </a:extLst>
          </p:cNvPr>
          <p:cNvSpPr txBox="1"/>
          <p:nvPr/>
        </p:nvSpPr>
        <p:spPr>
          <a:xfrm>
            <a:off x="520117" y="650892"/>
            <a:ext cx="1215640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Variables in bash.</a:t>
            </a:r>
          </a:p>
          <a:p>
            <a:endParaRPr lang="en-GB" dirty="0"/>
          </a:p>
          <a:p>
            <a:r>
              <a:rPr lang="en-GB" dirty="0" err="1"/>
              <a:t>variable_bool</a:t>
            </a:r>
            <a:r>
              <a:rPr lang="en-GB" dirty="0"/>
              <a:t>=true											</a:t>
            </a:r>
          </a:p>
          <a:p>
            <a:r>
              <a:rPr lang="en-GB" dirty="0"/>
              <a:t>#this type of variable is called a </a:t>
            </a:r>
            <a:r>
              <a:rPr lang="en-GB" dirty="0" err="1"/>
              <a:t>boolean</a:t>
            </a:r>
            <a:r>
              <a:rPr lang="en-GB" dirty="0"/>
              <a:t>, and can only be either true or false</a:t>
            </a:r>
          </a:p>
          <a:p>
            <a:endParaRPr lang="en-GB" dirty="0"/>
          </a:p>
          <a:p>
            <a:r>
              <a:rPr lang="en-GB" dirty="0" err="1"/>
              <a:t>variable_bool</a:t>
            </a:r>
            <a:r>
              <a:rPr lang="en-GB" dirty="0"/>
              <a:t>=false											</a:t>
            </a:r>
          </a:p>
          <a:p>
            <a:r>
              <a:rPr lang="en-GB" dirty="0"/>
              <a:t>#It comes from binary statements that have only a 0 or 1 </a:t>
            </a:r>
            <a:r>
              <a:rPr lang="en-GB" dirty="0" err="1"/>
              <a:t>sollution</a:t>
            </a:r>
            <a:r>
              <a:rPr lang="en-GB" dirty="0"/>
              <a:t>, 1+1 = 0 (well, 1 0)</a:t>
            </a:r>
          </a:p>
          <a:p>
            <a:endParaRPr lang="en-GB" dirty="0"/>
          </a:p>
          <a:p>
            <a:r>
              <a:rPr lang="en-GB" dirty="0" err="1"/>
              <a:t>variable_numeric</a:t>
            </a:r>
            <a:r>
              <a:rPr lang="en-GB" dirty="0"/>
              <a:t>=12346579.13213155678											</a:t>
            </a:r>
          </a:p>
          <a:p>
            <a:r>
              <a:rPr lang="en-GB" dirty="0"/>
              <a:t>#integers (hole numbers), floats (numbers with decimal points) and in other languages a double (64bit, </a:t>
            </a:r>
            <a:r>
              <a:rPr lang="en-GB" dirty="0" err="1"/>
              <a:t>wheras</a:t>
            </a:r>
            <a:r>
              <a:rPr lang="en-GB" dirty="0"/>
              <a:t> floats are 32 bit)</a:t>
            </a:r>
          </a:p>
          <a:p>
            <a:endParaRPr lang="en-GB" dirty="0"/>
          </a:p>
          <a:p>
            <a:r>
              <a:rPr lang="en-GB" dirty="0" err="1"/>
              <a:t>variable_string</a:t>
            </a:r>
            <a:r>
              <a:rPr lang="en-GB" dirty="0"/>
              <a:t>="</a:t>
            </a:r>
            <a:r>
              <a:rPr lang="en-GB" dirty="0" err="1"/>
              <a:t>i'm</a:t>
            </a:r>
            <a:r>
              <a:rPr lang="en-GB" dirty="0"/>
              <a:t> a string"								</a:t>
            </a:r>
          </a:p>
          <a:p>
            <a:r>
              <a:rPr lang="en-GB" dirty="0"/>
              <a:t>#A string is not part of an instrument, it's a string of characters</a:t>
            </a:r>
          </a:p>
          <a:p>
            <a:endParaRPr lang="en-GB" dirty="0"/>
          </a:p>
          <a:p>
            <a:r>
              <a:rPr lang="en-GB" dirty="0" err="1"/>
              <a:t>variable_array</a:t>
            </a:r>
            <a:r>
              <a:rPr lang="en-GB" dirty="0"/>
              <a:t>=(“I” am 4 collection of individual elements)	</a:t>
            </a:r>
          </a:p>
          <a:p>
            <a:r>
              <a:rPr lang="en-GB" dirty="0"/>
              <a:t>#A array (sometimes called vector in other languages) is a collection of things, can be other variables, integers, strings, whatever)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155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6076EC-3110-4B34-97B2-18BAC405A599}"/>
              </a:ext>
            </a:extLst>
          </p:cNvPr>
          <p:cNvSpPr txBox="1"/>
          <p:nvPr/>
        </p:nvSpPr>
        <p:spPr>
          <a:xfrm>
            <a:off x="494951" y="1120676"/>
            <a:ext cx="1006410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Arrays have indices... </a:t>
            </a:r>
          </a:p>
          <a:p>
            <a:endParaRPr lang="en-GB" dirty="0"/>
          </a:p>
          <a:p>
            <a:r>
              <a:rPr lang="en-GB" dirty="0"/>
              <a:t>Example:</a:t>
            </a:r>
          </a:p>
          <a:p>
            <a:r>
              <a:rPr lang="en-GB" dirty="0" err="1"/>
              <a:t>variable_array</a:t>
            </a:r>
            <a:r>
              <a:rPr lang="en-GB" dirty="0"/>
              <a:t>=(</a:t>
            </a:r>
            <a:r>
              <a:rPr lang="en-GB" dirty="0" err="1"/>
              <a:t>i</a:t>
            </a:r>
            <a:r>
              <a:rPr lang="en-GB" dirty="0"/>
              <a:t> am a collection of individual elements)	</a:t>
            </a:r>
          </a:p>
          <a:p>
            <a:endParaRPr lang="en-GB" dirty="0"/>
          </a:p>
          <a:p>
            <a:r>
              <a:rPr lang="en-GB" dirty="0"/>
              <a:t>echo ${</a:t>
            </a:r>
            <a:r>
              <a:rPr lang="en-GB" dirty="0" err="1"/>
              <a:t>variable_array</a:t>
            </a:r>
            <a:r>
              <a:rPr lang="en-GB" dirty="0"/>
              <a:t>[1]} </a:t>
            </a:r>
            <a:br>
              <a:rPr lang="en-GB" dirty="0"/>
            </a:br>
            <a:r>
              <a:rPr lang="en-GB" dirty="0"/>
              <a:t>will return "am“</a:t>
            </a:r>
          </a:p>
          <a:p>
            <a:endParaRPr lang="en-GB" dirty="0"/>
          </a:p>
          <a:p>
            <a:r>
              <a:rPr lang="en-GB" dirty="0"/>
              <a:t>Keep in mind, bash will always want to interpret whatever it gets on </a:t>
            </a:r>
            <a:r>
              <a:rPr lang="en-GB" dirty="0" err="1"/>
              <a:t>STDin</a:t>
            </a:r>
            <a:r>
              <a:rPr lang="en-GB" dirty="0"/>
              <a:t>, to be a object or command.... </a:t>
            </a:r>
          </a:p>
          <a:p>
            <a:endParaRPr lang="en-GB" dirty="0"/>
          </a:p>
          <a:p>
            <a:r>
              <a:rPr lang="en-GB" dirty="0"/>
              <a:t>This is why </a:t>
            </a:r>
          </a:p>
          <a:p>
            <a:endParaRPr lang="en-GB" dirty="0"/>
          </a:p>
          <a:p>
            <a:r>
              <a:rPr lang="en-GB" dirty="0"/>
              <a:t>${</a:t>
            </a:r>
            <a:r>
              <a:rPr lang="en-GB" dirty="0" err="1"/>
              <a:t>variable_array</a:t>
            </a:r>
            <a:r>
              <a:rPr lang="en-GB" dirty="0"/>
              <a:t>[1]} </a:t>
            </a:r>
          </a:p>
          <a:p>
            <a:r>
              <a:rPr lang="en-GB" dirty="0"/>
              <a:t>will just return an error "am: command not found"</a:t>
            </a:r>
          </a:p>
          <a:p>
            <a:endParaRPr lang="en-GB" dirty="0"/>
          </a:p>
          <a:p>
            <a:r>
              <a:rPr lang="en-GB" dirty="0"/>
              <a:t>Bash is dumb </a:t>
            </a:r>
            <a:r>
              <a:rPr lang="en-GB" dirty="0" err="1"/>
              <a:t>dumb</a:t>
            </a:r>
            <a:r>
              <a:rPr lang="en-GB" dirty="0"/>
              <a:t>, so you have to be smart when tyring to make it do something</a:t>
            </a:r>
          </a:p>
        </p:txBody>
      </p:sp>
    </p:spTree>
    <p:extLst>
      <p:ext uri="{BB962C8B-B14F-4D97-AF65-F5344CB8AC3E}">
        <p14:creationId xmlns:p14="http://schemas.microsoft.com/office/powerpoint/2010/main" val="1622783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6076EC-3110-4B34-97B2-18BAC405A599}"/>
              </a:ext>
            </a:extLst>
          </p:cNvPr>
          <p:cNvSpPr txBox="1"/>
          <p:nvPr/>
        </p:nvSpPr>
        <p:spPr>
          <a:xfrm>
            <a:off x="494951" y="1120676"/>
            <a:ext cx="836030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Calling on variables</a:t>
            </a:r>
          </a:p>
          <a:p>
            <a:endParaRPr lang="en-GB" dirty="0"/>
          </a:p>
          <a:p>
            <a:r>
              <a:rPr lang="en-GB" dirty="0"/>
              <a:t>${variable}								</a:t>
            </a:r>
          </a:p>
          <a:p>
            <a:r>
              <a:rPr lang="en-GB" dirty="0"/>
              <a:t>#This bracket tells bash that a variable is coming, and it's content should be used.</a:t>
            </a:r>
          </a:p>
          <a:p>
            <a:endParaRPr lang="en-GB" dirty="0"/>
          </a:p>
          <a:p>
            <a:r>
              <a:rPr lang="en-GB" dirty="0"/>
              <a:t>$(variable)								</a:t>
            </a:r>
          </a:p>
          <a:p>
            <a:r>
              <a:rPr lang="en-GB" dirty="0"/>
              <a:t>#This stands for command substitution; it means run command and put its output here.</a:t>
            </a:r>
          </a:p>
          <a:p>
            <a:endParaRPr lang="en-GB" dirty="0"/>
          </a:p>
          <a:p>
            <a:r>
              <a:rPr lang="en-GB" dirty="0"/>
              <a:t>$variable								</a:t>
            </a:r>
          </a:p>
          <a:p>
            <a:r>
              <a:rPr lang="en-GB" dirty="0"/>
              <a:t>#This will assume variable is a command to run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0834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6076EC-3110-4B34-97B2-18BAC405A599}"/>
              </a:ext>
            </a:extLst>
          </p:cNvPr>
          <p:cNvSpPr txBox="1"/>
          <p:nvPr/>
        </p:nvSpPr>
        <p:spPr>
          <a:xfrm>
            <a:off x="2046914" y="1120676"/>
            <a:ext cx="513406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examples</a:t>
            </a:r>
          </a:p>
          <a:p>
            <a:endParaRPr lang="en-GB" dirty="0"/>
          </a:p>
          <a:p>
            <a:r>
              <a:rPr lang="en-GB" dirty="0" err="1"/>
              <a:t>variable_A</a:t>
            </a:r>
            <a:r>
              <a:rPr lang="en-GB" dirty="0"/>
              <a:t>="I am a string"</a:t>
            </a:r>
          </a:p>
          <a:p>
            <a:r>
              <a:rPr lang="en-GB" dirty="0"/>
              <a:t>echo ${</a:t>
            </a:r>
            <a:r>
              <a:rPr lang="en-GB" dirty="0" err="1"/>
              <a:t>variable_A</a:t>
            </a:r>
            <a:r>
              <a:rPr lang="en-GB" dirty="0"/>
              <a:t>}</a:t>
            </a:r>
          </a:p>
          <a:p>
            <a:r>
              <a:rPr lang="en-GB" dirty="0"/>
              <a:t>Will give you “I am a string”</a:t>
            </a:r>
          </a:p>
          <a:p>
            <a:endParaRPr lang="en-GB" dirty="0"/>
          </a:p>
          <a:p>
            <a:r>
              <a:rPr lang="en-GB" dirty="0" err="1"/>
              <a:t>variable_B</a:t>
            </a:r>
            <a:r>
              <a:rPr lang="en-GB" dirty="0"/>
              <a:t>=$(echo ${</a:t>
            </a:r>
            <a:r>
              <a:rPr lang="en-GB" dirty="0" err="1"/>
              <a:t>variable_A</a:t>
            </a:r>
            <a:r>
              <a:rPr lang="en-GB" dirty="0"/>
              <a:t>})</a:t>
            </a:r>
          </a:p>
          <a:p>
            <a:r>
              <a:rPr lang="en-GB" dirty="0"/>
              <a:t>echo ${</a:t>
            </a:r>
            <a:r>
              <a:rPr lang="en-GB" dirty="0" err="1"/>
              <a:t>variable_B</a:t>
            </a:r>
            <a:r>
              <a:rPr lang="en-GB" dirty="0"/>
              <a:t>}</a:t>
            </a:r>
          </a:p>
          <a:p>
            <a:r>
              <a:rPr lang="en-GB" dirty="0"/>
              <a:t>Will give you “I am a string”</a:t>
            </a:r>
          </a:p>
          <a:p>
            <a:endParaRPr lang="en-GB" dirty="0"/>
          </a:p>
          <a:p>
            <a:r>
              <a:rPr lang="en-GB" dirty="0"/>
              <a:t>function x { </a:t>
            </a:r>
          </a:p>
          <a:p>
            <a:r>
              <a:rPr lang="en-GB" dirty="0"/>
              <a:t>	echo ${</a:t>
            </a:r>
            <a:r>
              <a:rPr lang="en-GB" dirty="0" err="1"/>
              <a:t>variable_A</a:t>
            </a:r>
            <a:r>
              <a:rPr lang="en-GB" dirty="0"/>
              <a:t>} </a:t>
            </a:r>
          </a:p>
          <a:p>
            <a:r>
              <a:rPr lang="en-GB" dirty="0"/>
              <a:t>}</a:t>
            </a:r>
          </a:p>
          <a:p>
            <a:r>
              <a:rPr lang="en-GB" dirty="0" err="1"/>
              <a:t>variable_C</a:t>
            </a:r>
            <a:r>
              <a:rPr lang="en-GB" dirty="0"/>
              <a:t>="x"</a:t>
            </a:r>
          </a:p>
          <a:p>
            <a:r>
              <a:rPr lang="en-GB" dirty="0"/>
              <a:t>$</a:t>
            </a:r>
            <a:r>
              <a:rPr lang="en-GB" dirty="0" err="1"/>
              <a:t>variable_C</a:t>
            </a:r>
            <a:endParaRPr lang="en-GB" dirty="0"/>
          </a:p>
          <a:p>
            <a:r>
              <a:rPr lang="en-GB" dirty="0"/>
              <a:t>Will give you “I am a string”</a:t>
            </a:r>
          </a:p>
          <a:p>
            <a:endParaRPr lang="en-GB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03153CF-970A-4561-9520-FC23301BE25A}"/>
              </a:ext>
            </a:extLst>
          </p:cNvPr>
          <p:cNvSpPr/>
          <p:nvPr/>
        </p:nvSpPr>
        <p:spPr>
          <a:xfrm>
            <a:off x="1703664" y="1828800"/>
            <a:ext cx="167780" cy="1677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65C6B9C-1F47-47C7-BF9C-255FCFFFCFA6}"/>
              </a:ext>
            </a:extLst>
          </p:cNvPr>
          <p:cNvSpPr/>
          <p:nvPr/>
        </p:nvSpPr>
        <p:spPr>
          <a:xfrm>
            <a:off x="1703664" y="2895600"/>
            <a:ext cx="167780" cy="1677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8709D04-8039-4EDA-A433-278A293F69B7}"/>
              </a:ext>
            </a:extLst>
          </p:cNvPr>
          <p:cNvSpPr/>
          <p:nvPr/>
        </p:nvSpPr>
        <p:spPr>
          <a:xfrm>
            <a:off x="1703664" y="3962400"/>
            <a:ext cx="167780" cy="1677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31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6076EC-3110-4B34-97B2-18BAC405A599}"/>
              </a:ext>
            </a:extLst>
          </p:cNvPr>
          <p:cNvSpPr txBox="1"/>
          <p:nvPr/>
        </p:nvSpPr>
        <p:spPr>
          <a:xfrm>
            <a:off x="1350627" y="0"/>
            <a:ext cx="513406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else statements</a:t>
            </a:r>
          </a:p>
          <a:p>
            <a:r>
              <a:rPr lang="en-GB" dirty="0"/>
              <a:t>variable=99</a:t>
            </a:r>
          </a:p>
          <a:p>
            <a:r>
              <a:rPr lang="en-GB" dirty="0"/>
              <a:t>if ${variable}=2; then</a:t>
            </a:r>
          </a:p>
          <a:p>
            <a:r>
              <a:rPr lang="en-GB" dirty="0"/>
              <a:t>	echo "Variable is indeed a 2"</a:t>
            </a:r>
          </a:p>
          <a:p>
            <a:r>
              <a:rPr lang="en-GB" dirty="0"/>
              <a:t>fi</a:t>
            </a:r>
          </a:p>
          <a:p>
            <a:endParaRPr lang="en-GB" dirty="0"/>
          </a:p>
          <a:p>
            <a:r>
              <a:rPr lang="en-GB" dirty="0"/>
              <a:t>if ${variable}=1; then</a:t>
            </a:r>
          </a:p>
          <a:p>
            <a:r>
              <a:rPr lang="en-GB" dirty="0"/>
              <a:t>	echo "Variable is indeed a 1"</a:t>
            </a:r>
          </a:p>
          <a:p>
            <a:r>
              <a:rPr lang="en-GB" dirty="0"/>
              <a:t>else</a:t>
            </a:r>
          </a:p>
          <a:p>
            <a:r>
              <a:rPr lang="en-GB" dirty="0"/>
              <a:t>	echo "Variable is not 1"</a:t>
            </a:r>
          </a:p>
          <a:p>
            <a:r>
              <a:rPr lang="en-GB" dirty="0"/>
              <a:t>fi</a:t>
            </a:r>
          </a:p>
          <a:p>
            <a:endParaRPr lang="en-GB" dirty="0"/>
          </a:p>
          <a:p>
            <a:r>
              <a:rPr lang="en-GB" dirty="0"/>
              <a:t>If [[ </a:t>
            </a:r>
            <a:r>
              <a:rPr lang="en-GB" dirty="0" err="1"/>
              <a:t>variable_a</a:t>
            </a:r>
            <a:r>
              <a:rPr lang="en-GB" dirty="0"/>
              <a:t>=1 &amp;&amp; variable_ ]];  then</a:t>
            </a:r>
          </a:p>
          <a:p>
            <a:r>
              <a:rPr lang="en-GB" dirty="0"/>
              <a:t>If ${</a:t>
            </a:r>
            <a:r>
              <a:rPr lang="en-GB" dirty="0" err="1"/>
              <a:t>variable_a</a:t>
            </a:r>
            <a:r>
              <a:rPr lang="en-GB" dirty="0"/>
              <a:t>}=1 &amp;&amp; ${</a:t>
            </a:r>
            <a:r>
              <a:rPr lang="en-GB" dirty="0" err="1"/>
              <a:t>variable_b</a:t>
            </a:r>
            <a:r>
              <a:rPr lang="en-GB" dirty="0"/>
              <a:t>}=3; then</a:t>
            </a:r>
          </a:p>
          <a:p>
            <a:endParaRPr lang="en-GB" dirty="0"/>
          </a:p>
          <a:p>
            <a:r>
              <a:rPr lang="en-GB" dirty="0"/>
              <a:t>if ${variable}=1; then</a:t>
            </a:r>
          </a:p>
          <a:p>
            <a:r>
              <a:rPr lang="en-GB" dirty="0"/>
              <a:t>	echo "Variable is indeed a 1"</a:t>
            </a:r>
          </a:p>
          <a:p>
            <a:r>
              <a:rPr lang="en-GB" dirty="0" err="1"/>
              <a:t>elif</a:t>
            </a:r>
            <a:r>
              <a:rPr lang="en-GB" dirty="0"/>
              <a:t> ${variable}=2; then</a:t>
            </a:r>
          </a:p>
          <a:p>
            <a:r>
              <a:rPr lang="en-GB" dirty="0"/>
              <a:t>	echo "Variable is a 2"</a:t>
            </a:r>
          </a:p>
          <a:p>
            <a:r>
              <a:rPr lang="en-GB" dirty="0"/>
              <a:t>else</a:t>
            </a:r>
          </a:p>
          <a:p>
            <a:r>
              <a:rPr lang="en-GB" dirty="0"/>
              <a:t>	echo "Variable is neither 1 or 2"</a:t>
            </a:r>
          </a:p>
          <a:p>
            <a:r>
              <a:rPr lang="en-GB" dirty="0"/>
              <a:t>fi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03153CF-970A-4561-9520-FC23301BE25A}"/>
              </a:ext>
            </a:extLst>
          </p:cNvPr>
          <p:cNvSpPr/>
          <p:nvPr/>
        </p:nvSpPr>
        <p:spPr>
          <a:xfrm>
            <a:off x="1007377" y="679508"/>
            <a:ext cx="167780" cy="1677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65C6B9C-1F47-47C7-BF9C-255FCFFFCFA6}"/>
              </a:ext>
            </a:extLst>
          </p:cNvPr>
          <p:cNvSpPr/>
          <p:nvPr/>
        </p:nvSpPr>
        <p:spPr>
          <a:xfrm>
            <a:off x="1007377" y="1712752"/>
            <a:ext cx="167780" cy="1677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8709D04-8039-4EDA-A433-278A293F69B7}"/>
              </a:ext>
            </a:extLst>
          </p:cNvPr>
          <p:cNvSpPr/>
          <p:nvPr/>
        </p:nvSpPr>
        <p:spPr>
          <a:xfrm>
            <a:off x="1007377" y="4214068"/>
            <a:ext cx="167780" cy="1677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085770-5024-452C-8F7E-EE835EB26020}"/>
              </a:ext>
            </a:extLst>
          </p:cNvPr>
          <p:cNvSpPr/>
          <p:nvPr/>
        </p:nvSpPr>
        <p:spPr>
          <a:xfrm>
            <a:off x="1007377" y="3087848"/>
            <a:ext cx="167780" cy="1677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C26972-FC47-4F39-BD04-6521D5461482}"/>
              </a:ext>
            </a:extLst>
          </p:cNvPr>
          <p:cNvSpPr txBox="1"/>
          <p:nvPr/>
        </p:nvSpPr>
        <p:spPr>
          <a:xfrm>
            <a:off x="5831747" y="-74103"/>
            <a:ext cx="513406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else statements</a:t>
            </a:r>
          </a:p>
          <a:p>
            <a:r>
              <a:rPr lang="en-GB" dirty="0"/>
              <a:t>variable=2</a:t>
            </a:r>
          </a:p>
          <a:p>
            <a:r>
              <a:rPr lang="en-GB" dirty="0"/>
              <a:t>if ${variable}=2; then</a:t>
            </a:r>
          </a:p>
          <a:p>
            <a:r>
              <a:rPr lang="en-GB" dirty="0"/>
              <a:t>	echo "Variable is indeed a 2"</a:t>
            </a:r>
          </a:p>
          <a:p>
            <a:r>
              <a:rPr lang="en-GB" dirty="0"/>
              <a:t>fi</a:t>
            </a:r>
          </a:p>
          <a:p>
            <a:endParaRPr lang="en-GB" dirty="0"/>
          </a:p>
          <a:p>
            <a:r>
              <a:rPr lang="en-GB" dirty="0"/>
              <a:t>if ${variable}=1; then</a:t>
            </a:r>
          </a:p>
          <a:p>
            <a:r>
              <a:rPr lang="en-GB" dirty="0"/>
              <a:t>	echo "Variable is indeed a 1"</a:t>
            </a:r>
          </a:p>
          <a:p>
            <a:r>
              <a:rPr lang="en-GB" dirty="0"/>
              <a:t>else</a:t>
            </a:r>
          </a:p>
          <a:p>
            <a:r>
              <a:rPr lang="en-GB" dirty="0"/>
              <a:t>	echo "Variable is not 1"</a:t>
            </a:r>
          </a:p>
          <a:p>
            <a:r>
              <a:rPr lang="en-GB" dirty="0"/>
              <a:t>fi</a:t>
            </a:r>
          </a:p>
          <a:p>
            <a:endParaRPr lang="en-GB" dirty="0"/>
          </a:p>
          <a:p>
            <a:r>
              <a:rPr lang="en-GB" dirty="0"/>
              <a:t>If [[ </a:t>
            </a:r>
            <a:r>
              <a:rPr lang="en-GB" dirty="0" err="1"/>
              <a:t>variable_a</a:t>
            </a:r>
            <a:r>
              <a:rPr lang="en-GB" dirty="0"/>
              <a:t>=1 &amp;&amp; variable_ ]];  then</a:t>
            </a:r>
          </a:p>
          <a:p>
            <a:r>
              <a:rPr lang="en-GB" dirty="0"/>
              <a:t>If ${</a:t>
            </a:r>
            <a:r>
              <a:rPr lang="en-GB" dirty="0" err="1"/>
              <a:t>variable_a</a:t>
            </a:r>
            <a:r>
              <a:rPr lang="en-GB" dirty="0"/>
              <a:t>}=1 &amp;&amp; ${</a:t>
            </a:r>
            <a:r>
              <a:rPr lang="en-GB" dirty="0" err="1"/>
              <a:t>variable_b</a:t>
            </a:r>
            <a:r>
              <a:rPr lang="en-GB" dirty="0"/>
              <a:t>}=3; then</a:t>
            </a:r>
          </a:p>
          <a:p>
            <a:endParaRPr lang="en-GB" dirty="0"/>
          </a:p>
          <a:p>
            <a:br>
              <a:rPr lang="en-GB" dirty="0"/>
            </a:br>
            <a:r>
              <a:rPr lang="en-GB" dirty="0"/>
              <a:t>if ${variable}=</a:t>
            </a:r>
            <a:r>
              <a:rPr lang="en-GB" dirty="0" err="1"/>
              <a:t>tue</a:t>
            </a:r>
            <a:r>
              <a:rPr lang="en-GB" dirty="0"/>
              <a:t>; then</a:t>
            </a:r>
          </a:p>
          <a:p>
            <a:r>
              <a:rPr lang="en-GB" dirty="0"/>
              <a:t>	echo “keep socks on"</a:t>
            </a:r>
          </a:p>
          <a:p>
            <a:r>
              <a:rPr lang="en-GB" dirty="0" err="1"/>
              <a:t>elif</a:t>
            </a:r>
            <a:r>
              <a:rPr lang="en-GB" dirty="0"/>
              <a:t> ${variable}=false; then</a:t>
            </a:r>
          </a:p>
          <a:p>
            <a:r>
              <a:rPr lang="en-GB" dirty="0"/>
              <a:t>	echo “change socks“</a:t>
            </a:r>
          </a:p>
          <a:p>
            <a:r>
              <a:rPr lang="en-GB" dirty="0"/>
              <a:t>Else</a:t>
            </a:r>
          </a:p>
          <a:p>
            <a:r>
              <a:rPr lang="en-GB" dirty="0"/>
              <a:t>	echo “ you probably need to see a doctor”</a:t>
            </a:r>
          </a:p>
          <a:p>
            <a:r>
              <a:rPr lang="en-GB" dirty="0"/>
              <a:t>fi</a:t>
            </a:r>
          </a:p>
        </p:txBody>
      </p:sp>
    </p:spTree>
    <p:extLst>
      <p:ext uri="{BB962C8B-B14F-4D97-AF65-F5344CB8AC3E}">
        <p14:creationId xmlns:p14="http://schemas.microsoft.com/office/powerpoint/2010/main" val="947791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6076EC-3110-4B34-97B2-18BAC405A599}"/>
              </a:ext>
            </a:extLst>
          </p:cNvPr>
          <p:cNvSpPr txBox="1"/>
          <p:nvPr/>
        </p:nvSpPr>
        <p:spPr>
          <a:xfrm>
            <a:off x="1350627" y="374056"/>
            <a:ext cx="513406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else statements</a:t>
            </a:r>
          </a:p>
          <a:p>
            <a:r>
              <a:rPr lang="en-GB" dirty="0"/>
              <a:t>variable=1</a:t>
            </a:r>
          </a:p>
          <a:p>
            <a:r>
              <a:rPr lang="en-GB" dirty="0"/>
              <a:t>if [[ $variable -</a:t>
            </a:r>
            <a:r>
              <a:rPr lang="en-GB" dirty="0" err="1"/>
              <a:t>gt</a:t>
            </a:r>
            <a:r>
              <a:rPr lang="en-GB" dirty="0"/>
              <a:t> 1 ]]; do</a:t>
            </a:r>
          </a:p>
          <a:p>
            <a:r>
              <a:rPr lang="en-GB" dirty="0"/>
              <a:t>	echo "Variable is greater than 1"</a:t>
            </a:r>
          </a:p>
          <a:p>
            <a:r>
              <a:rPr lang="en-GB" dirty="0" err="1"/>
              <a:t>elif</a:t>
            </a:r>
            <a:r>
              <a:rPr lang="en-GB" dirty="0"/>
              <a:t> [[ $variable -</a:t>
            </a:r>
            <a:r>
              <a:rPr lang="en-GB" dirty="0" err="1"/>
              <a:t>eq</a:t>
            </a:r>
            <a:r>
              <a:rPr lang="en-GB" dirty="0"/>
              <a:t> 1 ]]; do</a:t>
            </a:r>
          </a:p>
          <a:p>
            <a:r>
              <a:rPr lang="en-GB" dirty="0"/>
              <a:t>	echo "Variable is equal to 1"</a:t>
            </a:r>
          </a:p>
          <a:p>
            <a:r>
              <a:rPr lang="en-GB" dirty="0" err="1"/>
              <a:t>elif</a:t>
            </a:r>
            <a:r>
              <a:rPr lang="en-GB" dirty="0"/>
              <a:t> [[ $variable -</a:t>
            </a:r>
            <a:r>
              <a:rPr lang="en-GB" dirty="0" err="1"/>
              <a:t>lt</a:t>
            </a:r>
            <a:r>
              <a:rPr lang="en-GB" dirty="0"/>
              <a:t> 1 ]]; do</a:t>
            </a:r>
          </a:p>
          <a:p>
            <a:r>
              <a:rPr lang="en-GB" dirty="0"/>
              <a:t>	echo "Variable is lower than 1"</a:t>
            </a:r>
          </a:p>
          <a:p>
            <a:r>
              <a:rPr lang="en-GB" dirty="0"/>
              <a:t>fi</a:t>
            </a:r>
          </a:p>
          <a:p>
            <a:endParaRPr lang="en-GB" dirty="0"/>
          </a:p>
          <a:p>
            <a:r>
              <a:rPr lang="en-GB" dirty="0"/>
              <a:t>Boolean if </a:t>
            </a:r>
            <a:r>
              <a:rPr lang="en-GB" dirty="0" err="1"/>
              <a:t>statments</a:t>
            </a:r>
            <a:endParaRPr lang="en-GB" dirty="0"/>
          </a:p>
          <a:p>
            <a:r>
              <a:rPr lang="en-GB" dirty="0"/>
              <a:t>variable=true</a:t>
            </a:r>
          </a:p>
          <a:p>
            <a:r>
              <a:rPr lang="en-GB" dirty="0"/>
              <a:t>if $variable ; then </a:t>
            </a:r>
          </a:p>
          <a:p>
            <a:r>
              <a:rPr lang="en-GB" dirty="0"/>
              <a:t>	echo "The variable is True"</a:t>
            </a:r>
          </a:p>
          <a:p>
            <a:r>
              <a:rPr lang="en-GB" dirty="0"/>
              <a:t>else</a:t>
            </a:r>
          </a:p>
          <a:p>
            <a:r>
              <a:rPr lang="en-GB" dirty="0"/>
              <a:t>	echo "The variable is False"</a:t>
            </a:r>
          </a:p>
          <a:p>
            <a:r>
              <a:rPr lang="en-GB" dirty="0"/>
              <a:t>fi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03153CF-970A-4561-9520-FC23301BE25A}"/>
              </a:ext>
            </a:extLst>
          </p:cNvPr>
          <p:cNvSpPr/>
          <p:nvPr/>
        </p:nvSpPr>
        <p:spPr>
          <a:xfrm>
            <a:off x="1007377" y="1082180"/>
            <a:ext cx="167780" cy="1677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8709D04-8039-4EDA-A433-278A293F69B7}"/>
              </a:ext>
            </a:extLst>
          </p:cNvPr>
          <p:cNvSpPr/>
          <p:nvPr/>
        </p:nvSpPr>
        <p:spPr>
          <a:xfrm>
            <a:off x="1007377" y="3517783"/>
            <a:ext cx="167780" cy="1677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0580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1645</TotalTime>
  <Words>1026</Words>
  <Application>Microsoft Office PowerPoint</Application>
  <PresentationFormat>Widescreen</PresentationFormat>
  <Paragraphs>160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Lesley Sitter</dc:creator>
  <cp:lastModifiedBy>Lesley Sitter</cp:lastModifiedBy>
  <cp:revision>12</cp:revision>
  <dcterms:created xsi:type="dcterms:W3CDTF">2021-11-15T12:30:15Z</dcterms:created>
  <dcterms:modified xsi:type="dcterms:W3CDTF">2021-11-30T08:16:35Z</dcterms:modified>
</cp:coreProperties>
</file>