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3880" y="2167204"/>
            <a:ext cx="6476238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68069" y="4054855"/>
            <a:ext cx="600786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473" y="1533271"/>
            <a:ext cx="4861052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480" y="2990849"/>
            <a:ext cx="7763509" cy="367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jp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uralnetworksanddeeplearning.com/" TargetMode="External"/><Relationship Id="rId3" Type="http://schemas.openxmlformats.org/officeDocument/2006/relationships/hyperlink" Target="http://www.iro.umontreal.ca/~bengioy/dlbook/" TargetMode="Externa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880.png"/><Relationship Id="rId6" Type="http://schemas.openxmlformats.org/officeDocument/2006/relationships/image" Target="../media/image49.png"/><Relationship Id="rId7" Type="http://schemas.openxmlformats.org/officeDocument/2006/relationships/image" Target="../media/image881.png"/><Relationship Id="rId8" Type="http://schemas.openxmlformats.org/officeDocument/2006/relationships/image" Target="../media/image47.png"/><Relationship Id="rId9" Type="http://schemas.openxmlformats.org/officeDocument/2006/relationships/image" Target="../media/image882.png"/><Relationship Id="rId10" Type="http://schemas.openxmlformats.org/officeDocument/2006/relationships/image" Target="../media/image883.png"/><Relationship Id="rId11" Type="http://schemas.openxmlformats.org/officeDocument/2006/relationships/image" Target="../media/image884.png"/><Relationship Id="rId12" Type="http://schemas.openxmlformats.org/officeDocument/2006/relationships/image" Target="../media/image885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6.png"/><Relationship Id="rId3" Type="http://schemas.openxmlformats.org/officeDocument/2006/relationships/image" Target="../media/image887.jp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88.png"/><Relationship Id="rId4" Type="http://schemas.openxmlformats.org/officeDocument/2006/relationships/image" Target="../media/image889.png"/><Relationship Id="rId5" Type="http://schemas.openxmlformats.org/officeDocument/2006/relationships/image" Target="../media/image34.png"/><Relationship Id="rId6" Type="http://schemas.openxmlformats.org/officeDocument/2006/relationships/image" Target="../media/image890.png"/><Relationship Id="rId7" Type="http://schemas.openxmlformats.org/officeDocument/2006/relationships/image" Target="../media/image891.png"/><Relationship Id="rId8" Type="http://schemas.openxmlformats.org/officeDocument/2006/relationships/image" Target="../media/image892.png"/><Relationship Id="rId9" Type="http://schemas.openxmlformats.org/officeDocument/2006/relationships/image" Target="../media/image893.png"/><Relationship Id="rId10" Type="http://schemas.openxmlformats.org/officeDocument/2006/relationships/image" Target="../media/image894.png"/><Relationship Id="rId11" Type="http://schemas.openxmlformats.org/officeDocument/2006/relationships/image" Target="../media/image895.png"/><Relationship Id="rId12" Type="http://schemas.openxmlformats.org/officeDocument/2006/relationships/image" Target="../media/image896.png"/><Relationship Id="rId13" Type="http://schemas.openxmlformats.org/officeDocument/2006/relationships/image" Target="../media/image897.png"/><Relationship Id="rId14" Type="http://schemas.openxmlformats.org/officeDocument/2006/relationships/image" Target="../media/image898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9.png"/><Relationship Id="rId3" Type="http://schemas.openxmlformats.org/officeDocument/2006/relationships/image" Target="../media/image900.png"/><Relationship Id="rId4" Type="http://schemas.openxmlformats.org/officeDocument/2006/relationships/image" Target="../media/image12.png"/><Relationship Id="rId5" Type="http://schemas.openxmlformats.org/officeDocument/2006/relationships/image" Target="../media/image901.png"/><Relationship Id="rId6" Type="http://schemas.openxmlformats.org/officeDocument/2006/relationships/image" Target="../media/image902.png"/><Relationship Id="rId7" Type="http://schemas.openxmlformats.org/officeDocument/2006/relationships/image" Target="../media/image903.png"/><Relationship Id="rId8" Type="http://schemas.openxmlformats.org/officeDocument/2006/relationships/image" Target="../media/image904.png"/><Relationship Id="rId9" Type="http://schemas.openxmlformats.org/officeDocument/2006/relationships/image" Target="../media/image502.png"/><Relationship Id="rId10" Type="http://schemas.openxmlformats.org/officeDocument/2006/relationships/image" Target="../media/image503.png"/><Relationship Id="rId11" Type="http://schemas.openxmlformats.org/officeDocument/2006/relationships/image" Target="../media/image504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9.png"/><Relationship Id="rId3" Type="http://schemas.openxmlformats.org/officeDocument/2006/relationships/image" Target="../media/image900.png"/><Relationship Id="rId4" Type="http://schemas.openxmlformats.org/officeDocument/2006/relationships/image" Target="../media/image12.png"/><Relationship Id="rId5" Type="http://schemas.openxmlformats.org/officeDocument/2006/relationships/image" Target="../media/image901.png"/><Relationship Id="rId6" Type="http://schemas.openxmlformats.org/officeDocument/2006/relationships/image" Target="../media/image902.png"/><Relationship Id="rId7" Type="http://schemas.openxmlformats.org/officeDocument/2006/relationships/image" Target="../media/image903.png"/><Relationship Id="rId8" Type="http://schemas.openxmlformats.org/officeDocument/2006/relationships/image" Target="../media/image904.png"/><Relationship Id="rId9" Type="http://schemas.openxmlformats.org/officeDocument/2006/relationships/image" Target="../media/image905.png"/><Relationship Id="rId10" Type="http://schemas.openxmlformats.org/officeDocument/2006/relationships/image" Target="../media/image502.png"/><Relationship Id="rId11" Type="http://schemas.openxmlformats.org/officeDocument/2006/relationships/image" Target="../media/image503.png"/><Relationship Id="rId12" Type="http://schemas.openxmlformats.org/officeDocument/2006/relationships/image" Target="../media/image50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60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61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56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66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68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47.png"/><Relationship Id="rId8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33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Relationship Id="rId26" Type="http://schemas.openxmlformats.org/officeDocument/2006/relationships/image" Target="../media/image108.png"/><Relationship Id="rId27" Type="http://schemas.openxmlformats.org/officeDocument/2006/relationships/image" Target="../media/image10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0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33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115.png"/><Relationship Id="rId27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22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9.png"/><Relationship Id="rId17" Type="http://schemas.openxmlformats.org/officeDocument/2006/relationships/image" Target="../media/image130.png"/><Relationship Id="rId18" Type="http://schemas.openxmlformats.org/officeDocument/2006/relationships/image" Target="../media/image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jpg"/><Relationship Id="rId3" Type="http://schemas.openxmlformats.org/officeDocument/2006/relationships/image" Target="../media/image132.jpg"/><Relationship Id="rId4" Type="http://schemas.openxmlformats.org/officeDocument/2006/relationships/image" Target="../media/image133.jpg"/><Relationship Id="rId5" Type="http://schemas.openxmlformats.org/officeDocument/2006/relationships/image" Target="../media/image134.jpg"/><Relationship Id="rId6" Type="http://schemas.openxmlformats.org/officeDocument/2006/relationships/image" Target="../media/image135.jpg"/><Relationship Id="rId7" Type="http://schemas.openxmlformats.org/officeDocument/2006/relationships/image" Target="../media/image136.jpg"/><Relationship Id="rId8" Type="http://schemas.openxmlformats.org/officeDocument/2006/relationships/image" Target="../media/image137.jpg"/><Relationship Id="rId9" Type="http://schemas.openxmlformats.org/officeDocument/2006/relationships/image" Target="../media/image13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34.jp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31.jpg"/><Relationship Id="rId19" Type="http://schemas.openxmlformats.org/officeDocument/2006/relationships/image" Target="../media/image132.jpg"/><Relationship Id="rId20" Type="http://schemas.openxmlformats.org/officeDocument/2006/relationships/image" Target="../media/image133.jpg"/><Relationship Id="rId21" Type="http://schemas.openxmlformats.org/officeDocument/2006/relationships/image" Target="../media/image134.jpg"/><Relationship Id="rId22" Type="http://schemas.openxmlformats.org/officeDocument/2006/relationships/image" Target="../media/image168.png"/><Relationship Id="rId23" Type="http://schemas.openxmlformats.org/officeDocument/2006/relationships/image" Target="../media/image169.png"/><Relationship Id="rId24" Type="http://schemas.openxmlformats.org/officeDocument/2006/relationships/image" Target="../media/image17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jp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jpg"/><Relationship Id="rId3" Type="http://schemas.openxmlformats.org/officeDocument/2006/relationships/image" Target="../media/image172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86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4" Type="http://schemas.openxmlformats.org/officeDocument/2006/relationships/image" Target="../media/image195.png"/><Relationship Id="rId15" Type="http://schemas.openxmlformats.org/officeDocument/2006/relationships/image" Target="../media/image196.png"/><Relationship Id="rId16" Type="http://schemas.openxmlformats.org/officeDocument/2006/relationships/image" Target="../media/image197.png"/><Relationship Id="rId17" Type="http://schemas.openxmlformats.org/officeDocument/2006/relationships/image" Target="../media/image198.png"/><Relationship Id="rId18" Type="http://schemas.openxmlformats.org/officeDocument/2006/relationships/image" Target="../media/image199.png"/><Relationship Id="rId19" Type="http://schemas.openxmlformats.org/officeDocument/2006/relationships/image" Target="../media/image200.png"/><Relationship Id="rId20" Type="http://schemas.openxmlformats.org/officeDocument/2006/relationships/image" Target="../media/image201.png"/><Relationship Id="rId21" Type="http://schemas.openxmlformats.org/officeDocument/2006/relationships/image" Target="../media/image183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jp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hyperlink" Target="http://videolectures.net/eml07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9.png"/><Relationship Id="rId3" Type="http://schemas.openxmlformats.org/officeDocument/2006/relationships/image" Target="../media/image227.png"/><Relationship Id="rId4" Type="http://schemas.openxmlformats.org/officeDocument/2006/relationships/image" Target="../media/image228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131.jpg"/><Relationship Id="rId11" Type="http://schemas.openxmlformats.org/officeDocument/2006/relationships/image" Target="../media/image133.jpg"/><Relationship Id="rId12" Type="http://schemas.openxmlformats.org/officeDocument/2006/relationships/image" Target="../media/image132.jpg"/><Relationship Id="rId13" Type="http://schemas.openxmlformats.org/officeDocument/2006/relationships/image" Target="../media/image134.jpg"/><Relationship Id="rId14" Type="http://schemas.openxmlformats.org/officeDocument/2006/relationships/image" Target="../media/image242.png"/><Relationship Id="rId15" Type="http://schemas.openxmlformats.org/officeDocument/2006/relationships/image" Target="../media/image243.png"/><Relationship Id="rId16" Type="http://schemas.openxmlformats.org/officeDocument/2006/relationships/image" Target="../media/image160.png"/><Relationship Id="rId17" Type="http://schemas.openxmlformats.org/officeDocument/2006/relationships/image" Target="../media/image163.png"/><Relationship Id="rId18" Type="http://schemas.openxmlformats.org/officeDocument/2006/relationships/image" Target="../media/image152.png"/><Relationship Id="rId19" Type="http://schemas.openxmlformats.org/officeDocument/2006/relationships/image" Target="../media/image244.png"/><Relationship Id="rId20" Type="http://schemas.openxmlformats.org/officeDocument/2006/relationships/image" Target="../media/image158.png"/><Relationship Id="rId21" Type="http://schemas.openxmlformats.org/officeDocument/2006/relationships/image" Target="../media/image161.png"/><Relationship Id="rId22" Type="http://schemas.openxmlformats.org/officeDocument/2006/relationships/image" Target="../media/image245.png"/><Relationship Id="rId23" Type="http://schemas.openxmlformats.org/officeDocument/2006/relationships/image" Target="../media/image246.png"/><Relationship Id="rId24" Type="http://schemas.openxmlformats.org/officeDocument/2006/relationships/image" Target="../media/image24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.jp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jp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131.jpg"/><Relationship Id="rId11" Type="http://schemas.openxmlformats.org/officeDocument/2006/relationships/image" Target="../media/image133.jpg"/><Relationship Id="rId12" Type="http://schemas.openxmlformats.org/officeDocument/2006/relationships/image" Target="../media/image132.jpg"/><Relationship Id="rId13" Type="http://schemas.openxmlformats.org/officeDocument/2006/relationships/image" Target="../media/image134.jpg"/><Relationship Id="rId14" Type="http://schemas.openxmlformats.org/officeDocument/2006/relationships/image" Target="../media/image242.png"/><Relationship Id="rId15" Type="http://schemas.openxmlformats.org/officeDocument/2006/relationships/image" Target="../media/image243.png"/><Relationship Id="rId16" Type="http://schemas.openxmlformats.org/officeDocument/2006/relationships/image" Target="../media/image160.png"/><Relationship Id="rId17" Type="http://schemas.openxmlformats.org/officeDocument/2006/relationships/image" Target="../media/image163.png"/><Relationship Id="rId18" Type="http://schemas.openxmlformats.org/officeDocument/2006/relationships/image" Target="../media/image152.png"/><Relationship Id="rId19" Type="http://schemas.openxmlformats.org/officeDocument/2006/relationships/image" Target="../media/image244.png"/><Relationship Id="rId20" Type="http://schemas.openxmlformats.org/officeDocument/2006/relationships/image" Target="../media/image158.png"/><Relationship Id="rId21" Type="http://schemas.openxmlformats.org/officeDocument/2006/relationships/image" Target="../media/image161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png"/><Relationship Id="rId25" Type="http://schemas.openxmlformats.org/officeDocument/2006/relationships/image" Target="../media/image259.png"/><Relationship Id="rId26" Type="http://schemas.openxmlformats.org/officeDocument/2006/relationships/image" Target="../media/image260.png"/><Relationship Id="rId27" Type="http://schemas.openxmlformats.org/officeDocument/2006/relationships/image" Target="../media/image26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jpg"/><Relationship Id="rId3" Type="http://schemas.openxmlformats.org/officeDocument/2006/relationships/hyperlink" Target="http://speech.ee.ntu.edu.tw/~tlkagk/courses/MLDS_201" TargetMode="External"/><Relationship Id="rId4" Type="http://schemas.openxmlformats.org/officeDocument/2006/relationships/image" Target="../media/image263.png"/><Relationship Id="rId5" Type="http://schemas.openxmlformats.org/officeDocument/2006/relationships/image" Target="../media/image264.jpg"/><Relationship Id="rId6" Type="http://schemas.openxmlformats.org/officeDocument/2006/relationships/hyperlink" Target="http://speech.ee.ntu.edu.tw/~tlkagk/courses/MLDS_2015_2/Lec" TargetMode="Externa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6.jpg"/><Relationship Id="rId3" Type="http://schemas.openxmlformats.org/officeDocument/2006/relationships/hyperlink" Target="http://neuralnetworksandde/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Relationship Id="rId6" Type="http://schemas.openxmlformats.org/officeDocument/2006/relationships/image" Target="../media/image271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Relationship Id="rId11" Type="http://schemas.openxmlformats.org/officeDocument/2006/relationships/image" Target="../media/image276.png"/><Relationship Id="rId12" Type="http://schemas.openxmlformats.org/officeDocument/2006/relationships/image" Target="../media/image277.png"/><Relationship Id="rId13" Type="http://schemas.openxmlformats.org/officeDocument/2006/relationships/image" Target="../media/image278.png"/><Relationship Id="rId14" Type="http://schemas.openxmlformats.org/officeDocument/2006/relationships/image" Target="../media/image279.png"/><Relationship Id="rId15" Type="http://schemas.openxmlformats.org/officeDocument/2006/relationships/image" Target="../media/image280.png"/><Relationship Id="rId16" Type="http://schemas.openxmlformats.org/officeDocument/2006/relationships/image" Target="../media/image281.png"/><Relationship Id="rId17" Type="http://schemas.openxmlformats.org/officeDocument/2006/relationships/image" Target="../media/image282.png"/><Relationship Id="rId18" Type="http://schemas.openxmlformats.org/officeDocument/2006/relationships/image" Target="../media/image283.png"/><Relationship Id="rId19" Type="http://schemas.openxmlformats.org/officeDocument/2006/relationships/image" Target="../media/image284.png"/><Relationship Id="rId20" Type="http://schemas.openxmlformats.org/officeDocument/2006/relationships/image" Target="../media/image285.png"/><Relationship Id="rId21" Type="http://schemas.openxmlformats.org/officeDocument/2006/relationships/image" Target="../media/image286.png"/><Relationship Id="rId22" Type="http://schemas.openxmlformats.org/officeDocument/2006/relationships/image" Target="../media/image287.png"/><Relationship Id="rId23" Type="http://schemas.openxmlformats.org/officeDocument/2006/relationships/image" Target="../media/image288.png"/><Relationship Id="rId24" Type="http://schemas.openxmlformats.org/officeDocument/2006/relationships/image" Target="../media/image28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292.png"/><Relationship Id="rId5" Type="http://schemas.openxmlformats.org/officeDocument/2006/relationships/image" Target="../media/image293.png"/><Relationship Id="rId6" Type="http://schemas.openxmlformats.org/officeDocument/2006/relationships/image" Target="../media/image294.png"/><Relationship Id="rId7" Type="http://schemas.openxmlformats.org/officeDocument/2006/relationships/image" Target="../media/image295.png"/><Relationship Id="rId8" Type="http://schemas.openxmlformats.org/officeDocument/2006/relationships/image" Target="../media/image296.png"/><Relationship Id="rId9" Type="http://schemas.openxmlformats.org/officeDocument/2006/relationships/image" Target="../media/image297.png"/><Relationship Id="rId10" Type="http://schemas.openxmlformats.org/officeDocument/2006/relationships/image" Target="../media/image298.png"/><Relationship Id="rId11" Type="http://schemas.openxmlformats.org/officeDocument/2006/relationships/image" Target="../media/image299.png"/><Relationship Id="rId12" Type="http://schemas.openxmlformats.org/officeDocument/2006/relationships/image" Target="../media/image300.png"/><Relationship Id="rId13" Type="http://schemas.openxmlformats.org/officeDocument/2006/relationships/image" Target="../media/image301.png"/><Relationship Id="rId14" Type="http://schemas.openxmlformats.org/officeDocument/2006/relationships/image" Target="../media/image302.png"/><Relationship Id="rId15" Type="http://schemas.openxmlformats.org/officeDocument/2006/relationships/image" Target="../media/image303.png"/><Relationship Id="rId16" Type="http://schemas.openxmlformats.org/officeDocument/2006/relationships/image" Target="../media/image304.png"/><Relationship Id="rId17" Type="http://schemas.openxmlformats.org/officeDocument/2006/relationships/image" Target="../media/image305.png"/><Relationship Id="rId18" Type="http://schemas.openxmlformats.org/officeDocument/2006/relationships/image" Target="../media/image306.png"/><Relationship Id="rId19" Type="http://schemas.openxmlformats.org/officeDocument/2006/relationships/image" Target="../media/image307.png"/><Relationship Id="rId20" Type="http://schemas.openxmlformats.org/officeDocument/2006/relationships/image" Target="../media/image308.png"/><Relationship Id="rId21" Type="http://schemas.openxmlformats.org/officeDocument/2006/relationships/image" Target="../media/image309.png"/><Relationship Id="rId22" Type="http://schemas.openxmlformats.org/officeDocument/2006/relationships/image" Target="../media/image310.png"/><Relationship Id="rId23" Type="http://schemas.openxmlformats.org/officeDocument/2006/relationships/image" Target="../media/image311.png"/><Relationship Id="rId24" Type="http://schemas.openxmlformats.org/officeDocument/2006/relationships/image" Target="../media/image312.png"/><Relationship Id="rId25" Type="http://schemas.openxmlformats.org/officeDocument/2006/relationships/image" Target="../media/image313.png"/><Relationship Id="rId26" Type="http://schemas.openxmlformats.org/officeDocument/2006/relationships/image" Target="../media/image314.png"/><Relationship Id="rId27" Type="http://schemas.openxmlformats.org/officeDocument/2006/relationships/image" Target="../media/image315.png"/><Relationship Id="rId28" Type="http://schemas.openxmlformats.org/officeDocument/2006/relationships/image" Target="../media/image316.png"/><Relationship Id="rId29" Type="http://schemas.openxmlformats.org/officeDocument/2006/relationships/image" Target="../media/image317.png"/><Relationship Id="rId30" Type="http://schemas.openxmlformats.org/officeDocument/2006/relationships/image" Target="../media/image318.png"/><Relationship Id="rId31" Type="http://schemas.openxmlformats.org/officeDocument/2006/relationships/image" Target="../media/image31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Relationship Id="rId3" Type="http://schemas.openxmlformats.org/officeDocument/2006/relationships/image" Target="../media/image321.png"/><Relationship Id="rId4" Type="http://schemas.openxmlformats.org/officeDocument/2006/relationships/image" Target="../media/image322.png"/><Relationship Id="rId5" Type="http://schemas.openxmlformats.org/officeDocument/2006/relationships/image" Target="../media/image323.png"/><Relationship Id="rId6" Type="http://schemas.openxmlformats.org/officeDocument/2006/relationships/image" Target="../media/image324.png"/><Relationship Id="rId7" Type="http://schemas.openxmlformats.org/officeDocument/2006/relationships/image" Target="../media/image325.png"/><Relationship Id="rId8" Type="http://schemas.openxmlformats.org/officeDocument/2006/relationships/image" Target="../media/image326.png"/><Relationship Id="rId9" Type="http://schemas.openxmlformats.org/officeDocument/2006/relationships/image" Target="../media/image327.png"/><Relationship Id="rId10" Type="http://schemas.openxmlformats.org/officeDocument/2006/relationships/image" Target="../media/image328.png"/><Relationship Id="rId11" Type="http://schemas.openxmlformats.org/officeDocument/2006/relationships/image" Target="../media/image301.png"/><Relationship Id="rId12" Type="http://schemas.openxmlformats.org/officeDocument/2006/relationships/image" Target="../media/image303.png"/><Relationship Id="rId13" Type="http://schemas.openxmlformats.org/officeDocument/2006/relationships/image" Target="../media/image307.png"/><Relationship Id="rId14" Type="http://schemas.openxmlformats.org/officeDocument/2006/relationships/image" Target="../media/image329.png"/><Relationship Id="rId15" Type="http://schemas.openxmlformats.org/officeDocument/2006/relationships/image" Target="../media/image311.png"/><Relationship Id="rId16" Type="http://schemas.openxmlformats.org/officeDocument/2006/relationships/image" Target="../media/image310.png"/><Relationship Id="rId17" Type="http://schemas.openxmlformats.org/officeDocument/2006/relationships/image" Target="../media/image330.png"/><Relationship Id="rId18" Type="http://schemas.openxmlformats.org/officeDocument/2006/relationships/image" Target="../media/image331.png"/><Relationship Id="rId19" Type="http://schemas.openxmlformats.org/officeDocument/2006/relationships/image" Target="../media/image332.png"/><Relationship Id="rId20" Type="http://schemas.openxmlformats.org/officeDocument/2006/relationships/image" Target="../media/image333.png"/><Relationship Id="rId21" Type="http://schemas.openxmlformats.org/officeDocument/2006/relationships/image" Target="../media/image334.png"/><Relationship Id="rId22" Type="http://schemas.openxmlformats.org/officeDocument/2006/relationships/image" Target="../media/image335.png"/><Relationship Id="rId23" Type="http://schemas.openxmlformats.org/officeDocument/2006/relationships/image" Target="../media/image336.png"/><Relationship Id="rId24" Type="http://schemas.openxmlformats.org/officeDocument/2006/relationships/image" Target="../media/image337.png"/><Relationship Id="rId25" Type="http://schemas.openxmlformats.org/officeDocument/2006/relationships/image" Target="../media/image33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Relationship Id="rId3" Type="http://schemas.openxmlformats.org/officeDocument/2006/relationships/image" Target="../media/image321.png"/><Relationship Id="rId4" Type="http://schemas.openxmlformats.org/officeDocument/2006/relationships/image" Target="../media/image322.png"/><Relationship Id="rId5" Type="http://schemas.openxmlformats.org/officeDocument/2006/relationships/image" Target="../media/image323.png"/><Relationship Id="rId6" Type="http://schemas.openxmlformats.org/officeDocument/2006/relationships/image" Target="../media/image324.png"/><Relationship Id="rId7" Type="http://schemas.openxmlformats.org/officeDocument/2006/relationships/image" Target="../media/image325.png"/><Relationship Id="rId8" Type="http://schemas.openxmlformats.org/officeDocument/2006/relationships/image" Target="../media/image326.png"/><Relationship Id="rId9" Type="http://schemas.openxmlformats.org/officeDocument/2006/relationships/image" Target="../media/image339.png"/><Relationship Id="rId10" Type="http://schemas.openxmlformats.org/officeDocument/2006/relationships/image" Target="../media/image340.png"/><Relationship Id="rId11" Type="http://schemas.openxmlformats.org/officeDocument/2006/relationships/image" Target="../media/image341.png"/><Relationship Id="rId12" Type="http://schemas.openxmlformats.org/officeDocument/2006/relationships/image" Target="../media/image342.png"/><Relationship Id="rId13" Type="http://schemas.openxmlformats.org/officeDocument/2006/relationships/image" Target="../media/image343.png"/><Relationship Id="rId14" Type="http://schemas.openxmlformats.org/officeDocument/2006/relationships/image" Target="../media/image344.png"/><Relationship Id="rId15" Type="http://schemas.openxmlformats.org/officeDocument/2006/relationships/image" Target="../media/image345.png"/><Relationship Id="rId16" Type="http://schemas.openxmlformats.org/officeDocument/2006/relationships/image" Target="../media/image346.png"/><Relationship Id="rId17" Type="http://schemas.openxmlformats.org/officeDocument/2006/relationships/image" Target="../media/image347.png"/><Relationship Id="rId18" Type="http://schemas.openxmlformats.org/officeDocument/2006/relationships/image" Target="../media/image348.png"/><Relationship Id="rId19" Type="http://schemas.openxmlformats.org/officeDocument/2006/relationships/image" Target="../media/image349.png"/><Relationship Id="rId20" Type="http://schemas.openxmlformats.org/officeDocument/2006/relationships/image" Target="../media/image350.png"/><Relationship Id="rId21" Type="http://schemas.openxmlformats.org/officeDocument/2006/relationships/image" Target="../media/image351.png"/><Relationship Id="rId22" Type="http://schemas.openxmlformats.org/officeDocument/2006/relationships/image" Target="../media/image352.png"/><Relationship Id="rId23" Type="http://schemas.openxmlformats.org/officeDocument/2006/relationships/image" Target="../media/image353.png"/><Relationship Id="rId24" Type="http://schemas.openxmlformats.org/officeDocument/2006/relationships/image" Target="../media/image354.png"/><Relationship Id="rId25" Type="http://schemas.openxmlformats.org/officeDocument/2006/relationships/image" Target="../media/image355.png"/><Relationship Id="rId26" Type="http://schemas.openxmlformats.org/officeDocument/2006/relationships/image" Target="../media/image356.png"/><Relationship Id="rId27" Type="http://schemas.openxmlformats.org/officeDocument/2006/relationships/image" Target="../media/image357.png"/><Relationship Id="rId28" Type="http://schemas.openxmlformats.org/officeDocument/2006/relationships/image" Target="../media/image3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359.png"/><Relationship Id="rId5" Type="http://schemas.openxmlformats.org/officeDocument/2006/relationships/image" Target="../media/image360.png"/><Relationship Id="rId6" Type="http://schemas.openxmlformats.org/officeDocument/2006/relationships/image" Target="../media/image361.png"/><Relationship Id="rId7" Type="http://schemas.openxmlformats.org/officeDocument/2006/relationships/image" Target="../media/image89.png"/><Relationship Id="rId8" Type="http://schemas.openxmlformats.org/officeDocument/2006/relationships/image" Target="../media/image362.png"/><Relationship Id="rId9" Type="http://schemas.openxmlformats.org/officeDocument/2006/relationships/image" Target="../media/image363.png"/><Relationship Id="rId10" Type="http://schemas.openxmlformats.org/officeDocument/2006/relationships/image" Target="../media/image364.png"/><Relationship Id="rId11" Type="http://schemas.openxmlformats.org/officeDocument/2006/relationships/image" Target="../media/image365.png"/><Relationship Id="rId12" Type="http://schemas.openxmlformats.org/officeDocument/2006/relationships/image" Target="../media/image366.png"/><Relationship Id="rId13" Type="http://schemas.openxmlformats.org/officeDocument/2006/relationships/image" Target="../media/image367.png"/><Relationship Id="rId14" Type="http://schemas.openxmlformats.org/officeDocument/2006/relationships/image" Target="../media/image368.png"/><Relationship Id="rId15" Type="http://schemas.openxmlformats.org/officeDocument/2006/relationships/image" Target="../media/image369.png"/><Relationship Id="rId16" Type="http://schemas.openxmlformats.org/officeDocument/2006/relationships/image" Target="../media/image370.png"/><Relationship Id="rId17" Type="http://schemas.openxmlformats.org/officeDocument/2006/relationships/image" Target="../media/image371.png"/><Relationship Id="rId18" Type="http://schemas.openxmlformats.org/officeDocument/2006/relationships/image" Target="../media/image372.png"/><Relationship Id="rId19" Type="http://schemas.openxmlformats.org/officeDocument/2006/relationships/image" Target="../media/image373.png"/><Relationship Id="rId20" Type="http://schemas.openxmlformats.org/officeDocument/2006/relationships/image" Target="../media/image374.png"/><Relationship Id="rId21" Type="http://schemas.openxmlformats.org/officeDocument/2006/relationships/image" Target="../media/image375.png"/><Relationship Id="rId22" Type="http://schemas.openxmlformats.org/officeDocument/2006/relationships/image" Target="../media/image376.png"/><Relationship Id="rId23" Type="http://schemas.openxmlformats.org/officeDocument/2006/relationships/image" Target="../media/image377.png"/><Relationship Id="rId24" Type="http://schemas.openxmlformats.org/officeDocument/2006/relationships/image" Target="../media/image378.png"/><Relationship Id="rId25" Type="http://schemas.openxmlformats.org/officeDocument/2006/relationships/image" Target="../media/image379.png"/><Relationship Id="rId26" Type="http://schemas.openxmlformats.org/officeDocument/2006/relationships/image" Target="../media/image380.png"/><Relationship Id="rId27" Type="http://schemas.openxmlformats.org/officeDocument/2006/relationships/image" Target="../media/image381.png"/><Relationship Id="rId28" Type="http://schemas.openxmlformats.org/officeDocument/2006/relationships/image" Target="../media/image38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3.png"/><Relationship Id="rId3" Type="http://schemas.openxmlformats.org/officeDocument/2006/relationships/hyperlink" Target="http://www.gipsa-lab.grenoble-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84.png"/><Relationship Id="rId6" Type="http://schemas.openxmlformats.org/officeDocument/2006/relationships/image" Target="../media/image385.png"/><Relationship Id="rId7" Type="http://schemas.openxmlformats.org/officeDocument/2006/relationships/image" Target="../media/image386.png"/><Relationship Id="rId8" Type="http://schemas.openxmlformats.org/officeDocument/2006/relationships/image" Target="../media/image12.png"/><Relationship Id="rId9" Type="http://schemas.openxmlformats.org/officeDocument/2006/relationships/image" Target="../media/image387.png"/><Relationship Id="rId10" Type="http://schemas.openxmlformats.org/officeDocument/2006/relationships/image" Target="../media/image388.png"/><Relationship Id="rId11" Type="http://schemas.openxmlformats.org/officeDocument/2006/relationships/image" Target="../media/image389.png"/><Relationship Id="rId12" Type="http://schemas.openxmlformats.org/officeDocument/2006/relationships/image" Target="../media/image390.png"/><Relationship Id="rId13" Type="http://schemas.openxmlformats.org/officeDocument/2006/relationships/image" Target="../media/image39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2.jp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image" Target="../media/image39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6.jpg"/><Relationship Id="rId3" Type="http://schemas.openxmlformats.org/officeDocument/2006/relationships/hyperlink" Target="http://www.gizmodo.com.au/2015/04/the-basic-recipe-for-machine-learning-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6.jp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hyperlink" Target="http://www.gizmodo.com.au/2015/04/the-basic-recipe-for-machine-learning-" TargetMode="External"/><Relationship Id="rId7" Type="http://schemas.openxmlformats.org/officeDocument/2006/relationships/image" Target="../media/image400.png"/><Relationship Id="rId8" Type="http://schemas.openxmlformats.org/officeDocument/2006/relationships/image" Target="../media/image401.png"/><Relationship Id="rId9" Type="http://schemas.openxmlformats.org/officeDocument/2006/relationships/image" Target="../media/image402.png"/><Relationship Id="rId10" Type="http://schemas.openxmlformats.org/officeDocument/2006/relationships/image" Target="../media/image403.png"/><Relationship Id="rId11" Type="http://schemas.openxmlformats.org/officeDocument/2006/relationships/image" Target="../media/image404.png"/><Relationship Id="rId12" Type="http://schemas.openxmlformats.org/officeDocument/2006/relationships/image" Target="../media/image405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6.png"/><Relationship Id="rId3" Type="http://schemas.openxmlformats.org/officeDocument/2006/relationships/image" Target="../media/image407.png"/><Relationship Id="rId4" Type="http://schemas.openxmlformats.org/officeDocument/2006/relationships/image" Target="../media/image408.png"/><Relationship Id="rId5" Type="http://schemas.openxmlformats.org/officeDocument/2006/relationships/image" Target="../media/image409.png"/><Relationship Id="rId6" Type="http://schemas.openxmlformats.org/officeDocument/2006/relationships/image" Target="../media/image410.png"/><Relationship Id="rId7" Type="http://schemas.openxmlformats.org/officeDocument/2006/relationships/image" Target="../media/image411.png"/><Relationship Id="rId8" Type="http://schemas.openxmlformats.org/officeDocument/2006/relationships/image" Target="../media/image412.png"/><Relationship Id="rId9" Type="http://schemas.openxmlformats.org/officeDocument/2006/relationships/image" Target="../media/image413.png"/><Relationship Id="rId10" Type="http://schemas.openxmlformats.org/officeDocument/2006/relationships/image" Target="../media/image414.png"/><Relationship Id="rId11" Type="http://schemas.openxmlformats.org/officeDocument/2006/relationships/image" Target="../media/image415.png"/><Relationship Id="rId12" Type="http://schemas.openxmlformats.org/officeDocument/2006/relationships/image" Target="../media/image41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7.png"/><Relationship Id="rId3" Type="http://schemas.openxmlformats.org/officeDocument/2006/relationships/image" Target="../media/image418.png"/><Relationship Id="rId4" Type="http://schemas.openxmlformats.org/officeDocument/2006/relationships/image" Target="../media/image419.png"/><Relationship Id="rId5" Type="http://schemas.openxmlformats.org/officeDocument/2006/relationships/image" Target="../media/image420.png"/><Relationship Id="rId6" Type="http://schemas.openxmlformats.org/officeDocument/2006/relationships/image" Target="../media/image421.png"/><Relationship Id="rId7" Type="http://schemas.openxmlformats.org/officeDocument/2006/relationships/image" Target="../media/image422.png"/><Relationship Id="rId8" Type="http://schemas.openxmlformats.org/officeDocument/2006/relationships/image" Target="../media/image423.png"/><Relationship Id="rId9" Type="http://schemas.openxmlformats.org/officeDocument/2006/relationships/image" Target="../media/image424.png"/><Relationship Id="rId10" Type="http://schemas.openxmlformats.org/officeDocument/2006/relationships/image" Target="../media/image11.png"/><Relationship Id="rId11" Type="http://schemas.openxmlformats.org/officeDocument/2006/relationships/image" Target="../media/image425.png"/><Relationship Id="rId12" Type="http://schemas.openxmlformats.org/officeDocument/2006/relationships/image" Target="../media/image426.png"/><Relationship Id="rId13" Type="http://schemas.openxmlformats.org/officeDocument/2006/relationships/image" Target="../media/image427.png"/><Relationship Id="rId14" Type="http://schemas.openxmlformats.org/officeDocument/2006/relationships/image" Target="../media/image12.png"/><Relationship Id="rId15" Type="http://schemas.openxmlformats.org/officeDocument/2006/relationships/image" Target="../media/image428.png"/><Relationship Id="rId16" Type="http://schemas.openxmlformats.org/officeDocument/2006/relationships/image" Target="../media/image429.png"/><Relationship Id="rId17" Type="http://schemas.openxmlformats.org/officeDocument/2006/relationships/image" Target="../media/image430.png"/><Relationship Id="rId18" Type="http://schemas.openxmlformats.org/officeDocument/2006/relationships/image" Target="../media/image431.png"/><Relationship Id="rId19" Type="http://schemas.openxmlformats.org/officeDocument/2006/relationships/image" Target="../media/image92.png"/><Relationship Id="rId20" Type="http://schemas.openxmlformats.org/officeDocument/2006/relationships/image" Target="../media/image432.png"/><Relationship Id="rId21" Type="http://schemas.openxmlformats.org/officeDocument/2006/relationships/image" Target="../media/image433.png"/><Relationship Id="rId22" Type="http://schemas.openxmlformats.org/officeDocument/2006/relationships/image" Target="../media/image434.png"/><Relationship Id="rId23" Type="http://schemas.openxmlformats.org/officeDocument/2006/relationships/image" Target="../media/image435.png"/><Relationship Id="rId24" Type="http://schemas.openxmlformats.org/officeDocument/2006/relationships/image" Target="../media/image4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7.png"/><Relationship Id="rId3" Type="http://schemas.openxmlformats.org/officeDocument/2006/relationships/image" Target="../media/image438.png"/><Relationship Id="rId4" Type="http://schemas.openxmlformats.org/officeDocument/2006/relationships/image" Target="../media/image439.png"/><Relationship Id="rId5" Type="http://schemas.openxmlformats.org/officeDocument/2006/relationships/image" Target="../media/image440.png"/><Relationship Id="rId6" Type="http://schemas.openxmlformats.org/officeDocument/2006/relationships/image" Target="../media/image44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9" Type="http://schemas.openxmlformats.org/officeDocument/2006/relationships/image" Target="../media/image442.png"/><Relationship Id="rId10" Type="http://schemas.openxmlformats.org/officeDocument/2006/relationships/image" Target="../media/image140.png"/><Relationship Id="rId11" Type="http://schemas.openxmlformats.org/officeDocument/2006/relationships/image" Target="../media/image443.png"/><Relationship Id="rId12" Type="http://schemas.openxmlformats.org/officeDocument/2006/relationships/image" Target="../media/image35.png"/><Relationship Id="rId13" Type="http://schemas.openxmlformats.org/officeDocument/2006/relationships/image" Target="../media/image91.png"/><Relationship Id="rId14" Type="http://schemas.openxmlformats.org/officeDocument/2006/relationships/image" Target="../media/image444.png"/><Relationship Id="rId15" Type="http://schemas.openxmlformats.org/officeDocument/2006/relationships/image" Target="../media/image445.png"/><Relationship Id="rId16" Type="http://schemas.openxmlformats.org/officeDocument/2006/relationships/image" Target="../media/image446.png"/><Relationship Id="rId17" Type="http://schemas.openxmlformats.org/officeDocument/2006/relationships/image" Target="../media/image447.png"/><Relationship Id="rId18" Type="http://schemas.openxmlformats.org/officeDocument/2006/relationships/image" Target="../media/image448.png"/><Relationship Id="rId19" Type="http://schemas.openxmlformats.org/officeDocument/2006/relationships/image" Target="../media/image449.png"/><Relationship Id="rId20" Type="http://schemas.openxmlformats.org/officeDocument/2006/relationships/image" Target="../media/image450.png"/><Relationship Id="rId21" Type="http://schemas.openxmlformats.org/officeDocument/2006/relationships/image" Target="../media/image451.png"/><Relationship Id="rId22" Type="http://schemas.openxmlformats.org/officeDocument/2006/relationships/image" Target="../media/image452.png"/><Relationship Id="rId23" Type="http://schemas.openxmlformats.org/officeDocument/2006/relationships/image" Target="../media/image453.png"/><Relationship Id="rId24" Type="http://schemas.openxmlformats.org/officeDocument/2006/relationships/image" Target="../media/image454.png"/><Relationship Id="rId25" Type="http://schemas.openxmlformats.org/officeDocument/2006/relationships/image" Target="../media/image455.png"/><Relationship Id="rId26" Type="http://schemas.openxmlformats.org/officeDocument/2006/relationships/image" Target="../media/image456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457.png"/><Relationship Id="rId5" Type="http://schemas.openxmlformats.org/officeDocument/2006/relationships/image" Target="../media/image458.png"/><Relationship Id="rId6" Type="http://schemas.openxmlformats.org/officeDocument/2006/relationships/image" Target="../media/image459.png"/><Relationship Id="rId7" Type="http://schemas.openxmlformats.org/officeDocument/2006/relationships/image" Target="../media/image460.png"/><Relationship Id="rId8" Type="http://schemas.openxmlformats.org/officeDocument/2006/relationships/image" Target="../media/image461.png"/><Relationship Id="rId9" Type="http://schemas.openxmlformats.org/officeDocument/2006/relationships/image" Target="../media/image462.png"/><Relationship Id="rId10" Type="http://schemas.openxmlformats.org/officeDocument/2006/relationships/image" Target="../media/image361.png"/><Relationship Id="rId11" Type="http://schemas.openxmlformats.org/officeDocument/2006/relationships/image" Target="../media/image363.png"/><Relationship Id="rId12" Type="http://schemas.openxmlformats.org/officeDocument/2006/relationships/image" Target="../media/image463.png"/><Relationship Id="rId13" Type="http://schemas.openxmlformats.org/officeDocument/2006/relationships/image" Target="../media/image464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457.png"/><Relationship Id="rId5" Type="http://schemas.openxmlformats.org/officeDocument/2006/relationships/image" Target="../media/image458.png"/><Relationship Id="rId6" Type="http://schemas.openxmlformats.org/officeDocument/2006/relationships/image" Target="../media/image459.png"/><Relationship Id="rId7" Type="http://schemas.openxmlformats.org/officeDocument/2006/relationships/image" Target="../media/image460.png"/><Relationship Id="rId8" Type="http://schemas.openxmlformats.org/officeDocument/2006/relationships/image" Target="../media/image462.png"/><Relationship Id="rId9" Type="http://schemas.openxmlformats.org/officeDocument/2006/relationships/image" Target="../media/image464.png"/><Relationship Id="rId10" Type="http://schemas.openxmlformats.org/officeDocument/2006/relationships/image" Target="../media/image465.png"/><Relationship Id="rId11" Type="http://schemas.openxmlformats.org/officeDocument/2006/relationships/image" Target="../media/image466.png"/><Relationship Id="rId12" Type="http://schemas.openxmlformats.org/officeDocument/2006/relationships/image" Target="../media/image467.png"/><Relationship Id="rId13" Type="http://schemas.openxmlformats.org/officeDocument/2006/relationships/image" Target="../media/image468.png"/><Relationship Id="rId14" Type="http://schemas.openxmlformats.org/officeDocument/2006/relationships/image" Target="../media/image469.png"/><Relationship Id="rId15" Type="http://schemas.openxmlformats.org/officeDocument/2006/relationships/image" Target="../media/image470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1.png"/><Relationship Id="rId3" Type="http://schemas.openxmlformats.org/officeDocument/2006/relationships/image" Target="../media/image472.png"/><Relationship Id="rId4" Type="http://schemas.openxmlformats.org/officeDocument/2006/relationships/image" Target="../media/image473.png"/><Relationship Id="rId5" Type="http://schemas.openxmlformats.org/officeDocument/2006/relationships/image" Target="../media/image474.png"/><Relationship Id="rId6" Type="http://schemas.openxmlformats.org/officeDocument/2006/relationships/image" Target="../media/image12.png"/><Relationship Id="rId7" Type="http://schemas.openxmlformats.org/officeDocument/2006/relationships/image" Target="../media/image475.png"/><Relationship Id="rId8" Type="http://schemas.openxmlformats.org/officeDocument/2006/relationships/image" Target="../media/image11.png"/><Relationship Id="rId9" Type="http://schemas.openxmlformats.org/officeDocument/2006/relationships/image" Target="../media/image476.png"/><Relationship Id="rId10" Type="http://schemas.openxmlformats.org/officeDocument/2006/relationships/image" Target="../media/image477.png"/><Relationship Id="rId11" Type="http://schemas.openxmlformats.org/officeDocument/2006/relationships/image" Target="../media/image478.png"/><Relationship Id="rId12" Type="http://schemas.openxmlformats.org/officeDocument/2006/relationships/image" Target="../media/image479.png"/><Relationship Id="rId13" Type="http://schemas.openxmlformats.org/officeDocument/2006/relationships/image" Target="../media/image480.png"/><Relationship Id="rId14" Type="http://schemas.openxmlformats.org/officeDocument/2006/relationships/image" Target="../media/image481.png"/><Relationship Id="rId15" Type="http://schemas.openxmlformats.org/officeDocument/2006/relationships/image" Target="../media/image482.png"/><Relationship Id="rId16" Type="http://schemas.openxmlformats.org/officeDocument/2006/relationships/image" Target="../media/image483.png"/><Relationship Id="rId17" Type="http://schemas.openxmlformats.org/officeDocument/2006/relationships/image" Target="../media/image484.png"/><Relationship Id="rId18" Type="http://schemas.openxmlformats.org/officeDocument/2006/relationships/image" Target="../media/image485.png"/><Relationship Id="rId19" Type="http://schemas.openxmlformats.org/officeDocument/2006/relationships/image" Target="../media/image486.png"/><Relationship Id="rId20" Type="http://schemas.openxmlformats.org/officeDocument/2006/relationships/image" Target="../media/image487.png"/><Relationship Id="rId21" Type="http://schemas.openxmlformats.org/officeDocument/2006/relationships/image" Target="../media/image488.png"/><Relationship Id="rId22" Type="http://schemas.openxmlformats.org/officeDocument/2006/relationships/image" Target="../media/image489.png"/><Relationship Id="rId23" Type="http://schemas.openxmlformats.org/officeDocument/2006/relationships/image" Target="../media/image490.png"/><Relationship Id="rId24" Type="http://schemas.openxmlformats.org/officeDocument/2006/relationships/image" Target="../media/image491.png"/><Relationship Id="rId25" Type="http://schemas.openxmlformats.org/officeDocument/2006/relationships/image" Target="../media/image492.png"/><Relationship Id="rId26" Type="http://schemas.openxmlformats.org/officeDocument/2006/relationships/image" Target="../media/image493.png"/><Relationship Id="rId27" Type="http://schemas.openxmlformats.org/officeDocument/2006/relationships/image" Target="../media/image494.png"/><Relationship Id="rId28" Type="http://schemas.openxmlformats.org/officeDocument/2006/relationships/image" Target="../media/image495.png"/><Relationship Id="rId29" Type="http://schemas.openxmlformats.org/officeDocument/2006/relationships/image" Target="../media/image496.png"/><Relationship Id="rId30" Type="http://schemas.openxmlformats.org/officeDocument/2006/relationships/image" Target="../media/image497.png"/><Relationship Id="rId31" Type="http://schemas.openxmlformats.org/officeDocument/2006/relationships/image" Target="../media/image498.png"/><Relationship Id="rId32" Type="http://schemas.openxmlformats.org/officeDocument/2006/relationships/image" Target="../media/image499.png"/><Relationship Id="rId33" Type="http://schemas.openxmlformats.org/officeDocument/2006/relationships/image" Target="../media/image500.png"/><Relationship Id="rId34" Type="http://schemas.openxmlformats.org/officeDocument/2006/relationships/image" Target="../media/image501.png"/><Relationship Id="rId35" Type="http://schemas.openxmlformats.org/officeDocument/2006/relationships/image" Target="../media/image502.png"/><Relationship Id="rId36" Type="http://schemas.openxmlformats.org/officeDocument/2006/relationships/image" Target="../media/image503.png"/><Relationship Id="rId37" Type="http://schemas.openxmlformats.org/officeDocument/2006/relationships/image" Target="../media/image504.png"/><Relationship Id="rId38" Type="http://schemas.openxmlformats.org/officeDocument/2006/relationships/image" Target="../media/image505.png"/><Relationship Id="rId39" Type="http://schemas.openxmlformats.org/officeDocument/2006/relationships/image" Target="../media/image506.png"/><Relationship Id="rId40" Type="http://schemas.openxmlformats.org/officeDocument/2006/relationships/image" Target="../media/image50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2.png"/><Relationship Id="rId3" Type="http://schemas.openxmlformats.org/officeDocument/2006/relationships/image" Target="../media/image503.png"/><Relationship Id="rId4" Type="http://schemas.openxmlformats.org/officeDocument/2006/relationships/image" Target="../media/image504.png"/><Relationship Id="rId5" Type="http://schemas.openxmlformats.org/officeDocument/2006/relationships/image" Target="../media/image508.png"/><Relationship Id="rId6" Type="http://schemas.openxmlformats.org/officeDocument/2006/relationships/image" Target="../media/image509.png"/><Relationship Id="rId7" Type="http://schemas.openxmlformats.org/officeDocument/2006/relationships/image" Target="../media/image510.png"/><Relationship Id="rId8" Type="http://schemas.openxmlformats.org/officeDocument/2006/relationships/image" Target="../media/image511.png"/><Relationship Id="rId9" Type="http://schemas.openxmlformats.org/officeDocument/2006/relationships/image" Target="../media/image512.png"/><Relationship Id="rId10" Type="http://schemas.openxmlformats.org/officeDocument/2006/relationships/image" Target="../media/image51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jpg"/><Relationship Id="rId3" Type="http://schemas.openxmlformats.org/officeDocument/2006/relationships/image" Target="../media/image514.png"/><Relationship Id="rId4" Type="http://schemas.openxmlformats.org/officeDocument/2006/relationships/image" Target="../media/image515.png"/><Relationship Id="rId5" Type="http://schemas.openxmlformats.org/officeDocument/2006/relationships/image" Target="../media/image516.png"/><Relationship Id="rId6" Type="http://schemas.openxmlformats.org/officeDocument/2006/relationships/image" Target="../media/image188.png"/><Relationship Id="rId7" Type="http://schemas.openxmlformats.org/officeDocument/2006/relationships/image" Target="../media/image199.png"/><Relationship Id="rId8" Type="http://schemas.openxmlformats.org/officeDocument/2006/relationships/image" Target="../media/image517.png"/><Relationship Id="rId9" Type="http://schemas.openxmlformats.org/officeDocument/2006/relationships/image" Target="../media/image518.png"/><Relationship Id="rId10" Type="http://schemas.openxmlformats.org/officeDocument/2006/relationships/image" Target="../media/image519.png"/><Relationship Id="rId11" Type="http://schemas.openxmlformats.org/officeDocument/2006/relationships/image" Target="../media/image520.png"/><Relationship Id="rId12" Type="http://schemas.openxmlformats.org/officeDocument/2006/relationships/image" Target="../media/image521.png"/><Relationship Id="rId13" Type="http://schemas.openxmlformats.org/officeDocument/2006/relationships/image" Target="../media/image522.png"/><Relationship Id="rId14" Type="http://schemas.openxmlformats.org/officeDocument/2006/relationships/image" Target="../media/image523.png"/><Relationship Id="rId15" Type="http://schemas.openxmlformats.org/officeDocument/2006/relationships/image" Target="../media/image524.png"/><Relationship Id="rId16" Type="http://schemas.openxmlformats.org/officeDocument/2006/relationships/image" Target="../media/image525.png"/><Relationship Id="rId17" Type="http://schemas.openxmlformats.org/officeDocument/2006/relationships/image" Target="../media/image526.png"/><Relationship Id="rId18" Type="http://schemas.openxmlformats.org/officeDocument/2006/relationships/image" Target="../media/image527.png"/><Relationship Id="rId19" Type="http://schemas.openxmlformats.org/officeDocument/2006/relationships/image" Target="../media/image183.png"/><Relationship Id="rId20" Type="http://schemas.openxmlformats.org/officeDocument/2006/relationships/image" Target="../media/image528.png"/><Relationship Id="rId21" Type="http://schemas.openxmlformats.org/officeDocument/2006/relationships/image" Target="../media/image529.png"/><Relationship Id="rId22" Type="http://schemas.openxmlformats.org/officeDocument/2006/relationships/image" Target="../media/image18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jpg"/><Relationship Id="rId3" Type="http://schemas.openxmlformats.org/officeDocument/2006/relationships/image" Target="../media/image514.png"/><Relationship Id="rId4" Type="http://schemas.openxmlformats.org/officeDocument/2006/relationships/image" Target="../media/image515.png"/><Relationship Id="rId5" Type="http://schemas.openxmlformats.org/officeDocument/2006/relationships/image" Target="../media/image516.png"/><Relationship Id="rId6" Type="http://schemas.openxmlformats.org/officeDocument/2006/relationships/image" Target="../media/image188.png"/><Relationship Id="rId7" Type="http://schemas.openxmlformats.org/officeDocument/2006/relationships/image" Target="../media/image199.png"/><Relationship Id="rId8" Type="http://schemas.openxmlformats.org/officeDocument/2006/relationships/image" Target="../media/image517.png"/><Relationship Id="rId9" Type="http://schemas.openxmlformats.org/officeDocument/2006/relationships/image" Target="../media/image518.png"/><Relationship Id="rId10" Type="http://schemas.openxmlformats.org/officeDocument/2006/relationships/image" Target="../media/image519.png"/><Relationship Id="rId11" Type="http://schemas.openxmlformats.org/officeDocument/2006/relationships/image" Target="../media/image520.png"/><Relationship Id="rId12" Type="http://schemas.openxmlformats.org/officeDocument/2006/relationships/image" Target="../media/image521.png"/><Relationship Id="rId13" Type="http://schemas.openxmlformats.org/officeDocument/2006/relationships/image" Target="../media/image522.png"/><Relationship Id="rId14" Type="http://schemas.openxmlformats.org/officeDocument/2006/relationships/image" Target="../media/image523.png"/><Relationship Id="rId15" Type="http://schemas.openxmlformats.org/officeDocument/2006/relationships/image" Target="../media/image524.png"/><Relationship Id="rId16" Type="http://schemas.openxmlformats.org/officeDocument/2006/relationships/image" Target="../media/image525.png"/><Relationship Id="rId17" Type="http://schemas.openxmlformats.org/officeDocument/2006/relationships/image" Target="../media/image526.png"/><Relationship Id="rId18" Type="http://schemas.openxmlformats.org/officeDocument/2006/relationships/image" Target="../media/image183.png"/><Relationship Id="rId19" Type="http://schemas.openxmlformats.org/officeDocument/2006/relationships/image" Target="../media/image530.png"/><Relationship Id="rId20" Type="http://schemas.openxmlformats.org/officeDocument/2006/relationships/image" Target="../media/image531.png"/><Relationship Id="rId21" Type="http://schemas.openxmlformats.org/officeDocument/2006/relationships/image" Target="../media/image532.png"/><Relationship Id="rId22" Type="http://schemas.openxmlformats.org/officeDocument/2006/relationships/image" Target="../media/image533.png"/><Relationship Id="rId23" Type="http://schemas.openxmlformats.org/officeDocument/2006/relationships/image" Target="../media/image534.png"/><Relationship Id="rId24" Type="http://schemas.openxmlformats.org/officeDocument/2006/relationships/image" Target="../media/image535.png"/><Relationship Id="rId25" Type="http://schemas.openxmlformats.org/officeDocument/2006/relationships/image" Target="../media/image536.png"/><Relationship Id="rId26" Type="http://schemas.openxmlformats.org/officeDocument/2006/relationships/image" Target="../media/image537.png"/><Relationship Id="rId27" Type="http://schemas.openxmlformats.org/officeDocument/2006/relationships/image" Target="../media/image538.png"/><Relationship Id="rId28" Type="http://schemas.openxmlformats.org/officeDocument/2006/relationships/image" Target="../media/image539.png"/><Relationship Id="rId29" Type="http://schemas.openxmlformats.org/officeDocument/2006/relationships/image" Target="../media/image540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1.png"/><Relationship Id="rId3" Type="http://schemas.openxmlformats.org/officeDocument/2006/relationships/image" Target="../media/image542.png"/><Relationship Id="rId4" Type="http://schemas.openxmlformats.org/officeDocument/2006/relationships/image" Target="../media/image543.png"/><Relationship Id="rId5" Type="http://schemas.openxmlformats.org/officeDocument/2006/relationships/image" Target="../media/image544.png"/><Relationship Id="rId6" Type="http://schemas.openxmlformats.org/officeDocument/2006/relationships/image" Target="../media/image545.png"/><Relationship Id="rId7" Type="http://schemas.openxmlformats.org/officeDocument/2006/relationships/image" Target="../media/image546.png"/><Relationship Id="rId8" Type="http://schemas.openxmlformats.org/officeDocument/2006/relationships/image" Target="../media/image547.png"/><Relationship Id="rId9" Type="http://schemas.openxmlformats.org/officeDocument/2006/relationships/image" Target="../media/image548.png"/><Relationship Id="rId10" Type="http://schemas.openxmlformats.org/officeDocument/2006/relationships/image" Target="../media/image549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jpg"/><Relationship Id="rId3" Type="http://schemas.openxmlformats.org/officeDocument/2006/relationships/image" Target="../media/image551.png"/><Relationship Id="rId4" Type="http://schemas.openxmlformats.org/officeDocument/2006/relationships/image" Target="../media/image552.png"/><Relationship Id="rId5" Type="http://schemas.openxmlformats.org/officeDocument/2006/relationships/image" Target="../media/image553.png"/><Relationship Id="rId6" Type="http://schemas.openxmlformats.org/officeDocument/2006/relationships/image" Target="../media/image554.png"/><Relationship Id="rId7" Type="http://schemas.openxmlformats.org/officeDocument/2006/relationships/image" Target="../media/image555.png"/><Relationship Id="rId8" Type="http://schemas.openxmlformats.org/officeDocument/2006/relationships/image" Target="../media/image556.png"/><Relationship Id="rId9" Type="http://schemas.openxmlformats.org/officeDocument/2006/relationships/image" Target="../media/image557.png"/><Relationship Id="rId10" Type="http://schemas.openxmlformats.org/officeDocument/2006/relationships/image" Target="../media/image558.png"/><Relationship Id="rId11" Type="http://schemas.openxmlformats.org/officeDocument/2006/relationships/image" Target="../media/image559.png"/><Relationship Id="rId12" Type="http://schemas.openxmlformats.org/officeDocument/2006/relationships/image" Target="../media/image560.png"/><Relationship Id="rId13" Type="http://schemas.openxmlformats.org/officeDocument/2006/relationships/image" Target="../media/image561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2.png"/><Relationship Id="rId3" Type="http://schemas.openxmlformats.org/officeDocument/2006/relationships/hyperlink" Target="http://www.youtube.com/watch?v=O3sxAc4hxZU" TargetMode="Externa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3.png"/><Relationship Id="rId3" Type="http://schemas.openxmlformats.org/officeDocument/2006/relationships/image" Target="../media/image564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3.png"/><Relationship Id="rId3" Type="http://schemas.openxmlformats.org/officeDocument/2006/relationships/image" Target="../media/image564.png"/><Relationship Id="rId4" Type="http://schemas.openxmlformats.org/officeDocument/2006/relationships/image" Target="../media/image565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3.png"/><Relationship Id="rId3" Type="http://schemas.openxmlformats.org/officeDocument/2006/relationships/image" Target="../media/image564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3.png"/><Relationship Id="rId3" Type="http://schemas.openxmlformats.org/officeDocument/2006/relationships/image" Target="../media/image564.png"/><Relationship Id="rId4" Type="http://schemas.openxmlformats.org/officeDocument/2006/relationships/image" Target="../media/image566.png"/><Relationship Id="rId5" Type="http://schemas.openxmlformats.org/officeDocument/2006/relationships/image" Target="../media/image567.png"/><Relationship Id="rId6" Type="http://schemas.openxmlformats.org/officeDocument/2006/relationships/image" Target="../media/image568.png"/><Relationship Id="rId7" Type="http://schemas.openxmlformats.org/officeDocument/2006/relationships/image" Target="../media/image569.png"/><Relationship Id="rId8" Type="http://schemas.openxmlformats.org/officeDocument/2006/relationships/image" Target="../media/image570.png"/><Relationship Id="rId9" Type="http://schemas.openxmlformats.org/officeDocument/2006/relationships/image" Target="../media/image571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2.png"/><Relationship Id="rId3" Type="http://schemas.openxmlformats.org/officeDocument/2006/relationships/image" Target="../media/image573.png"/><Relationship Id="rId4" Type="http://schemas.openxmlformats.org/officeDocument/2006/relationships/image" Target="../media/image574.png"/><Relationship Id="rId5" Type="http://schemas.openxmlformats.org/officeDocument/2006/relationships/image" Target="../media/image575.png"/><Relationship Id="rId6" Type="http://schemas.openxmlformats.org/officeDocument/2006/relationships/image" Target="../media/image576.png"/><Relationship Id="rId7" Type="http://schemas.openxmlformats.org/officeDocument/2006/relationships/image" Target="../media/image577.png"/><Relationship Id="rId8" Type="http://schemas.openxmlformats.org/officeDocument/2006/relationships/image" Target="../media/image578.png"/><Relationship Id="rId9" Type="http://schemas.openxmlformats.org/officeDocument/2006/relationships/image" Target="../media/image579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2.png"/><Relationship Id="rId3" Type="http://schemas.openxmlformats.org/officeDocument/2006/relationships/image" Target="../media/image573.png"/><Relationship Id="rId4" Type="http://schemas.openxmlformats.org/officeDocument/2006/relationships/image" Target="../media/image574.png"/><Relationship Id="rId5" Type="http://schemas.openxmlformats.org/officeDocument/2006/relationships/image" Target="../media/image5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0.png"/><Relationship Id="rId3" Type="http://schemas.openxmlformats.org/officeDocument/2006/relationships/image" Target="../media/image581.png"/><Relationship Id="rId4" Type="http://schemas.openxmlformats.org/officeDocument/2006/relationships/image" Target="../media/image582.png"/><Relationship Id="rId5" Type="http://schemas.openxmlformats.org/officeDocument/2006/relationships/image" Target="../media/image583.png"/><Relationship Id="rId6" Type="http://schemas.openxmlformats.org/officeDocument/2006/relationships/image" Target="../media/image584.png"/><Relationship Id="rId7" Type="http://schemas.openxmlformats.org/officeDocument/2006/relationships/image" Target="../media/image585.png"/><Relationship Id="rId8" Type="http://schemas.openxmlformats.org/officeDocument/2006/relationships/image" Target="../media/image586.png"/><Relationship Id="rId9" Type="http://schemas.openxmlformats.org/officeDocument/2006/relationships/image" Target="../media/image587.png"/><Relationship Id="rId10" Type="http://schemas.openxmlformats.org/officeDocument/2006/relationships/image" Target="../media/image588.png"/><Relationship Id="rId11" Type="http://schemas.openxmlformats.org/officeDocument/2006/relationships/image" Target="../media/image589.png"/><Relationship Id="rId12" Type="http://schemas.openxmlformats.org/officeDocument/2006/relationships/image" Target="../media/image590.png"/><Relationship Id="rId13" Type="http://schemas.openxmlformats.org/officeDocument/2006/relationships/image" Target="../media/image591.png"/><Relationship Id="rId14" Type="http://schemas.openxmlformats.org/officeDocument/2006/relationships/image" Target="../media/image592.png"/><Relationship Id="rId15" Type="http://schemas.openxmlformats.org/officeDocument/2006/relationships/image" Target="../media/image593.png"/><Relationship Id="rId16" Type="http://schemas.openxmlformats.org/officeDocument/2006/relationships/image" Target="../media/image594.png"/><Relationship Id="rId17" Type="http://schemas.openxmlformats.org/officeDocument/2006/relationships/image" Target="../media/image595.png"/><Relationship Id="rId18" Type="http://schemas.openxmlformats.org/officeDocument/2006/relationships/image" Target="../media/image596.png"/><Relationship Id="rId19" Type="http://schemas.openxmlformats.org/officeDocument/2006/relationships/image" Target="../media/image597.png"/><Relationship Id="rId20" Type="http://schemas.openxmlformats.org/officeDocument/2006/relationships/image" Target="../media/image598.png"/><Relationship Id="rId21" Type="http://schemas.openxmlformats.org/officeDocument/2006/relationships/image" Target="../media/image599.png"/><Relationship Id="rId22" Type="http://schemas.openxmlformats.org/officeDocument/2006/relationships/image" Target="../media/image600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1.png"/><Relationship Id="rId3" Type="http://schemas.openxmlformats.org/officeDocument/2006/relationships/image" Target="../media/image602.png"/><Relationship Id="rId4" Type="http://schemas.openxmlformats.org/officeDocument/2006/relationships/image" Target="../media/image603.png"/><Relationship Id="rId5" Type="http://schemas.openxmlformats.org/officeDocument/2006/relationships/image" Target="../media/image604.png"/><Relationship Id="rId6" Type="http://schemas.openxmlformats.org/officeDocument/2006/relationships/image" Target="../media/image605.png"/><Relationship Id="rId7" Type="http://schemas.openxmlformats.org/officeDocument/2006/relationships/image" Target="../media/image580.png"/><Relationship Id="rId8" Type="http://schemas.openxmlformats.org/officeDocument/2006/relationships/image" Target="../media/image606.png"/><Relationship Id="rId9" Type="http://schemas.openxmlformats.org/officeDocument/2006/relationships/image" Target="../media/image582.png"/><Relationship Id="rId10" Type="http://schemas.openxmlformats.org/officeDocument/2006/relationships/image" Target="../media/image583.png"/><Relationship Id="rId11" Type="http://schemas.openxmlformats.org/officeDocument/2006/relationships/image" Target="../media/image590.png"/><Relationship Id="rId12" Type="http://schemas.openxmlformats.org/officeDocument/2006/relationships/image" Target="../media/image607.png"/><Relationship Id="rId13" Type="http://schemas.openxmlformats.org/officeDocument/2006/relationships/image" Target="../media/image592.png"/><Relationship Id="rId14" Type="http://schemas.openxmlformats.org/officeDocument/2006/relationships/image" Target="../media/image587.png"/><Relationship Id="rId15" Type="http://schemas.openxmlformats.org/officeDocument/2006/relationships/image" Target="../media/image588.png"/><Relationship Id="rId16" Type="http://schemas.openxmlformats.org/officeDocument/2006/relationships/image" Target="../media/image589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8.png"/><Relationship Id="rId3" Type="http://schemas.openxmlformats.org/officeDocument/2006/relationships/image" Target="../media/image609.png"/><Relationship Id="rId4" Type="http://schemas.openxmlformats.org/officeDocument/2006/relationships/image" Target="../media/image610.png"/><Relationship Id="rId5" Type="http://schemas.openxmlformats.org/officeDocument/2006/relationships/image" Target="../media/image611.png"/><Relationship Id="rId6" Type="http://schemas.openxmlformats.org/officeDocument/2006/relationships/image" Target="../media/image612.png"/><Relationship Id="rId7" Type="http://schemas.openxmlformats.org/officeDocument/2006/relationships/image" Target="../media/image613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4.png"/><Relationship Id="rId3" Type="http://schemas.openxmlformats.org/officeDocument/2006/relationships/image" Target="../media/image615.png"/><Relationship Id="rId4" Type="http://schemas.openxmlformats.org/officeDocument/2006/relationships/image" Target="../media/image616.png"/><Relationship Id="rId5" Type="http://schemas.openxmlformats.org/officeDocument/2006/relationships/image" Target="../media/image617.png"/><Relationship Id="rId6" Type="http://schemas.openxmlformats.org/officeDocument/2006/relationships/image" Target="../media/image618.png"/><Relationship Id="rId7" Type="http://schemas.openxmlformats.org/officeDocument/2006/relationships/image" Target="../media/image619.png"/><Relationship Id="rId8" Type="http://schemas.openxmlformats.org/officeDocument/2006/relationships/image" Target="../media/image620.png"/><Relationship Id="rId9" Type="http://schemas.openxmlformats.org/officeDocument/2006/relationships/image" Target="../media/image621.png"/><Relationship Id="rId10" Type="http://schemas.openxmlformats.org/officeDocument/2006/relationships/image" Target="../media/image622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24.png"/><Relationship Id="rId6" Type="http://schemas.openxmlformats.org/officeDocument/2006/relationships/image" Target="../media/image625.png"/><Relationship Id="rId7" Type="http://schemas.openxmlformats.org/officeDocument/2006/relationships/image" Target="../media/image626.png"/><Relationship Id="rId8" Type="http://schemas.openxmlformats.org/officeDocument/2006/relationships/image" Target="../media/image627.png"/><Relationship Id="rId9" Type="http://schemas.openxmlformats.org/officeDocument/2006/relationships/image" Target="../media/image628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9.png"/><Relationship Id="rId3" Type="http://schemas.openxmlformats.org/officeDocument/2006/relationships/image" Target="../media/image630.png"/><Relationship Id="rId4" Type="http://schemas.openxmlformats.org/officeDocument/2006/relationships/image" Target="../media/image631.png"/><Relationship Id="rId5" Type="http://schemas.openxmlformats.org/officeDocument/2006/relationships/image" Target="../media/image632.png"/><Relationship Id="rId6" Type="http://schemas.openxmlformats.org/officeDocument/2006/relationships/image" Target="../media/image633.png"/><Relationship Id="rId7" Type="http://schemas.openxmlformats.org/officeDocument/2006/relationships/image" Target="../media/image634.png"/><Relationship Id="rId8" Type="http://schemas.openxmlformats.org/officeDocument/2006/relationships/image" Target="../media/image635.png"/><Relationship Id="rId9" Type="http://schemas.openxmlformats.org/officeDocument/2006/relationships/image" Target="../media/image636.png"/><Relationship Id="rId10" Type="http://schemas.openxmlformats.org/officeDocument/2006/relationships/image" Target="../media/image637.png"/><Relationship Id="rId11" Type="http://schemas.openxmlformats.org/officeDocument/2006/relationships/image" Target="../media/image638.png"/><Relationship Id="rId12" Type="http://schemas.openxmlformats.org/officeDocument/2006/relationships/image" Target="../media/image639.png"/><Relationship Id="rId13" Type="http://schemas.openxmlformats.org/officeDocument/2006/relationships/image" Target="../media/image640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1.png"/><Relationship Id="rId3" Type="http://schemas.openxmlformats.org/officeDocument/2006/relationships/image" Target="../media/image642.png"/><Relationship Id="rId4" Type="http://schemas.openxmlformats.org/officeDocument/2006/relationships/image" Target="../media/image643.png"/><Relationship Id="rId5" Type="http://schemas.openxmlformats.org/officeDocument/2006/relationships/image" Target="../media/image644.png"/><Relationship Id="rId6" Type="http://schemas.openxmlformats.org/officeDocument/2006/relationships/image" Target="../media/image645.png"/><Relationship Id="rId7" Type="http://schemas.openxmlformats.org/officeDocument/2006/relationships/image" Target="../media/image646.png"/><Relationship Id="rId8" Type="http://schemas.openxmlformats.org/officeDocument/2006/relationships/image" Target="../media/image647.png"/><Relationship Id="rId9" Type="http://schemas.openxmlformats.org/officeDocument/2006/relationships/image" Target="../media/image648.png"/><Relationship Id="rId10" Type="http://schemas.openxmlformats.org/officeDocument/2006/relationships/image" Target="../media/image649.png"/><Relationship Id="rId11" Type="http://schemas.openxmlformats.org/officeDocument/2006/relationships/image" Target="../media/image650.png"/><Relationship Id="rId12" Type="http://schemas.openxmlformats.org/officeDocument/2006/relationships/image" Target="../media/image651.png"/><Relationship Id="rId13" Type="http://schemas.openxmlformats.org/officeDocument/2006/relationships/image" Target="../media/image652.png"/><Relationship Id="rId14" Type="http://schemas.openxmlformats.org/officeDocument/2006/relationships/image" Target="../media/image653.png"/><Relationship Id="rId15" Type="http://schemas.openxmlformats.org/officeDocument/2006/relationships/image" Target="../media/image654.png"/><Relationship Id="rId16" Type="http://schemas.openxmlformats.org/officeDocument/2006/relationships/image" Target="../media/image655.png"/><Relationship Id="rId17" Type="http://schemas.openxmlformats.org/officeDocument/2006/relationships/image" Target="../media/image656.png"/><Relationship Id="rId18" Type="http://schemas.openxmlformats.org/officeDocument/2006/relationships/image" Target="../media/image657.png"/><Relationship Id="rId19" Type="http://schemas.openxmlformats.org/officeDocument/2006/relationships/image" Target="../media/image658.png"/><Relationship Id="rId20" Type="http://schemas.openxmlformats.org/officeDocument/2006/relationships/image" Target="../media/image659.png"/><Relationship Id="rId21" Type="http://schemas.openxmlformats.org/officeDocument/2006/relationships/image" Target="../media/image660.png"/><Relationship Id="rId22" Type="http://schemas.openxmlformats.org/officeDocument/2006/relationships/image" Target="../media/image661.png"/><Relationship Id="rId23" Type="http://schemas.openxmlformats.org/officeDocument/2006/relationships/image" Target="../media/image662.png"/><Relationship Id="rId24" Type="http://schemas.openxmlformats.org/officeDocument/2006/relationships/image" Target="../media/image663.png"/><Relationship Id="rId25" Type="http://schemas.openxmlformats.org/officeDocument/2006/relationships/image" Target="../media/image664.png"/><Relationship Id="rId26" Type="http://schemas.openxmlformats.org/officeDocument/2006/relationships/image" Target="../media/image665.png"/><Relationship Id="rId27" Type="http://schemas.openxmlformats.org/officeDocument/2006/relationships/image" Target="../media/image666.png"/><Relationship Id="rId28" Type="http://schemas.openxmlformats.org/officeDocument/2006/relationships/image" Target="../media/image149.png"/><Relationship Id="rId29" Type="http://schemas.openxmlformats.org/officeDocument/2006/relationships/image" Target="../media/image667.png"/><Relationship Id="rId30" Type="http://schemas.openxmlformats.org/officeDocument/2006/relationships/image" Target="../media/image668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9.png"/><Relationship Id="rId3" Type="http://schemas.openxmlformats.org/officeDocument/2006/relationships/image" Target="../media/image670.png"/><Relationship Id="rId4" Type="http://schemas.openxmlformats.org/officeDocument/2006/relationships/image" Target="../media/image671.png"/><Relationship Id="rId5" Type="http://schemas.openxmlformats.org/officeDocument/2006/relationships/image" Target="../media/image672.png"/><Relationship Id="rId6" Type="http://schemas.openxmlformats.org/officeDocument/2006/relationships/image" Target="../media/image673.png"/><Relationship Id="rId7" Type="http://schemas.openxmlformats.org/officeDocument/2006/relationships/image" Target="../media/image674.png"/><Relationship Id="rId8" Type="http://schemas.openxmlformats.org/officeDocument/2006/relationships/image" Target="../media/image675.png"/><Relationship Id="rId9" Type="http://schemas.openxmlformats.org/officeDocument/2006/relationships/image" Target="../media/image676.png"/><Relationship Id="rId10" Type="http://schemas.openxmlformats.org/officeDocument/2006/relationships/image" Target="../media/image677.png"/><Relationship Id="rId11" Type="http://schemas.openxmlformats.org/officeDocument/2006/relationships/image" Target="../media/image678.png"/><Relationship Id="rId12" Type="http://schemas.openxmlformats.org/officeDocument/2006/relationships/image" Target="../media/image679.png"/><Relationship Id="rId13" Type="http://schemas.openxmlformats.org/officeDocument/2006/relationships/image" Target="../media/image680.png"/><Relationship Id="rId14" Type="http://schemas.openxmlformats.org/officeDocument/2006/relationships/image" Target="../media/image681.png"/><Relationship Id="rId15" Type="http://schemas.openxmlformats.org/officeDocument/2006/relationships/image" Target="../media/image682.png"/><Relationship Id="rId16" Type="http://schemas.openxmlformats.org/officeDocument/2006/relationships/image" Target="../media/image683.png"/><Relationship Id="rId17" Type="http://schemas.openxmlformats.org/officeDocument/2006/relationships/image" Target="../media/image684.png"/><Relationship Id="rId18" Type="http://schemas.openxmlformats.org/officeDocument/2006/relationships/image" Target="../media/image685.png"/><Relationship Id="rId19" Type="http://schemas.openxmlformats.org/officeDocument/2006/relationships/image" Target="../media/image686.png"/><Relationship Id="rId20" Type="http://schemas.openxmlformats.org/officeDocument/2006/relationships/image" Target="../media/image687.png"/><Relationship Id="rId21" Type="http://schemas.openxmlformats.org/officeDocument/2006/relationships/image" Target="../media/image688.png"/><Relationship Id="rId22" Type="http://schemas.openxmlformats.org/officeDocument/2006/relationships/image" Target="../media/image689.png"/><Relationship Id="rId23" Type="http://schemas.openxmlformats.org/officeDocument/2006/relationships/image" Target="../media/image690.png"/><Relationship Id="rId24" Type="http://schemas.openxmlformats.org/officeDocument/2006/relationships/image" Target="../media/image691.png"/><Relationship Id="rId25" Type="http://schemas.openxmlformats.org/officeDocument/2006/relationships/image" Target="../media/image692.png"/><Relationship Id="rId26" Type="http://schemas.openxmlformats.org/officeDocument/2006/relationships/image" Target="../media/image693.png"/><Relationship Id="rId27" Type="http://schemas.openxmlformats.org/officeDocument/2006/relationships/image" Target="../media/image694.png"/><Relationship Id="rId28" Type="http://schemas.openxmlformats.org/officeDocument/2006/relationships/image" Target="../media/image695.png"/><Relationship Id="rId29" Type="http://schemas.openxmlformats.org/officeDocument/2006/relationships/image" Target="../media/image696.png"/><Relationship Id="rId30" Type="http://schemas.openxmlformats.org/officeDocument/2006/relationships/image" Target="../media/image697.png"/><Relationship Id="rId31" Type="http://schemas.openxmlformats.org/officeDocument/2006/relationships/image" Target="../media/image698.png"/><Relationship Id="rId32" Type="http://schemas.openxmlformats.org/officeDocument/2006/relationships/image" Target="../media/image699.png"/><Relationship Id="rId33" Type="http://schemas.openxmlformats.org/officeDocument/2006/relationships/image" Target="../media/image700.png"/><Relationship Id="rId34" Type="http://schemas.openxmlformats.org/officeDocument/2006/relationships/image" Target="../media/image701.png"/><Relationship Id="rId35" Type="http://schemas.openxmlformats.org/officeDocument/2006/relationships/image" Target="../media/image702.png"/><Relationship Id="rId36" Type="http://schemas.openxmlformats.org/officeDocument/2006/relationships/image" Target="../media/image703.png"/><Relationship Id="rId37" Type="http://schemas.openxmlformats.org/officeDocument/2006/relationships/image" Target="../media/image7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5.png"/><Relationship Id="rId3" Type="http://schemas.openxmlformats.org/officeDocument/2006/relationships/image" Target="../media/image706.png"/><Relationship Id="rId4" Type="http://schemas.openxmlformats.org/officeDocument/2006/relationships/image" Target="../media/image707.png"/><Relationship Id="rId5" Type="http://schemas.openxmlformats.org/officeDocument/2006/relationships/image" Target="../media/image708.png"/><Relationship Id="rId6" Type="http://schemas.openxmlformats.org/officeDocument/2006/relationships/image" Target="../media/image688.png"/><Relationship Id="rId7" Type="http://schemas.openxmlformats.org/officeDocument/2006/relationships/image" Target="../media/image671.png"/><Relationship Id="rId8" Type="http://schemas.openxmlformats.org/officeDocument/2006/relationships/image" Target="../media/image709.png"/><Relationship Id="rId9" Type="http://schemas.openxmlformats.org/officeDocument/2006/relationships/image" Target="../media/image710.png"/><Relationship Id="rId10" Type="http://schemas.openxmlformats.org/officeDocument/2006/relationships/image" Target="../media/image683.png"/><Relationship Id="rId11" Type="http://schemas.openxmlformats.org/officeDocument/2006/relationships/image" Target="../media/image711.png"/><Relationship Id="rId12" Type="http://schemas.openxmlformats.org/officeDocument/2006/relationships/image" Target="../media/image712.png"/><Relationship Id="rId13" Type="http://schemas.openxmlformats.org/officeDocument/2006/relationships/image" Target="../media/image713.png"/><Relationship Id="rId14" Type="http://schemas.openxmlformats.org/officeDocument/2006/relationships/image" Target="../media/image714.png"/><Relationship Id="rId15" Type="http://schemas.openxmlformats.org/officeDocument/2006/relationships/image" Target="../media/image673.png"/><Relationship Id="rId16" Type="http://schemas.openxmlformats.org/officeDocument/2006/relationships/image" Target="../media/image715.png"/><Relationship Id="rId17" Type="http://schemas.openxmlformats.org/officeDocument/2006/relationships/image" Target="../media/image716.png"/><Relationship Id="rId18" Type="http://schemas.openxmlformats.org/officeDocument/2006/relationships/image" Target="../media/image717.png"/><Relationship Id="rId19" Type="http://schemas.openxmlformats.org/officeDocument/2006/relationships/image" Target="../media/image718.png"/><Relationship Id="rId20" Type="http://schemas.openxmlformats.org/officeDocument/2006/relationships/image" Target="../media/image719.png"/><Relationship Id="rId21" Type="http://schemas.openxmlformats.org/officeDocument/2006/relationships/image" Target="../media/image720.png"/><Relationship Id="rId22" Type="http://schemas.openxmlformats.org/officeDocument/2006/relationships/image" Target="../media/image721.png"/><Relationship Id="rId23" Type="http://schemas.openxmlformats.org/officeDocument/2006/relationships/image" Target="../media/image722.png"/><Relationship Id="rId24" Type="http://schemas.openxmlformats.org/officeDocument/2006/relationships/image" Target="../media/image723.png"/><Relationship Id="rId25" Type="http://schemas.openxmlformats.org/officeDocument/2006/relationships/image" Target="../media/image724.png"/><Relationship Id="rId26" Type="http://schemas.openxmlformats.org/officeDocument/2006/relationships/image" Target="../media/image725.png"/><Relationship Id="rId27" Type="http://schemas.openxmlformats.org/officeDocument/2006/relationships/image" Target="../media/image726.png"/><Relationship Id="rId28" Type="http://schemas.openxmlformats.org/officeDocument/2006/relationships/image" Target="../media/image727.png"/><Relationship Id="rId29" Type="http://schemas.openxmlformats.org/officeDocument/2006/relationships/image" Target="../media/image728.png"/><Relationship Id="rId30" Type="http://schemas.openxmlformats.org/officeDocument/2006/relationships/image" Target="../media/image729.png"/><Relationship Id="rId31" Type="http://schemas.openxmlformats.org/officeDocument/2006/relationships/image" Target="../media/image730.png"/><Relationship Id="rId32" Type="http://schemas.openxmlformats.org/officeDocument/2006/relationships/image" Target="../media/image731.png"/><Relationship Id="rId33" Type="http://schemas.openxmlformats.org/officeDocument/2006/relationships/image" Target="../media/image732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3.png"/><Relationship Id="rId3" Type="http://schemas.openxmlformats.org/officeDocument/2006/relationships/image" Target="../media/image734.png"/><Relationship Id="rId4" Type="http://schemas.openxmlformats.org/officeDocument/2006/relationships/image" Target="../media/image735.png"/><Relationship Id="rId5" Type="http://schemas.openxmlformats.org/officeDocument/2006/relationships/image" Target="../media/image736.png"/><Relationship Id="rId6" Type="http://schemas.openxmlformats.org/officeDocument/2006/relationships/image" Target="../media/image737.png"/><Relationship Id="rId7" Type="http://schemas.openxmlformats.org/officeDocument/2006/relationships/image" Target="../media/image738.png"/><Relationship Id="rId8" Type="http://schemas.openxmlformats.org/officeDocument/2006/relationships/image" Target="../media/image739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0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1.png"/><Relationship Id="rId3" Type="http://schemas.openxmlformats.org/officeDocument/2006/relationships/image" Target="../media/image742.png"/><Relationship Id="rId4" Type="http://schemas.openxmlformats.org/officeDocument/2006/relationships/image" Target="../media/image743.png"/><Relationship Id="rId5" Type="http://schemas.openxmlformats.org/officeDocument/2006/relationships/image" Target="../media/image744.png"/><Relationship Id="rId6" Type="http://schemas.openxmlformats.org/officeDocument/2006/relationships/image" Target="../media/image745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2.png"/><Relationship Id="rId3" Type="http://schemas.openxmlformats.org/officeDocument/2006/relationships/image" Target="../media/image743.png"/><Relationship Id="rId4" Type="http://schemas.openxmlformats.org/officeDocument/2006/relationships/image" Target="../media/image745.png"/><Relationship Id="rId5" Type="http://schemas.openxmlformats.org/officeDocument/2006/relationships/image" Target="../media/image746.png"/><Relationship Id="rId6" Type="http://schemas.openxmlformats.org/officeDocument/2006/relationships/image" Target="../media/image744.png"/><Relationship Id="rId7" Type="http://schemas.openxmlformats.org/officeDocument/2006/relationships/image" Target="../media/image747.png"/><Relationship Id="rId8" Type="http://schemas.openxmlformats.org/officeDocument/2006/relationships/image" Target="../media/image748.png"/><Relationship Id="rId9" Type="http://schemas.openxmlformats.org/officeDocument/2006/relationships/image" Target="../media/image749.png"/><Relationship Id="rId10" Type="http://schemas.openxmlformats.org/officeDocument/2006/relationships/image" Target="../media/image750.png"/><Relationship Id="rId11" Type="http://schemas.openxmlformats.org/officeDocument/2006/relationships/image" Target="../media/image751.png"/><Relationship Id="rId12" Type="http://schemas.openxmlformats.org/officeDocument/2006/relationships/image" Target="../media/image752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3.png"/><Relationship Id="rId3" Type="http://schemas.openxmlformats.org/officeDocument/2006/relationships/image" Target="../media/image754.png"/><Relationship Id="rId4" Type="http://schemas.openxmlformats.org/officeDocument/2006/relationships/image" Target="../media/image755.png"/><Relationship Id="rId5" Type="http://schemas.openxmlformats.org/officeDocument/2006/relationships/hyperlink" Target="http://zh.pttpedia.wikia.com/wiki/%E6%8E%A5%E9%BE%8D%25" TargetMode="External"/><Relationship Id="rId6" Type="http://schemas.openxmlformats.org/officeDocument/2006/relationships/image" Target="../media/image756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2.png"/><Relationship Id="rId3" Type="http://schemas.openxmlformats.org/officeDocument/2006/relationships/image" Target="../media/image743.png"/><Relationship Id="rId4" Type="http://schemas.openxmlformats.org/officeDocument/2006/relationships/image" Target="../media/image745.png"/><Relationship Id="rId5" Type="http://schemas.openxmlformats.org/officeDocument/2006/relationships/image" Target="../media/image746.png"/><Relationship Id="rId6" Type="http://schemas.openxmlformats.org/officeDocument/2006/relationships/image" Target="../media/image744.png"/><Relationship Id="rId7" Type="http://schemas.openxmlformats.org/officeDocument/2006/relationships/image" Target="../media/image747.png"/><Relationship Id="rId8" Type="http://schemas.openxmlformats.org/officeDocument/2006/relationships/image" Target="../media/image748.png"/><Relationship Id="rId9" Type="http://schemas.openxmlformats.org/officeDocument/2006/relationships/image" Target="../media/image750.png"/><Relationship Id="rId10" Type="http://schemas.openxmlformats.org/officeDocument/2006/relationships/image" Target="../media/image757.png"/><Relationship Id="rId11" Type="http://schemas.openxmlformats.org/officeDocument/2006/relationships/image" Target="../media/image758.png"/><Relationship Id="rId12" Type="http://schemas.openxmlformats.org/officeDocument/2006/relationships/image" Target="../media/image759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0.png"/><Relationship Id="rId3" Type="http://schemas.openxmlformats.org/officeDocument/2006/relationships/image" Target="../media/image761.png"/><Relationship Id="rId4" Type="http://schemas.openxmlformats.org/officeDocument/2006/relationships/image" Target="../media/image762.png"/><Relationship Id="rId5" Type="http://schemas.openxmlformats.org/officeDocument/2006/relationships/image" Target="../media/image763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4.jpg"/><Relationship Id="rId3" Type="http://schemas.openxmlformats.org/officeDocument/2006/relationships/image" Target="../media/image765.png"/><Relationship Id="rId4" Type="http://schemas.openxmlformats.org/officeDocument/2006/relationships/image" Target="../media/image766.png"/><Relationship Id="rId5" Type="http://schemas.openxmlformats.org/officeDocument/2006/relationships/image" Target="../media/image767.png"/><Relationship Id="rId6" Type="http://schemas.openxmlformats.org/officeDocument/2006/relationships/image" Target="../media/image768.png"/><Relationship Id="rId7" Type="http://schemas.openxmlformats.org/officeDocument/2006/relationships/image" Target="../media/image769.png"/><Relationship Id="rId8" Type="http://schemas.openxmlformats.org/officeDocument/2006/relationships/image" Target="../media/image770.png"/><Relationship Id="rId9" Type="http://schemas.openxmlformats.org/officeDocument/2006/relationships/image" Target="../media/image771.png"/><Relationship Id="rId10" Type="http://schemas.openxmlformats.org/officeDocument/2006/relationships/image" Target="../media/image772.png"/><Relationship Id="rId11" Type="http://schemas.openxmlformats.org/officeDocument/2006/relationships/image" Target="../media/image773.png"/><Relationship Id="rId12" Type="http://schemas.openxmlformats.org/officeDocument/2006/relationships/image" Target="../media/image774.png"/><Relationship Id="rId13" Type="http://schemas.openxmlformats.org/officeDocument/2006/relationships/image" Target="../media/image775.png"/><Relationship Id="rId14" Type="http://schemas.openxmlformats.org/officeDocument/2006/relationships/image" Target="../media/image776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7.png"/><Relationship Id="rId3" Type="http://schemas.openxmlformats.org/officeDocument/2006/relationships/image" Target="../media/image778.png"/><Relationship Id="rId4" Type="http://schemas.openxmlformats.org/officeDocument/2006/relationships/image" Target="../media/image779.png"/><Relationship Id="rId5" Type="http://schemas.openxmlformats.org/officeDocument/2006/relationships/image" Target="../media/image780.png"/><Relationship Id="rId6" Type="http://schemas.openxmlformats.org/officeDocument/2006/relationships/image" Target="../media/image781.png"/><Relationship Id="rId7" Type="http://schemas.openxmlformats.org/officeDocument/2006/relationships/image" Target="../media/image782.png"/><Relationship Id="rId8" Type="http://schemas.openxmlformats.org/officeDocument/2006/relationships/image" Target="../media/image783.png"/><Relationship Id="rId9" Type="http://schemas.openxmlformats.org/officeDocument/2006/relationships/image" Target="../media/image784.png"/><Relationship Id="rId10" Type="http://schemas.openxmlformats.org/officeDocument/2006/relationships/image" Target="../media/image785.png"/><Relationship Id="rId11" Type="http://schemas.openxmlformats.org/officeDocument/2006/relationships/image" Target="../media/image786.png"/><Relationship Id="rId12" Type="http://schemas.openxmlformats.org/officeDocument/2006/relationships/image" Target="../media/image787.png"/><Relationship Id="rId13" Type="http://schemas.openxmlformats.org/officeDocument/2006/relationships/image" Target="../media/image788.png"/><Relationship Id="rId14" Type="http://schemas.openxmlformats.org/officeDocument/2006/relationships/image" Target="../media/image7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0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1.png"/><Relationship Id="rId3" Type="http://schemas.openxmlformats.org/officeDocument/2006/relationships/image" Target="../media/image792.png"/><Relationship Id="rId4" Type="http://schemas.openxmlformats.org/officeDocument/2006/relationships/image" Target="../media/image793.png"/><Relationship Id="rId5" Type="http://schemas.openxmlformats.org/officeDocument/2006/relationships/image" Target="../media/image794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5.jpg"/><Relationship Id="rId3" Type="http://schemas.openxmlformats.org/officeDocument/2006/relationships/image" Target="../media/image796.png"/><Relationship Id="rId4" Type="http://schemas.openxmlformats.org/officeDocument/2006/relationships/image" Target="../media/image797.jpg"/><Relationship Id="rId5" Type="http://schemas.openxmlformats.org/officeDocument/2006/relationships/image" Target="../media/image798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9.png"/><Relationship Id="rId3" Type="http://schemas.openxmlformats.org/officeDocument/2006/relationships/image" Target="../media/image800.png"/><Relationship Id="rId4" Type="http://schemas.openxmlformats.org/officeDocument/2006/relationships/image" Target="../media/image801.png"/><Relationship Id="rId5" Type="http://schemas.openxmlformats.org/officeDocument/2006/relationships/image" Target="../media/image802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5.jpg"/><Relationship Id="rId3" Type="http://schemas.openxmlformats.org/officeDocument/2006/relationships/image" Target="../media/image799.png"/><Relationship Id="rId4" Type="http://schemas.openxmlformats.org/officeDocument/2006/relationships/image" Target="../media/image803.png"/><Relationship Id="rId5" Type="http://schemas.openxmlformats.org/officeDocument/2006/relationships/image" Target="../media/image800.png"/><Relationship Id="rId6" Type="http://schemas.openxmlformats.org/officeDocument/2006/relationships/image" Target="../media/image804.png"/><Relationship Id="rId7" Type="http://schemas.openxmlformats.org/officeDocument/2006/relationships/image" Target="../media/image805.png"/><Relationship Id="rId8" Type="http://schemas.openxmlformats.org/officeDocument/2006/relationships/image" Target="../media/image806.png"/><Relationship Id="rId9" Type="http://schemas.openxmlformats.org/officeDocument/2006/relationships/image" Target="../media/image807.png"/><Relationship Id="rId10" Type="http://schemas.openxmlformats.org/officeDocument/2006/relationships/image" Target="../media/image808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9.png"/><Relationship Id="rId3" Type="http://schemas.openxmlformats.org/officeDocument/2006/relationships/image" Target="../media/image810.png"/><Relationship Id="rId4" Type="http://schemas.openxmlformats.org/officeDocument/2006/relationships/image" Target="../media/image811.png"/><Relationship Id="rId5" Type="http://schemas.openxmlformats.org/officeDocument/2006/relationships/image" Target="../media/image812.png"/><Relationship Id="rId6" Type="http://schemas.openxmlformats.org/officeDocument/2006/relationships/image" Target="../media/image813.png"/><Relationship Id="rId7" Type="http://schemas.openxmlformats.org/officeDocument/2006/relationships/image" Target="../media/image814.png"/><Relationship Id="rId8" Type="http://schemas.openxmlformats.org/officeDocument/2006/relationships/image" Target="../media/image815.png"/><Relationship Id="rId9" Type="http://schemas.openxmlformats.org/officeDocument/2006/relationships/image" Target="../media/image816.png"/><Relationship Id="rId10" Type="http://schemas.openxmlformats.org/officeDocument/2006/relationships/image" Target="../media/image817.png"/><Relationship Id="rId11" Type="http://schemas.openxmlformats.org/officeDocument/2006/relationships/image" Target="../media/image818.png"/><Relationship Id="rId12" Type="http://schemas.openxmlformats.org/officeDocument/2006/relationships/image" Target="../media/image819.png"/><Relationship Id="rId13" Type="http://schemas.openxmlformats.org/officeDocument/2006/relationships/image" Target="../media/image820.png"/><Relationship Id="rId14" Type="http://schemas.openxmlformats.org/officeDocument/2006/relationships/image" Target="../media/image821.png"/><Relationship Id="rId15" Type="http://schemas.openxmlformats.org/officeDocument/2006/relationships/image" Target="../media/image822.png"/><Relationship Id="rId16" Type="http://schemas.openxmlformats.org/officeDocument/2006/relationships/image" Target="../media/image823.png"/><Relationship Id="rId17" Type="http://schemas.openxmlformats.org/officeDocument/2006/relationships/image" Target="../media/image824.png"/><Relationship Id="rId18" Type="http://schemas.openxmlformats.org/officeDocument/2006/relationships/image" Target="../media/image825.png"/><Relationship Id="rId19" Type="http://schemas.openxmlformats.org/officeDocument/2006/relationships/image" Target="../media/image826.png"/><Relationship Id="rId20" Type="http://schemas.openxmlformats.org/officeDocument/2006/relationships/image" Target="../media/image827.png"/><Relationship Id="rId21" Type="http://schemas.openxmlformats.org/officeDocument/2006/relationships/image" Target="../media/image828.png"/><Relationship Id="rId22" Type="http://schemas.openxmlformats.org/officeDocument/2006/relationships/image" Target="../media/image829.png"/><Relationship Id="rId23" Type="http://schemas.openxmlformats.org/officeDocument/2006/relationships/image" Target="../media/image830.png"/><Relationship Id="rId24" Type="http://schemas.openxmlformats.org/officeDocument/2006/relationships/image" Target="../media/image831.png"/><Relationship Id="rId25" Type="http://schemas.openxmlformats.org/officeDocument/2006/relationships/image" Target="../media/image832.png"/><Relationship Id="rId26" Type="http://schemas.openxmlformats.org/officeDocument/2006/relationships/image" Target="../media/image833.png"/><Relationship Id="rId27" Type="http://schemas.openxmlformats.org/officeDocument/2006/relationships/image" Target="../media/image834.png"/><Relationship Id="rId28" Type="http://schemas.openxmlformats.org/officeDocument/2006/relationships/image" Target="../media/image835.png"/><Relationship Id="rId29" Type="http://schemas.openxmlformats.org/officeDocument/2006/relationships/image" Target="../media/image836.png"/><Relationship Id="rId30" Type="http://schemas.openxmlformats.org/officeDocument/2006/relationships/image" Target="../media/image837.png"/><Relationship Id="rId31" Type="http://schemas.openxmlformats.org/officeDocument/2006/relationships/image" Target="../media/image838.png"/><Relationship Id="rId32" Type="http://schemas.openxmlformats.org/officeDocument/2006/relationships/image" Target="../media/image839.png"/><Relationship Id="rId33" Type="http://schemas.openxmlformats.org/officeDocument/2006/relationships/image" Target="../media/image840.png"/><Relationship Id="rId34" Type="http://schemas.openxmlformats.org/officeDocument/2006/relationships/image" Target="../media/image841.png"/><Relationship Id="rId35" Type="http://schemas.openxmlformats.org/officeDocument/2006/relationships/image" Target="../media/image842.png"/><Relationship Id="rId36" Type="http://schemas.openxmlformats.org/officeDocument/2006/relationships/image" Target="../media/image843.png"/><Relationship Id="rId37" Type="http://schemas.openxmlformats.org/officeDocument/2006/relationships/image" Target="../media/image844.png"/><Relationship Id="rId38" Type="http://schemas.openxmlformats.org/officeDocument/2006/relationships/image" Target="../media/image845.png"/><Relationship Id="rId39" Type="http://schemas.openxmlformats.org/officeDocument/2006/relationships/image" Target="../media/image846.png"/><Relationship Id="rId40" Type="http://schemas.openxmlformats.org/officeDocument/2006/relationships/image" Target="../media/image847.png"/><Relationship Id="rId41" Type="http://schemas.openxmlformats.org/officeDocument/2006/relationships/image" Target="../media/image848.png"/><Relationship Id="rId42" Type="http://schemas.openxmlformats.org/officeDocument/2006/relationships/image" Target="../media/image849.png"/><Relationship Id="rId43" Type="http://schemas.openxmlformats.org/officeDocument/2006/relationships/image" Target="../media/image850.png"/><Relationship Id="rId44" Type="http://schemas.openxmlformats.org/officeDocument/2006/relationships/image" Target="../media/image851.png"/><Relationship Id="rId45" Type="http://schemas.openxmlformats.org/officeDocument/2006/relationships/image" Target="../media/image852.png"/><Relationship Id="rId46" Type="http://schemas.openxmlformats.org/officeDocument/2006/relationships/image" Target="../media/image853.png"/><Relationship Id="rId47" Type="http://schemas.openxmlformats.org/officeDocument/2006/relationships/image" Target="../media/image854.png"/><Relationship Id="rId48" Type="http://schemas.openxmlformats.org/officeDocument/2006/relationships/image" Target="../media/image855.png"/><Relationship Id="rId49" Type="http://schemas.openxmlformats.org/officeDocument/2006/relationships/image" Target="../media/image856.png"/><Relationship Id="rId50" Type="http://schemas.openxmlformats.org/officeDocument/2006/relationships/image" Target="../media/image857.png"/><Relationship Id="rId51" Type="http://schemas.openxmlformats.org/officeDocument/2006/relationships/image" Target="../media/image858.png"/><Relationship Id="rId52" Type="http://schemas.openxmlformats.org/officeDocument/2006/relationships/image" Target="../media/image859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0.png"/><Relationship Id="rId3" Type="http://schemas.openxmlformats.org/officeDocument/2006/relationships/image" Target="../media/image861.jp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2.png"/><Relationship Id="rId3" Type="http://schemas.openxmlformats.org/officeDocument/2006/relationships/image" Target="../media/image863.png"/><Relationship Id="rId4" Type="http://schemas.openxmlformats.org/officeDocument/2006/relationships/image" Target="../media/image864.png"/><Relationship Id="rId5" Type="http://schemas.openxmlformats.org/officeDocument/2006/relationships/image" Target="../media/image865.png"/><Relationship Id="rId6" Type="http://schemas.openxmlformats.org/officeDocument/2006/relationships/image" Target="../media/image866.png"/><Relationship Id="rId7" Type="http://schemas.openxmlformats.org/officeDocument/2006/relationships/image" Target="../media/image867.png"/><Relationship Id="rId8" Type="http://schemas.openxmlformats.org/officeDocument/2006/relationships/image" Target="../media/image868.png"/><Relationship Id="rId9" Type="http://schemas.openxmlformats.org/officeDocument/2006/relationships/image" Target="../media/image869.png"/><Relationship Id="rId10" Type="http://schemas.openxmlformats.org/officeDocument/2006/relationships/image" Target="../media/image870.png"/><Relationship Id="rId11" Type="http://schemas.openxmlformats.org/officeDocument/2006/relationships/image" Target="../media/image871.png"/><Relationship Id="rId12" Type="http://schemas.openxmlformats.org/officeDocument/2006/relationships/image" Target="../media/image872.png"/><Relationship Id="rId13" Type="http://schemas.openxmlformats.org/officeDocument/2006/relationships/image" Target="../media/image873.png"/><Relationship Id="rId14" Type="http://schemas.openxmlformats.org/officeDocument/2006/relationships/image" Target="../media/image874.png"/><Relationship Id="rId15" Type="http://schemas.openxmlformats.org/officeDocument/2006/relationships/image" Target="../media/image875.png"/><Relationship Id="rId16" Type="http://schemas.openxmlformats.org/officeDocument/2006/relationships/image" Target="../media/image876.png"/><Relationship Id="rId17" Type="http://schemas.openxmlformats.org/officeDocument/2006/relationships/image" Target="../media/image877.png"/><Relationship Id="rId18" Type="http://schemas.openxmlformats.org/officeDocument/2006/relationships/image" Target="../media/image878.png"/><Relationship Id="rId19" Type="http://schemas.openxmlformats.org/officeDocument/2006/relationships/image" Target="../media/image879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402" y="2488768"/>
            <a:ext cx="6922134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dirty="0" spc="-25"/>
              <a:t> </a:t>
            </a:r>
            <a:r>
              <a:rPr dirty="0" spc="-10"/>
              <a:t>Learning</a:t>
            </a:r>
            <a:r>
              <a:rPr dirty="0" spc="-20"/>
              <a:t> </a:t>
            </a:r>
            <a:r>
              <a:rPr dirty="0" spc="-65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9385" y="3483961"/>
            <a:ext cx="2205990" cy="12630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3600">
                <a:latin typeface="SimSun"/>
                <a:cs typeface="SimSun"/>
              </a:rPr>
              <a:t>李</a:t>
            </a:r>
            <a:r>
              <a:rPr dirty="0" sz="3600" spc="-5">
                <a:latin typeface="SimSun"/>
                <a:cs typeface="SimSun"/>
              </a:rPr>
              <a:t>宏</a:t>
            </a:r>
            <a:r>
              <a:rPr dirty="0" sz="3600">
                <a:latin typeface="SimSun"/>
                <a:cs typeface="SimSun"/>
              </a:rPr>
              <a:t>毅</a:t>
            </a:r>
            <a:endParaRPr sz="36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3600" spc="-5">
                <a:latin typeface="Calibri"/>
                <a:cs typeface="Calibri"/>
              </a:rPr>
              <a:t>Hung-yi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Lee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2629495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902" y="3568099"/>
            <a:ext cx="3047489" cy="1338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3719" y="3815334"/>
            <a:ext cx="463550" cy="834390"/>
            <a:chOff x="6903719" y="3815334"/>
            <a:chExt cx="463550" cy="834390"/>
          </a:xfrm>
        </p:grpSpPr>
        <p:sp>
          <p:nvSpPr>
            <p:cNvPr id="3" name="object 3"/>
            <p:cNvSpPr/>
            <p:nvPr/>
          </p:nvSpPr>
          <p:spPr>
            <a:xfrm>
              <a:off x="6906767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06767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19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14629" y="1834769"/>
            <a:ext cx="8219440" cy="4849495"/>
            <a:chOff x="714629" y="1834769"/>
            <a:chExt cx="8219440" cy="4849495"/>
          </a:xfrm>
        </p:grpSpPr>
        <p:sp>
          <p:nvSpPr>
            <p:cNvPr id="7" name="object 7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4607" y="3787901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4" y="1991868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8284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804" y="3633216"/>
              <a:ext cx="342900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7804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3" y="3444240"/>
              <a:ext cx="573023" cy="574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14243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5" y="1865376"/>
              <a:ext cx="574548" cy="5745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8615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18510" y="2119883"/>
              <a:ext cx="4959985" cy="1716405"/>
            </a:xfrm>
            <a:custGeom>
              <a:avLst/>
              <a:gdLst/>
              <a:ahLst/>
              <a:cxnLst/>
              <a:rect l="l" t="t" r="r" b="b"/>
              <a:pathLst>
                <a:path w="4959984" h="1716404">
                  <a:moveTo>
                    <a:pt x="1598168" y="38862"/>
                  </a:moveTo>
                  <a:lnTo>
                    <a:pt x="1572247" y="25908"/>
                  </a:lnTo>
                  <a:lnTo>
                    <a:pt x="1520444" y="0"/>
                  </a:lnTo>
                  <a:lnTo>
                    <a:pt x="1520444" y="25908"/>
                  </a:lnTo>
                  <a:lnTo>
                    <a:pt x="21336" y="25908"/>
                  </a:lnTo>
                  <a:lnTo>
                    <a:pt x="21336" y="51816"/>
                  </a:lnTo>
                  <a:lnTo>
                    <a:pt x="38709" y="51816"/>
                  </a:lnTo>
                  <a:lnTo>
                    <a:pt x="807745" y="850658"/>
                  </a:lnTo>
                  <a:lnTo>
                    <a:pt x="0" y="1663700"/>
                  </a:lnTo>
                  <a:lnTo>
                    <a:pt x="18288" y="1681988"/>
                  </a:lnTo>
                  <a:lnTo>
                    <a:pt x="21336" y="1678927"/>
                  </a:lnTo>
                  <a:lnTo>
                    <a:pt x="21336" y="1690116"/>
                  </a:lnTo>
                  <a:lnTo>
                    <a:pt x="1520444" y="1690116"/>
                  </a:lnTo>
                  <a:lnTo>
                    <a:pt x="1520444" y="1716024"/>
                  </a:lnTo>
                  <a:lnTo>
                    <a:pt x="1572247" y="1690116"/>
                  </a:lnTo>
                  <a:lnTo>
                    <a:pt x="1598168" y="1677162"/>
                  </a:lnTo>
                  <a:lnTo>
                    <a:pt x="1572260" y="1664208"/>
                  </a:lnTo>
                  <a:lnTo>
                    <a:pt x="1520444" y="1638300"/>
                  </a:lnTo>
                  <a:lnTo>
                    <a:pt x="1520444" y="1664208"/>
                  </a:lnTo>
                  <a:lnTo>
                    <a:pt x="35941" y="1664208"/>
                  </a:lnTo>
                  <a:lnTo>
                    <a:pt x="825715" y="869327"/>
                  </a:lnTo>
                  <a:lnTo>
                    <a:pt x="1529867" y="1600771"/>
                  </a:lnTo>
                  <a:lnTo>
                    <a:pt x="1511173" y="1618742"/>
                  </a:lnTo>
                  <a:lnTo>
                    <a:pt x="1593088" y="1647825"/>
                  </a:lnTo>
                  <a:lnTo>
                    <a:pt x="1581302" y="1610106"/>
                  </a:lnTo>
                  <a:lnTo>
                    <a:pt x="1567180" y="1564894"/>
                  </a:lnTo>
                  <a:lnTo>
                    <a:pt x="1548511" y="1582839"/>
                  </a:lnTo>
                  <a:lnTo>
                    <a:pt x="843940" y="850976"/>
                  </a:lnTo>
                  <a:lnTo>
                    <a:pt x="1538516" y="151904"/>
                  </a:lnTo>
                  <a:lnTo>
                    <a:pt x="1556893" y="170180"/>
                  </a:lnTo>
                  <a:lnTo>
                    <a:pt x="1571942" y="124460"/>
                  </a:lnTo>
                  <a:lnTo>
                    <a:pt x="1584071" y="87630"/>
                  </a:lnTo>
                  <a:lnTo>
                    <a:pt x="1501775" y="115316"/>
                  </a:lnTo>
                  <a:lnTo>
                    <a:pt x="1520126" y="133604"/>
                  </a:lnTo>
                  <a:lnTo>
                    <a:pt x="825969" y="832307"/>
                  </a:lnTo>
                  <a:lnTo>
                    <a:pt x="74612" y="51816"/>
                  </a:lnTo>
                  <a:lnTo>
                    <a:pt x="1520444" y="51816"/>
                  </a:lnTo>
                  <a:lnTo>
                    <a:pt x="1520444" y="77724"/>
                  </a:lnTo>
                  <a:lnTo>
                    <a:pt x="1572260" y="51816"/>
                  </a:lnTo>
                  <a:lnTo>
                    <a:pt x="1598168" y="38862"/>
                  </a:lnTo>
                  <a:close/>
                </a:path>
                <a:path w="4959984" h="1716404">
                  <a:moveTo>
                    <a:pt x="4959477" y="1648206"/>
                  </a:moveTo>
                  <a:lnTo>
                    <a:pt x="4933569" y="1635252"/>
                  </a:lnTo>
                  <a:lnTo>
                    <a:pt x="4881753" y="1609344"/>
                  </a:lnTo>
                  <a:lnTo>
                    <a:pt x="4881753" y="1635252"/>
                  </a:lnTo>
                  <a:lnTo>
                    <a:pt x="4303776" y="1635252"/>
                  </a:lnTo>
                  <a:lnTo>
                    <a:pt x="4303776" y="1661160"/>
                  </a:lnTo>
                  <a:lnTo>
                    <a:pt x="4881753" y="1661160"/>
                  </a:lnTo>
                  <a:lnTo>
                    <a:pt x="4881753" y="1687068"/>
                  </a:lnTo>
                  <a:lnTo>
                    <a:pt x="4933569" y="1661160"/>
                  </a:lnTo>
                  <a:lnTo>
                    <a:pt x="4959477" y="1648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622285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19166" y="2100071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168" y="38862"/>
                  </a:moveTo>
                  <a:lnTo>
                    <a:pt x="1572247" y="25908"/>
                  </a:lnTo>
                  <a:lnTo>
                    <a:pt x="1520444" y="0"/>
                  </a:lnTo>
                  <a:lnTo>
                    <a:pt x="1520444" y="25908"/>
                  </a:lnTo>
                  <a:lnTo>
                    <a:pt x="21336" y="25908"/>
                  </a:lnTo>
                  <a:lnTo>
                    <a:pt x="21336" y="51816"/>
                  </a:lnTo>
                  <a:lnTo>
                    <a:pt x="37185" y="51816"/>
                  </a:lnTo>
                  <a:lnTo>
                    <a:pt x="806970" y="851446"/>
                  </a:lnTo>
                  <a:lnTo>
                    <a:pt x="0" y="1663700"/>
                  </a:lnTo>
                  <a:lnTo>
                    <a:pt x="18288" y="1681988"/>
                  </a:lnTo>
                  <a:lnTo>
                    <a:pt x="21336" y="1678927"/>
                  </a:lnTo>
                  <a:lnTo>
                    <a:pt x="21336" y="1690116"/>
                  </a:lnTo>
                  <a:lnTo>
                    <a:pt x="1520444" y="1690116"/>
                  </a:lnTo>
                  <a:lnTo>
                    <a:pt x="1520444" y="1716024"/>
                  </a:lnTo>
                  <a:lnTo>
                    <a:pt x="1572247" y="1690116"/>
                  </a:lnTo>
                  <a:lnTo>
                    <a:pt x="1598168" y="1677162"/>
                  </a:lnTo>
                  <a:lnTo>
                    <a:pt x="1572260" y="1664208"/>
                  </a:lnTo>
                  <a:lnTo>
                    <a:pt x="1520444" y="1638300"/>
                  </a:lnTo>
                  <a:lnTo>
                    <a:pt x="1520444" y="1664208"/>
                  </a:lnTo>
                  <a:lnTo>
                    <a:pt x="35941" y="1664208"/>
                  </a:lnTo>
                  <a:lnTo>
                    <a:pt x="824941" y="870115"/>
                  </a:lnTo>
                  <a:lnTo>
                    <a:pt x="1528343" y="1600771"/>
                  </a:lnTo>
                  <a:lnTo>
                    <a:pt x="1509649" y="1618742"/>
                  </a:lnTo>
                  <a:lnTo>
                    <a:pt x="1591564" y="1647825"/>
                  </a:lnTo>
                  <a:lnTo>
                    <a:pt x="1579778" y="1610106"/>
                  </a:lnTo>
                  <a:lnTo>
                    <a:pt x="1565656" y="1564894"/>
                  </a:lnTo>
                  <a:lnTo>
                    <a:pt x="1546987" y="1582839"/>
                  </a:lnTo>
                  <a:lnTo>
                    <a:pt x="843178" y="851750"/>
                  </a:lnTo>
                  <a:lnTo>
                    <a:pt x="1538516" y="151904"/>
                  </a:lnTo>
                  <a:lnTo>
                    <a:pt x="1556893" y="170180"/>
                  </a:lnTo>
                  <a:lnTo>
                    <a:pt x="1571942" y="124460"/>
                  </a:lnTo>
                  <a:lnTo>
                    <a:pt x="1584071" y="87630"/>
                  </a:lnTo>
                  <a:lnTo>
                    <a:pt x="1501775" y="115316"/>
                  </a:lnTo>
                  <a:lnTo>
                    <a:pt x="1520126" y="133604"/>
                  </a:lnTo>
                  <a:lnTo>
                    <a:pt x="825195" y="833081"/>
                  </a:lnTo>
                  <a:lnTo>
                    <a:pt x="73088" y="51816"/>
                  </a:lnTo>
                  <a:lnTo>
                    <a:pt x="1520444" y="51816"/>
                  </a:lnTo>
                  <a:lnTo>
                    <a:pt x="1520444" y="77724"/>
                  </a:lnTo>
                  <a:lnTo>
                    <a:pt x="1572260" y="51816"/>
                  </a:lnTo>
                  <a:lnTo>
                    <a:pt x="159816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04006" y="2236470"/>
              <a:ext cx="5810885" cy="4429125"/>
            </a:xfrm>
            <a:custGeom>
              <a:avLst/>
              <a:gdLst/>
              <a:ahLst/>
              <a:cxnLst/>
              <a:rect l="l" t="t" r="r" b="b"/>
              <a:pathLst>
                <a:path w="5810884" h="4429125">
                  <a:moveTo>
                    <a:pt x="5464175" y="2350007"/>
                  </a:moveTo>
                  <a:lnTo>
                    <a:pt x="858139" y="2350007"/>
                  </a:lnTo>
                  <a:lnTo>
                    <a:pt x="811117" y="2353169"/>
                  </a:lnTo>
                  <a:lnTo>
                    <a:pt x="766021" y="2362380"/>
                  </a:lnTo>
                  <a:lnTo>
                    <a:pt x="723263" y="2377227"/>
                  </a:lnTo>
                  <a:lnTo>
                    <a:pt x="683255" y="2397299"/>
                  </a:lnTo>
                  <a:lnTo>
                    <a:pt x="646410" y="2422182"/>
                  </a:lnTo>
                  <a:lnTo>
                    <a:pt x="613140" y="2451465"/>
                  </a:lnTo>
                  <a:lnTo>
                    <a:pt x="583857" y="2484735"/>
                  </a:lnTo>
                  <a:lnTo>
                    <a:pt x="558974" y="2521580"/>
                  </a:lnTo>
                  <a:lnTo>
                    <a:pt x="538902" y="2561588"/>
                  </a:lnTo>
                  <a:lnTo>
                    <a:pt x="524055" y="2604346"/>
                  </a:lnTo>
                  <a:lnTo>
                    <a:pt x="514844" y="2649442"/>
                  </a:lnTo>
                  <a:lnTo>
                    <a:pt x="511682" y="2696463"/>
                  </a:lnTo>
                  <a:lnTo>
                    <a:pt x="511682" y="4082275"/>
                  </a:lnTo>
                  <a:lnTo>
                    <a:pt x="514844" y="4129289"/>
                  </a:lnTo>
                  <a:lnTo>
                    <a:pt x="524055" y="4174380"/>
                  </a:lnTo>
                  <a:lnTo>
                    <a:pt x="538902" y="4217137"/>
                  </a:lnTo>
                  <a:lnTo>
                    <a:pt x="558974" y="4257145"/>
                  </a:lnTo>
                  <a:lnTo>
                    <a:pt x="583857" y="4293992"/>
                  </a:lnTo>
                  <a:lnTo>
                    <a:pt x="613140" y="4327266"/>
                  </a:lnTo>
                  <a:lnTo>
                    <a:pt x="646410" y="4356553"/>
                  </a:lnTo>
                  <a:lnTo>
                    <a:pt x="683255" y="4381441"/>
                  </a:lnTo>
                  <a:lnTo>
                    <a:pt x="723263" y="4401516"/>
                  </a:lnTo>
                  <a:lnTo>
                    <a:pt x="766021" y="4416367"/>
                  </a:lnTo>
                  <a:lnTo>
                    <a:pt x="811117" y="4425581"/>
                  </a:lnTo>
                  <a:lnTo>
                    <a:pt x="858139" y="4428744"/>
                  </a:lnTo>
                  <a:lnTo>
                    <a:pt x="5464175" y="4428744"/>
                  </a:lnTo>
                  <a:lnTo>
                    <a:pt x="5511196" y="4425581"/>
                  </a:lnTo>
                  <a:lnTo>
                    <a:pt x="5556292" y="4416367"/>
                  </a:lnTo>
                  <a:lnTo>
                    <a:pt x="5599050" y="4401516"/>
                  </a:lnTo>
                  <a:lnTo>
                    <a:pt x="5639058" y="4381441"/>
                  </a:lnTo>
                  <a:lnTo>
                    <a:pt x="5675903" y="4356553"/>
                  </a:lnTo>
                  <a:lnTo>
                    <a:pt x="5709173" y="4327266"/>
                  </a:lnTo>
                  <a:lnTo>
                    <a:pt x="5738456" y="4293992"/>
                  </a:lnTo>
                  <a:lnTo>
                    <a:pt x="5763339" y="4257145"/>
                  </a:lnTo>
                  <a:lnTo>
                    <a:pt x="5783411" y="4217137"/>
                  </a:lnTo>
                  <a:lnTo>
                    <a:pt x="5798258" y="4174380"/>
                  </a:lnTo>
                  <a:lnTo>
                    <a:pt x="5807469" y="4129289"/>
                  </a:lnTo>
                  <a:lnTo>
                    <a:pt x="5810631" y="4082275"/>
                  </a:lnTo>
                  <a:lnTo>
                    <a:pt x="5810631" y="2696463"/>
                  </a:lnTo>
                  <a:lnTo>
                    <a:pt x="5807469" y="2649442"/>
                  </a:lnTo>
                  <a:lnTo>
                    <a:pt x="5798258" y="2604346"/>
                  </a:lnTo>
                  <a:lnTo>
                    <a:pt x="5783411" y="2561588"/>
                  </a:lnTo>
                  <a:lnTo>
                    <a:pt x="5763339" y="2521580"/>
                  </a:lnTo>
                  <a:lnTo>
                    <a:pt x="5738456" y="2484735"/>
                  </a:lnTo>
                  <a:lnTo>
                    <a:pt x="5709173" y="2451465"/>
                  </a:lnTo>
                  <a:lnTo>
                    <a:pt x="5675903" y="2422182"/>
                  </a:lnTo>
                  <a:lnTo>
                    <a:pt x="5639058" y="2397299"/>
                  </a:lnTo>
                  <a:lnTo>
                    <a:pt x="5599050" y="2377227"/>
                  </a:lnTo>
                  <a:lnTo>
                    <a:pt x="5556292" y="2362380"/>
                  </a:lnTo>
                  <a:lnTo>
                    <a:pt x="5511196" y="2353169"/>
                  </a:lnTo>
                  <a:lnTo>
                    <a:pt x="5464175" y="2350007"/>
                  </a:lnTo>
                  <a:close/>
                </a:path>
                <a:path w="5810884" h="4429125">
                  <a:moveTo>
                    <a:pt x="0" y="0"/>
                  </a:moveTo>
                  <a:lnTo>
                    <a:pt x="1394841" y="2350007"/>
                  </a:lnTo>
                  <a:lnTo>
                    <a:pt x="2719578" y="2350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04006" y="2236470"/>
              <a:ext cx="5810885" cy="4429125"/>
            </a:xfrm>
            <a:custGeom>
              <a:avLst/>
              <a:gdLst/>
              <a:ahLst/>
              <a:cxnLst/>
              <a:rect l="l" t="t" r="r" b="b"/>
              <a:pathLst>
                <a:path w="5810884" h="4429125">
                  <a:moveTo>
                    <a:pt x="511682" y="2696463"/>
                  </a:moveTo>
                  <a:lnTo>
                    <a:pt x="514844" y="2649442"/>
                  </a:lnTo>
                  <a:lnTo>
                    <a:pt x="524055" y="2604346"/>
                  </a:lnTo>
                  <a:lnTo>
                    <a:pt x="538902" y="2561588"/>
                  </a:lnTo>
                  <a:lnTo>
                    <a:pt x="558974" y="2521580"/>
                  </a:lnTo>
                  <a:lnTo>
                    <a:pt x="583857" y="2484735"/>
                  </a:lnTo>
                  <a:lnTo>
                    <a:pt x="613140" y="2451465"/>
                  </a:lnTo>
                  <a:lnTo>
                    <a:pt x="646410" y="2422182"/>
                  </a:lnTo>
                  <a:lnTo>
                    <a:pt x="683255" y="2397299"/>
                  </a:lnTo>
                  <a:lnTo>
                    <a:pt x="723263" y="2377227"/>
                  </a:lnTo>
                  <a:lnTo>
                    <a:pt x="766021" y="2362380"/>
                  </a:lnTo>
                  <a:lnTo>
                    <a:pt x="811117" y="2353169"/>
                  </a:lnTo>
                  <a:lnTo>
                    <a:pt x="858139" y="2350007"/>
                  </a:lnTo>
                  <a:lnTo>
                    <a:pt x="1394841" y="2350007"/>
                  </a:lnTo>
                  <a:lnTo>
                    <a:pt x="0" y="0"/>
                  </a:lnTo>
                  <a:lnTo>
                    <a:pt x="2719578" y="2350007"/>
                  </a:lnTo>
                  <a:lnTo>
                    <a:pt x="5464175" y="2350007"/>
                  </a:lnTo>
                  <a:lnTo>
                    <a:pt x="5511196" y="2353169"/>
                  </a:lnTo>
                  <a:lnTo>
                    <a:pt x="5556292" y="2362380"/>
                  </a:lnTo>
                  <a:lnTo>
                    <a:pt x="5599050" y="2377227"/>
                  </a:lnTo>
                  <a:lnTo>
                    <a:pt x="5639058" y="2397299"/>
                  </a:lnTo>
                  <a:lnTo>
                    <a:pt x="5675903" y="2422182"/>
                  </a:lnTo>
                  <a:lnTo>
                    <a:pt x="5709173" y="2451465"/>
                  </a:lnTo>
                  <a:lnTo>
                    <a:pt x="5738456" y="2484735"/>
                  </a:lnTo>
                  <a:lnTo>
                    <a:pt x="5763339" y="2521580"/>
                  </a:lnTo>
                  <a:lnTo>
                    <a:pt x="5783411" y="2561588"/>
                  </a:lnTo>
                  <a:lnTo>
                    <a:pt x="5798258" y="2604346"/>
                  </a:lnTo>
                  <a:lnTo>
                    <a:pt x="5807469" y="2649442"/>
                  </a:lnTo>
                  <a:lnTo>
                    <a:pt x="5810631" y="2696463"/>
                  </a:lnTo>
                  <a:lnTo>
                    <a:pt x="5810631" y="3216147"/>
                  </a:lnTo>
                  <a:lnTo>
                    <a:pt x="5810631" y="4082275"/>
                  </a:lnTo>
                  <a:lnTo>
                    <a:pt x="5807469" y="4129289"/>
                  </a:lnTo>
                  <a:lnTo>
                    <a:pt x="5798258" y="4174380"/>
                  </a:lnTo>
                  <a:lnTo>
                    <a:pt x="5783411" y="4217137"/>
                  </a:lnTo>
                  <a:lnTo>
                    <a:pt x="5763339" y="4257145"/>
                  </a:lnTo>
                  <a:lnTo>
                    <a:pt x="5738456" y="4293992"/>
                  </a:lnTo>
                  <a:lnTo>
                    <a:pt x="5709173" y="4327266"/>
                  </a:lnTo>
                  <a:lnTo>
                    <a:pt x="5675903" y="4356553"/>
                  </a:lnTo>
                  <a:lnTo>
                    <a:pt x="5639058" y="4381441"/>
                  </a:lnTo>
                  <a:lnTo>
                    <a:pt x="5599050" y="4401516"/>
                  </a:lnTo>
                  <a:lnTo>
                    <a:pt x="5556292" y="4416367"/>
                  </a:lnTo>
                  <a:lnTo>
                    <a:pt x="5511196" y="4425581"/>
                  </a:lnTo>
                  <a:lnTo>
                    <a:pt x="5464175" y="4428744"/>
                  </a:lnTo>
                  <a:lnTo>
                    <a:pt x="2719578" y="4428744"/>
                  </a:lnTo>
                  <a:lnTo>
                    <a:pt x="1394841" y="4428744"/>
                  </a:lnTo>
                  <a:lnTo>
                    <a:pt x="858139" y="4428744"/>
                  </a:lnTo>
                  <a:lnTo>
                    <a:pt x="811117" y="4425581"/>
                  </a:lnTo>
                  <a:lnTo>
                    <a:pt x="766021" y="4416367"/>
                  </a:lnTo>
                  <a:lnTo>
                    <a:pt x="723263" y="4401516"/>
                  </a:lnTo>
                  <a:lnTo>
                    <a:pt x="683255" y="4381441"/>
                  </a:lnTo>
                  <a:lnTo>
                    <a:pt x="646410" y="4356553"/>
                  </a:lnTo>
                  <a:lnTo>
                    <a:pt x="613140" y="4327266"/>
                  </a:lnTo>
                  <a:lnTo>
                    <a:pt x="583857" y="4293992"/>
                  </a:lnTo>
                  <a:lnTo>
                    <a:pt x="558974" y="4257145"/>
                  </a:lnTo>
                  <a:lnTo>
                    <a:pt x="538902" y="4217137"/>
                  </a:lnTo>
                  <a:lnTo>
                    <a:pt x="524055" y="4174380"/>
                  </a:lnTo>
                  <a:lnTo>
                    <a:pt x="514844" y="4129289"/>
                  </a:lnTo>
                  <a:lnTo>
                    <a:pt x="511682" y="4082275"/>
                  </a:lnTo>
                  <a:lnTo>
                    <a:pt x="511682" y="3216147"/>
                  </a:lnTo>
                  <a:lnTo>
                    <a:pt x="511682" y="2696463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3600" y="4732020"/>
              <a:ext cx="2572511" cy="1837944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791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Example</a:t>
            </a:r>
            <a:r>
              <a:rPr dirty="0" sz="4400" spc="-40"/>
              <a:t> </a:t>
            </a:r>
            <a:r>
              <a:rPr dirty="0" sz="4400"/>
              <a:t>of</a:t>
            </a:r>
            <a:r>
              <a:rPr dirty="0" sz="4400" spc="-35"/>
              <a:t> </a:t>
            </a:r>
            <a:r>
              <a:rPr dirty="0" sz="4400" spc="-15"/>
              <a:t>Neural</a:t>
            </a:r>
            <a:r>
              <a:rPr dirty="0" sz="4400" spc="-20"/>
              <a:t> </a:t>
            </a:r>
            <a:r>
              <a:rPr dirty="0" sz="4400" spc="-15"/>
              <a:t>Network</a:t>
            </a:r>
            <a:endParaRPr sz="4400"/>
          </a:p>
        </p:txBody>
      </p:sp>
      <p:sp>
        <p:nvSpPr>
          <p:cNvPr id="34" name="object 34"/>
          <p:cNvSpPr txBox="1"/>
          <p:nvPr/>
        </p:nvSpPr>
        <p:spPr>
          <a:xfrm>
            <a:off x="6308676" y="4719771"/>
            <a:ext cx="712470" cy="573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220">
                <a:latin typeface="Symbol"/>
                <a:cs typeface="Symbol"/>
              </a:rPr>
              <a:t></a:t>
            </a:r>
            <a:r>
              <a:rPr dirty="0" sz="3600" spc="-220">
                <a:latin typeface="Symbol"/>
                <a:cs typeface="Symbol"/>
              </a:rPr>
              <a:t></a:t>
            </a:r>
            <a:r>
              <a:rPr dirty="0" sz="2700" spc="-220" i="1">
                <a:latin typeface="Times New Roman"/>
                <a:cs typeface="Times New Roman"/>
              </a:rPr>
              <a:t>z</a:t>
            </a:r>
            <a:r>
              <a:rPr dirty="0" sz="3600" spc="-22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25333" y="6034324"/>
            <a:ext cx="17780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10" i="1"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12772" y="5871057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 h="0">
                <a:moveTo>
                  <a:pt x="0" y="0"/>
                </a:moveTo>
                <a:lnTo>
                  <a:pt x="957291" y="0"/>
                </a:lnTo>
              </a:path>
            </a:pathLst>
          </a:custGeom>
          <a:ln w="156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858903" y="5870026"/>
            <a:ext cx="982980" cy="477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950" spc="245">
                <a:latin typeface="Times New Roman"/>
                <a:cs typeface="Times New Roman"/>
              </a:rPr>
              <a:t>1</a:t>
            </a:r>
            <a:r>
              <a:rPr dirty="0" sz="2950" spc="15">
                <a:latin typeface="Symbol"/>
                <a:cs typeface="Symbol"/>
              </a:rPr>
              <a:t></a:t>
            </a:r>
            <a:r>
              <a:rPr dirty="0" sz="2950" spc="-235">
                <a:latin typeface="Times New Roman"/>
                <a:cs typeface="Times New Roman"/>
              </a:rPr>
              <a:t> </a:t>
            </a:r>
            <a:r>
              <a:rPr dirty="0" sz="2950" spc="150" i="1">
                <a:latin typeface="Times New Roman"/>
                <a:cs typeface="Times New Roman"/>
              </a:rPr>
              <a:t>e</a:t>
            </a:r>
            <a:r>
              <a:rPr dirty="0" baseline="44117" sz="2550" spc="30">
                <a:latin typeface="Symbol"/>
                <a:cs typeface="Symbol"/>
              </a:rPr>
              <a:t></a:t>
            </a:r>
            <a:r>
              <a:rPr dirty="0" baseline="44117" sz="2550" spc="-375">
                <a:latin typeface="Times New Roman"/>
                <a:cs typeface="Times New Roman"/>
              </a:rPr>
              <a:t> </a:t>
            </a:r>
            <a:r>
              <a:rPr dirty="0" baseline="44117" sz="2550" spc="15" i="1">
                <a:latin typeface="Times New Roman"/>
                <a:cs typeface="Times New Roman"/>
              </a:rPr>
              <a:t>z</a:t>
            </a:r>
            <a:endParaRPr baseline="44117" sz="2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4161" y="5338637"/>
            <a:ext cx="215265" cy="477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8018" y="5455301"/>
            <a:ext cx="1043940" cy="622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100" spc="-600">
                <a:latin typeface="Symbol"/>
                <a:cs typeface="Symbol"/>
              </a:rPr>
              <a:t></a:t>
            </a:r>
            <a:r>
              <a:rPr dirty="0" sz="3900" spc="-235">
                <a:latin typeface="Symbol"/>
                <a:cs typeface="Symbol"/>
              </a:rPr>
              <a:t></a:t>
            </a:r>
            <a:r>
              <a:rPr dirty="0" sz="2950" spc="245" i="1">
                <a:latin typeface="Times New Roman"/>
                <a:cs typeface="Times New Roman"/>
              </a:rPr>
              <a:t>z</a:t>
            </a:r>
            <a:r>
              <a:rPr dirty="0" sz="3900" spc="-325">
                <a:latin typeface="Symbol"/>
                <a:cs typeface="Symbol"/>
              </a:rPr>
              <a:t></a:t>
            </a:r>
            <a:r>
              <a:rPr dirty="0" sz="3900" spc="-530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9850" y="4810125"/>
            <a:ext cx="2160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Sigmoid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67229" y="1917240"/>
            <a:ext cx="5205095" cy="2022475"/>
            <a:chOff x="2467229" y="1917240"/>
            <a:chExt cx="5205095" cy="2022475"/>
          </a:xfrm>
        </p:grpSpPr>
        <p:sp>
          <p:nvSpPr>
            <p:cNvPr id="42" name="object 42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657855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470404" y="2657855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659380" y="2274569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63625" y="359181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1959" y="1991995"/>
            <a:ext cx="1391285" cy="694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130935">
              <a:lnSpc>
                <a:spcPts val="2635"/>
              </a:lnSpc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41119" y="3812489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53" name="object 53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6063" y="1654251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003804" y="1516380"/>
            <a:ext cx="1022985" cy="759460"/>
            <a:chOff x="3003804" y="1516380"/>
            <a:chExt cx="1022985" cy="75946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9524" y="1562100"/>
              <a:ext cx="931163" cy="5791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3804" y="1516380"/>
              <a:ext cx="1022604" cy="75895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026664" y="3121151"/>
            <a:ext cx="1022985" cy="759460"/>
            <a:chOff x="3026664" y="3121151"/>
            <a:chExt cx="1022985" cy="759460"/>
          </a:xfrm>
        </p:grpSpPr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72384" y="3168395"/>
              <a:ext cx="929640" cy="5791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26664" y="3121151"/>
              <a:ext cx="1022603" cy="75895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1820" y="3208019"/>
              <a:ext cx="810768" cy="46177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131820" y="3208020"/>
            <a:ext cx="810895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671059" y="2257805"/>
            <a:ext cx="2642870" cy="839469"/>
            <a:chOff x="4671059" y="2257805"/>
            <a:chExt cx="2642870" cy="839469"/>
          </a:xfrm>
        </p:grpSpPr>
        <p:sp>
          <p:nvSpPr>
            <p:cNvPr id="70" name="object 70"/>
            <p:cNvSpPr/>
            <p:nvPr/>
          </p:nvSpPr>
          <p:spPr>
            <a:xfrm>
              <a:off x="4674107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674107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63083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851903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851903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40879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9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Concluding</a:t>
            </a:r>
            <a:r>
              <a:rPr dirty="0" sz="4400" spc="-45"/>
              <a:t> </a:t>
            </a:r>
            <a:r>
              <a:rPr dirty="0" sz="4400" spc="-25"/>
              <a:t>Remarks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06841"/>
            <a:ext cx="7696834" cy="431165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Introduction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Discussing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reasons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deep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deep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30">
                <a:latin typeface="Calibri"/>
                <a:cs typeface="Calibri"/>
              </a:rPr>
              <a:t>ReLU, </a:t>
            </a:r>
            <a:r>
              <a:rPr dirty="0" sz="2800" spc="-25"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Giving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rates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5">
                <a:latin typeface="Calibri"/>
                <a:cs typeface="Calibri"/>
              </a:rPr>
              <a:t>Dropout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Network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20">
                <a:latin typeface="Calibri"/>
                <a:cs typeface="Calibri"/>
              </a:rPr>
              <a:t>Recurrent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neural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5">
                <a:latin typeface="Calibri"/>
                <a:cs typeface="Calibri"/>
              </a:rPr>
              <a:t>Long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short-term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memory</a:t>
            </a:r>
            <a:r>
              <a:rPr dirty="0" sz="2800" spc="-10">
                <a:latin typeface="Calibri"/>
                <a:cs typeface="Calibri"/>
              </a:rPr>
              <a:t> (LSTM)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0487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Reading</a:t>
            </a:r>
            <a:r>
              <a:rPr dirty="0" sz="4400" spc="-65"/>
              <a:t> </a:t>
            </a:r>
            <a:r>
              <a:rPr dirty="0" sz="4400" spc="-15"/>
              <a:t>Materials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70904"/>
            <a:ext cx="7672705" cy="31610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“Neural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Learning”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5">
                <a:latin typeface="Calibri"/>
                <a:cs typeface="Calibri"/>
              </a:rPr>
              <a:t>written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Michael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Nielsen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  <a:hlinkClick r:id="rId2"/>
              </a:rPr>
              <a:t>http://neuralnetworksanddeeplearning.com/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“Deep </a:t>
            </a:r>
            <a:r>
              <a:rPr dirty="0" sz="2800">
                <a:latin typeface="Calibri"/>
                <a:cs typeface="Calibri"/>
              </a:rPr>
              <a:t>Learning”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finished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yet)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30">
                <a:latin typeface="Calibri"/>
                <a:cs typeface="Calibri"/>
              </a:rPr>
              <a:t>Written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Yoshua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Bengio,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Ian</a:t>
            </a:r>
            <a:r>
              <a:rPr dirty="0" sz="2800" spc="-20">
                <a:latin typeface="Calibri"/>
                <a:cs typeface="Calibri"/>
              </a:rPr>
              <a:t> J.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Goodfellow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Aaron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Courville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5">
                <a:latin typeface="Calibri"/>
                <a:cs typeface="Calibri"/>
                <a:hlinkClick r:id="rId3"/>
              </a:rPr>
              <a:t>http://www.iro.umontreal.ca/~bengioy/dlbook/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726" y="1908809"/>
            <a:ext cx="5675630" cy="1763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50"/>
              <a:t> </a:t>
            </a:r>
            <a:r>
              <a:rPr dirty="0" spc="-35"/>
              <a:t>you</a:t>
            </a:r>
          </a:p>
          <a:p>
            <a:pPr algn="ctr">
              <a:lnSpc>
                <a:spcPts val="6840"/>
              </a:lnSpc>
            </a:pPr>
            <a:r>
              <a:rPr dirty="0" spc="-55"/>
              <a:t>for</a:t>
            </a:r>
            <a:r>
              <a:rPr dirty="0" spc="-50"/>
              <a:t> </a:t>
            </a:r>
            <a:r>
              <a:rPr dirty="0" spc="-25"/>
              <a:t>your</a:t>
            </a:r>
            <a:r>
              <a:rPr dirty="0" spc="-50"/>
              <a:t> </a:t>
            </a:r>
            <a:r>
              <a:rPr dirty="0" spc="-30"/>
              <a:t>attention!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2049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Acknowledgement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6237"/>
            <a:ext cx="63544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SimSun"/>
                <a:cs typeface="SimSun"/>
              </a:rPr>
              <a:t>感</a:t>
            </a:r>
            <a:r>
              <a:rPr dirty="0" sz="2800" spc="-5">
                <a:latin typeface="SimSun"/>
                <a:cs typeface="SimSun"/>
              </a:rPr>
              <a:t>謝</a:t>
            </a:r>
            <a:r>
              <a:rPr dirty="0" sz="2800" spc="-755">
                <a:latin typeface="SimSun"/>
                <a:cs typeface="SimSun"/>
              </a:rPr>
              <a:t> 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60">
                <a:latin typeface="Calibri"/>
                <a:cs typeface="Calibri"/>
              </a:rPr>
              <a:t>y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SimSun"/>
                <a:cs typeface="SimSun"/>
              </a:rPr>
              <a:t>來信指出投影片上</a:t>
            </a:r>
            <a:r>
              <a:rPr dirty="0" sz="2800" spc="-5">
                <a:latin typeface="SimSun"/>
                <a:cs typeface="SimSun"/>
              </a:rPr>
              <a:t>的</a:t>
            </a:r>
            <a:r>
              <a:rPr dirty="0" sz="2800" spc="-10">
                <a:latin typeface="SimSun"/>
                <a:cs typeface="SimSun"/>
              </a:rPr>
              <a:t>錯</a:t>
            </a:r>
            <a:r>
              <a:rPr dirty="0" sz="2800" spc="-5">
                <a:latin typeface="SimSun"/>
                <a:cs typeface="SimSun"/>
              </a:rPr>
              <a:t>字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9820" y="2732023"/>
            <a:ext cx="28994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Appendix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619" y="5040325"/>
            <a:ext cx="2336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𝜎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9588" y="5021579"/>
            <a:ext cx="4511040" cy="581660"/>
            <a:chOff x="1529588" y="5021579"/>
            <a:chExt cx="4511040" cy="581660"/>
          </a:xfrm>
        </p:grpSpPr>
        <p:sp>
          <p:nvSpPr>
            <p:cNvPr id="4" name="object 4"/>
            <p:cNvSpPr/>
            <p:nvPr/>
          </p:nvSpPr>
          <p:spPr>
            <a:xfrm>
              <a:off x="1529588" y="5141340"/>
              <a:ext cx="4511040" cy="328930"/>
            </a:xfrm>
            <a:custGeom>
              <a:avLst/>
              <a:gdLst/>
              <a:ahLst/>
              <a:cxnLst/>
              <a:rect l="l" t="t" r="r" b="b"/>
              <a:pathLst>
                <a:path w="4511040" h="328929">
                  <a:moveTo>
                    <a:pt x="4405757" y="0"/>
                  </a:moveTo>
                  <a:lnTo>
                    <a:pt x="4401185" y="13461"/>
                  </a:lnTo>
                  <a:lnTo>
                    <a:pt x="4420161" y="21705"/>
                  </a:lnTo>
                  <a:lnTo>
                    <a:pt x="4436506" y="33115"/>
                  </a:lnTo>
                  <a:lnTo>
                    <a:pt x="4461256" y="65531"/>
                  </a:lnTo>
                  <a:lnTo>
                    <a:pt x="4475829" y="109219"/>
                  </a:lnTo>
                  <a:lnTo>
                    <a:pt x="4480687" y="162813"/>
                  </a:lnTo>
                  <a:lnTo>
                    <a:pt x="4479472" y="191863"/>
                  </a:lnTo>
                  <a:lnTo>
                    <a:pt x="4469757" y="241913"/>
                  </a:lnTo>
                  <a:lnTo>
                    <a:pt x="4450181" y="280965"/>
                  </a:lnTo>
                  <a:lnTo>
                    <a:pt x="4420411" y="307306"/>
                  </a:lnTo>
                  <a:lnTo>
                    <a:pt x="4401693" y="315594"/>
                  </a:lnTo>
                  <a:lnTo>
                    <a:pt x="4405757" y="328929"/>
                  </a:lnTo>
                  <a:lnTo>
                    <a:pt x="4450635" y="307895"/>
                  </a:lnTo>
                  <a:lnTo>
                    <a:pt x="4483608" y="271525"/>
                  </a:lnTo>
                  <a:lnTo>
                    <a:pt x="4503896" y="222678"/>
                  </a:lnTo>
                  <a:lnTo>
                    <a:pt x="4510659" y="164591"/>
                  </a:lnTo>
                  <a:lnTo>
                    <a:pt x="4508968" y="134417"/>
                  </a:lnTo>
                  <a:lnTo>
                    <a:pt x="4495442" y="80974"/>
                  </a:lnTo>
                  <a:lnTo>
                    <a:pt x="4468532" y="37468"/>
                  </a:lnTo>
                  <a:lnTo>
                    <a:pt x="4429619" y="8616"/>
                  </a:lnTo>
                  <a:lnTo>
                    <a:pt x="4405757" y="0"/>
                  </a:lnTo>
                  <a:close/>
                </a:path>
                <a:path w="4511040" h="328929">
                  <a:moveTo>
                    <a:pt x="104901" y="0"/>
                  </a:moveTo>
                  <a:lnTo>
                    <a:pt x="60182" y="21113"/>
                  </a:lnTo>
                  <a:lnTo>
                    <a:pt x="27178" y="57657"/>
                  </a:lnTo>
                  <a:lnTo>
                    <a:pt x="6826" y="106552"/>
                  </a:lnTo>
                  <a:lnTo>
                    <a:pt x="0" y="164591"/>
                  </a:lnTo>
                  <a:lnTo>
                    <a:pt x="1690" y="194784"/>
                  </a:lnTo>
                  <a:lnTo>
                    <a:pt x="15216" y="248263"/>
                  </a:lnTo>
                  <a:lnTo>
                    <a:pt x="42072" y="291621"/>
                  </a:lnTo>
                  <a:lnTo>
                    <a:pt x="81022" y="320335"/>
                  </a:lnTo>
                  <a:lnTo>
                    <a:pt x="104901" y="328929"/>
                  </a:lnTo>
                  <a:lnTo>
                    <a:pt x="109093" y="315594"/>
                  </a:lnTo>
                  <a:lnTo>
                    <a:pt x="90374" y="307306"/>
                  </a:lnTo>
                  <a:lnTo>
                    <a:pt x="74215" y="295767"/>
                  </a:lnTo>
                  <a:lnTo>
                    <a:pt x="49530" y="262889"/>
                  </a:lnTo>
                  <a:lnTo>
                    <a:pt x="34956" y="218233"/>
                  </a:lnTo>
                  <a:lnTo>
                    <a:pt x="30099" y="162813"/>
                  </a:lnTo>
                  <a:lnTo>
                    <a:pt x="31313" y="134790"/>
                  </a:lnTo>
                  <a:lnTo>
                    <a:pt x="41028" y="86125"/>
                  </a:lnTo>
                  <a:lnTo>
                    <a:pt x="60630" y="47716"/>
                  </a:lnTo>
                  <a:lnTo>
                    <a:pt x="90642" y="21705"/>
                  </a:lnTo>
                  <a:lnTo>
                    <a:pt x="109600" y="13461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78630" y="5021579"/>
              <a:ext cx="82550" cy="581660"/>
            </a:xfrm>
            <a:custGeom>
              <a:avLst/>
              <a:gdLst/>
              <a:ahLst/>
              <a:cxnLst/>
              <a:rect l="l" t="t" r="r" b="b"/>
              <a:pathLst>
                <a:path w="82550" h="581660">
                  <a:moveTo>
                    <a:pt x="8255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0419" y="15240"/>
                  </a:lnTo>
                  <a:lnTo>
                    <a:pt x="50419" y="567690"/>
                  </a:lnTo>
                  <a:lnTo>
                    <a:pt x="0" y="567690"/>
                  </a:lnTo>
                  <a:lnTo>
                    <a:pt x="0" y="581660"/>
                  </a:lnTo>
                  <a:lnTo>
                    <a:pt x="82550" y="581660"/>
                  </a:lnTo>
                  <a:lnTo>
                    <a:pt x="82550" y="567690"/>
                  </a:lnTo>
                  <a:lnTo>
                    <a:pt x="82550" y="1524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792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Matrix</a:t>
            </a:r>
            <a:r>
              <a:rPr dirty="0" sz="4400" spc="-75"/>
              <a:t> </a:t>
            </a:r>
            <a:r>
              <a:rPr dirty="0" sz="4400" spc="-15"/>
              <a:t>Operation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745108" y="1988692"/>
            <a:ext cx="7533005" cy="1818639"/>
            <a:chOff x="745108" y="1988692"/>
            <a:chExt cx="7533005" cy="1818639"/>
          </a:xfrm>
        </p:grpSpPr>
        <p:sp>
          <p:nvSpPr>
            <p:cNvPr id="8" name="object 8"/>
            <p:cNvSpPr/>
            <p:nvPr/>
          </p:nvSpPr>
          <p:spPr>
            <a:xfrm>
              <a:off x="7622286" y="2069591"/>
              <a:ext cx="655955" cy="1737360"/>
            </a:xfrm>
            <a:custGeom>
              <a:avLst/>
              <a:gdLst/>
              <a:ahLst/>
              <a:cxnLst/>
              <a:rect l="l" t="t" r="r" b="b"/>
              <a:pathLst>
                <a:path w="655954" h="1737360">
                  <a:moveTo>
                    <a:pt x="648970" y="38862"/>
                  </a:moveTo>
                  <a:lnTo>
                    <a:pt x="623062" y="25908"/>
                  </a:lnTo>
                  <a:lnTo>
                    <a:pt x="571246" y="0"/>
                  </a:lnTo>
                  <a:lnTo>
                    <a:pt x="57124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77724"/>
                  </a:lnTo>
                  <a:lnTo>
                    <a:pt x="623049" y="51816"/>
                  </a:lnTo>
                  <a:lnTo>
                    <a:pt x="648970" y="38862"/>
                  </a:lnTo>
                  <a:close/>
                </a:path>
                <a:path w="655954" h="1737360">
                  <a:moveTo>
                    <a:pt x="655701" y="1698498"/>
                  </a:moveTo>
                  <a:lnTo>
                    <a:pt x="629793" y="1685544"/>
                  </a:lnTo>
                  <a:lnTo>
                    <a:pt x="577977" y="1659636"/>
                  </a:lnTo>
                  <a:lnTo>
                    <a:pt x="577977" y="1685544"/>
                  </a:lnTo>
                  <a:lnTo>
                    <a:pt x="0" y="1685544"/>
                  </a:lnTo>
                  <a:lnTo>
                    <a:pt x="0" y="1711452"/>
                  </a:lnTo>
                  <a:lnTo>
                    <a:pt x="577977" y="1711452"/>
                  </a:lnTo>
                  <a:lnTo>
                    <a:pt x="577977" y="1737360"/>
                  </a:lnTo>
                  <a:lnTo>
                    <a:pt x="629793" y="1711452"/>
                  </a:lnTo>
                  <a:lnTo>
                    <a:pt x="655701" y="1698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1991867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8283" y="199186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38544" y="2100602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511" y="1883074"/>
            <a:ext cx="170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4629" y="3630040"/>
            <a:ext cx="349250" cy="349250"/>
            <a:chOff x="714629" y="3630040"/>
            <a:chExt cx="349250" cy="3492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04" y="3633215"/>
              <a:ext cx="342900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7804" y="363321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39761" y="3755666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609" y="3538138"/>
            <a:ext cx="1708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01039" y="1834769"/>
            <a:ext cx="6600190" cy="2187575"/>
            <a:chOff x="1101039" y="1834769"/>
            <a:chExt cx="6600190" cy="21875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525807" y="3699278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74222" y="3481751"/>
            <a:ext cx="170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17777" y="2042690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86771" y="1825162"/>
            <a:ext cx="1708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2756" y="2298319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016" y="3967353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41119" y="3812489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45" name="object 45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78023" y="3824478"/>
            <a:ext cx="463550" cy="834390"/>
            <a:chOff x="2478023" y="3824478"/>
            <a:chExt cx="463550" cy="834390"/>
          </a:xfrm>
        </p:grpSpPr>
        <p:sp>
          <p:nvSpPr>
            <p:cNvPr id="50" name="object 50"/>
            <p:cNvSpPr/>
            <p:nvPr/>
          </p:nvSpPr>
          <p:spPr>
            <a:xfrm>
              <a:off x="2481071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481071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670047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36063" y="1654251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34054" y="1615821"/>
            <a:ext cx="56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56534" y="3221177"/>
            <a:ext cx="5638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15077" y="4846142"/>
            <a:ext cx="209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04887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1660"/>
                </a:lnTo>
                <a:lnTo>
                  <a:pt x="82550" y="58166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42506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423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1660"/>
                </a:lnTo>
                <a:lnTo>
                  <a:pt x="82423" y="581660"/>
                </a:lnTo>
                <a:lnTo>
                  <a:pt x="82423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423" y="15240"/>
                </a:lnTo>
                <a:lnTo>
                  <a:pt x="824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922769" y="4844288"/>
            <a:ext cx="6883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0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.</a:t>
            </a: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98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13170" y="5030215"/>
            <a:ext cx="290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85060" y="4837048"/>
            <a:ext cx="2321560" cy="893444"/>
            <a:chOff x="1885060" y="4837048"/>
            <a:chExt cx="2321560" cy="893444"/>
          </a:xfrm>
        </p:grpSpPr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8235" y="4840223"/>
              <a:ext cx="1629156" cy="87782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888235" y="4840223"/>
              <a:ext cx="1629410" cy="878205"/>
            </a:xfrm>
            <a:custGeom>
              <a:avLst/>
              <a:gdLst/>
              <a:ahLst/>
              <a:cxnLst/>
              <a:rect l="l" t="t" r="r" b="b"/>
              <a:pathLst>
                <a:path w="1629410" h="878204">
                  <a:moveTo>
                    <a:pt x="0" y="877823"/>
                  </a:moveTo>
                  <a:lnTo>
                    <a:pt x="1629156" y="877823"/>
                  </a:lnTo>
                  <a:lnTo>
                    <a:pt x="1629156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1983" y="4849367"/>
              <a:ext cx="521208" cy="8778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681983" y="4849367"/>
              <a:ext cx="521334" cy="878205"/>
            </a:xfrm>
            <a:custGeom>
              <a:avLst/>
              <a:gdLst/>
              <a:ahLst/>
              <a:cxnLst/>
              <a:rect l="l" t="t" r="r" b="b"/>
              <a:pathLst>
                <a:path w="521335" h="878204">
                  <a:moveTo>
                    <a:pt x="0" y="877824"/>
                  </a:moveTo>
                  <a:lnTo>
                    <a:pt x="521208" y="877824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87782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998979" y="4856810"/>
            <a:ext cx="2324100" cy="869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>
              <a:lnSpc>
                <a:spcPts val="3325"/>
              </a:lnSpc>
              <a:spcBef>
                <a:spcPts val="95"/>
              </a:spcBef>
              <a:tabLst>
                <a:tab pos="546735" algn="l"/>
                <a:tab pos="1943100" algn="l"/>
              </a:tabLst>
            </a:pPr>
            <a:r>
              <a:rPr dirty="0" sz="2800" spc="-5">
                <a:solidFill>
                  <a:srgbClr val="FFC000"/>
                </a:solidFill>
                <a:latin typeface="Cambria Math"/>
                <a:cs typeface="Cambria Math"/>
              </a:rPr>
              <a:t>1	</a:t>
            </a:r>
            <a:r>
              <a:rPr dirty="0" baseline="-26785" sz="4200" spc="7">
                <a:latin typeface="Calibri"/>
                <a:cs typeface="Calibri"/>
              </a:rPr>
              <a:t>W</a:t>
            </a:r>
            <a:r>
              <a:rPr dirty="0" sz="2800" spc="5">
                <a:solidFill>
                  <a:srgbClr val="FFC000"/>
                </a:solidFill>
                <a:latin typeface="Cambria Math"/>
                <a:cs typeface="Cambria Math"/>
              </a:rPr>
              <a:t>−2	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50800">
              <a:lnSpc>
                <a:spcPts val="3325"/>
              </a:lnSpc>
              <a:tabLst>
                <a:tab pos="1000125" algn="l"/>
                <a:tab pos="1810385" algn="l"/>
              </a:tabLst>
            </a:pPr>
            <a:r>
              <a:rPr dirty="0" sz="2800" spc="-10">
                <a:solidFill>
                  <a:srgbClr val="FFC000"/>
                </a:solidFill>
                <a:latin typeface="Cambria Math"/>
                <a:cs typeface="Cambria Math"/>
              </a:rPr>
              <a:t>−</a:t>
            </a:r>
            <a:r>
              <a:rPr dirty="0" sz="2800" spc="-5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dirty="0" sz="280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dirty="0" sz="2800" spc="-5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dirty="0" sz="280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dirty="0" sz="2800" spc="-166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dirty="0" baseline="36706" sz="4200" spc="-7">
                <a:latin typeface="Calibri"/>
                <a:cs typeface="Calibri"/>
              </a:rPr>
              <a:t>x</a:t>
            </a:r>
            <a:r>
              <a:rPr dirty="0" baseline="36706" sz="4200" spc="-300"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982968" y="4838700"/>
            <a:ext cx="489584" cy="882650"/>
            <a:chOff x="6982968" y="4838700"/>
            <a:chExt cx="489584" cy="882650"/>
          </a:xfrm>
        </p:grpSpPr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6016" y="4841747"/>
              <a:ext cx="483107" cy="876299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986016" y="4841747"/>
              <a:ext cx="483234" cy="876300"/>
            </a:xfrm>
            <a:custGeom>
              <a:avLst/>
              <a:gdLst/>
              <a:ahLst/>
              <a:cxnLst/>
              <a:rect l="l" t="t" r="r" b="b"/>
              <a:pathLst>
                <a:path w="483234" h="876300">
                  <a:moveTo>
                    <a:pt x="0" y="876299"/>
                  </a:moveTo>
                  <a:lnTo>
                    <a:pt x="483107" y="876299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6897369" y="5261864"/>
            <a:ext cx="739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75">
                <a:solidFill>
                  <a:srgbClr val="0000FF"/>
                </a:solidFill>
                <a:latin typeface="Cambria Math"/>
                <a:cs typeface="Cambria Math"/>
              </a:rPr>
              <a:t>0.</a:t>
            </a:r>
            <a:r>
              <a:rPr dirty="0" baseline="35714" sz="4200" spc="-412">
                <a:latin typeface="Calibri"/>
                <a:cs typeface="Calibri"/>
              </a:rPr>
              <a:t>a</a:t>
            </a:r>
            <a:r>
              <a:rPr dirty="0" sz="2800" spc="-275">
                <a:solidFill>
                  <a:srgbClr val="0000FF"/>
                </a:solidFill>
                <a:latin typeface="Cambria Math"/>
                <a:cs typeface="Cambria Math"/>
              </a:rPr>
              <a:t>12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66359" y="4858511"/>
            <a:ext cx="490855" cy="883919"/>
            <a:chOff x="5166359" y="4858511"/>
            <a:chExt cx="490855" cy="883919"/>
          </a:xfrm>
        </p:grpSpPr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9407" y="4861559"/>
              <a:ext cx="484632" cy="87782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169407" y="4861559"/>
              <a:ext cx="485140" cy="878205"/>
            </a:xfrm>
            <a:custGeom>
              <a:avLst/>
              <a:gdLst/>
              <a:ahLst/>
              <a:cxnLst/>
              <a:rect l="l" t="t" r="r" b="b"/>
              <a:pathLst>
                <a:path w="485139" h="878204">
                  <a:moveTo>
                    <a:pt x="0" y="877823"/>
                  </a:moveTo>
                  <a:lnTo>
                    <a:pt x="484632" y="877823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4646421" y="5052771"/>
            <a:ext cx="9099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68020" algn="l"/>
              </a:tabLst>
            </a:pPr>
            <a:r>
              <a:rPr dirty="0" sz="2800" spc="-5">
                <a:latin typeface="Cambria Math"/>
                <a:cs typeface="Cambria Math"/>
              </a:rPr>
              <a:t>+	</a:t>
            </a:r>
            <a:r>
              <a:rPr dirty="0" baseline="-32738" sz="4200" spc="-1147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dirty="0" sz="2800" spc="-765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788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Why</a:t>
            </a:r>
            <a:r>
              <a:rPr dirty="0" sz="4400" spc="-10"/>
              <a:t> </a:t>
            </a:r>
            <a:r>
              <a:rPr dirty="0" sz="4400" spc="-5"/>
              <a:t>Deep?</a:t>
            </a:r>
            <a:r>
              <a:rPr dirty="0" sz="4400" spc="-10"/>
              <a:t> </a:t>
            </a:r>
            <a:r>
              <a:rPr dirty="0" sz="4400"/>
              <a:t>–</a:t>
            </a:r>
            <a:r>
              <a:rPr dirty="0" sz="4400" spc="-5"/>
              <a:t> </a:t>
            </a:r>
            <a:r>
              <a:rPr dirty="0" sz="4400"/>
              <a:t>Logic</a:t>
            </a:r>
            <a:r>
              <a:rPr dirty="0" sz="4400" spc="-5"/>
              <a:t> </a:t>
            </a:r>
            <a:r>
              <a:rPr dirty="0" sz="4400" spc="-15"/>
              <a:t>Circuits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419340" cy="26276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levels</a:t>
            </a:r>
            <a:r>
              <a:rPr dirty="0" sz="2800" spc="-5">
                <a:latin typeface="Calibri"/>
                <a:cs typeface="Calibri"/>
              </a:rPr>
              <a:t> of basic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logic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gates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represent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Boolean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1300" marR="13398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latin typeface="Calibri"/>
                <a:cs typeface="Calibri"/>
              </a:rPr>
              <a:t>However,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levels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logic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gates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build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computers</a:t>
            </a:r>
            <a:endParaRPr sz="2800">
              <a:latin typeface="Calibri"/>
              <a:cs typeface="Calibri"/>
            </a:endParaRPr>
          </a:p>
          <a:p>
            <a:pPr marL="241300" marR="15557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layers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logic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gates</a:t>
            </a:r>
            <a:r>
              <a:rPr dirty="0" sz="2800" spc="-20">
                <a:latin typeface="Calibri"/>
                <a:cs typeface="Calibri"/>
              </a:rPr>
              <a:t> 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build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much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simpler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(less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gates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needed).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9744" y="4881371"/>
            <a:ext cx="4422775" cy="1638300"/>
            <a:chOff x="999744" y="4881371"/>
            <a:chExt cx="4422775" cy="1638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44" y="4881371"/>
              <a:ext cx="3310128" cy="1638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21479" y="5440679"/>
              <a:ext cx="1195070" cy="521334"/>
            </a:xfrm>
            <a:custGeom>
              <a:avLst/>
              <a:gdLst/>
              <a:ahLst/>
              <a:cxnLst/>
              <a:rect l="l" t="t" r="r" b="b"/>
              <a:pathLst>
                <a:path w="1195070" h="521335">
                  <a:moveTo>
                    <a:pt x="934212" y="0"/>
                  </a:moveTo>
                  <a:lnTo>
                    <a:pt x="934212" y="130302"/>
                  </a:lnTo>
                  <a:lnTo>
                    <a:pt x="260604" y="130302"/>
                  </a:lnTo>
                  <a:lnTo>
                    <a:pt x="260604" y="0"/>
                  </a:lnTo>
                  <a:lnTo>
                    <a:pt x="0" y="260604"/>
                  </a:lnTo>
                  <a:lnTo>
                    <a:pt x="260604" y="521208"/>
                  </a:lnTo>
                  <a:lnTo>
                    <a:pt x="260604" y="390906"/>
                  </a:lnTo>
                  <a:lnTo>
                    <a:pt x="934212" y="390906"/>
                  </a:lnTo>
                  <a:lnTo>
                    <a:pt x="934212" y="521208"/>
                  </a:lnTo>
                  <a:lnTo>
                    <a:pt x="1194816" y="260604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21479" y="5440679"/>
              <a:ext cx="1195070" cy="521334"/>
            </a:xfrm>
            <a:custGeom>
              <a:avLst/>
              <a:gdLst/>
              <a:ahLst/>
              <a:cxnLst/>
              <a:rect l="l" t="t" r="r" b="b"/>
              <a:pathLst>
                <a:path w="1195070" h="521335">
                  <a:moveTo>
                    <a:pt x="0" y="260604"/>
                  </a:moveTo>
                  <a:lnTo>
                    <a:pt x="260604" y="0"/>
                  </a:lnTo>
                  <a:lnTo>
                    <a:pt x="260604" y="130302"/>
                  </a:lnTo>
                  <a:lnTo>
                    <a:pt x="934212" y="130302"/>
                  </a:lnTo>
                  <a:lnTo>
                    <a:pt x="934212" y="0"/>
                  </a:lnTo>
                  <a:lnTo>
                    <a:pt x="1194816" y="260604"/>
                  </a:lnTo>
                  <a:lnTo>
                    <a:pt x="934212" y="521208"/>
                  </a:lnTo>
                  <a:lnTo>
                    <a:pt x="934212" y="390906"/>
                  </a:lnTo>
                  <a:lnTo>
                    <a:pt x="260604" y="390906"/>
                  </a:lnTo>
                  <a:lnTo>
                    <a:pt x="260604" y="521208"/>
                  </a:lnTo>
                  <a:lnTo>
                    <a:pt x="0" y="26060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3089" y="4964603"/>
            <a:ext cx="2683111" cy="1652137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691" y="4323588"/>
            <a:ext cx="7208520" cy="2359660"/>
            <a:chOff x="583691" y="4323588"/>
            <a:chExt cx="7208520" cy="2359660"/>
          </a:xfrm>
        </p:grpSpPr>
        <p:sp>
          <p:nvSpPr>
            <p:cNvPr id="3" name="object 3"/>
            <p:cNvSpPr/>
            <p:nvPr/>
          </p:nvSpPr>
          <p:spPr>
            <a:xfrm>
              <a:off x="6435851" y="4323588"/>
              <a:ext cx="746760" cy="2339340"/>
            </a:xfrm>
            <a:custGeom>
              <a:avLst/>
              <a:gdLst/>
              <a:ahLst/>
              <a:cxnLst/>
              <a:rect l="l" t="t" r="r" b="b"/>
              <a:pathLst>
                <a:path w="746759" h="2339340">
                  <a:moveTo>
                    <a:pt x="746759" y="0"/>
                  </a:moveTo>
                  <a:lnTo>
                    <a:pt x="0" y="0"/>
                  </a:lnTo>
                  <a:lnTo>
                    <a:pt x="0" y="2339340"/>
                  </a:lnTo>
                  <a:lnTo>
                    <a:pt x="746759" y="2339340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41414" y="4611623"/>
              <a:ext cx="1050925" cy="1778635"/>
            </a:xfrm>
            <a:custGeom>
              <a:avLst/>
              <a:gdLst/>
              <a:ahLst/>
              <a:cxnLst/>
              <a:rect l="l" t="t" r="r" b="b"/>
              <a:pathLst>
                <a:path w="1050925" h="1778635">
                  <a:moveTo>
                    <a:pt x="1038352" y="1739646"/>
                  </a:moveTo>
                  <a:lnTo>
                    <a:pt x="1012444" y="1726692"/>
                  </a:lnTo>
                  <a:lnTo>
                    <a:pt x="960628" y="1700784"/>
                  </a:lnTo>
                  <a:lnTo>
                    <a:pt x="960628" y="1726692"/>
                  </a:lnTo>
                  <a:lnTo>
                    <a:pt x="132588" y="1726692"/>
                  </a:lnTo>
                  <a:lnTo>
                    <a:pt x="132588" y="1752600"/>
                  </a:lnTo>
                  <a:lnTo>
                    <a:pt x="960628" y="1752600"/>
                  </a:lnTo>
                  <a:lnTo>
                    <a:pt x="960628" y="1778508"/>
                  </a:lnTo>
                  <a:lnTo>
                    <a:pt x="1012444" y="1752600"/>
                  </a:lnTo>
                  <a:lnTo>
                    <a:pt x="1038352" y="1739646"/>
                  </a:lnTo>
                  <a:close/>
                </a:path>
                <a:path w="1050925" h="1778635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1778635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3692" y="4398263"/>
              <a:ext cx="1929764" cy="2284730"/>
            </a:xfrm>
            <a:custGeom>
              <a:avLst/>
              <a:gdLst/>
              <a:ahLst/>
              <a:cxnLst/>
              <a:rect l="l" t="t" r="r" b="b"/>
              <a:pathLst>
                <a:path w="1929764" h="2284729">
                  <a:moveTo>
                    <a:pt x="498348" y="27432"/>
                  </a:moveTo>
                  <a:lnTo>
                    <a:pt x="0" y="27432"/>
                  </a:lnTo>
                  <a:lnTo>
                    <a:pt x="0" y="2267712"/>
                  </a:lnTo>
                  <a:lnTo>
                    <a:pt x="498348" y="2267712"/>
                  </a:lnTo>
                  <a:lnTo>
                    <a:pt x="498348" y="27432"/>
                  </a:lnTo>
                  <a:close/>
                </a:path>
                <a:path w="1929764" h="2284729">
                  <a:moveTo>
                    <a:pt x="1929384" y="0"/>
                  </a:moveTo>
                  <a:lnTo>
                    <a:pt x="1182624" y="0"/>
                  </a:lnTo>
                  <a:lnTo>
                    <a:pt x="1182624" y="2284476"/>
                  </a:lnTo>
                  <a:lnTo>
                    <a:pt x="1929384" y="2284476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271" y="5143500"/>
              <a:ext cx="342900" cy="342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2271" y="51435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67" y="4573524"/>
              <a:ext cx="342900" cy="342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8367" y="45735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1568" y="584961"/>
            <a:ext cx="13214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Boosting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995" y="2851149"/>
            <a:ext cx="2321560" cy="1414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</a:t>
            </a:r>
            <a:r>
              <a:rPr dirty="0" u="heavy" sz="2800" spc="-2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marL="1233170" marR="5080" indent="188595">
              <a:lnSpc>
                <a:spcPct val="100000"/>
              </a:lnSpc>
              <a:spcBef>
                <a:spcPts val="1814"/>
              </a:spcBef>
            </a:pPr>
            <a:r>
              <a:rPr dirty="0" sz="2400" spc="-20">
                <a:latin typeface="Calibri"/>
                <a:cs typeface="Calibri"/>
              </a:rPr>
              <a:t>Weak 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671" y="4464730"/>
            <a:ext cx="29654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677" y="5048422"/>
            <a:ext cx="31877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51532" y="4405757"/>
            <a:ext cx="591820" cy="2263775"/>
            <a:chOff x="1851532" y="4405757"/>
            <a:chExt cx="591820" cy="22637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851" y="4408932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63851" y="440893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375" y="5187696"/>
              <a:ext cx="574548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65375" y="518769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72"/>
                  </a:lnTo>
                  <a:lnTo>
                    <a:pt x="559899" y="378076"/>
                  </a:lnTo>
                  <a:lnTo>
                    <a:pt x="542476" y="419294"/>
                  </a:lnTo>
                  <a:lnTo>
                    <a:pt x="519110" y="456936"/>
                  </a:lnTo>
                  <a:lnTo>
                    <a:pt x="490394" y="490408"/>
                  </a:lnTo>
                  <a:lnTo>
                    <a:pt x="456919" y="519121"/>
                  </a:lnTo>
                  <a:lnTo>
                    <a:pt x="419277" y="542483"/>
                  </a:lnTo>
                  <a:lnTo>
                    <a:pt x="378061" y="559902"/>
                  </a:lnTo>
                  <a:lnTo>
                    <a:pt x="333863" y="570788"/>
                  </a:lnTo>
                  <a:lnTo>
                    <a:pt x="287274" y="574547"/>
                  </a:lnTo>
                  <a:lnTo>
                    <a:pt x="240684" y="570788"/>
                  </a:lnTo>
                  <a:lnTo>
                    <a:pt x="196486" y="559902"/>
                  </a:lnTo>
                  <a:lnTo>
                    <a:pt x="155270" y="542483"/>
                  </a:lnTo>
                  <a:lnTo>
                    <a:pt x="117628" y="519121"/>
                  </a:lnTo>
                  <a:lnTo>
                    <a:pt x="84153" y="490408"/>
                  </a:lnTo>
                  <a:lnTo>
                    <a:pt x="55437" y="456936"/>
                  </a:lnTo>
                  <a:lnTo>
                    <a:pt x="32071" y="419294"/>
                  </a:lnTo>
                  <a:lnTo>
                    <a:pt x="14648" y="378076"/>
                  </a:lnTo>
                  <a:lnTo>
                    <a:pt x="3760" y="333872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4707" y="6091427"/>
              <a:ext cx="574548" cy="5745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54707" y="60914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75"/>
                  </a:lnTo>
                  <a:lnTo>
                    <a:pt x="14648" y="196471"/>
                  </a:lnTo>
                  <a:lnTo>
                    <a:pt x="32071" y="155253"/>
                  </a:lnTo>
                  <a:lnTo>
                    <a:pt x="55437" y="117611"/>
                  </a:lnTo>
                  <a:lnTo>
                    <a:pt x="84153" y="84139"/>
                  </a:lnTo>
                  <a:lnTo>
                    <a:pt x="117628" y="55426"/>
                  </a:lnTo>
                  <a:lnTo>
                    <a:pt x="155270" y="32064"/>
                  </a:lnTo>
                  <a:lnTo>
                    <a:pt x="196486" y="14645"/>
                  </a:lnTo>
                  <a:lnTo>
                    <a:pt x="240684" y="3759"/>
                  </a:lnTo>
                  <a:lnTo>
                    <a:pt x="287274" y="0"/>
                  </a:lnTo>
                  <a:lnTo>
                    <a:pt x="333863" y="3759"/>
                  </a:lnTo>
                  <a:lnTo>
                    <a:pt x="378061" y="14645"/>
                  </a:lnTo>
                  <a:lnTo>
                    <a:pt x="419277" y="32064"/>
                  </a:lnTo>
                  <a:lnTo>
                    <a:pt x="456919" y="55426"/>
                  </a:lnTo>
                  <a:lnTo>
                    <a:pt x="490394" y="84139"/>
                  </a:lnTo>
                  <a:lnTo>
                    <a:pt x="519110" y="117611"/>
                  </a:lnTo>
                  <a:lnTo>
                    <a:pt x="542476" y="155253"/>
                  </a:lnTo>
                  <a:lnTo>
                    <a:pt x="559899" y="196471"/>
                  </a:lnTo>
                  <a:lnTo>
                    <a:pt x="570787" y="240675"/>
                  </a:lnTo>
                  <a:lnTo>
                    <a:pt x="574548" y="287274"/>
                  </a:lnTo>
                  <a:lnTo>
                    <a:pt x="570787" y="333872"/>
                  </a:lnTo>
                  <a:lnTo>
                    <a:pt x="559899" y="378076"/>
                  </a:lnTo>
                  <a:lnTo>
                    <a:pt x="542476" y="419294"/>
                  </a:lnTo>
                  <a:lnTo>
                    <a:pt x="519110" y="456936"/>
                  </a:lnTo>
                  <a:lnTo>
                    <a:pt x="490394" y="490408"/>
                  </a:lnTo>
                  <a:lnTo>
                    <a:pt x="456919" y="519121"/>
                  </a:lnTo>
                  <a:lnTo>
                    <a:pt x="419277" y="542483"/>
                  </a:lnTo>
                  <a:lnTo>
                    <a:pt x="378061" y="559902"/>
                  </a:lnTo>
                  <a:lnTo>
                    <a:pt x="333863" y="570788"/>
                  </a:lnTo>
                  <a:lnTo>
                    <a:pt x="287274" y="574548"/>
                  </a:lnTo>
                  <a:lnTo>
                    <a:pt x="240684" y="570788"/>
                  </a:lnTo>
                  <a:lnTo>
                    <a:pt x="196486" y="559902"/>
                  </a:lnTo>
                  <a:lnTo>
                    <a:pt x="155270" y="542483"/>
                  </a:lnTo>
                  <a:lnTo>
                    <a:pt x="117628" y="519121"/>
                  </a:lnTo>
                  <a:lnTo>
                    <a:pt x="84153" y="490408"/>
                  </a:lnTo>
                  <a:lnTo>
                    <a:pt x="55437" y="456936"/>
                  </a:lnTo>
                  <a:lnTo>
                    <a:pt x="32071" y="419294"/>
                  </a:lnTo>
                  <a:lnTo>
                    <a:pt x="14648" y="378076"/>
                  </a:lnTo>
                  <a:lnTo>
                    <a:pt x="3760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17522" y="5772099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8241" y="6214745"/>
            <a:ext cx="349250" cy="349250"/>
            <a:chOff x="658241" y="6214745"/>
            <a:chExt cx="349250" cy="34925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6" y="6217920"/>
              <a:ext cx="342900" cy="3429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1416" y="62179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4998" y="6107598"/>
            <a:ext cx="3663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30" i="1">
                <a:latin typeface="Times New Roman"/>
                <a:cs typeface="Times New Roman"/>
              </a:rPr>
              <a:t>x</a:t>
            </a:r>
            <a:r>
              <a:rPr dirty="0" baseline="-24074" sz="2250" spc="44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4911" y="5781852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50965" y="4367657"/>
            <a:ext cx="588645" cy="2263775"/>
            <a:chOff x="6450965" y="4367657"/>
            <a:chExt cx="588645" cy="22637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4140" y="4370832"/>
              <a:ext cx="573024" cy="5745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54140" y="4370832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5664" y="5131308"/>
              <a:ext cx="574547" cy="5745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55664" y="513130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3284" y="6053327"/>
              <a:ext cx="573023" cy="5745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63284" y="6053327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75"/>
                  </a:lnTo>
                  <a:lnTo>
                    <a:pt x="14606" y="196471"/>
                  </a:lnTo>
                  <a:lnTo>
                    <a:pt x="31978" y="155253"/>
                  </a:lnTo>
                  <a:lnTo>
                    <a:pt x="55278" y="117611"/>
                  </a:lnTo>
                  <a:lnTo>
                    <a:pt x="83915" y="84139"/>
                  </a:lnTo>
                  <a:lnTo>
                    <a:pt x="117299" y="55426"/>
                  </a:lnTo>
                  <a:lnTo>
                    <a:pt x="154840" y="32064"/>
                  </a:lnTo>
                  <a:lnTo>
                    <a:pt x="195949" y="14645"/>
                  </a:lnTo>
                  <a:lnTo>
                    <a:pt x="240036" y="3759"/>
                  </a:lnTo>
                  <a:lnTo>
                    <a:pt x="286512" y="0"/>
                  </a:lnTo>
                  <a:lnTo>
                    <a:pt x="332987" y="3759"/>
                  </a:lnTo>
                  <a:lnTo>
                    <a:pt x="377074" y="14645"/>
                  </a:lnTo>
                  <a:lnTo>
                    <a:pt x="418183" y="32064"/>
                  </a:lnTo>
                  <a:lnTo>
                    <a:pt x="455724" y="55426"/>
                  </a:lnTo>
                  <a:lnTo>
                    <a:pt x="489108" y="84139"/>
                  </a:lnTo>
                  <a:lnTo>
                    <a:pt x="517745" y="117611"/>
                  </a:lnTo>
                  <a:lnTo>
                    <a:pt x="541045" y="155253"/>
                  </a:lnTo>
                  <a:lnTo>
                    <a:pt x="558417" y="196471"/>
                  </a:lnTo>
                  <a:lnTo>
                    <a:pt x="569274" y="240675"/>
                  </a:lnTo>
                  <a:lnTo>
                    <a:pt x="573023" y="287274"/>
                  </a:lnTo>
                  <a:lnTo>
                    <a:pt x="569274" y="333872"/>
                  </a:lnTo>
                  <a:lnTo>
                    <a:pt x="558417" y="378076"/>
                  </a:lnTo>
                  <a:lnTo>
                    <a:pt x="541045" y="419294"/>
                  </a:lnTo>
                  <a:lnTo>
                    <a:pt x="517745" y="456936"/>
                  </a:lnTo>
                  <a:lnTo>
                    <a:pt x="489108" y="490408"/>
                  </a:lnTo>
                  <a:lnTo>
                    <a:pt x="455724" y="519121"/>
                  </a:lnTo>
                  <a:lnTo>
                    <a:pt x="418183" y="542483"/>
                  </a:lnTo>
                  <a:lnTo>
                    <a:pt x="377074" y="559902"/>
                  </a:lnTo>
                  <a:lnTo>
                    <a:pt x="332987" y="570788"/>
                  </a:lnTo>
                  <a:lnTo>
                    <a:pt x="286512" y="574548"/>
                  </a:lnTo>
                  <a:lnTo>
                    <a:pt x="240036" y="570788"/>
                  </a:lnTo>
                  <a:lnTo>
                    <a:pt x="195949" y="559902"/>
                  </a:lnTo>
                  <a:lnTo>
                    <a:pt x="154840" y="542483"/>
                  </a:lnTo>
                  <a:lnTo>
                    <a:pt x="117299" y="519121"/>
                  </a:lnTo>
                  <a:lnTo>
                    <a:pt x="83915" y="490408"/>
                  </a:lnTo>
                  <a:lnTo>
                    <a:pt x="55278" y="456936"/>
                  </a:lnTo>
                  <a:lnTo>
                    <a:pt x="31978" y="419294"/>
                  </a:lnTo>
                  <a:lnTo>
                    <a:pt x="14606" y="378076"/>
                  </a:lnTo>
                  <a:lnTo>
                    <a:pt x="3749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602348" y="5753506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85862" y="4349369"/>
            <a:ext cx="3456940" cy="2342515"/>
            <a:chOff x="985862" y="4349369"/>
            <a:chExt cx="3456940" cy="2342515"/>
          </a:xfrm>
        </p:grpSpPr>
        <p:sp>
          <p:nvSpPr>
            <p:cNvPr id="36" name="object 36"/>
            <p:cNvSpPr/>
            <p:nvPr/>
          </p:nvSpPr>
          <p:spPr>
            <a:xfrm>
              <a:off x="985862" y="4621656"/>
              <a:ext cx="2712085" cy="1796414"/>
            </a:xfrm>
            <a:custGeom>
              <a:avLst/>
              <a:gdLst/>
              <a:ahLst/>
              <a:cxnLst/>
              <a:rect l="l" t="t" r="r" b="b"/>
              <a:pathLst>
                <a:path w="2712085" h="1796414">
                  <a:moveTo>
                    <a:pt x="843927" y="1770138"/>
                  </a:moveTo>
                  <a:lnTo>
                    <a:pt x="803821" y="1770138"/>
                  </a:lnTo>
                  <a:lnTo>
                    <a:pt x="790816" y="1770138"/>
                  </a:lnTo>
                  <a:lnTo>
                    <a:pt x="790359" y="1795830"/>
                  </a:lnTo>
                  <a:lnTo>
                    <a:pt x="843927" y="1770138"/>
                  </a:lnTo>
                  <a:close/>
                </a:path>
                <a:path w="2712085" h="1796414">
                  <a:moveTo>
                    <a:pt x="881672" y="853567"/>
                  </a:moveTo>
                  <a:lnTo>
                    <a:pt x="881100" y="852246"/>
                  </a:lnTo>
                  <a:lnTo>
                    <a:pt x="881100" y="853440"/>
                  </a:lnTo>
                  <a:lnTo>
                    <a:pt x="800646" y="885190"/>
                  </a:lnTo>
                  <a:lnTo>
                    <a:pt x="819886" y="902500"/>
                  </a:lnTo>
                  <a:lnTo>
                    <a:pt x="578345" y="1171549"/>
                  </a:lnTo>
                  <a:lnTo>
                    <a:pt x="559854" y="1136154"/>
                  </a:lnTo>
                  <a:lnTo>
                    <a:pt x="559854" y="1192149"/>
                  </a:lnTo>
                  <a:lnTo>
                    <a:pt x="491363" y="1268425"/>
                  </a:lnTo>
                  <a:lnTo>
                    <a:pt x="473824" y="1246720"/>
                  </a:lnTo>
                  <a:lnTo>
                    <a:pt x="473824" y="1287957"/>
                  </a:lnTo>
                  <a:lnTo>
                    <a:pt x="131953" y="1668754"/>
                  </a:lnTo>
                  <a:lnTo>
                    <a:pt x="373291" y="1163510"/>
                  </a:lnTo>
                  <a:lnTo>
                    <a:pt x="473824" y="1287957"/>
                  </a:lnTo>
                  <a:lnTo>
                    <a:pt x="473824" y="1246720"/>
                  </a:lnTo>
                  <a:lnTo>
                    <a:pt x="385660" y="1137602"/>
                  </a:lnTo>
                  <a:lnTo>
                    <a:pt x="455256" y="991908"/>
                  </a:lnTo>
                  <a:lnTo>
                    <a:pt x="559854" y="1192149"/>
                  </a:lnTo>
                  <a:lnTo>
                    <a:pt x="559854" y="1136154"/>
                  </a:lnTo>
                  <a:lnTo>
                    <a:pt x="469226" y="962672"/>
                  </a:lnTo>
                  <a:lnTo>
                    <a:pt x="544741" y="804570"/>
                  </a:lnTo>
                  <a:lnTo>
                    <a:pt x="802538" y="851877"/>
                  </a:lnTo>
                  <a:lnTo>
                    <a:pt x="797852" y="877316"/>
                  </a:lnTo>
                  <a:lnTo>
                    <a:pt x="877773" y="854202"/>
                  </a:lnTo>
                  <a:lnTo>
                    <a:pt x="880745" y="853351"/>
                  </a:lnTo>
                  <a:lnTo>
                    <a:pt x="881100" y="853440"/>
                  </a:lnTo>
                  <a:lnTo>
                    <a:pt x="881100" y="852246"/>
                  </a:lnTo>
                  <a:lnTo>
                    <a:pt x="867930" y="821690"/>
                  </a:lnTo>
                  <a:lnTo>
                    <a:pt x="847255" y="773684"/>
                  </a:lnTo>
                  <a:lnTo>
                    <a:pt x="830554" y="793470"/>
                  </a:lnTo>
                  <a:lnTo>
                    <a:pt x="810209" y="776312"/>
                  </a:lnTo>
                  <a:lnTo>
                    <a:pt x="810209" y="810272"/>
                  </a:lnTo>
                  <a:lnTo>
                    <a:pt x="808482" y="819619"/>
                  </a:lnTo>
                  <a:lnTo>
                    <a:pt x="803389" y="825652"/>
                  </a:lnTo>
                  <a:lnTo>
                    <a:pt x="556310" y="780351"/>
                  </a:lnTo>
                  <a:lnTo>
                    <a:pt x="619048" y="648995"/>
                  </a:lnTo>
                  <a:lnTo>
                    <a:pt x="810209" y="810272"/>
                  </a:lnTo>
                  <a:lnTo>
                    <a:pt x="810209" y="776312"/>
                  </a:lnTo>
                  <a:lnTo>
                    <a:pt x="630618" y="624789"/>
                  </a:lnTo>
                  <a:lnTo>
                    <a:pt x="857288" y="150253"/>
                  </a:lnTo>
                  <a:lnTo>
                    <a:pt x="880656" y="161417"/>
                  </a:lnTo>
                  <a:lnTo>
                    <a:pt x="880046" y="127381"/>
                  </a:lnTo>
                  <a:lnTo>
                    <a:pt x="879132" y="74549"/>
                  </a:lnTo>
                  <a:lnTo>
                    <a:pt x="878408" y="74663"/>
                  </a:lnTo>
                  <a:lnTo>
                    <a:pt x="878624" y="74549"/>
                  </a:lnTo>
                  <a:lnTo>
                    <a:pt x="855256" y="63881"/>
                  </a:lnTo>
                  <a:lnTo>
                    <a:pt x="832256" y="53390"/>
                  </a:lnTo>
                  <a:lnTo>
                    <a:pt x="832256" y="142557"/>
                  </a:lnTo>
                  <a:lnTo>
                    <a:pt x="610158" y="607529"/>
                  </a:lnTo>
                  <a:lnTo>
                    <a:pt x="598589" y="597776"/>
                  </a:lnTo>
                  <a:lnTo>
                    <a:pt x="598589" y="631736"/>
                  </a:lnTo>
                  <a:lnTo>
                    <a:pt x="529920" y="775512"/>
                  </a:lnTo>
                  <a:lnTo>
                    <a:pt x="518350" y="773391"/>
                  </a:lnTo>
                  <a:lnTo>
                    <a:pt x="518350" y="799731"/>
                  </a:lnTo>
                  <a:lnTo>
                    <a:pt x="454228" y="933970"/>
                  </a:lnTo>
                  <a:lnTo>
                    <a:pt x="440270" y="907262"/>
                  </a:lnTo>
                  <a:lnTo>
                    <a:pt x="440270" y="963206"/>
                  </a:lnTo>
                  <a:lnTo>
                    <a:pt x="367626" y="1115275"/>
                  </a:lnTo>
                  <a:lnTo>
                    <a:pt x="42049" y="712304"/>
                  </a:lnTo>
                  <a:lnTo>
                    <a:pt x="337540" y="766533"/>
                  </a:lnTo>
                  <a:lnTo>
                    <a:pt x="440270" y="963206"/>
                  </a:lnTo>
                  <a:lnTo>
                    <a:pt x="440270" y="907262"/>
                  </a:lnTo>
                  <a:lnTo>
                    <a:pt x="369862" y="772464"/>
                  </a:lnTo>
                  <a:lnTo>
                    <a:pt x="518350" y="799731"/>
                  </a:lnTo>
                  <a:lnTo>
                    <a:pt x="518350" y="773391"/>
                  </a:lnTo>
                  <a:lnTo>
                    <a:pt x="354647" y="743356"/>
                  </a:lnTo>
                  <a:lnTo>
                    <a:pt x="248373" y="539915"/>
                  </a:lnTo>
                  <a:lnTo>
                    <a:pt x="379247" y="446659"/>
                  </a:lnTo>
                  <a:lnTo>
                    <a:pt x="598589" y="631736"/>
                  </a:lnTo>
                  <a:lnTo>
                    <a:pt x="598589" y="597776"/>
                  </a:lnTo>
                  <a:lnTo>
                    <a:pt x="401066" y="431114"/>
                  </a:lnTo>
                  <a:lnTo>
                    <a:pt x="820153" y="132499"/>
                  </a:lnTo>
                  <a:lnTo>
                    <a:pt x="827608" y="136067"/>
                  </a:lnTo>
                  <a:lnTo>
                    <a:pt x="832256" y="142557"/>
                  </a:lnTo>
                  <a:lnTo>
                    <a:pt x="832256" y="53390"/>
                  </a:lnTo>
                  <a:lnTo>
                    <a:pt x="802208" y="39662"/>
                  </a:lnTo>
                  <a:lnTo>
                    <a:pt x="802208" y="113525"/>
                  </a:lnTo>
                  <a:lnTo>
                    <a:pt x="380644" y="413893"/>
                  </a:lnTo>
                  <a:lnTo>
                    <a:pt x="358825" y="395490"/>
                  </a:lnTo>
                  <a:lnTo>
                    <a:pt x="358825" y="429425"/>
                  </a:lnTo>
                  <a:lnTo>
                    <a:pt x="236270" y="516750"/>
                  </a:lnTo>
                  <a:lnTo>
                    <a:pt x="58102" y="175679"/>
                  </a:lnTo>
                  <a:lnTo>
                    <a:pt x="358825" y="429425"/>
                  </a:lnTo>
                  <a:lnTo>
                    <a:pt x="358825" y="395490"/>
                  </a:lnTo>
                  <a:lnTo>
                    <a:pt x="28956" y="117157"/>
                  </a:lnTo>
                  <a:lnTo>
                    <a:pt x="795032" y="90474"/>
                  </a:lnTo>
                  <a:lnTo>
                    <a:pt x="801738" y="99860"/>
                  </a:lnTo>
                  <a:lnTo>
                    <a:pt x="802208" y="113525"/>
                  </a:lnTo>
                  <a:lnTo>
                    <a:pt x="802208" y="39662"/>
                  </a:lnTo>
                  <a:lnTo>
                    <a:pt x="799630" y="38481"/>
                  </a:lnTo>
                  <a:lnTo>
                    <a:pt x="800506" y="64338"/>
                  </a:lnTo>
                  <a:lnTo>
                    <a:pt x="18757" y="91567"/>
                  </a:lnTo>
                  <a:lnTo>
                    <a:pt x="19672" y="117475"/>
                  </a:lnTo>
                  <a:lnTo>
                    <a:pt x="21132" y="117424"/>
                  </a:lnTo>
                  <a:lnTo>
                    <a:pt x="16154" y="123329"/>
                  </a:lnTo>
                  <a:lnTo>
                    <a:pt x="4686" y="129286"/>
                  </a:lnTo>
                  <a:lnTo>
                    <a:pt x="214998" y="531914"/>
                  </a:lnTo>
                  <a:lnTo>
                    <a:pt x="36080" y="659384"/>
                  </a:lnTo>
                  <a:lnTo>
                    <a:pt x="51117" y="680466"/>
                  </a:lnTo>
                  <a:lnTo>
                    <a:pt x="227088" y="555078"/>
                  </a:lnTo>
                  <a:lnTo>
                    <a:pt x="322338" y="737438"/>
                  </a:lnTo>
                  <a:lnTo>
                    <a:pt x="12407" y="680593"/>
                  </a:lnTo>
                  <a:lnTo>
                    <a:pt x="10071" y="693293"/>
                  </a:lnTo>
                  <a:lnTo>
                    <a:pt x="0" y="701421"/>
                  </a:lnTo>
                  <a:lnTo>
                    <a:pt x="355257" y="1141183"/>
                  </a:lnTo>
                  <a:lnTo>
                    <a:pt x="72948" y="1732203"/>
                  </a:lnTo>
                  <a:lnTo>
                    <a:pt x="54483" y="1731899"/>
                  </a:lnTo>
                  <a:lnTo>
                    <a:pt x="54051" y="1757807"/>
                  </a:lnTo>
                  <a:lnTo>
                    <a:pt x="790816" y="1769935"/>
                  </a:lnTo>
                  <a:lnTo>
                    <a:pt x="803821" y="1769935"/>
                  </a:lnTo>
                  <a:lnTo>
                    <a:pt x="844372" y="1769935"/>
                  </a:lnTo>
                  <a:lnTo>
                    <a:pt x="868718" y="1758251"/>
                  </a:lnTo>
                  <a:lnTo>
                    <a:pt x="847750" y="1747329"/>
                  </a:lnTo>
                  <a:lnTo>
                    <a:pt x="869124" y="1757057"/>
                  </a:lnTo>
                  <a:lnTo>
                    <a:pt x="869988" y="1757667"/>
                  </a:lnTo>
                  <a:lnTo>
                    <a:pt x="869086" y="1706270"/>
                  </a:lnTo>
                  <a:lnTo>
                    <a:pt x="868464" y="1670786"/>
                  </a:lnTo>
                  <a:lnTo>
                    <a:pt x="852525" y="1679117"/>
                  </a:lnTo>
                  <a:lnTo>
                    <a:pt x="851065" y="1672437"/>
                  </a:lnTo>
                  <a:lnTo>
                    <a:pt x="843305" y="1678711"/>
                  </a:lnTo>
                  <a:lnTo>
                    <a:pt x="808431" y="1611960"/>
                  </a:lnTo>
                  <a:lnTo>
                    <a:pt x="808431" y="1702117"/>
                  </a:lnTo>
                  <a:lnTo>
                    <a:pt x="799503" y="1706778"/>
                  </a:lnTo>
                  <a:lnTo>
                    <a:pt x="804278" y="1710245"/>
                  </a:lnTo>
                  <a:lnTo>
                    <a:pt x="793432" y="1719008"/>
                  </a:lnTo>
                  <a:lnTo>
                    <a:pt x="791756" y="1718119"/>
                  </a:lnTo>
                  <a:lnTo>
                    <a:pt x="791705" y="1720392"/>
                  </a:lnTo>
                  <a:lnTo>
                    <a:pt x="790613" y="1721281"/>
                  </a:lnTo>
                  <a:lnTo>
                    <a:pt x="791679" y="1721777"/>
                  </a:lnTo>
                  <a:lnTo>
                    <a:pt x="791286" y="1744040"/>
                  </a:lnTo>
                  <a:lnTo>
                    <a:pt x="109270" y="1732813"/>
                  </a:lnTo>
                  <a:lnTo>
                    <a:pt x="490347" y="1308404"/>
                  </a:lnTo>
                  <a:lnTo>
                    <a:pt x="808431" y="1702117"/>
                  </a:lnTo>
                  <a:lnTo>
                    <a:pt x="808431" y="1611960"/>
                  </a:lnTo>
                  <a:lnTo>
                    <a:pt x="797877" y="1591767"/>
                  </a:lnTo>
                  <a:lnTo>
                    <a:pt x="797877" y="1647774"/>
                  </a:lnTo>
                  <a:lnTo>
                    <a:pt x="507885" y="1288884"/>
                  </a:lnTo>
                  <a:lnTo>
                    <a:pt x="572681" y="1216710"/>
                  </a:lnTo>
                  <a:lnTo>
                    <a:pt x="797877" y="1647774"/>
                  </a:lnTo>
                  <a:lnTo>
                    <a:pt x="797877" y="1591767"/>
                  </a:lnTo>
                  <a:lnTo>
                    <a:pt x="591172" y="1196111"/>
                  </a:lnTo>
                  <a:lnTo>
                    <a:pt x="839216" y="919873"/>
                  </a:lnTo>
                  <a:lnTo>
                    <a:pt x="858431" y="937133"/>
                  </a:lnTo>
                  <a:lnTo>
                    <a:pt x="870585" y="892810"/>
                  </a:lnTo>
                  <a:lnTo>
                    <a:pt x="881367" y="853503"/>
                  </a:lnTo>
                  <a:lnTo>
                    <a:pt x="881672" y="853567"/>
                  </a:lnTo>
                  <a:close/>
                </a:path>
                <a:path w="2712085" h="1796414">
                  <a:moveTo>
                    <a:pt x="2693200" y="105029"/>
                  </a:moveTo>
                  <a:lnTo>
                    <a:pt x="2615349" y="143637"/>
                  </a:lnTo>
                  <a:lnTo>
                    <a:pt x="2635948" y="159219"/>
                  </a:lnTo>
                  <a:lnTo>
                    <a:pt x="1433868" y="1749958"/>
                  </a:lnTo>
                  <a:lnTo>
                    <a:pt x="1454442" y="1765579"/>
                  </a:lnTo>
                  <a:lnTo>
                    <a:pt x="2656636" y="174866"/>
                  </a:lnTo>
                  <a:lnTo>
                    <a:pt x="2677325" y="190500"/>
                  </a:lnTo>
                  <a:lnTo>
                    <a:pt x="2685059" y="148844"/>
                  </a:lnTo>
                  <a:lnTo>
                    <a:pt x="2693200" y="105029"/>
                  </a:lnTo>
                  <a:close/>
                </a:path>
                <a:path w="2712085" h="1796414">
                  <a:moveTo>
                    <a:pt x="2711488" y="36449"/>
                  </a:moveTo>
                  <a:lnTo>
                    <a:pt x="2687853" y="25527"/>
                  </a:lnTo>
                  <a:lnTo>
                    <a:pt x="2632621" y="0"/>
                  </a:lnTo>
                  <a:lnTo>
                    <a:pt x="2633421" y="25933"/>
                  </a:lnTo>
                  <a:lnTo>
                    <a:pt x="1452918" y="62738"/>
                  </a:lnTo>
                  <a:lnTo>
                    <a:pt x="1453680" y="88646"/>
                  </a:lnTo>
                  <a:lnTo>
                    <a:pt x="2634221" y="51841"/>
                  </a:lnTo>
                  <a:lnTo>
                    <a:pt x="2634907" y="74041"/>
                  </a:lnTo>
                  <a:lnTo>
                    <a:pt x="2570899" y="81280"/>
                  </a:lnTo>
                  <a:lnTo>
                    <a:pt x="2585072" y="103073"/>
                  </a:lnTo>
                  <a:lnTo>
                    <a:pt x="1447711" y="843026"/>
                  </a:lnTo>
                  <a:lnTo>
                    <a:pt x="1461935" y="864743"/>
                  </a:lnTo>
                  <a:lnTo>
                    <a:pt x="2599207" y="124764"/>
                  </a:lnTo>
                  <a:lnTo>
                    <a:pt x="2613317" y="146431"/>
                  </a:lnTo>
                  <a:lnTo>
                    <a:pt x="2642882" y="96012"/>
                  </a:lnTo>
                  <a:lnTo>
                    <a:pt x="2657259" y="71501"/>
                  </a:lnTo>
                  <a:lnTo>
                    <a:pt x="2643721" y="73037"/>
                  </a:lnTo>
                  <a:lnTo>
                    <a:pt x="2711488" y="36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695700" y="4408932"/>
              <a:ext cx="746760" cy="2283460"/>
            </a:xfrm>
            <a:custGeom>
              <a:avLst/>
              <a:gdLst/>
              <a:ahLst/>
              <a:cxnLst/>
              <a:rect l="l" t="t" r="r" b="b"/>
              <a:pathLst>
                <a:path w="746760" h="2283459">
                  <a:moveTo>
                    <a:pt x="746760" y="0"/>
                  </a:moveTo>
                  <a:lnTo>
                    <a:pt x="0" y="0"/>
                  </a:lnTo>
                  <a:lnTo>
                    <a:pt x="0" y="2282952"/>
                  </a:lnTo>
                  <a:lnTo>
                    <a:pt x="746760" y="2282952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7139" y="4352544"/>
              <a:ext cx="573024" cy="5745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787139" y="4352544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8663" y="5131308"/>
              <a:ext cx="574548" cy="57454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788663" y="513130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6472" y="6035039"/>
              <a:ext cx="574548" cy="5745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76472" y="603503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75"/>
                  </a:lnTo>
                  <a:lnTo>
                    <a:pt x="14648" y="196471"/>
                  </a:lnTo>
                  <a:lnTo>
                    <a:pt x="32071" y="155253"/>
                  </a:lnTo>
                  <a:lnTo>
                    <a:pt x="55437" y="117611"/>
                  </a:lnTo>
                  <a:lnTo>
                    <a:pt x="84153" y="84139"/>
                  </a:lnTo>
                  <a:lnTo>
                    <a:pt x="117628" y="55426"/>
                  </a:lnTo>
                  <a:lnTo>
                    <a:pt x="155270" y="32064"/>
                  </a:lnTo>
                  <a:lnTo>
                    <a:pt x="196486" y="14645"/>
                  </a:lnTo>
                  <a:lnTo>
                    <a:pt x="240684" y="3759"/>
                  </a:lnTo>
                  <a:lnTo>
                    <a:pt x="287274" y="0"/>
                  </a:lnTo>
                  <a:lnTo>
                    <a:pt x="333863" y="3759"/>
                  </a:lnTo>
                  <a:lnTo>
                    <a:pt x="378061" y="14645"/>
                  </a:lnTo>
                  <a:lnTo>
                    <a:pt x="419277" y="32064"/>
                  </a:lnTo>
                  <a:lnTo>
                    <a:pt x="456919" y="55426"/>
                  </a:lnTo>
                  <a:lnTo>
                    <a:pt x="490394" y="84139"/>
                  </a:lnTo>
                  <a:lnTo>
                    <a:pt x="519110" y="117611"/>
                  </a:lnTo>
                  <a:lnTo>
                    <a:pt x="542476" y="155253"/>
                  </a:lnTo>
                  <a:lnTo>
                    <a:pt x="559899" y="196471"/>
                  </a:lnTo>
                  <a:lnTo>
                    <a:pt x="570787" y="240675"/>
                  </a:lnTo>
                  <a:lnTo>
                    <a:pt x="574548" y="287274"/>
                  </a:lnTo>
                  <a:lnTo>
                    <a:pt x="570787" y="333872"/>
                  </a:lnTo>
                  <a:lnTo>
                    <a:pt x="559899" y="378076"/>
                  </a:lnTo>
                  <a:lnTo>
                    <a:pt x="542476" y="419294"/>
                  </a:lnTo>
                  <a:lnTo>
                    <a:pt x="519110" y="456936"/>
                  </a:lnTo>
                  <a:lnTo>
                    <a:pt x="490394" y="490408"/>
                  </a:lnTo>
                  <a:lnTo>
                    <a:pt x="456919" y="519121"/>
                  </a:lnTo>
                  <a:lnTo>
                    <a:pt x="419277" y="542483"/>
                  </a:lnTo>
                  <a:lnTo>
                    <a:pt x="378061" y="559902"/>
                  </a:lnTo>
                  <a:lnTo>
                    <a:pt x="333863" y="570788"/>
                  </a:lnTo>
                  <a:lnTo>
                    <a:pt x="287274" y="574548"/>
                  </a:lnTo>
                  <a:lnTo>
                    <a:pt x="240684" y="570788"/>
                  </a:lnTo>
                  <a:lnTo>
                    <a:pt x="196486" y="559902"/>
                  </a:lnTo>
                  <a:lnTo>
                    <a:pt x="155270" y="542483"/>
                  </a:lnTo>
                  <a:lnTo>
                    <a:pt x="117628" y="519121"/>
                  </a:lnTo>
                  <a:lnTo>
                    <a:pt x="84153" y="490408"/>
                  </a:lnTo>
                  <a:lnTo>
                    <a:pt x="55437" y="456936"/>
                  </a:lnTo>
                  <a:lnTo>
                    <a:pt x="32071" y="419294"/>
                  </a:lnTo>
                  <a:lnTo>
                    <a:pt x="14648" y="378076"/>
                  </a:lnTo>
                  <a:lnTo>
                    <a:pt x="3760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957573" y="5735218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22651" y="4617592"/>
            <a:ext cx="4017645" cy="1809114"/>
            <a:chOff x="2422651" y="4617592"/>
            <a:chExt cx="4017645" cy="1809114"/>
          </a:xfrm>
        </p:grpSpPr>
        <p:sp>
          <p:nvSpPr>
            <p:cNvPr id="46" name="object 46"/>
            <p:cNvSpPr/>
            <p:nvPr/>
          </p:nvSpPr>
          <p:spPr>
            <a:xfrm>
              <a:off x="4352544" y="4617592"/>
              <a:ext cx="2087880" cy="1782445"/>
            </a:xfrm>
            <a:custGeom>
              <a:avLst/>
              <a:gdLst/>
              <a:ahLst/>
              <a:cxnLst/>
              <a:rect l="l" t="t" r="r" b="b"/>
              <a:pathLst>
                <a:path w="2087879" h="1782445">
                  <a:moveTo>
                    <a:pt x="2087753" y="818007"/>
                  </a:moveTo>
                  <a:lnTo>
                    <a:pt x="2077618" y="806958"/>
                  </a:lnTo>
                  <a:lnTo>
                    <a:pt x="2029079" y="753999"/>
                  </a:lnTo>
                  <a:lnTo>
                    <a:pt x="2019808" y="778167"/>
                  </a:lnTo>
                  <a:lnTo>
                    <a:pt x="2008162" y="773722"/>
                  </a:lnTo>
                  <a:lnTo>
                    <a:pt x="2008162" y="801408"/>
                  </a:lnTo>
                  <a:lnTo>
                    <a:pt x="2008085" y="808710"/>
                  </a:lnTo>
                  <a:lnTo>
                    <a:pt x="2005139" y="816394"/>
                  </a:lnTo>
                  <a:lnTo>
                    <a:pt x="2000758" y="816229"/>
                  </a:lnTo>
                  <a:lnTo>
                    <a:pt x="2001875" y="818718"/>
                  </a:lnTo>
                  <a:lnTo>
                    <a:pt x="2000872" y="818718"/>
                  </a:lnTo>
                  <a:lnTo>
                    <a:pt x="2000872" y="844613"/>
                  </a:lnTo>
                  <a:lnTo>
                    <a:pt x="1355166" y="1139875"/>
                  </a:lnTo>
                  <a:lnTo>
                    <a:pt x="1329105" y="1117930"/>
                  </a:lnTo>
                  <a:lnTo>
                    <a:pt x="1329105" y="1151788"/>
                  </a:lnTo>
                  <a:lnTo>
                    <a:pt x="1072832" y="1268971"/>
                  </a:lnTo>
                  <a:lnTo>
                    <a:pt x="1041628" y="1254798"/>
                  </a:lnTo>
                  <a:lnTo>
                    <a:pt x="1041628" y="1283233"/>
                  </a:lnTo>
                  <a:lnTo>
                    <a:pt x="156502" y="1687969"/>
                  </a:lnTo>
                  <a:lnTo>
                    <a:pt x="777367" y="1163180"/>
                  </a:lnTo>
                  <a:lnTo>
                    <a:pt x="1041628" y="1283233"/>
                  </a:lnTo>
                  <a:lnTo>
                    <a:pt x="1041628" y="1254798"/>
                  </a:lnTo>
                  <a:lnTo>
                    <a:pt x="799261" y="1144689"/>
                  </a:lnTo>
                  <a:lnTo>
                    <a:pt x="1059535" y="924687"/>
                  </a:lnTo>
                  <a:lnTo>
                    <a:pt x="1329105" y="1151788"/>
                  </a:lnTo>
                  <a:lnTo>
                    <a:pt x="1329105" y="1117930"/>
                  </a:lnTo>
                  <a:lnTo>
                    <a:pt x="1079601" y="907719"/>
                  </a:lnTo>
                  <a:lnTo>
                    <a:pt x="1164348" y="836091"/>
                  </a:lnTo>
                  <a:lnTo>
                    <a:pt x="2000872" y="844613"/>
                  </a:lnTo>
                  <a:lnTo>
                    <a:pt x="2000872" y="818718"/>
                  </a:lnTo>
                  <a:lnTo>
                    <a:pt x="1194638" y="810488"/>
                  </a:lnTo>
                  <a:lnTo>
                    <a:pt x="1455585" y="589927"/>
                  </a:lnTo>
                  <a:lnTo>
                    <a:pt x="2008162" y="801408"/>
                  </a:lnTo>
                  <a:lnTo>
                    <a:pt x="2008162" y="773722"/>
                  </a:lnTo>
                  <a:lnTo>
                    <a:pt x="1478114" y="570877"/>
                  </a:lnTo>
                  <a:lnTo>
                    <a:pt x="2034552" y="100558"/>
                  </a:lnTo>
                  <a:lnTo>
                    <a:pt x="2051304" y="120396"/>
                  </a:lnTo>
                  <a:lnTo>
                    <a:pt x="2071903" y="72390"/>
                  </a:lnTo>
                  <a:lnTo>
                    <a:pt x="2085594" y="40513"/>
                  </a:lnTo>
                  <a:lnTo>
                    <a:pt x="2083777" y="40322"/>
                  </a:lnTo>
                  <a:lnTo>
                    <a:pt x="2085467" y="39497"/>
                  </a:lnTo>
                  <a:lnTo>
                    <a:pt x="2017687" y="4889"/>
                  </a:lnTo>
                  <a:lnTo>
                    <a:pt x="2017687" y="80949"/>
                  </a:lnTo>
                  <a:lnTo>
                    <a:pt x="1450517" y="560324"/>
                  </a:lnTo>
                  <a:lnTo>
                    <a:pt x="1427988" y="551713"/>
                  </a:lnTo>
                  <a:lnTo>
                    <a:pt x="1427988" y="579361"/>
                  </a:lnTo>
                  <a:lnTo>
                    <a:pt x="1155001" y="810094"/>
                  </a:lnTo>
                  <a:lnTo>
                    <a:pt x="1124712" y="809790"/>
                  </a:lnTo>
                  <a:lnTo>
                    <a:pt x="1124712" y="835698"/>
                  </a:lnTo>
                  <a:lnTo>
                    <a:pt x="1059510" y="890803"/>
                  </a:lnTo>
                  <a:lnTo>
                    <a:pt x="1039431" y="873887"/>
                  </a:lnTo>
                  <a:lnTo>
                    <a:pt x="1039431" y="907770"/>
                  </a:lnTo>
                  <a:lnTo>
                    <a:pt x="773163" y="1132827"/>
                  </a:lnTo>
                  <a:lnTo>
                    <a:pt x="96037" y="825207"/>
                  </a:lnTo>
                  <a:lnTo>
                    <a:pt x="951788" y="833920"/>
                  </a:lnTo>
                  <a:lnTo>
                    <a:pt x="1039431" y="907770"/>
                  </a:lnTo>
                  <a:lnTo>
                    <a:pt x="1039431" y="873887"/>
                  </a:lnTo>
                  <a:lnTo>
                    <a:pt x="992505" y="834339"/>
                  </a:lnTo>
                  <a:lnTo>
                    <a:pt x="1124712" y="835698"/>
                  </a:lnTo>
                  <a:lnTo>
                    <a:pt x="1124712" y="809790"/>
                  </a:lnTo>
                  <a:lnTo>
                    <a:pt x="961377" y="808113"/>
                  </a:lnTo>
                  <a:lnTo>
                    <a:pt x="920661" y="773823"/>
                  </a:lnTo>
                  <a:lnTo>
                    <a:pt x="920661" y="807694"/>
                  </a:lnTo>
                  <a:lnTo>
                    <a:pt x="83185" y="799160"/>
                  </a:lnTo>
                  <a:lnTo>
                    <a:pt x="657085" y="585673"/>
                  </a:lnTo>
                  <a:lnTo>
                    <a:pt x="920661" y="807694"/>
                  </a:lnTo>
                  <a:lnTo>
                    <a:pt x="920661" y="773823"/>
                  </a:lnTo>
                  <a:lnTo>
                    <a:pt x="685012" y="575284"/>
                  </a:lnTo>
                  <a:lnTo>
                    <a:pt x="1056373" y="437134"/>
                  </a:lnTo>
                  <a:lnTo>
                    <a:pt x="1427988" y="579361"/>
                  </a:lnTo>
                  <a:lnTo>
                    <a:pt x="1427988" y="551713"/>
                  </a:lnTo>
                  <a:lnTo>
                    <a:pt x="1093025" y="423506"/>
                  </a:lnTo>
                  <a:lnTo>
                    <a:pt x="2017001" y="79781"/>
                  </a:lnTo>
                  <a:lnTo>
                    <a:pt x="2017458" y="80327"/>
                  </a:lnTo>
                  <a:lnTo>
                    <a:pt x="2017687" y="80949"/>
                  </a:lnTo>
                  <a:lnTo>
                    <a:pt x="2017687" y="4889"/>
                  </a:lnTo>
                  <a:lnTo>
                    <a:pt x="2008124" y="0"/>
                  </a:lnTo>
                  <a:lnTo>
                    <a:pt x="2007870" y="25806"/>
                  </a:lnTo>
                  <a:lnTo>
                    <a:pt x="2007590" y="25806"/>
                  </a:lnTo>
                  <a:lnTo>
                    <a:pt x="2007590" y="53784"/>
                  </a:lnTo>
                  <a:lnTo>
                    <a:pt x="2007577" y="55676"/>
                  </a:lnTo>
                  <a:lnTo>
                    <a:pt x="1056411" y="409486"/>
                  </a:lnTo>
                  <a:lnTo>
                    <a:pt x="1019759" y="395465"/>
                  </a:lnTo>
                  <a:lnTo>
                    <a:pt x="1019759" y="423125"/>
                  </a:lnTo>
                  <a:lnTo>
                    <a:pt x="662241" y="556107"/>
                  </a:lnTo>
                  <a:lnTo>
                    <a:pt x="75336" y="61671"/>
                  </a:lnTo>
                  <a:lnTo>
                    <a:pt x="1019759" y="423125"/>
                  </a:lnTo>
                  <a:lnTo>
                    <a:pt x="1019759" y="395465"/>
                  </a:lnTo>
                  <a:lnTo>
                    <a:pt x="79870" y="35775"/>
                  </a:lnTo>
                  <a:lnTo>
                    <a:pt x="2006828" y="51714"/>
                  </a:lnTo>
                  <a:lnTo>
                    <a:pt x="2007590" y="53784"/>
                  </a:lnTo>
                  <a:lnTo>
                    <a:pt x="2007590" y="25806"/>
                  </a:lnTo>
                  <a:lnTo>
                    <a:pt x="8509" y="9271"/>
                  </a:lnTo>
                  <a:lnTo>
                    <a:pt x="8382" y="22225"/>
                  </a:lnTo>
                  <a:lnTo>
                    <a:pt x="0" y="32131"/>
                  </a:lnTo>
                  <a:lnTo>
                    <a:pt x="634326" y="566496"/>
                  </a:lnTo>
                  <a:lnTo>
                    <a:pt x="34290" y="789686"/>
                  </a:lnTo>
                  <a:lnTo>
                    <a:pt x="37668" y="798677"/>
                  </a:lnTo>
                  <a:lnTo>
                    <a:pt x="16764" y="789178"/>
                  </a:lnTo>
                  <a:lnTo>
                    <a:pt x="6096" y="812800"/>
                  </a:lnTo>
                  <a:lnTo>
                    <a:pt x="751268" y="1151331"/>
                  </a:lnTo>
                  <a:lnTo>
                    <a:pt x="81191" y="1717675"/>
                  </a:lnTo>
                  <a:lnTo>
                    <a:pt x="8382" y="1717675"/>
                  </a:lnTo>
                  <a:lnTo>
                    <a:pt x="8382" y="1743583"/>
                  </a:lnTo>
                  <a:lnTo>
                    <a:pt x="34874" y="1743583"/>
                  </a:lnTo>
                  <a:lnTo>
                    <a:pt x="1524" y="1758835"/>
                  </a:lnTo>
                  <a:lnTo>
                    <a:pt x="12192" y="1782406"/>
                  </a:lnTo>
                  <a:lnTo>
                    <a:pt x="38722" y="1770278"/>
                  </a:lnTo>
                  <a:lnTo>
                    <a:pt x="47244" y="1780324"/>
                  </a:lnTo>
                  <a:lnTo>
                    <a:pt x="83159" y="1749971"/>
                  </a:lnTo>
                  <a:lnTo>
                    <a:pt x="97104" y="1743583"/>
                  </a:lnTo>
                  <a:lnTo>
                    <a:pt x="1998472" y="1743583"/>
                  </a:lnTo>
                  <a:lnTo>
                    <a:pt x="1998472" y="1745310"/>
                  </a:lnTo>
                  <a:lnTo>
                    <a:pt x="1998091" y="1746148"/>
                  </a:lnTo>
                  <a:lnTo>
                    <a:pt x="1998472" y="1746135"/>
                  </a:lnTo>
                  <a:lnTo>
                    <a:pt x="1998472" y="1769491"/>
                  </a:lnTo>
                  <a:lnTo>
                    <a:pt x="2048941" y="1744256"/>
                  </a:lnTo>
                  <a:lnTo>
                    <a:pt x="2084832" y="1742909"/>
                  </a:lnTo>
                  <a:lnTo>
                    <a:pt x="2075256" y="1731098"/>
                  </a:lnTo>
                  <a:lnTo>
                    <a:pt x="2076196" y="1730629"/>
                  </a:lnTo>
                  <a:lnTo>
                    <a:pt x="2073998" y="1729536"/>
                  </a:lnTo>
                  <a:lnTo>
                    <a:pt x="2072703" y="1727923"/>
                  </a:lnTo>
                  <a:lnTo>
                    <a:pt x="2030222" y="1675384"/>
                  </a:lnTo>
                  <a:lnTo>
                    <a:pt x="2025802" y="1685099"/>
                  </a:lnTo>
                  <a:lnTo>
                    <a:pt x="2016252" y="1662925"/>
                  </a:lnTo>
                  <a:lnTo>
                    <a:pt x="1999576" y="1682724"/>
                  </a:lnTo>
                  <a:lnTo>
                    <a:pt x="1977847" y="1664423"/>
                  </a:lnTo>
                  <a:lnTo>
                    <a:pt x="1977847" y="1708531"/>
                  </a:lnTo>
                  <a:lnTo>
                    <a:pt x="1970151" y="1717675"/>
                  </a:lnTo>
                  <a:lnTo>
                    <a:pt x="153771" y="1717675"/>
                  </a:lnTo>
                  <a:lnTo>
                    <a:pt x="1072908" y="1297444"/>
                  </a:lnTo>
                  <a:lnTo>
                    <a:pt x="1977847" y="1708531"/>
                  </a:lnTo>
                  <a:lnTo>
                    <a:pt x="1977847" y="1664423"/>
                  </a:lnTo>
                  <a:lnTo>
                    <a:pt x="1931022" y="1624977"/>
                  </a:lnTo>
                  <a:lnTo>
                    <a:pt x="1931022" y="1658823"/>
                  </a:lnTo>
                  <a:lnTo>
                    <a:pt x="1104112" y="1283182"/>
                  </a:lnTo>
                  <a:lnTo>
                    <a:pt x="1351064" y="1170279"/>
                  </a:lnTo>
                  <a:lnTo>
                    <a:pt x="1931022" y="1658823"/>
                  </a:lnTo>
                  <a:lnTo>
                    <a:pt x="1931022" y="1624977"/>
                  </a:lnTo>
                  <a:lnTo>
                    <a:pt x="1377111" y="1158367"/>
                  </a:lnTo>
                  <a:lnTo>
                    <a:pt x="2007489" y="870153"/>
                  </a:lnTo>
                  <a:lnTo>
                    <a:pt x="2007489" y="870585"/>
                  </a:lnTo>
                  <a:lnTo>
                    <a:pt x="2021674" y="863663"/>
                  </a:lnTo>
                  <a:lnTo>
                    <a:pt x="2022259" y="863396"/>
                  </a:lnTo>
                  <a:lnTo>
                    <a:pt x="2033016" y="886968"/>
                  </a:lnTo>
                  <a:lnTo>
                    <a:pt x="2071344" y="839431"/>
                  </a:lnTo>
                  <a:lnTo>
                    <a:pt x="2085594" y="832485"/>
                  </a:lnTo>
                  <a:lnTo>
                    <a:pt x="2079472" y="829360"/>
                  </a:lnTo>
                  <a:lnTo>
                    <a:pt x="2087626" y="819277"/>
                  </a:lnTo>
                  <a:lnTo>
                    <a:pt x="2078202" y="818946"/>
                  </a:lnTo>
                  <a:lnTo>
                    <a:pt x="2087753" y="81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422652" y="4684775"/>
              <a:ext cx="1363345" cy="1742439"/>
            </a:xfrm>
            <a:custGeom>
              <a:avLst/>
              <a:gdLst/>
              <a:ahLst/>
              <a:cxnLst/>
              <a:rect l="l" t="t" r="r" b="b"/>
              <a:pathLst>
                <a:path w="1363345" h="1742439">
                  <a:moveTo>
                    <a:pt x="1362837" y="712216"/>
                  </a:moveTo>
                  <a:lnTo>
                    <a:pt x="1349463" y="693801"/>
                  </a:lnTo>
                  <a:lnTo>
                    <a:pt x="1311783" y="641858"/>
                  </a:lnTo>
                  <a:lnTo>
                    <a:pt x="1299794" y="664845"/>
                  </a:lnTo>
                  <a:lnTo>
                    <a:pt x="22479" y="0"/>
                  </a:lnTo>
                  <a:lnTo>
                    <a:pt x="16510" y="11430"/>
                  </a:lnTo>
                  <a:lnTo>
                    <a:pt x="6350" y="19431"/>
                  </a:lnTo>
                  <a:lnTo>
                    <a:pt x="577380" y="748284"/>
                  </a:lnTo>
                  <a:lnTo>
                    <a:pt x="37846" y="748284"/>
                  </a:lnTo>
                  <a:lnTo>
                    <a:pt x="37846" y="774192"/>
                  </a:lnTo>
                  <a:lnTo>
                    <a:pt x="597674" y="774192"/>
                  </a:lnTo>
                  <a:lnTo>
                    <a:pt x="850138" y="1096416"/>
                  </a:lnTo>
                  <a:lnTo>
                    <a:pt x="668401" y="1222184"/>
                  </a:lnTo>
                  <a:lnTo>
                    <a:pt x="25400" y="779526"/>
                  </a:lnTo>
                  <a:lnTo>
                    <a:pt x="10668" y="800862"/>
                  </a:lnTo>
                  <a:lnTo>
                    <a:pt x="645629" y="1237945"/>
                  </a:lnTo>
                  <a:lnTo>
                    <a:pt x="0" y="1684743"/>
                  </a:lnTo>
                  <a:lnTo>
                    <a:pt x="14732" y="1706041"/>
                  </a:lnTo>
                  <a:lnTo>
                    <a:pt x="668451" y="1253655"/>
                  </a:lnTo>
                  <a:lnTo>
                    <a:pt x="1271739" y="1668919"/>
                  </a:lnTo>
                  <a:lnTo>
                    <a:pt x="1265174" y="1678444"/>
                  </a:lnTo>
                  <a:lnTo>
                    <a:pt x="1236726" y="1664208"/>
                  </a:lnTo>
                  <a:lnTo>
                    <a:pt x="1236726" y="1690116"/>
                  </a:lnTo>
                  <a:lnTo>
                    <a:pt x="37846" y="1690116"/>
                  </a:lnTo>
                  <a:lnTo>
                    <a:pt x="37846" y="1716024"/>
                  </a:lnTo>
                  <a:lnTo>
                    <a:pt x="1236726" y="1716024"/>
                  </a:lnTo>
                  <a:lnTo>
                    <a:pt x="1236726" y="1741932"/>
                  </a:lnTo>
                  <a:lnTo>
                    <a:pt x="1288529" y="1716024"/>
                  </a:lnTo>
                  <a:lnTo>
                    <a:pt x="1314450" y="1703070"/>
                  </a:lnTo>
                  <a:lnTo>
                    <a:pt x="1301242" y="1696478"/>
                  </a:lnTo>
                  <a:lnTo>
                    <a:pt x="1343025" y="1702333"/>
                  </a:lnTo>
                  <a:lnTo>
                    <a:pt x="1328661" y="1676273"/>
                  </a:lnTo>
                  <a:lnTo>
                    <a:pt x="1301115" y="1626247"/>
                  </a:lnTo>
                  <a:lnTo>
                    <a:pt x="1286408" y="1647621"/>
                  </a:lnTo>
                  <a:lnTo>
                    <a:pt x="1226502" y="1606384"/>
                  </a:lnTo>
                  <a:lnTo>
                    <a:pt x="1289431" y="1636217"/>
                  </a:lnTo>
                  <a:lnTo>
                    <a:pt x="1280706" y="1593227"/>
                  </a:lnTo>
                  <a:lnTo>
                    <a:pt x="1272159" y="1551076"/>
                  </a:lnTo>
                  <a:lnTo>
                    <a:pt x="1251724" y="1567078"/>
                  </a:lnTo>
                  <a:lnTo>
                    <a:pt x="1231379" y="1541119"/>
                  </a:lnTo>
                  <a:lnTo>
                    <a:pt x="1231379" y="1583004"/>
                  </a:lnTo>
                  <a:lnTo>
                    <a:pt x="1213205" y="1597240"/>
                  </a:lnTo>
                  <a:lnTo>
                    <a:pt x="691222" y="1237907"/>
                  </a:lnTo>
                  <a:lnTo>
                    <a:pt x="866152" y="1116850"/>
                  </a:lnTo>
                  <a:lnTo>
                    <a:pt x="1231379" y="1583004"/>
                  </a:lnTo>
                  <a:lnTo>
                    <a:pt x="1231379" y="1541119"/>
                  </a:lnTo>
                  <a:lnTo>
                    <a:pt x="887437" y="1102118"/>
                  </a:lnTo>
                  <a:lnTo>
                    <a:pt x="1300721" y="816127"/>
                  </a:lnTo>
                  <a:lnTo>
                    <a:pt x="1315466" y="837438"/>
                  </a:lnTo>
                  <a:lnTo>
                    <a:pt x="1342898" y="787400"/>
                  </a:lnTo>
                  <a:lnTo>
                    <a:pt x="1357249" y="761238"/>
                  </a:lnTo>
                  <a:lnTo>
                    <a:pt x="1297241" y="769835"/>
                  </a:lnTo>
                  <a:lnTo>
                    <a:pt x="1314450" y="761238"/>
                  </a:lnTo>
                  <a:lnTo>
                    <a:pt x="1288529" y="748284"/>
                  </a:lnTo>
                  <a:lnTo>
                    <a:pt x="1285963" y="747001"/>
                  </a:lnTo>
                  <a:lnTo>
                    <a:pt x="1285963" y="794816"/>
                  </a:lnTo>
                  <a:lnTo>
                    <a:pt x="871435" y="1081684"/>
                  </a:lnTo>
                  <a:lnTo>
                    <a:pt x="630516" y="774192"/>
                  </a:lnTo>
                  <a:lnTo>
                    <a:pt x="1236726" y="774192"/>
                  </a:lnTo>
                  <a:lnTo>
                    <a:pt x="1236726" y="800100"/>
                  </a:lnTo>
                  <a:lnTo>
                    <a:pt x="1276019" y="780453"/>
                  </a:lnTo>
                  <a:lnTo>
                    <a:pt x="1285963" y="794816"/>
                  </a:lnTo>
                  <a:lnTo>
                    <a:pt x="1285963" y="747001"/>
                  </a:lnTo>
                  <a:lnTo>
                    <a:pt x="1236726" y="722376"/>
                  </a:lnTo>
                  <a:lnTo>
                    <a:pt x="1236726" y="748284"/>
                  </a:lnTo>
                  <a:lnTo>
                    <a:pt x="610222" y="748284"/>
                  </a:lnTo>
                  <a:lnTo>
                    <a:pt x="63487" y="50431"/>
                  </a:lnTo>
                  <a:lnTo>
                    <a:pt x="1287830" y="687819"/>
                  </a:lnTo>
                  <a:lnTo>
                    <a:pt x="1275842" y="710819"/>
                  </a:lnTo>
                  <a:lnTo>
                    <a:pt x="1362837" y="712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1121663" y="1203960"/>
            <a:ext cx="1312545" cy="1134110"/>
            <a:chOff x="1121663" y="1203960"/>
            <a:chExt cx="1312545" cy="1134110"/>
          </a:xfrm>
        </p:grpSpPr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2751" y="1275601"/>
              <a:ext cx="1164288" cy="106221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1663" y="1203960"/>
              <a:ext cx="1312164" cy="107594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1306068"/>
              <a:ext cx="1063752" cy="95402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303019" y="1306067"/>
            <a:ext cx="1064260" cy="9544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algn="ctr" marR="3810">
              <a:lnSpc>
                <a:spcPct val="100000"/>
              </a:lnSpc>
              <a:spcBef>
                <a:spcPts val="15"/>
              </a:spcBef>
            </a:pPr>
            <a:r>
              <a:rPr dirty="0" sz="2800" spc="-5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7267" y="536448"/>
            <a:ext cx="2062480" cy="5429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4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65164" y="1331975"/>
            <a:ext cx="1710055" cy="89344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1018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65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Combine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52993" y="1758695"/>
            <a:ext cx="601345" cy="114300"/>
          </a:xfrm>
          <a:custGeom>
            <a:avLst/>
            <a:gdLst/>
            <a:ahLst/>
            <a:cxnLst/>
            <a:rect l="l" t="t" r="r" b="b"/>
            <a:pathLst>
              <a:path w="601345" h="114300">
                <a:moveTo>
                  <a:pt x="486536" y="0"/>
                </a:moveTo>
                <a:lnTo>
                  <a:pt x="486536" y="114300"/>
                </a:lnTo>
                <a:lnTo>
                  <a:pt x="562736" y="76200"/>
                </a:lnTo>
                <a:lnTo>
                  <a:pt x="505586" y="76200"/>
                </a:lnTo>
                <a:lnTo>
                  <a:pt x="505586" y="38100"/>
                </a:lnTo>
                <a:lnTo>
                  <a:pt x="562736" y="38100"/>
                </a:lnTo>
                <a:lnTo>
                  <a:pt x="486536" y="0"/>
                </a:lnTo>
                <a:close/>
              </a:path>
              <a:path w="601345" h="114300">
                <a:moveTo>
                  <a:pt x="48653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86536" y="76200"/>
                </a:lnTo>
                <a:lnTo>
                  <a:pt x="486536" y="38100"/>
                </a:lnTo>
                <a:close/>
              </a:path>
              <a:path w="601345" h="114300">
                <a:moveTo>
                  <a:pt x="562736" y="38100"/>
                </a:moveTo>
                <a:lnTo>
                  <a:pt x="505586" y="38100"/>
                </a:lnTo>
                <a:lnTo>
                  <a:pt x="505586" y="76200"/>
                </a:lnTo>
                <a:lnTo>
                  <a:pt x="562736" y="76200"/>
                </a:lnTo>
                <a:lnTo>
                  <a:pt x="600836" y="57150"/>
                </a:lnTo>
                <a:lnTo>
                  <a:pt x="56273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287267" y="1193291"/>
            <a:ext cx="2062480" cy="541020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35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87267" y="2336292"/>
            <a:ext cx="2062480" cy="54292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545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65980" y="1782572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3437" y="808481"/>
            <a:ext cx="935990" cy="1800225"/>
          </a:xfrm>
          <a:custGeom>
            <a:avLst/>
            <a:gdLst/>
            <a:ahLst/>
            <a:cxnLst/>
            <a:rect l="l" t="t" r="r" b="b"/>
            <a:pathLst>
              <a:path w="935989" h="1800225">
                <a:moveTo>
                  <a:pt x="935736" y="0"/>
                </a:moveTo>
                <a:lnTo>
                  <a:pt x="816356" y="45847"/>
                </a:lnTo>
                <a:lnTo>
                  <a:pt x="844448" y="71539"/>
                </a:lnTo>
                <a:lnTo>
                  <a:pt x="45961" y="944778"/>
                </a:lnTo>
                <a:lnTo>
                  <a:pt x="7874" y="957961"/>
                </a:lnTo>
                <a:lnTo>
                  <a:pt x="13931" y="975550"/>
                </a:lnTo>
                <a:lnTo>
                  <a:pt x="1397" y="989584"/>
                </a:lnTo>
                <a:lnTo>
                  <a:pt x="3365" y="991362"/>
                </a:lnTo>
                <a:lnTo>
                  <a:pt x="0" y="995045"/>
                </a:lnTo>
                <a:lnTo>
                  <a:pt x="28194" y="1020699"/>
                </a:lnTo>
                <a:lnTo>
                  <a:pt x="31775" y="1016787"/>
                </a:lnTo>
                <a:lnTo>
                  <a:pt x="837844" y="1738134"/>
                </a:lnTo>
                <a:lnTo>
                  <a:pt x="812419" y="1766570"/>
                </a:lnTo>
                <a:lnTo>
                  <a:pt x="935736" y="1800098"/>
                </a:lnTo>
                <a:lnTo>
                  <a:pt x="916178" y="1750822"/>
                </a:lnTo>
                <a:lnTo>
                  <a:pt x="888619" y="1681353"/>
                </a:lnTo>
                <a:lnTo>
                  <a:pt x="863206" y="1709775"/>
                </a:lnTo>
                <a:lnTo>
                  <a:pt x="57505" y="988631"/>
                </a:lnTo>
                <a:lnTo>
                  <a:pt x="67525" y="977684"/>
                </a:lnTo>
                <a:lnTo>
                  <a:pt x="833869" y="712241"/>
                </a:lnTo>
                <a:lnTo>
                  <a:pt x="846328" y="748284"/>
                </a:lnTo>
                <a:lnTo>
                  <a:pt x="922820" y="670052"/>
                </a:lnTo>
                <a:lnTo>
                  <a:pt x="935736" y="656844"/>
                </a:lnTo>
                <a:lnTo>
                  <a:pt x="808990" y="640207"/>
                </a:lnTo>
                <a:lnTo>
                  <a:pt x="821448" y="676300"/>
                </a:lnTo>
                <a:lnTo>
                  <a:pt x="121539" y="918616"/>
                </a:lnTo>
                <a:lnTo>
                  <a:pt x="872578" y="97256"/>
                </a:lnTo>
                <a:lnTo>
                  <a:pt x="900684" y="122936"/>
                </a:lnTo>
                <a:lnTo>
                  <a:pt x="919365" y="57404"/>
                </a:lnTo>
                <a:lnTo>
                  <a:pt x="935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343271" y="800099"/>
            <a:ext cx="928369" cy="1822450"/>
          </a:xfrm>
          <a:custGeom>
            <a:avLst/>
            <a:gdLst/>
            <a:ahLst/>
            <a:cxnLst/>
            <a:rect l="l" t="t" r="r" b="b"/>
            <a:pathLst>
              <a:path w="928370" h="1822450">
                <a:moveTo>
                  <a:pt x="928370" y="979678"/>
                </a:moveTo>
                <a:lnTo>
                  <a:pt x="927862" y="979170"/>
                </a:lnTo>
                <a:lnTo>
                  <a:pt x="927608" y="978916"/>
                </a:lnTo>
                <a:lnTo>
                  <a:pt x="910932" y="922274"/>
                </a:lnTo>
                <a:lnTo>
                  <a:pt x="891540" y="856361"/>
                </a:lnTo>
                <a:lnTo>
                  <a:pt x="863600" y="882345"/>
                </a:lnTo>
                <a:lnTo>
                  <a:pt x="42037" y="0"/>
                </a:lnTo>
                <a:lnTo>
                  <a:pt x="14097" y="25908"/>
                </a:lnTo>
                <a:lnTo>
                  <a:pt x="832891" y="905268"/>
                </a:lnTo>
                <a:lnTo>
                  <a:pt x="830059" y="913549"/>
                </a:lnTo>
                <a:lnTo>
                  <a:pt x="820216" y="922705"/>
                </a:lnTo>
                <a:lnTo>
                  <a:pt x="12827" y="647192"/>
                </a:lnTo>
                <a:lnTo>
                  <a:pt x="635" y="683260"/>
                </a:lnTo>
                <a:lnTo>
                  <a:pt x="813917" y="960818"/>
                </a:lnTo>
                <a:lnTo>
                  <a:pt x="801624" y="996823"/>
                </a:lnTo>
                <a:lnTo>
                  <a:pt x="923861" y="980287"/>
                </a:lnTo>
                <a:lnTo>
                  <a:pt x="804799" y="1013587"/>
                </a:lnTo>
                <a:lnTo>
                  <a:pt x="830351" y="1041819"/>
                </a:lnTo>
                <a:lnTo>
                  <a:pt x="0" y="1793875"/>
                </a:lnTo>
                <a:lnTo>
                  <a:pt x="25654" y="1822069"/>
                </a:lnTo>
                <a:lnTo>
                  <a:pt x="855941" y="1070076"/>
                </a:lnTo>
                <a:lnTo>
                  <a:pt x="881507" y="1098296"/>
                </a:lnTo>
                <a:lnTo>
                  <a:pt x="908481" y="1028954"/>
                </a:lnTo>
                <a:lnTo>
                  <a:pt x="927620" y="979779"/>
                </a:lnTo>
                <a:lnTo>
                  <a:pt x="928370" y="979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145917" y="3472688"/>
            <a:ext cx="17589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725" marR="5080" indent="-32766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Boosted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weak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05983" y="3507994"/>
            <a:ext cx="21196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Boosted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Boosted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weak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77682" y="434690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56601" y="5125669"/>
            <a:ext cx="516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70697" y="598850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7386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M</a:t>
            </a:r>
            <a:r>
              <a:rPr dirty="0" sz="4400" spc="-55"/>
              <a:t>a</a:t>
            </a:r>
            <a:r>
              <a:rPr dirty="0" sz="4400" spc="-130"/>
              <a:t>x</a:t>
            </a:r>
            <a:r>
              <a:rPr dirty="0" sz="4400" spc="-5"/>
              <a:t>out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451477" y="1552828"/>
            <a:ext cx="3839210" cy="2359660"/>
            <a:chOff x="4451477" y="1552828"/>
            <a:chExt cx="3839210" cy="2359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6" y="1556003"/>
              <a:ext cx="672084" cy="1408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14516" y="1556003"/>
              <a:ext cx="672465" cy="1408430"/>
            </a:xfrm>
            <a:custGeom>
              <a:avLst/>
              <a:gdLst/>
              <a:ahLst/>
              <a:cxnLst/>
              <a:rect l="l" t="t" r="r" b="b"/>
              <a:pathLst>
                <a:path w="672465" h="1408430">
                  <a:moveTo>
                    <a:pt x="0" y="704088"/>
                  </a:moveTo>
                  <a:lnTo>
                    <a:pt x="1373" y="639999"/>
                  </a:lnTo>
                  <a:lnTo>
                    <a:pt x="5415" y="577522"/>
                  </a:lnTo>
                  <a:lnTo>
                    <a:pt x="12006" y="516907"/>
                  </a:lnTo>
                  <a:lnTo>
                    <a:pt x="21028" y="458402"/>
                  </a:lnTo>
                  <a:lnTo>
                    <a:pt x="32362" y="402254"/>
                  </a:lnTo>
                  <a:lnTo>
                    <a:pt x="45889" y="348713"/>
                  </a:lnTo>
                  <a:lnTo>
                    <a:pt x="61490" y="298028"/>
                  </a:lnTo>
                  <a:lnTo>
                    <a:pt x="79047" y="250446"/>
                  </a:lnTo>
                  <a:lnTo>
                    <a:pt x="98440" y="206216"/>
                  </a:lnTo>
                  <a:lnTo>
                    <a:pt x="119552" y="165587"/>
                  </a:lnTo>
                  <a:lnTo>
                    <a:pt x="142263" y="128807"/>
                  </a:lnTo>
                  <a:lnTo>
                    <a:pt x="166454" y="96124"/>
                  </a:lnTo>
                  <a:lnTo>
                    <a:pt x="192007" y="67788"/>
                  </a:lnTo>
                  <a:lnTo>
                    <a:pt x="246723" y="25149"/>
                  </a:lnTo>
                  <a:lnTo>
                    <a:pt x="305461" y="2877"/>
                  </a:lnTo>
                  <a:lnTo>
                    <a:pt x="336041" y="0"/>
                  </a:lnTo>
                  <a:lnTo>
                    <a:pt x="366622" y="2877"/>
                  </a:lnTo>
                  <a:lnTo>
                    <a:pt x="425360" y="25149"/>
                  </a:lnTo>
                  <a:lnTo>
                    <a:pt x="480076" y="67788"/>
                  </a:lnTo>
                  <a:lnTo>
                    <a:pt x="505629" y="96124"/>
                  </a:lnTo>
                  <a:lnTo>
                    <a:pt x="529820" y="128807"/>
                  </a:lnTo>
                  <a:lnTo>
                    <a:pt x="552531" y="165587"/>
                  </a:lnTo>
                  <a:lnTo>
                    <a:pt x="573643" y="206216"/>
                  </a:lnTo>
                  <a:lnTo>
                    <a:pt x="593036" y="250446"/>
                  </a:lnTo>
                  <a:lnTo>
                    <a:pt x="610593" y="298028"/>
                  </a:lnTo>
                  <a:lnTo>
                    <a:pt x="626194" y="348713"/>
                  </a:lnTo>
                  <a:lnTo>
                    <a:pt x="639721" y="402254"/>
                  </a:lnTo>
                  <a:lnTo>
                    <a:pt x="651055" y="458402"/>
                  </a:lnTo>
                  <a:lnTo>
                    <a:pt x="660077" y="516907"/>
                  </a:lnTo>
                  <a:lnTo>
                    <a:pt x="666668" y="577522"/>
                  </a:lnTo>
                  <a:lnTo>
                    <a:pt x="670710" y="639999"/>
                  </a:lnTo>
                  <a:lnTo>
                    <a:pt x="672084" y="704088"/>
                  </a:lnTo>
                  <a:lnTo>
                    <a:pt x="670710" y="768176"/>
                  </a:lnTo>
                  <a:lnTo>
                    <a:pt x="666668" y="830653"/>
                  </a:lnTo>
                  <a:lnTo>
                    <a:pt x="660077" y="891268"/>
                  </a:lnTo>
                  <a:lnTo>
                    <a:pt x="651055" y="949773"/>
                  </a:lnTo>
                  <a:lnTo>
                    <a:pt x="639721" y="1005921"/>
                  </a:lnTo>
                  <a:lnTo>
                    <a:pt x="626194" y="1059462"/>
                  </a:lnTo>
                  <a:lnTo>
                    <a:pt x="610593" y="1110147"/>
                  </a:lnTo>
                  <a:lnTo>
                    <a:pt x="593036" y="1157729"/>
                  </a:lnTo>
                  <a:lnTo>
                    <a:pt x="573643" y="1201959"/>
                  </a:lnTo>
                  <a:lnTo>
                    <a:pt x="552531" y="1242588"/>
                  </a:lnTo>
                  <a:lnTo>
                    <a:pt x="529820" y="1279368"/>
                  </a:lnTo>
                  <a:lnTo>
                    <a:pt x="505629" y="1312051"/>
                  </a:lnTo>
                  <a:lnTo>
                    <a:pt x="480076" y="1340387"/>
                  </a:lnTo>
                  <a:lnTo>
                    <a:pt x="425360" y="1383026"/>
                  </a:lnTo>
                  <a:lnTo>
                    <a:pt x="366622" y="1405298"/>
                  </a:lnTo>
                  <a:lnTo>
                    <a:pt x="336041" y="1408176"/>
                  </a:lnTo>
                  <a:lnTo>
                    <a:pt x="305461" y="1405298"/>
                  </a:lnTo>
                  <a:lnTo>
                    <a:pt x="246723" y="1383026"/>
                  </a:lnTo>
                  <a:lnTo>
                    <a:pt x="192007" y="1340387"/>
                  </a:lnTo>
                  <a:lnTo>
                    <a:pt x="166454" y="1312051"/>
                  </a:lnTo>
                  <a:lnTo>
                    <a:pt x="142263" y="1279368"/>
                  </a:lnTo>
                  <a:lnTo>
                    <a:pt x="119552" y="1242588"/>
                  </a:lnTo>
                  <a:lnTo>
                    <a:pt x="98440" y="1201959"/>
                  </a:lnTo>
                  <a:lnTo>
                    <a:pt x="79047" y="1157729"/>
                  </a:lnTo>
                  <a:lnTo>
                    <a:pt x="61490" y="1110147"/>
                  </a:lnTo>
                  <a:lnTo>
                    <a:pt x="45889" y="1059462"/>
                  </a:lnTo>
                  <a:lnTo>
                    <a:pt x="32362" y="1005921"/>
                  </a:lnTo>
                  <a:lnTo>
                    <a:pt x="21028" y="949773"/>
                  </a:lnTo>
                  <a:lnTo>
                    <a:pt x="12006" y="891268"/>
                  </a:lnTo>
                  <a:lnTo>
                    <a:pt x="5415" y="830653"/>
                  </a:lnTo>
                  <a:lnTo>
                    <a:pt x="1373" y="768176"/>
                  </a:lnTo>
                  <a:lnTo>
                    <a:pt x="0" y="70408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54652" y="2432303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5" h="1477010">
                  <a:moveTo>
                    <a:pt x="451103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51103" y="14767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54652" y="2432303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5" h="1477010">
                  <a:moveTo>
                    <a:pt x="0" y="1476756"/>
                  </a:moveTo>
                  <a:lnTo>
                    <a:pt x="451103" y="1476756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264" y="1994915"/>
              <a:ext cx="841247" cy="573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46264" y="1994915"/>
              <a:ext cx="841375" cy="573405"/>
            </a:xfrm>
            <a:custGeom>
              <a:avLst/>
              <a:gdLst/>
              <a:ahLst/>
              <a:cxnLst/>
              <a:rect l="l" t="t" r="r" b="b"/>
              <a:pathLst>
                <a:path w="841375" h="573405">
                  <a:moveTo>
                    <a:pt x="0" y="286512"/>
                  </a:moveTo>
                  <a:lnTo>
                    <a:pt x="3840" y="247632"/>
                  </a:lnTo>
                  <a:lnTo>
                    <a:pt x="15026" y="210343"/>
                  </a:lnTo>
                  <a:lnTo>
                    <a:pt x="33057" y="174986"/>
                  </a:lnTo>
                  <a:lnTo>
                    <a:pt x="57432" y="141901"/>
                  </a:lnTo>
                  <a:lnTo>
                    <a:pt x="87648" y="111430"/>
                  </a:lnTo>
                  <a:lnTo>
                    <a:pt x="123205" y="83915"/>
                  </a:lnTo>
                  <a:lnTo>
                    <a:pt x="163602" y="59696"/>
                  </a:lnTo>
                  <a:lnTo>
                    <a:pt x="208336" y="39116"/>
                  </a:lnTo>
                  <a:lnTo>
                    <a:pt x="256907" y="22514"/>
                  </a:lnTo>
                  <a:lnTo>
                    <a:pt x="308812" y="10234"/>
                  </a:lnTo>
                  <a:lnTo>
                    <a:pt x="363552" y="2615"/>
                  </a:lnTo>
                  <a:lnTo>
                    <a:pt x="420624" y="0"/>
                  </a:lnTo>
                  <a:lnTo>
                    <a:pt x="477695" y="2615"/>
                  </a:lnTo>
                  <a:lnTo>
                    <a:pt x="532435" y="10234"/>
                  </a:lnTo>
                  <a:lnTo>
                    <a:pt x="584340" y="22514"/>
                  </a:lnTo>
                  <a:lnTo>
                    <a:pt x="632911" y="39115"/>
                  </a:lnTo>
                  <a:lnTo>
                    <a:pt x="677645" y="59696"/>
                  </a:lnTo>
                  <a:lnTo>
                    <a:pt x="718042" y="83915"/>
                  </a:lnTo>
                  <a:lnTo>
                    <a:pt x="753599" y="111430"/>
                  </a:lnTo>
                  <a:lnTo>
                    <a:pt x="783815" y="141901"/>
                  </a:lnTo>
                  <a:lnTo>
                    <a:pt x="808190" y="174986"/>
                  </a:lnTo>
                  <a:lnTo>
                    <a:pt x="826221" y="210343"/>
                  </a:lnTo>
                  <a:lnTo>
                    <a:pt x="837407" y="247632"/>
                  </a:lnTo>
                  <a:lnTo>
                    <a:pt x="841247" y="286512"/>
                  </a:lnTo>
                  <a:lnTo>
                    <a:pt x="837407" y="325391"/>
                  </a:lnTo>
                  <a:lnTo>
                    <a:pt x="826221" y="362680"/>
                  </a:lnTo>
                  <a:lnTo>
                    <a:pt x="808190" y="398037"/>
                  </a:lnTo>
                  <a:lnTo>
                    <a:pt x="783815" y="431122"/>
                  </a:lnTo>
                  <a:lnTo>
                    <a:pt x="753599" y="461593"/>
                  </a:lnTo>
                  <a:lnTo>
                    <a:pt x="718042" y="489108"/>
                  </a:lnTo>
                  <a:lnTo>
                    <a:pt x="677645" y="513327"/>
                  </a:lnTo>
                  <a:lnTo>
                    <a:pt x="632911" y="533907"/>
                  </a:lnTo>
                  <a:lnTo>
                    <a:pt x="584340" y="550509"/>
                  </a:lnTo>
                  <a:lnTo>
                    <a:pt x="532435" y="562789"/>
                  </a:lnTo>
                  <a:lnTo>
                    <a:pt x="477695" y="570408"/>
                  </a:lnTo>
                  <a:lnTo>
                    <a:pt x="420624" y="573024"/>
                  </a:lnTo>
                  <a:lnTo>
                    <a:pt x="363552" y="570408"/>
                  </a:lnTo>
                  <a:lnTo>
                    <a:pt x="308812" y="562789"/>
                  </a:lnTo>
                  <a:lnTo>
                    <a:pt x="256907" y="550509"/>
                  </a:lnTo>
                  <a:lnTo>
                    <a:pt x="208336" y="533908"/>
                  </a:lnTo>
                  <a:lnTo>
                    <a:pt x="163602" y="513327"/>
                  </a:lnTo>
                  <a:lnTo>
                    <a:pt x="123205" y="489108"/>
                  </a:lnTo>
                  <a:lnTo>
                    <a:pt x="87648" y="461593"/>
                  </a:lnTo>
                  <a:lnTo>
                    <a:pt x="57432" y="431122"/>
                  </a:lnTo>
                  <a:lnTo>
                    <a:pt x="33057" y="398037"/>
                  </a:lnTo>
                  <a:lnTo>
                    <a:pt x="15026" y="362680"/>
                  </a:lnTo>
                  <a:lnTo>
                    <a:pt x="3840" y="325391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55179" y="2116963"/>
            <a:ext cx="42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94148" y="2538857"/>
            <a:ext cx="349250" cy="349250"/>
            <a:chOff x="4494148" y="2538857"/>
            <a:chExt cx="349250" cy="349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7323" y="2542032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7323" y="25420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87077" y="2406317"/>
            <a:ext cx="1701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5672" y="3375533"/>
            <a:ext cx="349250" cy="349250"/>
            <a:chOff x="4495672" y="3375533"/>
            <a:chExt cx="349250" cy="3492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8847" y="3378708"/>
              <a:ext cx="342900" cy="342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98847" y="337870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98847" y="3378708"/>
            <a:ext cx="34290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ts val="2700"/>
              </a:lnSpc>
            </a:pPr>
            <a:r>
              <a:rPr dirty="0" sz="2550" spc="-15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0634" y="1994661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1948" y="1717420"/>
            <a:ext cx="293370" cy="294640"/>
            <a:chOff x="5941948" y="1717420"/>
            <a:chExt cx="293370" cy="29464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5123" y="1720595"/>
              <a:ext cx="286512" cy="2880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45123" y="172059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288036"/>
                  </a:moveTo>
                  <a:lnTo>
                    <a:pt x="286512" y="288036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006210" y="1600961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9173" y="1629917"/>
            <a:ext cx="337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mbria Math"/>
                <a:cs typeface="Cambria Math"/>
              </a:rPr>
              <a:t>𝑧</a:t>
            </a:r>
            <a:r>
              <a:rPr dirty="0" baseline="-17460" sz="2625" spc="-60">
                <a:latin typeface="Cambria Math"/>
                <a:cs typeface="Cambria Math"/>
              </a:rPr>
              <a:t>1</a:t>
            </a:r>
            <a:endParaRPr baseline="-17460" sz="2625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4140" y="1821179"/>
            <a:ext cx="634365" cy="1056640"/>
            <a:chOff x="5954140" y="1821179"/>
            <a:chExt cx="634365" cy="1056640"/>
          </a:xfrm>
        </p:grpSpPr>
        <p:sp>
          <p:nvSpPr>
            <p:cNvPr id="26" name="object 26"/>
            <p:cNvSpPr/>
            <p:nvPr/>
          </p:nvSpPr>
          <p:spPr>
            <a:xfrm>
              <a:off x="6232397" y="1821179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4" h="86994">
                  <a:moveTo>
                    <a:pt x="268986" y="0"/>
                  </a:moveTo>
                  <a:lnTo>
                    <a:pt x="268986" y="86868"/>
                  </a:lnTo>
                  <a:lnTo>
                    <a:pt x="326898" y="57912"/>
                  </a:lnTo>
                  <a:lnTo>
                    <a:pt x="283463" y="57912"/>
                  </a:lnTo>
                  <a:lnTo>
                    <a:pt x="283463" y="28956"/>
                  </a:lnTo>
                  <a:lnTo>
                    <a:pt x="326898" y="28956"/>
                  </a:lnTo>
                  <a:lnTo>
                    <a:pt x="268986" y="0"/>
                  </a:lnTo>
                  <a:close/>
                </a:path>
                <a:path w="356234" h="86994">
                  <a:moveTo>
                    <a:pt x="26898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6"/>
                  </a:lnTo>
                  <a:close/>
                </a:path>
                <a:path w="356234" h="86994">
                  <a:moveTo>
                    <a:pt x="326898" y="28956"/>
                  </a:moveTo>
                  <a:lnTo>
                    <a:pt x="283463" y="28956"/>
                  </a:lnTo>
                  <a:lnTo>
                    <a:pt x="283463" y="57912"/>
                  </a:lnTo>
                  <a:lnTo>
                    <a:pt x="326898" y="57912"/>
                  </a:lnTo>
                  <a:lnTo>
                    <a:pt x="355853" y="43434"/>
                  </a:lnTo>
                  <a:lnTo>
                    <a:pt x="32689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7315" y="2586227"/>
              <a:ext cx="286512" cy="288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57315" y="2586227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288036"/>
                  </a:moveTo>
                  <a:lnTo>
                    <a:pt x="286512" y="288036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17767" y="2467101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9173" y="2498547"/>
            <a:ext cx="345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7460" sz="2625" spc="-15">
                <a:latin typeface="Cambria Math"/>
                <a:cs typeface="Cambria Math"/>
              </a:rPr>
              <a:t>2</a:t>
            </a:r>
            <a:endParaRPr baseline="-17460" sz="2625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4590" y="2688335"/>
            <a:ext cx="356235" cy="86995"/>
          </a:xfrm>
          <a:custGeom>
            <a:avLst/>
            <a:gdLst/>
            <a:ahLst/>
            <a:cxnLst/>
            <a:rect l="l" t="t" r="r" b="b"/>
            <a:pathLst>
              <a:path w="356234" h="86994">
                <a:moveTo>
                  <a:pt x="268986" y="0"/>
                </a:moveTo>
                <a:lnTo>
                  <a:pt x="268986" y="86867"/>
                </a:lnTo>
                <a:lnTo>
                  <a:pt x="326898" y="57912"/>
                </a:lnTo>
                <a:lnTo>
                  <a:pt x="283463" y="57912"/>
                </a:lnTo>
                <a:lnTo>
                  <a:pt x="283463" y="28955"/>
                </a:lnTo>
                <a:lnTo>
                  <a:pt x="326897" y="28955"/>
                </a:lnTo>
                <a:lnTo>
                  <a:pt x="268986" y="0"/>
                </a:lnTo>
                <a:close/>
              </a:path>
              <a:path w="356234" h="86994">
                <a:moveTo>
                  <a:pt x="268986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268986" y="57912"/>
                </a:lnTo>
                <a:lnTo>
                  <a:pt x="268986" y="28955"/>
                </a:lnTo>
                <a:close/>
              </a:path>
              <a:path w="356234" h="86994">
                <a:moveTo>
                  <a:pt x="326897" y="28955"/>
                </a:moveTo>
                <a:lnTo>
                  <a:pt x="283463" y="28955"/>
                </a:lnTo>
                <a:lnTo>
                  <a:pt x="283463" y="57912"/>
                </a:lnTo>
                <a:lnTo>
                  <a:pt x="326898" y="57912"/>
                </a:lnTo>
                <a:lnTo>
                  <a:pt x="355854" y="43434"/>
                </a:lnTo>
                <a:lnTo>
                  <a:pt x="32689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36685" y="2064511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62366" y="2276855"/>
            <a:ext cx="255270" cy="86995"/>
          </a:xfrm>
          <a:custGeom>
            <a:avLst/>
            <a:gdLst/>
            <a:ahLst/>
            <a:cxnLst/>
            <a:rect l="l" t="t" r="r" b="b"/>
            <a:pathLst>
              <a:path w="255270" h="86994">
                <a:moveTo>
                  <a:pt x="168275" y="0"/>
                </a:moveTo>
                <a:lnTo>
                  <a:pt x="168275" y="86868"/>
                </a:lnTo>
                <a:lnTo>
                  <a:pt x="226186" y="57912"/>
                </a:lnTo>
                <a:lnTo>
                  <a:pt x="182752" y="57912"/>
                </a:lnTo>
                <a:lnTo>
                  <a:pt x="182752" y="28956"/>
                </a:lnTo>
                <a:lnTo>
                  <a:pt x="226186" y="28956"/>
                </a:lnTo>
                <a:lnTo>
                  <a:pt x="168275" y="0"/>
                </a:lnTo>
                <a:close/>
              </a:path>
              <a:path w="255270" h="86994">
                <a:moveTo>
                  <a:pt x="16827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68275" y="57912"/>
                </a:lnTo>
                <a:lnTo>
                  <a:pt x="168275" y="28956"/>
                </a:lnTo>
                <a:close/>
              </a:path>
              <a:path w="255270" h="86994">
                <a:moveTo>
                  <a:pt x="226186" y="28956"/>
                </a:moveTo>
                <a:lnTo>
                  <a:pt x="182752" y="28956"/>
                </a:lnTo>
                <a:lnTo>
                  <a:pt x="182752" y="57912"/>
                </a:lnTo>
                <a:lnTo>
                  <a:pt x="226186" y="57912"/>
                </a:lnTo>
                <a:lnTo>
                  <a:pt x="255142" y="43434"/>
                </a:lnTo>
                <a:lnTo>
                  <a:pt x="22618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67319" y="2691257"/>
            <a:ext cx="899794" cy="306070"/>
          </a:xfrm>
          <a:custGeom>
            <a:avLst/>
            <a:gdLst/>
            <a:ahLst/>
            <a:cxnLst/>
            <a:rect l="l" t="t" r="r" b="b"/>
            <a:pathLst>
              <a:path w="899795" h="306069">
                <a:moveTo>
                  <a:pt x="823340" y="0"/>
                </a:moveTo>
                <a:lnTo>
                  <a:pt x="820038" y="0"/>
                </a:lnTo>
                <a:lnTo>
                  <a:pt x="820038" y="9397"/>
                </a:lnTo>
                <a:lnTo>
                  <a:pt x="821944" y="9397"/>
                </a:lnTo>
                <a:lnTo>
                  <a:pt x="830492" y="10159"/>
                </a:lnTo>
                <a:lnTo>
                  <a:pt x="857799" y="38512"/>
                </a:lnTo>
                <a:lnTo>
                  <a:pt x="860298" y="64642"/>
                </a:lnTo>
                <a:lnTo>
                  <a:pt x="860153" y="70596"/>
                </a:lnTo>
                <a:lnTo>
                  <a:pt x="859710" y="77215"/>
                </a:lnTo>
                <a:lnTo>
                  <a:pt x="858958" y="84502"/>
                </a:lnTo>
                <a:lnTo>
                  <a:pt x="857884" y="92455"/>
                </a:lnTo>
                <a:lnTo>
                  <a:pt x="856233" y="103504"/>
                </a:lnTo>
                <a:lnTo>
                  <a:pt x="855401" y="110997"/>
                </a:lnTo>
                <a:lnTo>
                  <a:pt x="870711" y="148843"/>
                </a:lnTo>
                <a:lnTo>
                  <a:pt x="876426" y="151764"/>
                </a:lnTo>
                <a:lnTo>
                  <a:pt x="876426" y="153923"/>
                </a:lnTo>
                <a:lnTo>
                  <a:pt x="870711" y="156717"/>
                </a:lnTo>
                <a:lnTo>
                  <a:pt x="865758" y="160908"/>
                </a:lnTo>
                <a:lnTo>
                  <a:pt x="857376" y="172592"/>
                </a:lnTo>
                <a:lnTo>
                  <a:pt x="855345" y="179958"/>
                </a:lnTo>
                <a:lnTo>
                  <a:pt x="855416" y="194309"/>
                </a:lnTo>
                <a:lnTo>
                  <a:pt x="856233" y="201548"/>
                </a:lnTo>
                <a:lnTo>
                  <a:pt x="857884" y="212597"/>
                </a:lnTo>
                <a:lnTo>
                  <a:pt x="858958" y="220456"/>
                </a:lnTo>
                <a:lnTo>
                  <a:pt x="859710" y="227647"/>
                </a:lnTo>
                <a:lnTo>
                  <a:pt x="860153" y="234172"/>
                </a:lnTo>
                <a:lnTo>
                  <a:pt x="860298" y="240029"/>
                </a:lnTo>
                <a:lnTo>
                  <a:pt x="859674" y="254940"/>
                </a:lnTo>
                <a:lnTo>
                  <a:pt x="838041" y="293449"/>
                </a:lnTo>
                <a:lnTo>
                  <a:pt x="821944" y="296417"/>
                </a:lnTo>
                <a:lnTo>
                  <a:pt x="820038" y="296417"/>
                </a:lnTo>
                <a:lnTo>
                  <a:pt x="820038" y="305942"/>
                </a:lnTo>
                <a:lnTo>
                  <a:pt x="823340" y="305942"/>
                </a:lnTo>
                <a:lnTo>
                  <a:pt x="837007" y="304659"/>
                </a:lnTo>
                <a:lnTo>
                  <a:pt x="873363" y="279497"/>
                </a:lnTo>
                <a:lnTo>
                  <a:pt x="881506" y="235330"/>
                </a:lnTo>
                <a:lnTo>
                  <a:pt x="881318" y="228524"/>
                </a:lnTo>
                <a:lnTo>
                  <a:pt x="880760" y="221265"/>
                </a:lnTo>
                <a:lnTo>
                  <a:pt x="879846" y="213578"/>
                </a:lnTo>
                <a:lnTo>
                  <a:pt x="878585" y="205485"/>
                </a:lnTo>
                <a:lnTo>
                  <a:pt x="876553" y="194309"/>
                </a:lnTo>
                <a:lnTo>
                  <a:pt x="875664" y="186816"/>
                </a:lnTo>
                <a:lnTo>
                  <a:pt x="875664" y="175767"/>
                </a:lnTo>
                <a:lnTo>
                  <a:pt x="877570" y="169798"/>
                </a:lnTo>
                <a:lnTo>
                  <a:pt x="885444" y="160654"/>
                </a:lnTo>
                <a:lnTo>
                  <a:pt x="891412" y="158241"/>
                </a:lnTo>
                <a:lnTo>
                  <a:pt x="899413" y="157860"/>
                </a:lnTo>
                <a:lnTo>
                  <a:pt x="899413" y="147700"/>
                </a:lnTo>
                <a:lnTo>
                  <a:pt x="891412" y="147446"/>
                </a:lnTo>
                <a:lnTo>
                  <a:pt x="885444" y="144906"/>
                </a:lnTo>
                <a:lnTo>
                  <a:pt x="877570" y="135762"/>
                </a:lnTo>
                <a:lnTo>
                  <a:pt x="875664" y="129793"/>
                </a:lnTo>
                <a:lnTo>
                  <a:pt x="875664" y="118617"/>
                </a:lnTo>
                <a:lnTo>
                  <a:pt x="876553" y="110997"/>
                </a:lnTo>
                <a:lnTo>
                  <a:pt x="878585" y="99821"/>
                </a:lnTo>
                <a:lnTo>
                  <a:pt x="879846" y="91580"/>
                </a:lnTo>
                <a:lnTo>
                  <a:pt x="880760" y="83804"/>
                </a:lnTo>
                <a:lnTo>
                  <a:pt x="881318" y="76479"/>
                </a:lnTo>
                <a:lnTo>
                  <a:pt x="881506" y="69595"/>
                </a:lnTo>
                <a:lnTo>
                  <a:pt x="880602" y="52828"/>
                </a:lnTo>
                <a:lnTo>
                  <a:pt x="867028" y="17144"/>
                </a:lnTo>
                <a:lnTo>
                  <a:pt x="837007" y="1285"/>
                </a:lnTo>
                <a:lnTo>
                  <a:pt x="823340" y="0"/>
                </a:lnTo>
                <a:close/>
              </a:path>
              <a:path w="899795" h="306069">
                <a:moveTo>
                  <a:pt x="79248" y="0"/>
                </a:moveTo>
                <a:lnTo>
                  <a:pt x="75946" y="0"/>
                </a:lnTo>
                <a:lnTo>
                  <a:pt x="62279" y="1285"/>
                </a:lnTo>
                <a:lnTo>
                  <a:pt x="25923" y="26626"/>
                </a:lnTo>
                <a:lnTo>
                  <a:pt x="17779" y="69595"/>
                </a:lnTo>
                <a:lnTo>
                  <a:pt x="17968" y="76479"/>
                </a:lnTo>
                <a:lnTo>
                  <a:pt x="18526" y="83804"/>
                </a:lnTo>
                <a:lnTo>
                  <a:pt x="19440" y="91580"/>
                </a:lnTo>
                <a:lnTo>
                  <a:pt x="20700" y="99821"/>
                </a:lnTo>
                <a:lnTo>
                  <a:pt x="22732" y="110997"/>
                </a:lnTo>
                <a:lnTo>
                  <a:pt x="23622" y="118617"/>
                </a:lnTo>
                <a:lnTo>
                  <a:pt x="23622" y="129793"/>
                </a:lnTo>
                <a:lnTo>
                  <a:pt x="21716" y="135762"/>
                </a:lnTo>
                <a:lnTo>
                  <a:pt x="13843" y="144906"/>
                </a:lnTo>
                <a:lnTo>
                  <a:pt x="7874" y="147446"/>
                </a:lnTo>
                <a:lnTo>
                  <a:pt x="0" y="147700"/>
                </a:lnTo>
                <a:lnTo>
                  <a:pt x="0" y="157860"/>
                </a:lnTo>
                <a:lnTo>
                  <a:pt x="7874" y="158241"/>
                </a:lnTo>
                <a:lnTo>
                  <a:pt x="13843" y="160654"/>
                </a:lnTo>
                <a:lnTo>
                  <a:pt x="21716" y="169798"/>
                </a:lnTo>
                <a:lnTo>
                  <a:pt x="23622" y="175767"/>
                </a:lnTo>
                <a:lnTo>
                  <a:pt x="23622" y="186816"/>
                </a:lnTo>
                <a:lnTo>
                  <a:pt x="22732" y="194309"/>
                </a:lnTo>
                <a:lnTo>
                  <a:pt x="20700" y="205485"/>
                </a:lnTo>
                <a:lnTo>
                  <a:pt x="19440" y="213578"/>
                </a:lnTo>
                <a:lnTo>
                  <a:pt x="18526" y="221265"/>
                </a:lnTo>
                <a:lnTo>
                  <a:pt x="17968" y="228524"/>
                </a:lnTo>
                <a:lnTo>
                  <a:pt x="17779" y="235330"/>
                </a:lnTo>
                <a:lnTo>
                  <a:pt x="18684" y="252688"/>
                </a:lnTo>
                <a:lnTo>
                  <a:pt x="32257" y="288925"/>
                </a:lnTo>
                <a:lnTo>
                  <a:pt x="75946" y="305942"/>
                </a:lnTo>
                <a:lnTo>
                  <a:pt x="79248" y="305942"/>
                </a:lnTo>
                <a:lnTo>
                  <a:pt x="79248" y="296417"/>
                </a:lnTo>
                <a:lnTo>
                  <a:pt x="77343" y="296417"/>
                </a:lnTo>
                <a:lnTo>
                  <a:pt x="68865" y="295677"/>
                </a:lnTo>
                <a:lnTo>
                  <a:pt x="41544" y="267303"/>
                </a:lnTo>
                <a:lnTo>
                  <a:pt x="38988" y="240029"/>
                </a:lnTo>
                <a:lnTo>
                  <a:pt x="39133" y="234172"/>
                </a:lnTo>
                <a:lnTo>
                  <a:pt x="39576" y="227647"/>
                </a:lnTo>
                <a:lnTo>
                  <a:pt x="40328" y="220456"/>
                </a:lnTo>
                <a:lnTo>
                  <a:pt x="41401" y="212597"/>
                </a:lnTo>
                <a:lnTo>
                  <a:pt x="43052" y="201548"/>
                </a:lnTo>
                <a:lnTo>
                  <a:pt x="43870" y="194309"/>
                </a:lnTo>
                <a:lnTo>
                  <a:pt x="28701" y="156717"/>
                </a:lnTo>
                <a:lnTo>
                  <a:pt x="22986" y="153923"/>
                </a:lnTo>
                <a:lnTo>
                  <a:pt x="22986" y="151764"/>
                </a:lnTo>
                <a:lnTo>
                  <a:pt x="28701" y="148843"/>
                </a:lnTo>
                <a:lnTo>
                  <a:pt x="33527" y="144525"/>
                </a:lnTo>
                <a:lnTo>
                  <a:pt x="41909" y="132841"/>
                </a:lnTo>
                <a:lnTo>
                  <a:pt x="43941" y="125348"/>
                </a:lnTo>
                <a:lnTo>
                  <a:pt x="43885" y="110997"/>
                </a:lnTo>
                <a:lnTo>
                  <a:pt x="43052" y="103504"/>
                </a:lnTo>
                <a:lnTo>
                  <a:pt x="41283" y="91580"/>
                </a:lnTo>
                <a:lnTo>
                  <a:pt x="40328" y="84502"/>
                </a:lnTo>
                <a:lnTo>
                  <a:pt x="39576" y="77215"/>
                </a:lnTo>
                <a:lnTo>
                  <a:pt x="39133" y="70596"/>
                </a:lnTo>
                <a:lnTo>
                  <a:pt x="38988" y="64642"/>
                </a:lnTo>
                <a:lnTo>
                  <a:pt x="39629" y="50379"/>
                </a:lnTo>
                <a:lnTo>
                  <a:pt x="61341" y="12445"/>
                </a:lnTo>
                <a:lnTo>
                  <a:pt x="77343" y="9397"/>
                </a:lnTo>
                <a:lnTo>
                  <a:pt x="79248" y="9397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247381" y="2650363"/>
            <a:ext cx="1154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3925" algn="l"/>
              </a:tabLst>
            </a:pPr>
            <a:r>
              <a:rPr dirty="0" sz="2000" spc="-5">
                <a:latin typeface="Cambria Math"/>
                <a:cs typeface="Cambria Math"/>
              </a:rPr>
              <a:t>𝑚𝑎</a:t>
            </a:r>
            <a:r>
              <a:rPr dirty="0" sz="2000">
                <a:latin typeface="Cambria Math"/>
                <a:cs typeface="Cambria Math"/>
              </a:rPr>
              <a:t>𝑥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𝑧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𝑧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4518" y="2775331"/>
            <a:ext cx="54927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8625" algn="l"/>
              </a:tabLst>
            </a:pPr>
            <a:r>
              <a:rPr dirty="0" sz="1450" spc="40">
                <a:latin typeface="Cambria Math"/>
                <a:cs typeface="Cambria Math"/>
              </a:rPr>
              <a:t>1</a:t>
            </a:r>
            <a:r>
              <a:rPr dirty="0" sz="1450" spc="40">
                <a:latin typeface="Cambria Math"/>
                <a:cs typeface="Cambria Math"/>
              </a:rPr>
              <a:t>	</a:t>
            </a:r>
            <a:r>
              <a:rPr dirty="0"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98822" y="1841499"/>
            <a:ext cx="2651125" cy="1699260"/>
          </a:xfrm>
          <a:custGeom>
            <a:avLst/>
            <a:gdLst/>
            <a:ahLst/>
            <a:cxnLst/>
            <a:rect l="l" t="t" r="r" b="b"/>
            <a:pathLst>
              <a:path w="2651125" h="1699260">
                <a:moveTo>
                  <a:pt x="1170813" y="876935"/>
                </a:moveTo>
                <a:lnTo>
                  <a:pt x="1085469" y="830453"/>
                </a:lnTo>
                <a:lnTo>
                  <a:pt x="1084453" y="859409"/>
                </a:lnTo>
                <a:lnTo>
                  <a:pt x="636447" y="843597"/>
                </a:lnTo>
                <a:lnTo>
                  <a:pt x="1112189" y="103987"/>
                </a:lnTo>
                <a:lnTo>
                  <a:pt x="1136523" y="119634"/>
                </a:lnTo>
                <a:lnTo>
                  <a:pt x="1141209" y="76200"/>
                </a:lnTo>
                <a:lnTo>
                  <a:pt x="1146797" y="24384"/>
                </a:lnTo>
                <a:lnTo>
                  <a:pt x="1147445" y="23114"/>
                </a:lnTo>
                <a:lnTo>
                  <a:pt x="1146924" y="23215"/>
                </a:lnTo>
                <a:lnTo>
                  <a:pt x="1146721" y="23241"/>
                </a:lnTo>
                <a:lnTo>
                  <a:pt x="1087704" y="33591"/>
                </a:lnTo>
                <a:lnTo>
                  <a:pt x="1087704" y="88519"/>
                </a:lnTo>
                <a:lnTo>
                  <a:pt x="602780" y="842403"/>
                </a:lnTo>
                <a:lnTo>
                  <a:pt x="89446" y="824268"/>
                </a:lnTo>
                <a:lnTo>
                  <a:pt x="1085596" y="86880"/>
                </a:lnTo>
                <a:lnTo>
                  <a:pt x="1087310" y="87985"/>
                </a:lnTo>
                <a:lnTo>
                  <a:pt x="1087704" y="88519"/>
                </a:lnTo>
                <a:lnTo>
                  <a:pt x="1087704" y="33591"/>
                </a:lnTo>
                <a:lnTo>
                  <a:pt x="1051814" y="39878"/>
                </a:lnTo>
                <a:lnTo>
                  <a:pt x="1069022" y="63207"/>
                </a:lnTo>
                <a:lnTo>
                  <a:pt x="43002" y="822629"/>
                </a:lnTo>
                <a:lnTo>
                  <a:pt x="38100" y="822452"/>
                </a:lnTo>
                <a:lnTo>
                  <a:pt x="37960" y="826363"/>
                </a:lnTo>
                <a:lnTo>
                  <a:pt x="0" y="854456"/>
                </a:lnTo>
                <a:lnTo>
                  <a:pt x="17272" y="877697"/>
                </a:lnTo>
                <a:lnTo>
                  <a:pt x="52070" y="851941"/>
                </a:lnTo>
                <a:lnTo>
                  <a:pt x="584542" y="870750"/>
                </a:lnTo>
                <a:lnTo>
                  <a:pt x="65024" y="1678432"/>
                </a:lnTo>
                <a:lnTo>
                  <a:pt x="75590" y="1685213"/>
                </a:lnTo>
                <a:lnTo>
                  <a:pt x="85852" y="1699006"/>
                </a:lnTo>
                <a:lnTo>
                  <a:pt x="1097216" y="953452"/>
                </a:lnTo>
                <a:lnTo>
                  <a:pt x="1114425" y="976757"/>
                </a:lnTo>
                <a:lnTo>
                  <a:pt x="1142568" y="921512"/>
                </a:lnTo>
                <a:lnTo>
                  <a:pt x="1158494" y="890270"/>
                </a:lnTo>
                <a:lnTo>
                  <a:pt x="1131239" y="895019"/>
                </a:lnTo>
                <a:lnTo>
                  <a:pt x="1144676" y="888873"/>
                </a:lnTo>
                <a:lnTo>
                  <a:pt x="1097915" y="888873"/>
                </a:lnTo>
                <a:lnTo>
                  <a:pt x="1083411" y="888873"/>
                </a:lnTo>
                <a:lnTo>
                  <a:pt x="1082903" y="903427"/>
                </a:lnTo>
                <a:lnTo>
                  <a:pt x="1062863" y="906907"/>
                </a:lnTo>
                <a:lnTo>
                  <a:pt x="1079995" y="930135"/>
                </a:lnTo>
                <a:lnTo>
                  <a:pt x="130556" y="1630070"/>
                </a:lnTo>
                <a:lnTo>
                  <a:pt x="618210" y="871943"/>
                </a:lnTo>
                <a:lnTo>
                  <a:pt x="1083437" y="888365"/>
                </a:lnTo>
                <a:lnTo>
                  <a:pt x="1097927" y="888365"/>
                </a:lnTo>
                <a:lnTo>
                  <a:pt x="1145794" y="888365"/>
                </a:lnTo>
                <a:lnTo>
                  <a:pt x="1170813" y="876935"/>
                </a:lnTo>
                <a:close/>
              </a:path>
              <a:path w="2651125" h="1699260">
                <a:moveTo>
                  <a:pt x="2650490" y="450850"/>
                </a:moveTo>
                <a:lnTo>
                  <a:pt x="2635453" y="414020"/>
                </a:lnTo>
                <a:lnTo>
                  <a:pt x="2613787" y="360934"/>
                </a:lnTo>
                <a:lnTo>
                  <a:pt x="2594749" y="382638"/>
                </a:lnTo>
                <a:lnTo>
                  <a:pt x="2157857" y="0"/>
                </a:lnTo>
                <a:lnTo>
                  <a:pt x="2138807" y="21844"/>
                </a:lnTo>
                <a:lnTo>
                  <a:pt x="2575572" y="404482"/>
                </a:lnTo>
                <a:lnTo>
                  <a:pt x="2556510" y="426212"/>
                </a:lnTo>
                <a:lnTo>
                  <a:pt x="2650490" y="450850"/>
                </a:lnTo>
                <a:close/>
              </a:path>
              <a:path w="2651125" h="1699260">
                <a:moveTo>
                  <a:pt x="2651125" y="451358"/>
                </a:moveTo>
                <a:lnTo>
                  <a:pt x="2556764" y="474345"/>
                </a:lnTo>
                <a:lnTo>
                  <a:pt x="2575547" y="496544"/>
                </a:lnTo>
                <a:lnTo>
                  <a:pt x="2105406" y="894715"/>
                </a:lnTo>
                <a:lnTo>
                  <a:pt x="2124202" y="916813"/>
                </a:lnTo>
                <a:lnTo>
                  <a:pt x="2594178" y="518553"/>
                </a:lnTo>
                <a:lnTo>
                  <a:pt x="2612898" y="540639"/>
                </a:lnTo>
                <a:lnTo>
                  <a:pt x="2635783" y="487172"/>
                </a:lnTo>
                <a:lnTo>
                  <a:pt x="2651125" y="451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654802" y="2178177"/>
            <a:ext cx="189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6726" y="1863344"/>
            <a:ext cx="412750" cy="1548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80340">
              <a:lnSpc>
                <a:spcPct val="100000"/>
              </a:lnSpc>
              <a:spcBef>
                <a:spcPts val="1355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89838" y="3824478"/>
            <a:ext cx="2478405" cy="2474595"/>
            <a:chOff x="989838" y="3824478"/>
            <a:chExt cx="2478405" cy="2474595"/>
          </a:xfrm>
        </p:grpSpPr>
        <p:sp>
          <p:nvSpPr>
            <p:cNvPr id="41" name="object 41"/>
            <p:cNvSpPr/>
            <p:nvPr/>
          </p:nvSpPr>
          <p:spPr>
            <a:xfrm>
              <a:off x="989838" y="3824478"/>
              <a:ext cx="2474595" cy="2474595"/>
            </a:xfrm>
            <a:custGeom>
              <a:avLst/>
              <a:gdLst/>
              <a:ahLst/>
              <a:cxnLst/>
              <a:rect l="l" t="t" r="r" b="b"/>
              <a:pathLst>
                <a:path w="2474595" h="2474595">
                  <a:moveTo>
                    <a:pt x="2474341" y="1563624"/>
                  </a:moveTo>
                  <a:lnTo>
                    <a:pt x="2445385" y="1549146"/>
                  </a:lnTo>
                  <a:lnTo>
                    <a:pt x="2387473" y="1520190"/>
                  </a:lnTo>
                  <a:lnTo>
                    <a:pt x="2387473" y="1549146"/>
                  </a:lnTo>
                  <a:lnTo>
                    <a:pt x="1251966" y="1549146"/>
                  </a:lnTo>
                  <a:lnTo>
                    <a:pt x="1251966" y="86868"/>
                  </a:lnTo>
                  <a:lnTo>
                    <a:pt x="1280922" y="86868"/>
                  </a:lnTo>
                  <a:lnTo>
                    <a:pt x="1273683" y="72390"/>
                  </a:lnTo>
                  <a:lnTo>
                    <a:pt x="1237488" y="0"/>
                  </a:lnTo>
                  <a:lnTo>
                    <a:pt x="1194054" y="86868"/>
                  </a:lnTo>
                  <a:lnTo>
                    <a:pt x="1223010" y="86868"/>
                  </a:lnTo>
                  <a:lnTo>
                    <a:pt x="1223010" y="1549146"/>
                  </a:lnTo>
                  <a:lnTo>
                    <a:pt x="0" y="1549146"/>
                  </a:lnTo>
                  <a:lnTo>
                    <a:pt x="0" y="1578102"/>
                  </a:lnTo>
                  <a:lnTo>
                    <a:pt x="1223010" y="1578102"/>
                  </a:lnTo>
                  <a:lnTo>
                    <a:pt x="1223010" y="2474341"/>
                  </a:lnTo>
                  <a:lnTo>
                    <a:pt x="1251966" y="2474341"/>
                  </a:lnTo>
                  <a:lnTo>
                    <a:pt x="1251966" y="1578102"/>
                  </a:lnTo>
                  <a:lnTo>
                    <a:pt x="2387473" y="1578102"/>
                  </a:lnTo>
                  <a:lnTo>
                    <a:pt x="2387473" y="1607058"/>
                  </a:lnTo>
                  <a:lnTo>
                    <a:pt x="2445385" y="1578102"/>
                  </a:lnTo>
                  <a:lnTo>
                    <a:pt x="2474341" y="156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92352" y="4283964"/>
              <a:ext cx="2146935" cy="1079500"/>
            </a:xfrm>
            <a:custGeom>
              <a:avLst/>
              <a:gdLst/>
              <a:ahLst/>
              <a:cxnLst/>
              <a:rect l="l" t="t" r="r" b="b"/>
              <a:pathLst>
                <a:path w="2146935" h="1079500">
                  <a:moveTo>
                    <a:pt x="0" y="1053084"/>
                  </a:moveTo>
                  <a:lnTo>
                    <a:pt x="1237106" y="1053084"/>
                  </a:lnTo>
                </a:path>
                <a:path w="2146935" h="1079500">
                  <a:moveTo>
                    <a:pt x="1187196" y="1079246"/>
                  </a:moveTo>
                  <a:lnTo>
                    <a:pt x="2146427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240404" y="4410329"/>
            <a:ext cx="1497965" cy="115189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27051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57626" y="4239005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87780" y="2334641"/>
            <a:ext cx="457834" cy="1483360"/>
            <a:chOff x="787780" y="2334641"/>
            <a:chExt cx="457834" cy="1483360"/>
          </a:xfrm>
        </p:grpSpPr>
        <p:sp>
          <p:nvSpPr>
            <p:cNvPr id="46" name="object 46"/>
            <p:cNvSpPr/>
            <p:nvPr/>
          </p:nvSpPr>
          <p:spPr>
            <a:xfrm>
              <a:off x="790955" y="2337816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451104" y="0"/>
                  </a:moveTo>
                  <a:lnTo>
                    <a:pt x="0" y="0"/>
                  </a:lnTo>
                  <a:lnTo>
                    <a:pt x="0" y="1476755"/>
                  </a:lnTo>
                  <a:lnTo>
                    <a:pt x="451104" y="147675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90955" y="2337816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0" y="1476755"/>
                  </a:moveTo>
                  <a:lnTo>
                    <a:pt x="451104" y="1476755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1476755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2447544"/>
              <a:ext cx="342900" cy="3429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33627" y="244754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924905" y="2310305"/>
            <a:ext cx="1701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1977" y="3281045"/>
            <a:ext cx="349250" cy="349250"/>
            <a:chOff x="831977" y="3281045"/>
            <a:chExt cx="349250" cy="349250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152" y="3284220"/>
              <a:ext cx="342900" cy="3428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35152" y="32842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35152" y="3284220"/>
            <a:ext cx="34290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7630">
              <a:lnSpc>
                <a:spcPts val="2640"/>
              </a:lnSpc>
            </a:pPr>
            <a:r>
              <a:rPr dirty="0" sz="2550" spc="-5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4623" y="1926412"/>
            <a:ext cx="685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27960" y="1866773"/>
            <a:ext cx="988060" cy="581025"/>
            <a:chOff x="2227960" y="1866773"/>
            <a:chExt cx="988060" cy="581025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1135" y="1869948"/>
              <a:ext cx="981456" cy="5745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231135" y="1869948"/>
              <a:ext cx="981710" cy="574675"/>
            </a:xfrm>
            <a:custGeom>
              <a:avLst/>
              <a:gdLst/>
              <a:ahLst/>
              <a:cxnLst/>
              <a:rect l="l" t="t" r="r" b="b"/>
              <a:pathLst>
                <a:path w="981710" h="574675">
                  <a:moveTo>
                    <a:pt x="0" y="287274"/>
                  </a:moveTo>
                  <a:lnTo>
                    <a:pt x="14987" y="216550"/>
                  </a:lnTo>
                  <a:lnTo>
                    <a:pt x="57497" y="152240"/>
                  </a:lnTo>
                  <a:lnTo>
                    <a:pt x="87923" y="123163"/>
                  </a:lnTo>
                  <a:lnTo>
                    <a:pt x="123849" y="96497"/>
                  </a:lnTo>
                  <a:lnTo>
                    <a:pt x="164817" y="72513"/>
                  </a:lnTo>
                  <a:lnTo>
                    <a:pt x="210366" y="51479"/>
                  </a:lnTo>
                  <a:lnTo>
                    <a:pt x="260035" y="33665"/>
                  </a:lnTo>
                  <a:lnTo>
                    <a:pt x="313366" y="19340"/>
                  </a:lnTo>
                  <a:lnTo>
                    <a:pt x="369899" y="8775"/>
                  </a:lnTo>
                  <a:lnTo>
                    <a:pt x="429172" y="2238"/>
                  </a:lnTo>
                  <a:lnTo>
                    <a:pt x="490727" y="0"/>
                  </a:lnTo>
                  <a:lnTo>
                    <a:pt x="552283" y="2238"/>
                  </a:lnTo>
                  <a:lnTo>
                    <a:pt x="611556" y="8775"/>
                  </a:lnTo>
                  <a:lnTo>
                    <a:pt x="668089" y="19340"/>
                  </a:lnTo>
                  <a:lnTo>
                    <a:pt x="721420" y="33665"/>
                  </a:lnTo>
                  <a:lnTo>
                    <a:pt x="771089" y="51479"/>
                  </a:lnTo>
                  <a:lnTo>
                    <a:pt x="816638" y="72513"/>
                  </a:lnTo>
                  <a:lnTo>
                    <a:pt x="857606" y="96497"/>
                  </a:lnTo>
                  <a:lnTo>
                    <a:pt x="893532" y="123163"/>
                  </a:lnTo>
                  <a:lnTo>
                    <a:pt x="923958" y="152240"/>
                  </a:lnTo>
                  <a:lnTo>
                    <a:pt x="948423" y="183459"/>
                  </a:lnTo>
                  <a:lnTo>
                    <a:pt x="977632" y="251245"/>
                  </a:lnTo>
                  <a:lnTo>
                    <a:pt x="981456" y="287274"/>
                  </a:lnTo>
                  <a:lnTo>
                    <a:pt x="977632" y="323302"/>
                  </a:lnTo>
                  <a:lnTo>
                    <a:pt x="948423" y="391088"/>
                  </a:lnTo>
                  <a:lnTo>
                    <a:pt x="923958" y="422307"/>
                  </a:lnTo>
                  <a:lnTo>
                    <a:pt x="893532" y="451384"/>
                  </a:lnTo>
                  <a:lnTo>
                    <a:pt x="857606" y="478050"/>
                  </a:lnTo>
                  <a:lnTo>
                    <a:pt x="816638" y="502034"/>
                  </a:lnTo>
                  <a:lnTo>
                    <a:pt x="771089" y="523068"/>
                  </a:lnTo>
                  <a:lnTo>
                    <a:pt x="721420" y="540882"/>
                  </a:lnTo>
                  <a:lnTo>
                    <a:pt x="668089" y="555207"/>
                  </a:lnTo>
                  <a:lnTo>
                    <a:pt x="611556" y="565772"/>
                  </a:lnTo>
                  <a:lnTo>
                    <a:pt x="552283" y="572309"/>
                  </a:lnTo>
                  <a:lnTo>
                    <a:pt x="490727" y="574548"/>
                  </a:lnTo>
                  <a:lnTo>
                    <a:pt x="429172" y="572309"/>
                  </a:lnTo>
                  <a:lnTo>
                    <a:pt x="369899" y="565772"/>
                  </a:lnTo>
                  <a:lnTo>
                    <a:pt x="313366" y="555207"/>
                  </a:lnTo>
                  <a:lnTo>
                    <a:pt x="260035" y="540882"/>
                  </a:lnTo>
                  <a:lnTo>
                    <a:pt x="210366" y="523068"/>
                  </a:lnTo>
                  <a:lnTo>
                    <a:pt x="164817" y="502034"/>
                  </a:lnTo>
                  <a:lnTo>
                    <a:pt x="123849" y="478050"/>
                  </a:lnTo>
                  <a:lnTo>
                    <a:pt x="87923" y="451384"/>
                  </a:lnTo>
                  <a:lnTo>
                    <a:pt x="57497" y="422307"/>
                  </a:lnTo>
                  <a:lnTo>
                    <a:pt x="33032" y="391088"/>
                  </a:lnTo>
                  <a:lnTo>
                    <a:pt x="3823" y="323302"/>
                  </a:lnTo>
                  <a:lnTo>
                    <a:pt x="0" y="287274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2474214" y="1992248"/>
            <a:ext cx="497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998" y="1709165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67320" y="2148839"/>
            <a:ext cx="2308860" cy="1316355"/>
          </a:xfrm>
          <a:custGeom>
            <a:avLst/>
            <a:gdLst/>
            <a:ahLst/>
            <a:cxnLst/>
            <a:rect l="l" t="t" r="r" b="b"/>
            <a:pathLst>
              <a:path w="2308860" h="1316354">
                <a:moveTo>
                  <a:pt x="1065212" y="8382"/>
                </a:moveTo>
                <a:lnTo>
                  <a:pt x="968438" y="508"/>
                </a:lnTo>
                <a:lnTo>
                  <a:pt x="979233" y="27381"/>
                </a:lnTo>
                <a:lnTo>
                  <a:pt x="0" y="420751"/>
                </a:lnTo>
                <a:lnTo>
                  <a:pt x="10795" y="447675"/>
                </a:lnTo>
                <a:lnTo>
                  <a:pt x="985266" y="56108"/>
                </a:lnTo>
                <a:lnTo>
                  <a:pt x="993457" y="62763"/>
                </a:lnTo>
                <a:lnTo>
                  <a:pt x="996188" y="69519"/>
                </a:lnTo>
                <a:lnTo>
                  <a:pt x="241" y="1298194"/>
                </a:lnTo>
                <a:lnTo>
                  <a:pt x="22745" y="1316355"/>
                </a:lnTo>
                <a:lnTo>
                  <a:pt x="1020914" y="85039"/>
                </a:lnTo>
                <a:lnTo>
                  <a:pt x="1043368" y="103251"/>
                </a:lnTo>
                <a:lnTo>
                  <a:pt x="1053909" y="55499"/>
                </a:lnTo>
                <a:lnTo>
                  <a:pt x="1064018" y="9728"/>
                </a:lnTo>
                <a:lnTo>
                  <a:pt x="1065212" y="8382"/>
                </a:lnTo>
                <a:close/>
              </a:path>
              <a:path w="2308860" h="1316354">
                <a:moveTo>
                  <a:pt x="2308796" y="43434"/>
                </a:moveTo>
                <a:lnTo>
                  <a:pt x="2279840" y="28956"/>
                </a:lnTo>
                <a:lnTo>
                  <a:pt x="2221928" y="0"/>
                </a:lnTo>
                <a:lnTo>
                  <a:pt x="2221928" y="28956"/>
                </a:lnTo>
                <a:lnTo>
                  <a:pt x="2053653" y="28956"/>
                </a:lnTo>
                <a:lnTo>
                  <a:pt x="2053653" y="57912"/>
                </a:lnTo>
                <a:lnTo>
                  <a:pt x="2221928" y="57912"/>
                </a:lnTo>
                <a:lnTo>
                  <a:pt x="2221928" y="86868"/>
                </a:lnTo>
                <a:lnTo>
                  <a:pt x="2279840" y="57912"/>
                </a:lnTo>
                <a:lnTo>
                  <a:pt x="2308796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1613661" y="1936241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41094" y="2854274"/>
            <a:ext cx="189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47617" y="1936241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606296" y="2446020"/>
            <a:ext cx="1904364" cy="3981450"/>
            <a:chOff x="1606296" y="2446020"/>
            <a:chExt cx="1904364" cy="3981450"/>
          </a:xfrm>
        </p:grpSpPr>
        <p:sp>
          <p:nvSpPr>
            <p:cNvPr id="66" name="object 66"/>
            <p:cNvSpPr/>
            <p:nvPr/>
          </p:nvSpPr>
          <p:spPr>
            <a:xfrm>
              <a:off x="1635252" y="4320540"/>
              <a:ext cx="1846580" cy="2077720"/>
            </a:xfrm>
            <a:custGeom>
              <a:avLst/>
              <a:gdLst/>
              <a:ahLst/>
              <a:cxnLst/>
              <a:rect l="l" t="t" r="r" b="b"/>
              <a:pathLst>
                <a:path w="1846579" h="2077720">
                  <a:moveTo>
                    <a:pt x="0" y="2077351"/>
                  </a:moveTo>
                  <a:lnTo>
                    <a:pt x="1846199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360676" y="2474976"/>
              <a:ext cx="745490" cy="410209"/>
            </a:xfrm>
            <a:custGeom>
              <a:avLst/>
              <a:gdLst/>
              <a:ahLst/>
              <a:cxnLst/>
              <a:rect l="l" t="t" r="r" b="b"/>
              <a:pathLst>
                <a:path w="745489" h="410210">
                  <a:moveTo>
                    <a:pt x="0" y="384048"/>
                  </a:moveTo>
                  <a:lnTo>
                    <a:pt x="431926" y="384048"/>
                  </a:lnTo>
                </a:path>
                <a:path w="745489" h="410210">
                  <a:moveTo>
                    <a:pt x="381000" y="409956"/>
                  </a:moveTo>
                  <a:lnTo>
                    <a:pt x="745363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/>
          <p:nvPr/>
        </p:nvSpPr>
        <p:spPr>
          <a:xfrm>
            <a:off x="5282946" y="3909821"/>
            <a:ext cx="2474595" cy="2474595"/>
          </a:xfrm>
          <a:custGeom>
            <a:avLst/>
            <a:gdLst/>
            <a:ahLst/>
            <a:cxnLst/>
            <a:rect l="l" t="t" r="r" b="b"/>
            <a:pathLst>
              <a:path w="2474595" h="2474595">
                <a:moveTo>
                  <a:pt x="2474341" y="1563624"/>
                </a:moveTo>
                <a:lnTo>
                  <a:pt x="2445385" y="1549146"/>
                </a:lnTo>
                <a:lnTo>
                  <a:pt x="2387473" y="1520190"/>
                </a:lnTo>
                <a:lnTo>
                  <a:pt x="2387473" y="1549146"/>
                </a:lnTo>
                <a:lnTo>
                  <a:pt x="1251953" y="1549146"/>
                </a:lnTo>
                <a:lnTo>
                  <a:pt x="1251953" y="86868"/>
                </a:lnTo>
                <a:lnTo>
                  <a:pt x="1280922" y="86868"/>
                </a:lnTo>
                <a:lnTo>
                  <a:pt x="1273683" y="72390"/>
                </a:lnTo>
                <a:lnTo>
                  <a:pt x="1237475" y="0"/>
                </a:lnTo>
                <a:lnTo>
                  <a:pt x="1194054" y="86868"/>
                </a:lnTo>
                <a:lnTo>
                  <a:pt x="1223010" y="86868"/>
                </a:lnTo>
                <a:lnTo>
                  <a:pt x="1223010" y="1549146"/>
                </a:lnTo>
                <a:lnTo>
                  <a:pt x="0" y="1549146"/>
                </a:lnTo>
                <a:lnTo>
                  <a:pt x="0" y="1578102"/>
                </a:lnTo>
                <a:lnTo>
                  <a:pt x="1223010" y="1578102"/>
                </a:lnTo>
                <a:lnTo>
                  <a:pt x="1223010" y="2474341"/>
                </a:lnTo>
                <a:lnTo>
                  <a:pt x="1251953" y="2474341"/>
                </a:lnTo>
                <a:lnTo>
                  <a:pt x="1251953" y="1578102"/>
                </a:lnTo>
                <a:lnTo>
                  <a:pt x="2387473" y="1578102"/>
                </a:lnTo>
                <a:lnTo>
                  <a:pt x="2387473" y="1607058"/>
                </a:lnTo>
                <a:lnTo>
                  <a:pt x="2445385" y="1578102"/>
                </a:lnTo>
                <a:lnTo>
                  <a:pt x="2474341" y="1563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792339" y="5257038"/>
            <a:ext cx="187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72656" y="4369308"/>
            <a:ext cx="959485" cy="1079500"/>
          </a:xfrm>
          <a:custGeom>
            <a:avLst/>
            <a:gdLst/>
            <a:ahLst/>
            <a:cxnLst/>
            <a:rect l="l" t="t" r="r" b="b"/>
            <a:pathLst>
              <a:path w="959484" h="1079500">
                <a:moveTo>
                  <a:pt x="0" y="1079246"/>
                </a:moveTo>
                <a:lnTo>
                  <a:pt x="959230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15276" y="498208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282688" y="4837303"/>
            <a:ext cx="161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2400">
                <a:latin typeface="Cambria Math"/>
                <a:cs typeface="Cambria Math"/>
              </a:rPr>
              <a:t>𝑧	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50989" y="4324857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252973" y="4376673"/>
            <a:ext cx="2550795" cy="2136140"/>
            <a:chOff x="5252973" y="4376673"/>
            <a:chExt cx="2550795" cy="2136140"/>
          </a:xfrm>
        </p:grpSpPr>
        <p:sp>
          <p:nvSpPr>
            <p:cNvPr id="75" name="object 75"/>
            <p:cNvSpPr/>
            <p:nvPr/>
          </p:nvSpPr>
          <p:spPr>
            <a:xfrm>
              <a:off x="5928359" y="4405883"/>
              <a:ext cx="1846580" cy="2077720"/>
            </a:xfrm>
            <a:custGeom>
              <a:avLst/>
              <a:gdLst/>
              <a:ahLst/>
              <a:cxnLst/>
              <a:rect l="l" t="t" r="r" b="b"/>
              <a:pathLst>
                <a:path w="1846579" h="2077720">
                  <a:moveTo>
                    <a:pt x="0" y="2077351"/>
                  </a:moveTo>
                  <a:lnTo>
                    <a:pt x="1846198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282183" y="5347715"/>
              <a:ext cx="1578610" cy="0"/>
            </a:xfrm>
            <a:custGeom>
              <a:avLst/>
              <a:gdLst/>
              <a:ahLst/>
              <a:cxnLst/>
              <a:rect l="l" t="t" r="r" b="b"/>
              <a:pathLst>
                <a:path w="1578609" h="0">
                  <a:moveTo>
                    <a:pt x="0" y="0"/>
                  </a:moveTo>
                  <a:lnTo>
                    <a:pt x="1578229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282183" y="5414771"/>
              <a:ext cx="2319020" cy="0"/>
            </a:xfrm>
            <a:custGeom>
              <a:avLst/>
              <a:gdLst/>
              <a:ahLst/>
              <a:cxnLst/>
              <a:rect l="l" t="t" r="r" b="b"/>
              <a:pathLst>
                <a:path w="2319020" h="0">
                  <a:moveTo>
                    <a:pt x="0" y="0"/>
                  </a:moveTo>
                  <a:lnTo>
                    <a:pt x="2318892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6815073" y="5505703"/>
            <a:ext cx="8235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2</a:t>
            </a:r>
            <a:r>
              <a:rPr dirty="0" baseline="-15873" sz="2625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=</a:t>
            </a:r>
            <a:r>
              <a:rPr dirty="0" sz="2400" spc="-5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235451" y="662940"/>
            <a:ext cx="5318760" cy="866140"/>
            <a:chOff x="3235451" y="662940"/>
            <a:chExt cx="5318760" cy="866140"/>
          </a:xfrm>
        </p:grpSpPr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6510" y="733065"/>
              <a:ext cx="5181610" cy="63243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5451" y="662940"/>
              <a:ext cx="5318759" cy="86563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6807" y="763524"/>
              <a:ext cx="5081016" cy="524255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3416808" y="763523"/>
            <a:ext cx="5081270" cy="524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is 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7386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M</a:t>
            </a:r>
            <a:r>
              <a:rPr dirty="0" sz="4400" spc="-55"/>
              <a:t>a</a:t>
            </a:r>
            <a:r>
              <a:rPr dirty="0" sz="4400" spc="-130"/>
              <a:t>x</a:t>
            </a:r>
            <a:r>
              <a:rPr dirty="0" sz="4400" spc="-5"/>
              <a:t>out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451477" y="1552828"/>
            <a:ext cx="3839210" cy="2359660"/>
            <a:chOff x="4451477" y="1552828"/>
            <a:chExt cx="3839210" cy="2359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6" y="1556003"/>
              <a:ext cx="672084" cy="1408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14516" y="1556003"/>
              <a:ext cx="672465" cy="1408430"/>
            </a:xfrm>
            <a:custGeom>
              <a:avLst/>
              <a:gdLst/>
              <a:ahLst/>
              <a:cxnLst/>
              <a:rect l="l" t="t" r="r" b="b"/>
              <a:pathLst>
                <a:path w="672465" h="1408430">
                  <a:moveTo>
                    <a:pt x="0" y="704088"/>
                  </a:moveTo>
                  <a:lnTo>
                    <a:pt x="1373" y="639999"/>
                  </a:lnTo>
                  <a:lnTo>
                    <a:pt x="5415" y="577522"/>
                  </a:lnTo>
                  <a:lnTo>
                    <a:pt x="12006" y="516907"/>
                  </a:lnTo>
                  <a:lnTo>
                    <a:pt x="21028" y="458402"/>
                  </a:lnTo>
                  <a:lnTo>
                    <a:pt x="32362" y="402254"/>
                  </a:lnTo>
                  <a:lnTo>
                    <a:pt x="45889" y="348713"/>
                  </a:lnTo>
                  <a:lnTo>
                    <a:pt x="61490" y="298028"/>
                  </a:lnTo>
                  <a:lnTo>
                    <a:pt x="79047" y="250446"/>
                  </a:lnTo>
                  <a:lnTo>
                    <a:pt x="98440" y="206216"/>
                  </a:lnTo>
                  <a:lnTo>
                    <a:pt x="119552" y="165587"/>
                  </a:lnTo>
                  <a:lnTo>
                    <a:pt x="142263" y="128807"/>
                  </a:lnTo>
                  <a:lnTo>
                    <a:pt x="166454" y="96124"/>
                  </a:lnTo>
                  <a:lnTo>
                    <a:pt x="192007" y="67788"/>
                  </a:lnTo>
                  <a:lnTo>
                    <a:pt x="246723" y="25149"/>
                  </a:lnTo>
                  <a:lnTo>
                    <a:pt x="305461" y="2877"/>
                  </a:lnTo>
                  <a:lnTo>
                    <a:pt x="336041" y="0"/>
                  </a:lnTo>
                  <a:lnTo>
                    <a:pt x="366622" y="2877"/>
                  </a:lnTo>
                  <a:lnTo>
                    <a:pt x="425360" y="25149"/>
                  </a:lnTo>
                  <a:lnTo>
                    <a:pt x="480076" y="67788"/>
                  </a:lnTo>
                  <a:lnTo>
                    <a:pt x="505629" y="96124"/>
                  </a:lnTo>
                  <a:lnTo>
                    <a:pt x="529820" y="128807"/>
                  </a:lnTo>
                  <a:lnTo>
                    <a:pt x="552531" y="165587"/>
                  </a:lnTo>
                  <a:lnTo>
                    <a:pt x="573643" y="206216"/>
                  </a:lnTo>
                  <a:lnTo>
                    <a:pt x="593036" y="250446"/>
                  </a:lnTo>
                  <a:lnTo>
                    <a:pt x="610593" y="298028"/>
                  </a:lnTo>
                  <a:lnTo>
                    <a:pt x="626194" y="348713"/>
                  </a:lnTo>
                  <a:lnTo>
                    <a:pt x="639721" y="402254"/>
                  </a:lnTo>
                  <a:lnTo>
                    <a:pt x="651055" y="458402"/>
                  </a:lnTo>
                  <a:lnTo>
                    <a:pt x="660077" y="516907"/>
                  </a:lnTo>
                  <a:lnTo>
                    <a:pt x="666668" y="577522"/>
                  </a:lnTo>
                  <a:lnTo>
                    <a:pt x="670710" y="639999"/>
                  </a:lnTo>
                  <a:lnTo>
                    <a:pt x="672084" y="704088"/>
                  </a:lnTo>
                  <a:lnTo>
                    <a:pt x="670710" y="768176"/>
                  </a:lnTo>
                  <a:lnTo>
                    <a:pt x="666668" y="830653"/>
                  </a:lnTo>
                  <a:lnTo>
                    <a:pt x="660077" y="891268"/>
                  </a:lnTo>
                  <a:lnTo>
                    <a:pt x="651055" y="949773"/>
                  </a:lnTo>
                  <a:lnTo>
                    <a:pt x="639721" y="1005921"/>
                  </a:lnTo>
                  <a:lnTo>
                    <a:pt x="626194" y="1059462"/>
                  </a:lnTo>
                  <a:lnTo>
                    <a:pt x="610593" y="1110147"/>
                  </a:lnTo>
                  <a:lnTo>
                    <a:pt x="593036" y="1157729"/>
                  </a:lnTo>
                  <a:lnTo>
                    <a:pt x="573643" y="1201959"/>
                  </a:lnTo>
                  <a:lnTo>
                    <a:pt x="552531" y="1242588"/>
                  </a:lnTo>
                  <a:lnTo>
                    <a:pt x="529820" y="1279368"/>
                  </a:lnTo>
                  <a:lnTo>
                    <a:pt x="505629" y="1312051"/>
                  </a:lnTo>
                  <a:lnTo>
                    <a:pt x="480076" y="1340387"/>
                  </a:lnTo>
                  <a:lnTo>
                    <a:pt x="425360" y="1383026"/>
                  </a:lnTo>
                  <a:lnTo>
                    <a:pt x="366622" y="1405298"/>
                  </a:lnTo>
                  <a:lnTo>
                    <a:pt x="336041" y="1408176"/>
                  </a:lnTo>
                  <a:lnTo>
                    <a:pt x="305461" y="1405298"/>
                  </a:lnTo>
                  <a:lnTo>
                    <a:pt x="246723" y="1383026"/>
                  </a:lnTo>
                  <a:lnTo>
                    <a:pt x="192007" y="1340387"/>
                  </a:lnTo>
                  <a:lnTo>
                    <a:pt x="166454" y="1312051"/>
                  </a:lnTo>
                  <a:lnTo>
                    <a:pt x="142263" y="1279368"/>
                  </a:lnTo>
                  <a:lnTo>
                    <a:pt x="119552" y="1242588"/>
                  </a:lnTo>
                  <a:lnTo>
                    <a:pt x="98440" y="1201959"/>
                  </a:lnTo>
                  <a:lnTo>
                    <a:pt x="79047" y="1157729"/>
                  </a:lnTo>
                  <a:lnTo>
                    <a:pt x="61490" y="1110147"/>
                  </a:lnTo>
                  <a:lnTo>
                    <a:pt x="45889" y="1059462"/>
                  </a:lnTo>
                  <a:lnTo>
                    <a:pt x="32362" y="1005921"/>
                  </a:lnTo>
                  <a:lnTo>
                    <a:pt x="21028" y="949773"/>
                  </a:lnTo>
                  <a:lnTo>
                    <a:pt x="12006" y="891268"/>
                  </a:lnTo>
                  <a:lnTo>
                    <a:pt x="5415" y="830653"/>
                  </a:lnTo>
                  <a:lnTo>
                    <a:pt x="1373" y="768176"/>
                  </a:lnTo>
                  <a:lnTo>
                    <a:pt x="0" y="70408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54652" y="2432303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5" h="1477010">
                  <a:moveTo>
                    <a:pt x="451103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51103" y="1476756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54652" y="2432303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5" h="1477010">
                  <a:moveTo>
                    <a:pt x="0" y="1476756"/>
                  </a:moveTo>
                  <a:lnTo>
                    <a:pt x="451103" y="1476756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264" y="1994915"/>
              <a:ext cx="841247" cy="573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46264" y="1994915"/>
              <a:ext cx="841375" cy="573405"/>
            </a:xfrm>
            <a:custGeom>
              <a:avLst/>
              <a:gdLst/>
              <a:ahLst/>
              <a:cxnLst/>
              <a:rect l="l" t="t" r="r" b="b"/>
              <a:pathLst>
                <a:path w="841375" h="573405">
                  <a:moveTo>
                    <a:pt x="0" y="286512"/>
                  </a:moveTo>
                  <a:lnTo>
                    <a:pt x="3840" y="247632"/>
                  </a:lnTo>
                  <a:lnTo>
                    <a:pt x="15026" y="210343"/>
                  </a:lnTo>
                  <a:lnTo>
                    <a:pt x="33057" y="174986"/>
                  </a:lnTo>
                  <a:lnTo>
                    <a:pt x="57432" y="141901"/>
                  </a:lnTo>
                  <a:lnTo>
                    <a:pt x="87648" y="111430"/>
                  </a:lnTo>
                  <a:lnTo>
                    <a:pt x="123205" y="83915"/>
                  </a:lnTo>
                  <a:lnTo>
                    <a:pt x="163602" y="59696"/>
                  </a:lnTo>
                  <a:lnTo>
                    <a:pt x="208336" y="39116"/>
                  </a:lnTo>
                  <a:lnTo>
                    <a:pt x="256907" y="22514"/>
                  </a:lnTo>
                  <a:lnTo>
                    <a:pt x="308812" y="10234"/>
                  </a:lnTo>
                  <a:lnTo>
                    <a:pt x="363552" y="2615"/>
                  </a:lnTo>
                  <a:lnTo>
                    <a:pt x="420624" y="0"/>
                  </a:lnTo>
                  <a:lnTo>
                    <a:pt x="477695" y="2615"/>
                  </a:lnTo>
                  <a:lnTo>
                    <a:pt x="532435" y="10234"/>
                  </a:lnTo>
                  <a:lnTo>
                    <a:pt x="584340" y="22514"/>
                  </a:lnTo>
                  <a:lnTo>
                    <a:pt x="632911" y="39115"/>
                  </a:lnTo>
                  <a:lnTo>
                    <a:pt x="677645" y="59696"/>
                  </a:lnTo>
                  <a:lnTo>
                    <a:pt x="718042" y="83915"/>
                  </a:lnTo>
                  <a:lnTo>
                    <a:pt x="753599" y="111430"/>
                  </a:lnTo>
                  <a:lnTo>
                    <a:pt x="783815" y="141901"/>
                  </a:lnTo>
                  <a:lnTo>
                    <a:pt x="808190" y="174986"/>
                  </a:lnTo>
                  <a:lnTo>
                    <a:pt x="826221" y="210343"/>
                  </a:lnTo>
                  <a:lnTo>
                    <a:pt x="837407" y="247632"/>
                  </a:lnTo>
                  <a:lnTo>
                    <a:pt x="841247" y="286512"/>
                  </a:lnTo>
                  <a:lnTo>
                    <a:pt x="837407" y="325391"/>
                  </a:lnTo>
                  <a:lnTo>
                    <a:pt x="826221" y="362680"/>
                  </a:lnTo>
                  <a:lnTo>
                    <a:pt x="808190" y="398037"/>
                  </a:lnTo>
                  <a:lnTo>
                    <a:pt x="783815" y="431122"/>
                  </a:lnTo>
                  <a:lnTo>
                    <a:pt x="753599" y="461593"/>
                  </a:lnTo>
                  <a:lnTo>
                    <a:pt x="718042" y="489108"/>
                  </a:lnTo>
                  <a:lnTo>
                    <a:pt x="677645" y="513327"/>
                  </a:lnTo>
                  <a:lnTo>
                    <a:pt x="632911" y="533907"/>
                  </a:lnTo>
                  <a:lnTo>
                    <a:pt x="584340" y="550509"/>
                  </a:lnTo>
                  <a:lnTo>
                    <a:pt x="532435" y="562789"/>
                  </a:lnTo>
                  <a:lnTo>
                    <a:pt x="477695" y="570408"/>
                  </a:lnTo>
                  <a:lnTo>
                    <a:pt x="420624" y="573024"/>
                  </a:lnTo>
                  <a:lnTo>
                    <a:pt x="363552" y="570408"/>
                  </a:lnTo>
                  <a:lnTo>
                    <a:pt x="308812" y="562789"/>
                  </a:lnTo>
                  <a:lnTo>
                    <a:pt x="256907" y="550509"/>
                  </a:lnTo>
                  <a:lnTo>
                    <a:pt x="208336" y="533908"/>
                  </a:lnTo>
                  <a:lnTo>
                    <a:pt x="163602" y="513327"/>
                  </a:lnTo>
                  <a:lnTo>
                    <a:pt x="123205" y="489108"/>
                  </a:lnTo>
                  <a:lnTo>
                    <a:pt x="87648" y="461593"/>
                  </a:lnTo>
                  <a:lnTo>
                    <a:pt x="57432" y="431122"/>
                  </a:lnTo>
                  <a:lnTo>
                    <a:pt x="33057" y="398037"/>
                  </a:lnTo>
                  <a:lnTo>
                    <a:pt x="15026" y="362680"/>
                  </a:lnTo>
                  <a:lnTo>
                    <a:pt x="3840" y="325391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55179" y="2116963"/>
            <a:ext cx="42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94148" y="2538857"/>
            <a:ext cx="349250" cy="349250"/>
            <a:chOff x="4494148" y="2538857"/>
            <a:chExt cx="349250" cy="3492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7323" y="2542032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7323" y="25420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587077" y="2406317"/>
            <a:ext cx="1701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5672" y="3375533"/>
            <a:ext cx="349250" cy="349250"/>
            <a:chOff x="4495672" y="3375533"/>
            <a:chExt cx="349250" cy="3492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8847" y="3378708"/>
              <a:ext cx="342900" cy="342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98847" y="337870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98847" y="3378708"/>
            <a:ext cx="34290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ts val="2700"/>
              </a:lnSpc>
            </a:pPr>
            <a:r>
              <a:rPr dirty="0" sz="2550" spc="-15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0634" y="1994661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1948" y="1717420"/>
            <a:ext cx="293370" cy="294640"/>
            <a:chOff x="5941948" y="1717420"/>
            <a:chExt cx="293370" cy="29464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5123" y="1720595"/>
              <a:ext cx="286512" cy="2880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45123" y="1720595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288036"/>
                  </a:moveTo>
                  <a:lnTo>
                    <a:pt x="286512" y="288036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006210" y="1600961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9173" y="1629917"/>
            <a:ext cx="337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mbria Math"/>
                <a:cs typeface="Cambria Math"/>
              </a:rPr>
              <a:t>𝑧</a:t>
            </a:r>
            <a:r>
              <a:rPr dirty="0" baseline="-17460" sz="2625" spc="-60">
                <a:latin typeface="Cambria Math"/>
                <a:cs typeface="Cambria Math"/>
              </a:rPr>
              <a:t>1</a:t>
            </a:r>
            <a:endParaRPr baseline="-17460" sz="2625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4140" y="1821179"/>
            <a:ext cx="634365" cy="1056640"/>
            <a:chOff x="5954140" y="1821179"/>
            <a:chExt cx="634365" cy="1056640"/>
          </a:xfrm>
        </p:grpSpPr>
        <p:sp>
          <p:nvSpPr>
            <p:cNvPr id="26" name="object 26"/>
            <p:cNvSpPr/>
            <p:nvPr/>
          </p:nvSpPr>
          <p:spPr>
            <a:xfrm>
              <a:off x="6232397" y="1821179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4" h="86994">
                  <a:moveTo>
                    <a:pt x="268986" y="0"/>
                  </a:moveTo>
                  <a:lnTo>
                    <a:pt x="268986" y="86868"/>
                  </a:lnTo>
                  <a:lnTo>
                    <a:pt x="326898" y="57912"/>
                  </a:lnTo>
                  <a:lnTo>
                    <a:pt x="283463" y="57912"/>
                  </a:lnTo>
                  <a:lnTo>
                    <a:pt x="283463" y="28956"/>
                  </a:lnTo>
                  <a:lnTo>
                    <a:pt x="326898" y="28956"/>
                  </a:lnTo>
                  <a:lnTo>
                    <a:pt x="268986" y="0"/>
                  </a:lnTo>
                  <a:close/>
                </a:path>
                <a:path w="356234" h="86994">
                  <a:moveTo>
                    <a:pt x="26898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6"/>
                  </a:lnTo>
                  <a:close/>
                </a:path>
                <a:path w="356234" h="86994">
                  <a:moveTo>
                    <a:pt x="326898" y="28956"/>
                  </a:moveTo>
                  <a:lnTo>
                    <a:pt x="283463" y="28956"/>
                  </a:lnTo>
                  <a:lnTo>
                    <a:pt x="283463" y="57912"/>
                  </a:lnTo>
                  <a:lnTo>
                    <a:pt x="326898" y="57912"/>
                  </a:lnTo>
                  <a:lnTo>
                    <a:pt x="355853" y="43434"/>
                  </a:lnTo>
                  <a:lnTo>
                    <a:pt x="32689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7315" y="2586227"/>
              <a:ext cx="286512" cy="288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57315" y="2586227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288036"/>
                  </a:moveTo>
                  <a:lnTo>
                    <a:pt x="286512" y="288036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17767" y="2467101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9173" y="2498547"/>
            <a:ext cx="345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7460" sz="2625" spc="-15">
                <a:latin typeface="Cambria Math"/>
                <a:cs typeface="Cambria Math"/>
              </a:rPr>
              <a:t>2</a:t>
            </a:r>
            <a:endParaRPr baseline="-17460" sz="2625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4590" y="2688335"/>
            <a:ext cx="356235" cy="86995"/>
          </a:xfrm>
          <a:custGeom>
            <a:avLst/>
            <a:gdLst/>
            <a:ahLst/>
            <a:cxnLst/>
            <a:rect l="l" t="t" r="r" b="b"/>
            <a:pathLst>
              <a:path w="356234" h="86994">
                <a:moveTo>
                  <a:pt x="268986" y="0"/>
                </a:moveTo>
                <a:lnTo>
                  <a:pt x="268986" y="86867"/>
                </a:lnTo>
                <a:lnTo>
                  <a:pt x="326898" y="57912"/>
                </a:lnTo>
                <a:lnTo>
                  <a:pt x="283463" y="57912"/>
                </a:lnTo>
                <a:lnTo>
                  <a:pt x="283463" y="28955"/>
                </a:lnTo>
                <a:lnTo>
                  <a:pt x="326897" y="28955"/>
                </a:lnTo>
                <a:lnTo>
                  <a:pt x="268986" y="0"/>
                </a:lnTo>
                <a:close/>
              </a:path>
              <a:path w="356234" h="86994">
                <a:moveTo>
                  <a:pt x="268986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268986" y="57912"/>
                </a:lnTo>
                <a:lnTo>
                  <a:pt x="268986" y="28955"/>
                </a:lnTo>
                <a:close/>
              </a:path>
              <a:path w="356234" h="86994">
                <a:moveTo>
                  <a:pt x="326897" y="28955"/>
                </a:moveTo>
                <a:lnTo>
                  <a:pt x="283463" y="28955"/>
                </a:lnTo>
                <a:lnTo>
                  <a:pt x="283463" y="57912"/>
                </a:lnTo>
                <a:lnTo>
                  <a:pt x="326898" y="57912"/>
                </a:lnTo>
                <a:lnTo>
                  <a:pt x="355854" y="43434"/>
                </a:lnTo>
                <a:lnTo>
                  <a:pt x="326897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36685" y="2064511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62366" y="2276855"/>
            <a:ext cx="255270" cy="86995"/>
          </a:xfrm>
          <a:custGeom>
            <a:avLst/>
            <a:gdLst/>
            <a:ahLst/>
            <a:cxnLst/>
            <a:rect l="l" t="t" r="r" b="b"/>
            <a:pathLst>
              <a:path w="255270" h="86994">
                <a:moveTo>
                  <a:pt x="168275" y="0"/>
                </a:moveTo>
                <a:lnTo>
                  <a:pt x="168275" y="86868"/>
                </a:lnTo>
                <a:lnTo>
                  <a:pt x="226186" y="57912"/>
                </a:lnTo>
                <a:lnTo>
                  <a:pt x="182752" y="57912"/>
                </a:lnTo>
                <a:lnTo>
                  <a:pt x="182752" y="28956"/>
                </a:lnTo>
                <a:lnTo>
                  <a:pt x="226186" y="28956"/>
                </a:lnTo>
                <a:lnTo>
                  <a:pt x="168275" y="0"/>
                </a:lnTo>
                <a:close/>
              </a:path>
              <a:path w="255270" h="86994">
                <a:moveTo>
                  <a:pt x="16827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68275" y="57912"/>
                </a:lnTo>
                <a:lnTo>
                  <a:pt x="168275" y="28956"/>
                </a:lnTo>
                <a:close/>
              </a:path>
              <a:path w="255270" h="86994">
                <a:moveTo>
                  <a:pt x="226186" y="28956"/>
                </a:moveTo>
                <a:lnTo>
                  <a:pt x="182752" y="28956"/>
                </a:lnTo>
                <a:lnTo>
                  <a:pt x="182752" y="57912"/>
                </a:lnTo>
                <a:lnTo>
                  <a:pt x="226186" y="57912"/>
                </a:lnTo>
                <a:lnTo>
                  <a:pt x="255142" y="43434"/>
                </a:lnTo>
                <a:lnTo>
                  <a:pt x="22618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67319" y="2691257"/>
            <a:ext cx="899794" cy="306070"/>
          </a:xfrm>
          <a:custGeom>
            <a:avLst/>
            <a:gdLst/>
            <a:ahLst/>
            <a:cxnLst/>
            <a:rect l="l" t="t" r="r" b="b"/>
            <a:pathLst>
              <a:path w="899795" h="306069">
                <a:moveTo>
                  <a:pt x="823340" y="0"/>
                </a:moveTo>
                <a:lnTo>
                  <a:pt x="820038" y="0"/>
                </a:lnTo>
                <a:lnTo>
                  <a:pt x="820038" y="9397"/>
                </a:lnTo>
                <a:lnTo>
                  <a:pt x="821944" y="9397"/>
                </a:lnTo>
                <a:lnTo>
                  <a:pt x="830492" y="10159"/>
                </a:lnTo>
                <a:lnTo>
                  <a:pt x="857799" y="38512"/>
                </a:lnTo>
                <a:lnTo>
                  <a:pt x="860298" y="64642"/>
                </a:lnTo>
                <a:lnTo>
                  <a:pt x="860153" y="70596"/>
                </a:lnTo>
                <a:lnTo>
                  <a:pt x="859710" y="77215"/>
                </a:lnTo>
                <a:lnTo>
                  <a:pt x="858958" y="84502"/>
                </a:lnTo>
                <a:lnTo>
                  <a:pt x="857884" y="92455"/>
                </a:lnTo>
                <a:lnTo>
                  <a:pt x="856233" y="103504"/>
                </a:lnTo>
                <a:lnTo>
                  <a:pt x="855401" y="110997"/>
                </a:lnTo>
                <a:lnTo>
                  <a:pt x="870711" y="148843"/>
                </a:lnTo>
                <a:lnTo>
                  <a:pt x="876426" y="151764"/>
                </a:lnTo>
                <a:lnTo>
                  <a:pt x="876426" y="153923"/>
                </a:lnTo>
                <a:lnTo>
                  <a:pt x="870711" y="156717"/>
                </a:lnTo>
                <a:lnTo>
                  <a:pt x="865758" y="160908"/>
                </a:lnTo>
                <a:lnTo>
                  <a:pt x="857376" y="172592"/>
                </a:lnTo>
                <a:lnTo>
                  <a:pt x="855345" y="179958"/>
                </a:lnTo>
                <a:lnTo>
                  <a:pt x="855416" y="194309"/>
                </a:lnTo>
                <a:lnTo>
                  <a:pt x="856233" y="201548"/>
                </a:lnTo>
                <a:lnTo>
                  <a:pt x="857884" y="212597"/>
                </a:lnTo>
                <a:lnTo>
                  <a:pt x="858958" y="220456"/>
                </a:lnTo>
                <a:lnTo>
                  <a:pt x="859710" y="227647"/>
                </a:lnTo>
                <a:lnTo>
                  <a:pt x="860153" y="234172"/>
                </a:lnTo>
                <a:lnTo>
                  <a:pt x="860298" y="240029"/>
                </a:lnTo>
                <a:lnTo>
                  <a:pt x="859674" y="254940"/>
                </a:lnTo>
                <a:lnTo>
                  <a:pt x="838041" y="293449"/>
                </a:lnTo>
                <a:lnTo>
                  <a:pt x="821944" y="296417"/>
                </a:lnTo>
                <a:lnTo>
                  <a:pt x="820038" y="296417"/>
                </a:lnTo>
                <a:lnTo>
                  <a:pt x="820038" y="305942"/>
                </a:lnTo>
                <a:lnTo>
                  <a:pt x="823340" y="305942"/>
                </a:lnTo>
                <a:lnTo>
                  <a:pt x="837007" y="304659"/>
                </a:lnTo>
                <a:lnTo>
                  <a:pt x="873363" y="279497"/>
                </a:lnTo>
                <a:lnTo>
                  <a:pt x="881506" y="235330"/>
                </a:lnTo>
                <a:lnTo>
                  <a:pt x="881318" y="228524"/>
                </a:lnTo>
                <a:lnTo>
                  <a:pt x="880760" y="221265"/>
                </a:lnTo>
                <a:lnTo>
                  <a:pt x="879846" y="213578"/>
                </a:lnTo>
                <a:lnTo>
                  <a:pt x="878585" y="205485"/>
                </a:lnTo>
                <a:lnTo>
                  <a:pt x="876553" y="194309"/>
                </a:lnTo>
                <a:lnTo>
                  <a:pt x="875664" y="186816"/>
                </a:lnTo>
                <a:lnTo>
                  <a:pt x="875664" y="175767"/>
                </a:lnTo>
                <a:lnTo>
                  <a:pt x="877570" y="169798"/>
                </a:lnTo>
                <a:lnTo>
                  <a:pt x="885444" y="160654"/>
                </a:lnTo>
                <a:lnTo>
                  <a:pt x="891412" y="158241"/>
                </a:lnTo>
                <a:lnTo>
                  <a:pt x="899413" y="157860"/>
                </a:lnTo>
                <a:lnTo>
                  <a:pt x="899413" y="147700"/>
                </a:lnTo>
                <a:lnTo>
                  <a:pt x="891412" y="147446"/>
                </a:lnTo>
                <a:lnTo>
                  <a:pt x="885444" y="144906"/>
                </a:lnTo>
                <a:lnTo>
                  <a:pt x="877570" y="135762"/>
                </a:lnTo>
                <a:lnTo>
                  <a:pt x="875664" y="129793"/>
                </a:lnTo>
                <a:lnTo>
                  <a:pt x="875664" y="118617"/>
                </a:lnTo>
                <a:lnTo>
                  <a:pt x="876553" y="110997"/>
                </a:lnTo>
                <a:lnTo>
                  <a:pt x="878585" y="99821"/>
                </a:lnTo>
                <a:lnTo>
                  <a:pt x="879846" y="91580"/>
                </a:lnTo>
                <a:lnTo>
                  <a:pt x="880760" y="83804"/>
                </a:lnTo>
                <a:lnTo>
                  <a:pt x="881318" y="76479"/>
                </a:lnTo>
                <a:lnTo>
                  <a:pt x="881506" y="69595"/>
                </a:lnTo>
                <a:lnTo>
                  <a:pt x="880602" y="52828"/>
                </a:lnTo>
                <a:lnTo>
                  <a:pt x="867028" y="17144"/>
                </a:lnTo>
                <a:lnTo>
                  <a:pt x="837007" y="1285"/>
                </a:lnTo>
                <a:lnTo>
                  <a:pt x="823340" y="0"/>
                </a:lnTo>
                <a:close/>
              </a:path>
              <a:path w="899795" h="306069">
                <a:moveTo>
                  <a:pt x="79248" y="0"/>
                </a:moveTo>
                <a:lnTo>
                  <a:pt x="75946" y="0"/>
                </a:lnTo>
                <a:lnTo>
                  <a:pt x="62279" y="1285"/>
                </a:lnTo>
                <a:lnTo>
                  <a:pt x="25923" y="26626"/>
                </a:lnTo>
                <a:lnTo>
                  <a:pt x="17779" y="69595"/>
                </a:lnTo>
                <a:lnTo>
                  <a:pt x="17968" y="76479"/>
                </a:lnTo>
                <a:lnTo>
                  <a:pt x="18526" y="83804"/>
                </a:lnTo>
                <a:lnTo>
                  <a:pt x="19440" y="91580"/>
                </a:lnTo>
                <a:lnTo>
                  <a:pt x="20700" y="99821"/>
                </a:lnTo>
                <a:lnTo>
                  <a:pt x="22732" y="110997"/>
                </a:lnTo>
                <a:lnTo>
                  <a:pt x="23622" y="118617"/>
                </a:lnTo>
                <a:lnTo>
                  <a:pt x="23622" y="129793"/>
                </a:lnTo>
                <a:lnTo>
                  <a:pt x="21716" y="135762"/>
                </a:lnTo>
                <a:lnTo>
                  <a:pt x="13843" y="144906"/>
                </a:lnTo>
                <a:lnTo>
                  <a:pt x="7874" y="147446"/>
                </a:lnTo>
                <a:lnTo>
                  <a:pt x="0" y="147700"/>
                </a:lnTo>
                <a:lnTo>
                  <a:pt x="0" y="157860"/>
                </a:lnTo>
                <a:lnTo>
                  <a:pt x="7874" y="158241"/>
                </a:lnTo>
                <a:lnTo>
                  <a:pt x="13843" y="160654"/>
                </a:lnTo>
                <a:lnTo>
                  <a:pt x="21716" y="169798"/>
                </a:lnTo>
                <a:lnTo>
                  <a:pt x="23622" y="175767"/>
                </a:lnTo>
                <a:lnTo>
                  <a:pt x="23622" y="186816"/>
                </a:lnTo>
                <a:lnTo>
                  <a:pt x="22732" y="194309"/>
                </a:lnTo>
                <a:lnTo>
                  <a:pt x="20700" y="205485"/>
                </a:lnTo>
                <a:lnTo>
                  <a:pt x="19440" y="213578"/>
                </a:lnTo>
                <a:lnTo>
                  <a:pt x="18526" y="221265"/>
                </a:lnTo>
                <a:lnTo>
                  <a:pt x="17968" y="228524"/>
                </a:lnTo>
                <a:lnTo>
                  <a:pt x="17779" y="235330"/>
                </a:lnTo>
                <a:lnTo>
                  <a:pt x="18684" y="252688"/>
                </a:lnTo>
                <a:lnTo>
                  <a:pt x="32257" y="288925"/>
                </a:lnTo>
                <a:lnTo>
                  <a:pt x="75946" y="305942"/>
                </a:lnTo>
                <a:lnTo>
                  <a:pt x="79248" y="305942"/>
                </a:lnTo>
                <a:lnTo>
                  <a:pt x="79248" y="296417"/>
                </a:lnTo>
                <a:lnTo>
                  <a:pt x="77343" y="296417"/>
                </a:lnTo>
                <a:lnTo>
                  <a:pt x="68865" y="295677"/>
                </a:lnTo>
                <a:lnTo>
                  <a:pt x="41544" y="267303"/>
                </a:lnTo>
                <a:lnTo>
                  <a:pt x="38988" y="240029"/>
                </a:lnTo>
                <a:lnTo>
                  <a:pt x="39133" y="234172"/>
                </a:lnTo>
                <a:lnTo>
                  <a:pt x="39576" y="227647"/>
                </a:lnTo>
                <a:lnTo>
                  <a:pt x="40328" y="220456"/>
                </a:lnTo>
                <a:lnTo>
                  <a:pt x="41401" y="212597"/>
                </a:lnTo>
                <a:lnTo>
                  <a:pt x="43052" y="201548"/>
                </a:lnTo>
                <a:lnTo>
                  <a:pt x="43870" y="194309"/>
                </a:lnTo>
                <a:lnTo>
                  <a:pt x="28701" y="156717"/>
                </a:lnTo>
                <a:lnTo>
                  <a:pt x="22986" y="153923"/>
                </a:lnTo>
                <a:lnTo>
                  <a:pt x="22986" y="151764"/>
                </a:lnTo>
                <a:lnTo>
                  <a:pt x="28701" y="148843"/>
                </a:lnTo>
                <a:lnTo>
                  <a:pt x="33527" y="144525"/>
                </a:lnTo>
                <a:lnTo>
                  <a:pt x="41909" y="132841"/>
                </a:lnTo>
                <a:lnTo>
                  <a:pt x="43941" y="125348"/>
                </a:lnTo>
                <a:lnTo>
                  <a:pt x="43885" y="110997"/>
                </a:lnTo>
                <a:lnTo>
                  <a:pt x="43052" y="103504"/>
                </a:lnTo>
                <a:lnTo>
                  <a:pt x="41283" y="91580"/>
                </a:lnTo>
                <a:lnTo>
                  <a:pt x="40328" y="84502"/>
                </a:lnTo>
                <a:lnTo>
                  <a:pt x="39576" y="77215"/>
                </a:lnTo>
                <a:lnTo>
                  <a:pt x="39133" y="70596"/>
                </a:lnTo>
                <a:lnTo>
                  <a:pt x="38988" y="64642"/>
                </a:lnTo>
                <a:lnTo>
                  <a:pt x="39629" y="50379"/>
                </a:lnTo>
                <a:lnTo>
                  <a:pt x="61341" y="12445"/>
                </a:lnTo>
                <a:lnTo>
                  <a:pt x="77343" y="9397"/>
                </a:lnTo>
                <a:lnTo>
                  <a:pt x="79248" y="9397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247381" y="2650363"/>
            <a:ext cx="1154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3925" algn="l"/>
              </a:tabLst>
            </a:pPr>
            <a:r>
              <a:rPr dirty="0" sz="2000" spc="-5">
                <a:latin typeface="Cambria Math"/>
                <a:cs typeface="Cambria Math"/>
              </a:rPr>
              <a:t>𝑚𝑎</a:t>
            </a:r>
            <a:r>
              <a:rPr dirty="0" sz="2000">
                <a:latin typeface="Cambria Math"/>
                <a:cs typeface="Cambria Math"/>
              </a:rPr>
              <a:t>𝑥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𝑧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𝑧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54518" y="2775331"/>
            <a:ext cx="54927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8625" algn="l"/>
              </a:tabLst>
            </a:pPr>
            <a:r>
              <a:rPr dirty="0" sz="1450" spc="40">
                <a:latin typeface="Cambria Math"/>
                <a:cs typeface="Cambria Math"/>
              </a:rPr>
              <a:t>1</a:t>
            </a:r>
            <a:r>
              <a:rPr dirty="0" sz="1450" spc="40">
                <a:latin typeface="Cambria Math"/>
                <a:cs typeface="Cambria Math"/>
              </a:rPr>
              <a:t>	</a:t>
            </a:r>
            <a:r>
              <a:rPr dirty="0"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98822" y="1841499"/>
            <a:ext cx="2651125" cy="1699260"/>
          </a:xfrm>
          <a:custGeom>
            <a:avLst/>
            <a:gdLst/>
            <a:ahLst/>
            <a:cxnLst/>
            <a:rect l="l" t="t" r="r" b="b"/>
            <a:pathLst>
              <a:path w="2651125" h="1699260">
                <a:moveTo>
                  <a:pt x="1170813" y="876935"/>
                </a:moveTo>
                <a:lnTo>
                  <a:pt x="1085469" y="830453"/>
                </a:lnTo>
                <a:lnTo>
                  <a:pt x="1084453" y="859409"/>
                </a:lnTo>
                <a:lnTo>
                  <a:pt x="636447" y="843597"/>
                </a:lnTo>
                <a:lnTo>
                  <a:pt x="1112189" y="103987"/>
                </a:lnTo>
                <a:lnTo>
                  <a:pt x="1136523" y="119634"/>
                </a:lnTo>
                <a:lnTo>
                  <a:pt x="1141209" y="76200"/>
                </a:lnTo>
                <a:lnTo>
                  <a:pt x="1146797" y="24384"/>
                </a:lnTo>
                <a:lnTo>
                  <a:pt x="1147445" y="23114"/>
                </a:lnTo>
                <a:lnTo>
                  <a:pt x="1146924" y="23215"/>
                </a:lnTo>
                <a:lnTo>
                  <a:pt x="1146721" y="23241"/>
                </a:lnTo>
                <a:lnTo>
                  <a:pt x="1087704" y="33591"/>
                </a:lnTo>
                <a:lnTo>
                  <a:pt x="1087704" y="88519"/>
                </a:lnTo>
                <a:lnTo>
                  <a:pt x="602780" y="842403"/>
                </a:lnTo>
                <a:lnTo>
                  <a:pt x="89446" y="824268"/>
                </a:lnTo>
                <a:lnTo>
                  <a:pt x="1085596" y="86880"/>
                </a:lnTo>
                <a:lnTo>
                  <a:pt x="1087310" y="87985"/>
                </a:lnTo>
                <a:lnTo>
                  <a:pt x="1087704" y="88519"/>
                </a:lnTo>
                <a:lnTo>
                  <a:pt x="1087704" y="33591"/>
                </a:lnTo>
                <a:lnTo>
                  <a:pt x="1051814" y="39878"/>
                </a:lnTo>
                <a:lnTo>
                  <a:pt x="1069022" y="63207"/>
                </a:lnTo>
                <a:lnTo>
                  <a:pt x="43002" y="822629"/>
                </a:lnTo>
                <a:lnTo>
                  <a:pt x="38100" y="822452"/>
                </a:lnTo>
                <a:lnTo>
                  <a:pt x="37960" y="826363"/>
                </a:lnTo>
                <a:lnTo>
                  <a:pt x="0" y="854456"/>
                </a:lnTo>
                <a:lnTo>
                  <a:pt x="17272" y="877697"/>
                </a:lnTo>
                <a:lnTo>
                  <a:pt x="52070" y="851941"/>
                </a:lnTo>
                <a:lnTo>
                  <a:pt x="584542" y="870750"/>
                </a:lnTo>
                <a:lnTo>
                  <a:pt x="65024" y="1678432"/>
                </a:lnTo>
                <a:lnTo>
                  <a:pt x="75590" y="1685213"/>
                </a:lnTo>
                <a:lnTo>
                  <a:pt x="85852" y="1699006"/>
                </a:lnTo>
                <a:lnTo>
                  <a:pt x="1097216" y="953452"/>
                </a:lnTo>
                <a:lnTo>
                  <a:pt x="1114425" y="976757"/>
                </a:lnTo>
                <a:lnTo>
                  <a:pt x="1142568" y="921512"/>
                </a:lnTo>
                <a:lnTo>
                  <a:pt x="1158494" y="890270"/>
                </a:lnTo>
                <a:lnTo>
                  <a:pt x="1131239" y="895019"/>
                </a:lnTo>
                <a:lnTo>
                  <a:pt x="1144676" y="888873"/>
                </a:lnTo>
                <a:lnTo>
                  <a:pt x="1097915" y="888873"/>
                </a:lnTo>
                <a:lnTo>
                  <a:pt x="1083411" y="888873"/>
                </a:lnTo>
                <a:lnTo>
                  <a:pt x="1082903" y="903427"/>
                </a:lnTo>
                <a:lnTo>
                  <a:pt x="1062863" y="906907"/>
                </a:lnTo>
                <a:lnTo>
                  <a:pt x="1079995" y="930135"/>
                </a:lnTo>
                <a:lnTo>
                  <a:pt x="130556" y="1630070"/>
                </a:lnTo>
                <a:lnTo>
                  <a:pt x="618210" y="871943"/>
                </a:lnTo>
                <a:lnTo>
                  <a:pt x="1083437" y="888365"/>
                </a:lnTo>
                <a:lnTo>
                  <a:pt x="1097927" y="888365"/>
                </a:lnTo>
                <a:lnTo>
                  <a:pt x="1145794" y="888365"/>
                </a:lnTo>
                <a:lnTo>
                  <a:pt x="1170813" y="876935"/>
                </a:lnTo>
                <a:close/>
              </a:path>
              <a:path w="2651125" h="1699260">
                <a:moveTo>
                  <a:pt x="2650490" y="450850"/>
                </a:moveTo>
                <a:lnTo>
                  <a:pt x="2635453" y="414020"/>
                </a:lnTo>
                <a:lnTo>
                  <a:pt x="2613787" y="360934"/>
                </a:lnTo>
                <a:lnTo>
                  <a:pt x="2594749" y="382638"/>
                </a:lnTo>
                <a:lnTo>
                  <a:pt x="2157857" y="0"/>
                </a:lnTo>
                <a:lnTo>
                  <a:pt x="2138807" y="21844"/>
                </a:lnTo>
                <a:lnTo>
                  <a:pt x="2575572" y="404482"/>
                </a:lnTo>
                <a:lnTo>
                  <a:pt x="2556510" y="426212"/>
                </a:lnTo>
                <a:lnTo>
                  <a:pt x="2650490" y="450850"/>
                </a:lnTo>
                <a:close/>
              </a:path>
              <a:path w="2651125" h="1699260">
                <a:moveTo>
                  <a:pt x="2651125" y="451358"/>
                </a:moveTo>
                <a:lnTo>
                  <a:pt x="2556764" y="474345"/>
                </a:lnTo>
                <a:lnTo>
                  <a:pt x="2575547" y="496544"/>
                </a:lnTo>
                <a:lnTo>
                  <a:pt x="2105406" y="894715"/>
                </a:lnTo>
                <a:lnTo>
                  <a:pt x="2124202" y="916813"/>
                </a:lnTo>
                <a:lnTo>
                  <a:pt x="2594178" y="518553"/>
                </a:lnTo>
                <a:lnTo>
                  <a:pt x="2612898" y="540639"/>
                </a:lnTo>
                <a:lnTo>
                  <a:pt x="2635783" y="487172"/>
                </a:lnTo>
                <a:lnTo>
                  <a:pt x="2651125" y="451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208778" y="1863344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4802" y="2178177"/>
            <a:ext cx="189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46396" y="2686558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0235" y="2657601"/>
            <a:ext cx="10477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7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48655" y="3009722"/>
            <a:ext cx="32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179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dirty="0" sz="1750" spc="12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89838" y="3824478"/>
            <a:ext cx="2478405" cy="2474595"/>
            <a:chOff x="989838" y="3824478"/>
            <a:chExt cx="2478405" cy="2474595"/>
          </a:xfrm>
        </p:grpSpPr>
        <p:sp>
          <p:nvSpPr>
            <p:cNvPr id="44" name="object 44"/>
            <p:cNvSpPr/>
            <p:nvPr/>
          </p:nvSpPr>
          <p:spPr>
            <a:xfrm>
              <a:off x="989838" y="3824478"/>
              <a:ext cx="2474595" cy="2474595"/>
            </a:xfrm>
            <a:custGeom>
              <a:avLst/>
              <a:gdLst/>
              <a:ahLst/>
              <a:cxnLst/>
              <a:rect l="l" t="t" r="r" b="b"/>
              <a:pathLst>
                <a:path w="2474595" h="2474595">
                  <a:moveTo>
                    <a:pt x="2474341" y="1563624"/>
                  </a:moveTo>
                  <a:lnTo>
                    <a:pt x="2445385" y="1549146"/>
                  </a:lnTo>
                  <a:lnTo>
                    <a:pt x="2387473" y="1520190"/>
                  </a:lnTo>
                  <a:lnTo>
                    <a:pt x="2387473" y="1549146"/>
                  </a:lnTo>
                  <a:lnTo>
                    <a:pt x="1251966" y="1549146"/>
                  </a:lnTo>
                  <a:lnTo>
                    <a:pt x="1251966" y="86868"/>
                  </a:lnTo>
                  <a:lnTo>
                    <a:pt x="1280922" y="86868"/>
                  </a:lnTo>
                  <a:lnTo>
                    <a:pt x="1273683" y="72390"/>
                  </a:lnTo>
                  <a:lnTo>
                    <a:pt x="1237488" y="0"/>
                  </a:lnTo>
                  <a:lnTo>
                    <a:pt x="1194054" y="86868"/>
                  </a:lnTo>
                  <a:lnTo>
                    <a:pt x="1223010" y="86868"/>
                  </a:lnTo>
                  <a:lnTo>
                    <a:pt x="1223010" y="1549146"/>
                  </a:lnTo>
                  <a:lnTo>
                    <a:pt x="0" y="1549146"/>
                  </a:lnTo>
                  <a:lnTo>
                    <a:pt x="0" y="1578102"/>
                  </a:lnTo>
                  <a:lnTo>
                    <a:pt x="1223010" y="1578102"/>
                  </a:lnTo>
                  <a:lnTo>
                    <a:pt x="1223010" y="2474341"/>
                  </a:lnTo>
                  <a:lnTo>
                    <a:pt x="1251966" y="2474341"/>
                  </a:lnTo>
                  <a:lnTo>
                    <a:pt x="1251966" y="1578102"/>
                  </a:lnTo>
                  <a:lnTo>
                    <a:pt x="2387473" y="1578102"/>
                  </a:lnTo>
                  <a:lnTo>
                    <a:pt x="2387473" y="1607058"/>
                  </a:lnTo>
                  <a:lnTo>
                    <a:pt x="2445385" y="1578102"/>
                  </a:lnTo>
                  <a:lnTo>
                    <a:pt x="2474341" y="156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92352" y="4283964"/>
              <a:ext cx="2146935" cy="1079500"/>
            </a:xfrm>
            <a:custGeom>
              <a:avLst/>
              <a:gdLst/>
              <a:ahLst/>
              <a:cxnLst/>
              <a:rect l="l" t="t" r="r" b="b"/>
              <a:pathLst>
                <a:path w="2146935" h="1079500">
                  <a:moveTo>
                    <a:pt x="0" y="1053084"/>
                  </a:moveTo>
                  <a:lnTo>
                    <a:pt x="1237106" y="1053084"/>
                  </a:lnTo>
                </a:path>
                <a:path w="2146935" h="1079500">
                  <a:moveTo>
                    <a:pt x="1187196" y="1079246"/>
                  </a:moveTo>
                  <a:lnTo>
                    <a:pt x="2146427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40404" y="4410329"/>
            <a:ext cx="1497965" cy="115189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  <a:p>
            <a:pPr marL="27051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57626" y="4239005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7780" y="2334641"/>
            <a:ext cx="457834" cy="1483360"/>
            <a:chOff x="787780" y="2334641"/>
            <a:chExt cx="457834" cy="1483360"/>
          </a:xfrm>
        </p:grpSpPr>
        <p:sp>
          <p:nvSpPr>
            <p:cNvPr id="49" name="object 49"/>
            <p:cNvSpPr/>
            <p:nvPr/>
          </p:nvSpPr>
          <p:spPr>
            <a:xfrm>
              <a:off x="790955" y="2337816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451104" y="0"/>
                  </a:moveTo>
                  <a:lnTo>
                    <a:pt x="0" y="0"/>
                  </a:lnTo>
                  <a:lnTo>
                    <a:pt x="0" y="1476755"/>
                  </a:lnTo>
                  <a:lnTo>
                    <a:pt x="451104" y="1476755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90955" y="2337816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0" y="1476755"/>
                  </a:moveTo>
                  <a:lnTo>
                    <a:pt x="451104" y="1476755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1476755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2447544"/>
              <a:ext cx="342900" cy="3429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33627" y="244754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24905" y="2310305"/>
            <a:ext cx="1701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31977" y="3281045"/>
            <a:ext cx="349250" cy="349250"/>
            <a:chOff x="831977" y="3281045"/>
            <a:chExt cx="349250" cy="349250"/>
          </a:xfrm>
        </p:grpSpPr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152" y="3284220"/>
              <a:ext cx="342900" cy="3428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35152" y="32842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835152" y="3284220"/>
            <a:ext cx="342900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7630">
              <a:lnSpc>
                <a:spcPts val="2640"/>
              </a:lnSpc>
            </a:pPr>
            <a:r>
              <a:rPr dirty="0" sz="2550" spc="-5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4623" y="1926412"/>
            <a:ext cx="685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227960" y="1866773"/>
            <a:ext cx="988060" cy="581025"/>
            <a:chOff x="2227960" y="1866773"/>
            <a:chExt cx="988060" cy="581025"/>
          </a:xfrm>
        </p:grpSpPr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1135" y="1869948"/>
              <a:ext cx="981456" cy="57454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231135" y="1869948"/>
              <a:ext cx="981710" cy="574675"/>
            </a:xfrm>
            <a:custGeom>
              <a:avLst/>
              <a:gdLst/>
              <a:ahLst/>
              <a:cxnLst/>
              <a:rect l="l" t="t" r="r" b="b"/>
              <a:pathLst>
                <a:path w="981710" h="574675">
                  <a:moveTo>
                    <a:pt x="0" y="287274"/>
                  </a:moveTo>
                  <a:lnTo>
                    <a:pt x="14987" y="216550"/>
                  </a:lnTo>
                  <a:lnTo>
                    <a:pt x="57497" y="152240"/>
                  </a:lnTo>
                  <a:lnTo>
                    <a:pt x="87923" y="123163"/>
                  </a:lnTo>
                  <a:lnTo>
                    <a:pt x="123849" y="96497"/>
                  </a:lnTo>
                  <a:lnTo>
                    <a:pt x="164817" y="72513"/>
                  </a:lnTo>
                  <a:lnTo>
                    <a:pt x="210366" y="51479"/>
                  </a:lnTo>
                  <a:lnTo>
                    <a:pt x="260035" y="33665"/>
                  </a:lnTo>
                  <a:lnTo>
                    <a:pt x="313366" y="19340"/>
                  </a:lnTo>
                  <a:lnTo>
                    <a:pt x="369899" y="8775"/>
                  </a:lnTo>
                  <a:lnTo>
                    <a:pt x="429172" y="2238"/>
                  </a:lnTo>
                  <a:lnTo>
                    <a:pt x="490727" y="0"/>
                  </a:lnTo>
                  <a:lnTo>
                    <a:pt x="552283" y="2238"/>
                  </a:lnTo>
                  <a:lnTo>
                    <a:pt x="611556" y="8775"/>
                  </a:lnTo>
                  <a:lnTo>
                    <a:pt x="668089" y="19340"/>
                  </a:lnTo>
                  <a:lnTo>
                    <a:pt x="721420" y="33665"/>
                  </a:lnTo>
                  <a:lnTo>
                    <a:pt x="771089" y="51479"/>
                  </a:lnTo>
                  <a:lnTo>
                    <a:pt x="816638" y="72513"/>
                  </a:lnTo>
                  <a:lnTo>
                    <a:pt x="857606" y="96497"/>
                  </a:lnTo>
                  <a:lnTo>
                    <a:pt x="893532" y="123163"/>
                  </a:lnTo>
                  <a:lnTo>
                    <a:pt x="923958" y="152240"/>
                  </a:lnTo>
                  <a:lnTo>
                    <a:pt x="948423" y="183459"/>
                  </a:lnTo>
                  <a:lnTo>
                    <a:pt x="977632" y="251245"/>
                  </a:lnTo>
                  <a:lnTo>
                    <a:pt x="981456" y="287274"/>
                  </a:lnTo>
                  <a:lnTo>
                    <a:pt x="977632" y="323302"/>
                  </a:lnTo>
                  <a:lnTo>
                    <a:pt x="948423" y="391088"/>
                  </a:lnTo>
                  <a:lnTo>
                    <a:pt x="923958" y="422307"/>
                  </a:lnTo>
                  <a:lnTo>
                    <a:pt x="893532" y="451384"/>
                  </a:lnTo>
                  <a:lnTo>
                    <a:pt x="857606" y="478050"/>
                  </a:lnTo>
                  <a:lnTo>
                    <a:pt x="816638" y="502034"/>
                  </a:lnTo>
                  <a:lnTo>
                    <a:pt x="771089" y="523068"/>
                  </a:lnTo>
                  <a:lnTo>
                    <a:pt x="721420" y="540882"/>
                  </a:lnTo>
                  <a:lnTo>
                    <a:pt x="668089" y="555207"/>
                  </a:lnTo>
                  <a:lnTo>
                    <a:pt x="611556" y="565772"/>
                  </a:lnTo>
                  <a:lnTo>
                    <a:pt x="552283" y="572309"/>
                  </a:lnTo>
                  <a:lnTo>
                    <a:pt x="490727" y="574548"/>
                  </a:lnTo>
                  <a:lnTo>
                    <a:pt x="429172" y="572309"/>
                  </a:lnTo>
                  <a:lnTo>
                    <a:pt x="369899" y="565772"/>
                  </a:lnTo>
                  <a:lnTo>
                    <a:pt x="313366" y="555207"/>
                  </a:lnTo>
                  <a:lnTo>
                    <a:pt x="260035" y="540882"/>
                  </a:lnTo>
                  <a:lnTo>
                    <a:pt x="210366" y="523068"/>
                  </a:lnTo>
                  <a:lnTo>
                    <a:pt x="164817" y="502034"/>
                  </a:lnTo>
                  <a:lnTo>
                    <a:pt x="123849" y="478050"/>
                  </a:lnTo>
                  <a:lnTo>
                    <a:pt x="87923" y="451384"/>
                  </a:lnTo>
                  <a:lnTo>
                    <a:pt x="57497" y="422307"/>
                  </a:lnTo>
                  <a:lnTo>
                    <a:pt x="33032" y="391088"/>
                  </a:lnTo>
                  <a:lnTo>
                    <a:pt x="3823" y="323302"/>
                  </a:lnTo>
                  <a:lnTo>
                    <a:pt x="0" y="287274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474214" y="1992248"/>
            <a:ext cx="497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23998" y="1709165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67320" y="2148839"/>
            <a:ext cx="2308860" cy="1316355"/>
          </a:xfrm>
          <a:custGeom>
            <a:avLst/>
            <a:gdLst/>
            <a:ahLst/>
            <a:cxnLst/>
            <a:rect l="l" t="t" r="r" b="b"/>
            <a:pathLst>
              <a:path w="2308860" h="1316354">
                <a:moveTo>
                  <a:pt x="1065212" y="8382"/>
                </a:moveTo>
                <a:lnTo>
                  <a:pt x="968438" y="508"/>
                </a:lnTo>
                <a:lnTo>
                  <a:pt x="979233" y="27381"/>
                </a:lnTo>
                <a:lnTo>
                  <a:pt x="0" y="420751"/>
                </a:lnTo>
                <a:lnTo>
                  <a:pt x="10795" y="447675"/>
                </a:lnTo>
                <a:lnTo>
                  <a:pt x="985266" y="56108"/>
                </a:lnTo>
                <a:lnTo>
                  <a:pt x="993457" y="62763"/>
                </a:lnTo>
                <a:lnTo>
                  <a:pt x="996188" y="69519"/>
                </a:lnTo>
                <a:lnTo>
                  <a:pt x="241" y="1298194"/>
                </a:lnTo>
                <a:lnTo>
                  <a:pt x="22745" y="1316355"/>
                </a:lnTo>
                <a:lnTo>
                  <a:pt x="1020914" y="85039"/>
                </a:lnTo>
                <a:lnTo>
                  <a:pt x="1043368" y="103251"/>
                </a:lnTo>
                <a:lnTo>
                  <a:pt x="1053909" y="55499"/>
                </a:lnTo>
                <a:lnTo>
                  <a:pt x="1064018" y="9728"/>
                </a:lnTo>
                <a:lnTo>
                  <a:pt x="1065212" y="8382"/>
                </a:lnTo>
                <a:close/>
              </a:path>
              <a:path w="2308860" h="1316354">
                <a:moveTo>
                  <a:pt x="2308796" y="43434"/>
                </a:moveTo>
                <a:lnTo>
                  <a:pt x="2279840" y="28956"/>
                </a:lnTo>
                <a:lnTo>
                  <a:pt x="2221928" y="0"/>
                </a:lnTo>
                <a:lnTo>
                  <a:pt x="2221928" y="28956"/>
                </a:lnTo>
                <a:lnTo>
                  <a:pt x="2053653" y="28956"/>
                </a:lnTo>
                <a:lnTo>
                  <a:pt x="2053653" y="57912"/>
                </a:lnTo>
                <a:lnTo>
                  <a:pt x="2221928" y="57912"/>
                </a:lnTo>
                <a:lnTo>
                  <a:pt x="2221928" y="86868"/>
                </a:lnTo>
                <a:lnTo>
                  <a:pt x="2279840" y="57912"/>
                </a:lnTo>
                <a:lnTo>
                  <a:pt x="2308796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613661" y="1936241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1094" y="2854274"/>
            <a:ext cx="189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47617" y="1936241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606296" y="2446020"/>
            <a:ext cx="1904364" cy="3981450"/>
            <a:chOff x="1606296" y="2446020"/>
            <a:chExt cx="1904364" cy="3981450"/>
          </a:xfrm>
        </p:grpSpPr>
        <p:sp>
          <p:nvSpPr>
            <p:cNvPr id="69" name="object 69"/>
            <p:cNvSpPr/>
            <p:nvPr/>
          </p:nvSpPr>
          <p:spPr>
            <a:xfrm>
              <a:off x="1635252" y="4320540"/>
              <a:ext cx="1846580" cy="2077720"/>
            </a:xfrm>
            <a:custGeom>
              <a:avLst/>
              <a:gdLst/>
              <a:ahLst/>
              <a:cxnLst/>
              <a:rect l="l" t="t" r="r" b="b"/>
              <a:pathLst>
                <a:path w="1846579" h="2077720">
                  <a:moveTo>
                    <a:pt x="0" y="2077351"/>
                  </a:moveTo>
                  <a:lnTo>
                    <a:pt x="1846199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360676" y="2474976"/>
              <a:ext cx="745490" cy="410209"/>
            </a:xfrm>
            <a:custGeom>
              <a:avLst/>
              <a:gdLst/>
              <a:ahLst/>
              <a:cxnLst/>
              <a:rect l="l" t="t" r="r" b="b"/>
              <a:pathLst>
                <a:path w="745489" h="410210">
                  <a:moveTo>
                    <a:pt x="0" y="384048"/>
                  </a:moveTo>
                  <a:lnTo>
                    <a:pt x="431926" y="384048"/>
                  </a:lnTo>
                </a:path>
                <a:path w="745489" h="410210">
                  <a:moveTo>
                    <a:pt x="381000" y="409956"/>
                  </a:moveTo>
                  <a:lnTo>
                    <a:pt x="745363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/>
          <p:nvPr/>
        </p:nvSpPr>
        <p:spPr>
          <a:xfrm>
            <a:off x="5282946" y="3909821"/>
            <a:ext cx="2474595" cy="2474595"/>
          </a:xfrm>
          <a:custGeom>
            <a:avLst/>
            <a:gdLst/>
            <a:ahLst/>
            <a:cxnLst/>
            <a:rect l="l" t="t" r="r" b="b"/>
            <a:pathLst>
              <a:path w="2474595" h="2474595">
                <a:moveTo>
                  <a:pt x="2474341" y="1563624"/>
                </a:moveTo>
                <a:lnTo>
                  <a:pt x="2445385" y="1549146"/>
                </a:lnTo>
                <a:lnTo>
                  <a:pt x="2387473" y="1520190"/>
                </a:lnTo>
                <a:lnTo>
                  <a:pt x="2387473" y="1549146"/>
                </a:lnTo>
                <a:lnTo>
                  <a:pt x="1251953" y="1549146"/>
                </a:lnTo>
                <a:lnTo>
                  <a:pt x="1251953" y="86868"/>
                </a:lnTo>
                <a:lnTo>
                  <a:pt x="1280922" y="86868"/>
                </a:lnTo>
                <a:lnTo>
                  <a:pt x="1273683" y="72390"/>
                </a:lnTo>
                <a:lnTo>
                  <a:pt x="1237475" y="0"/>
                </a:lnTo>
                <a:lnTo>
                  <a:pt x="1194054" y="86868"/>
                </a:lnTo>
                <a:lnTo>
                  <a:pt x="1223010" y="86868"/>
                </a:lnTo>
                <a:lnTo>
                  <a:pt x="1223010" y="1549146"/>
                </a:lnTo>
                <a:lnTo>
                  <a:pt x="0" y="1549146"/>
                </a:lnTo>
                <a:lnTo>
                  <a:pt x="0" y="1578102"/>
                </a:lnTo>
                <a:lnTo>
                  <a:pt x="1223010" y="1578102"/>
                </a:lnTo>
                <a:lnTo>
                  <a:pt x="1223010" y="2474341"/>
                </a:lnTo>
                <a:lnTo>
                  <a:pt x="1251953" y="2474341"/>
                </a:lnTo>
                <a:lnTo>
                  <a:pt x="1251953" y="1578102"/>
                </a:lnTo>
                <a:lnTo>
                  <a:pt x="2387473" y="1578102"/>
                </a:lnTo>
                <a:lnTo>
                  <a:pt x="2387473" y="1607058"/>
                </a:lnTo>
                <a:lnTo>
                  <a:pt x="2445385" y="1578102"/>
                </a:lnTo>
                <a:lnTo>
                  <a:pt x="2474341" y="1563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792339" y="5257038"/>
            <a:ext cx="187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47104" y="4369308"/>
            <a:ext cx="1184275" cy="1332230"/>
          </a:xfrm>
          <a:custGeom>
            <a:avLst/>
            <a:gdLst/>
            <a:ahLst/>
            <a:cxnLst/>
            <a:rect l="l" t="t" r="r" b="b"/>
            <a:pathLst>
              <a:path w="1184275" h="1332229">
                <a:moveTo>
                  <a:pt x="0" y="1332014"/>
                </a:moveTo>
                <a:lnTo>
                  <a:pt x="1183894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415276" y="498208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82688" y="4837303"/>
            <a:ext cx="161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dirty="0" sz="2400">
                <a:latin typeface="Cambria Math"/>
                <a:cs typeface="Cambria Math"/>
              </a:rPr>
              <a:t>𝑧	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50989" y="4324857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220970" y="4376673"/>
            <a:ext cx="2583180" cy="2136140"/>
            <a:chOff x="5220970" y="4376673"/>
            <a:chExt cx="2583180" cy="2136140"/>
          </a:xfrm>
        </p:grpSpPr>
        <p:sp>
          <p:nvSpPr>
            <p:cNvPr id="78" name="object 78"/>
            <p:cNvSpPr/>
            <p:nvPr/>
          </p:nvSpPr>
          <p:spPr>
            <a:xfrm>
              <a:off x="5928360" y="4405883"/>
              <a:ext cx="1846580" cy="2077720"/>
            </a:xfrm>
            <a:custGeom>
              <a:avLst/>
              <a:gdLst/>
              <a:ahLst/>
              <a:cxnLst/>
              <a:rect l="l" t="t" r="r" b="b"/>
              <a:pathLst>
                <a:path w="1846579" h="2077720">
                  <a:moveTo>
                    <a:pt x="0" y="2077351"/>
                  </a:moveTo>
                  <a:lnTo>
                    <a:pt x="1846198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375148" y="5099303"/>
              <a:ext cx="1139825" cy="610870"/>
            </a:xfrm>
            <a:custGeom>
              <a:avLst/>
              <a:gdLst/>
              <a:ahLst/>
              <a:cxnLst/>
              <a:rect l="l" t="t" r="r" b="b"/>
              <a:pathLst>
                <a:path w="1139825" h="610870">
                  <a:moveTo>
                    <a:pt x="0" y="0"/>
                  </a:moveTo>
                  <a:lnTo>
                    <a:pt x="1139444" y="610501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250180" y="5106923"/>
              <a:ext cx="1877060" cy="1019175"/>
            </a:xfrm>
            <a:custGeom>
              <a:avLst/>
              <a:gdLst/>
              <a:ahLst/>
              <a:cxnLst/>
              <a:rect l="l" t="t" r="r" b="b"/>
              <a:pathLst>
                <a:path w="1877059" h="1019175">
                  <a:moveTo>
                    <a:pt x="0" y="0"/>
                  </a:moveTo>
                  <a:lnTo>
                    <a:pt x="1876805" y="1018565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7133208" y="6031483"/>
            <a:ext cx="1878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2</a:t>
            </a:r>
            <a:r>
              <a:rPr dirty="0" baseline="-15873" sz="2625" spc="5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135">
                <a:latin typeface="Cambria Math"/>
                <a:cs typeface="Cambria Math"/>
              </a:rPr>
              <a:t>𝑤</a:t>
            </a:r>
            <a:r>
              <a:rPr dirty="0" baseline="28571" sz="2625" spc="202">
                <a:latin typeface="Cambria Math"/>
                <a:cs typeface="Cambria Math"/>
              </a:rPr>
              <a:t>′</a:t>
            </a:r>
            <a:r>
              <a:rPr dirty="0" sz="2400" spc="135">
                <a:latin typeface="Cambria Math"/>
                <a:cs typeface="Cambria Math"/>
              </a:rPr>
              <a:t>𝑥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120">
                <a:latin typeface="Cambria Math"/>
                <a:cs typeface="Cambria Math"/>
              </a:rPr>
              <a:t>𝑏</a:t>
            </a:r>
            <a:r>
              <a:rPr dirty="0" baseline="28571" sz="2625" spc="179">
                <a:latin typeface="Cambria Math"/>
                <a:cs typeface="Cambria Math"/>
              </a:rPr>
              <a:t>′</a:t>
            </a:r>
            <a:endParaRPr baseline="28571" sz="2625">
              <a:latin typeface="Cambria Math"/>
              <a:cs typeface="Cambria Math"/>
            </a:endParaRPr>
          </a:p>
        </p:txBody>
      </p:sp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88508" y="3329940"/>
            <a:ext cx="3439667" cy="95402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5588508" y="3329940"/>
            <a:ext cx="3439795" cy="95440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090930" marR="234950" indent="-847725">
              <a:lnSpc>
                <a:spcPct val="100000"/>
              </a:lnSpc>
              <a:spcBef>
                <a:spcPts val="185"/>
              </a:spcBef>
            </a:pPr>
            <a:r>
              <a:rPr dirty="0" sz="2800" spc="-10">
                <a:latin typeface="Calibri"/>
                <a:cs typeface="Calibri"/>
              </a:rPr>
              <a:t>Learnable Activation </a:t>
            </a:r>
            <a:r>
              <a:rPr dirty="0" sz="2800" spc="-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35451" y="662940"/>
            <a:ext cx="5318760" cy="866140"/>
            <a:chOff x="3235451" y="662940"/>
            <a:chExt cx="5318760" cy="866140"/>
          </a:xfrm>
        </p:grpSpPr>
        <p:pic>
          <p:nvPicPr>
            <p:cNvPr id="85" name="object 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6510" y="733065"/>
              <a:ext cx="5181610" cy="63243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5451" y="662940"/>
              <a:ext cx="5318759" cy="86563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6807" y="763524"/>
              <a:ext cx="5081016" cy="524255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3416808" y="763523"/>
            <a:ext cx="5081270" cy="524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is 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791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Example</a:t>
            </a:r>
            <a:r>
              <a:rPr dirty="0" sz="4400" spc="-40"/>
              <a:t> </a:t>
            </a:r>
            <a:r>
              <a:rPr dirty="0" sz="4400"/>
              <a:t>of</a:t>
            </a:r>
            <a:r>
              <a:rPr dirty="0" sz="4400" spc="-35"/>
              <a:t> </a:t>
            </a:r>
            <a:r>
              <a:rPr dirty="0" sz="4400" spc="-15"/>
              <a:t>Neural</a:t>
            </a:r>
            <a:r>
              <a:rPr dirty="0" sz="4400" spc="-20"/>
              <a:t> </a:t>
            </a:r>
            <a:r>
              <a:rPr dirty="0" sz="4400" spc="-15"/>
              <a:t>Network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4" name="object 4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1119" y="3812489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26" name="object 26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31" name="object 31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6063" y="1654251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03804" y="1516380"/>
            <a:ext cx="1022985" cy="759460"/>
            <a:chOff x="3003804" y="1516380"/>
            <a:chExt cx="1022985" cy="759460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9524" y="1562100"/>
              <a:ext cx="931163" cy="5791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804" y="1516380"/>
              <a:ext cx="1022604" cy="7589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26664" y="3121151"/>
            <a:ext cx="1022985" cy="759460"/>
            <a:chOff x="3026664" y="3121151"/>
            <a:chExt cx="1022985" cy="75946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2384" y="3168395"/>
              <a:ext cx="929640" cy="57911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6664" y="3121151"/>
              <a:ext cx="1022603" cy="7589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1820" y="3208019"/>
              <a:ext cx="810768" cy="46177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131820" y="3208020"/>
            <a:ext cx="810895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34790" y="168630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05985" y="2274570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39615" y="3792092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92015" y="3221177"/>
            <a:ext cx="273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08014" y="168719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78955" y="2275459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60084" y="3792982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64985" y="3222193"/>
            <a:ext cx="273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148071" y="1578863"/>
            <a:ext cx="1022985" cy="759460"/>
            <a:chOff x="5148071" y="1578863"/>
            <a:chExt cx="1022985" cy="759460"/>
          </a:xfrm>
        </p:grpSpPr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3791" y="1626107"/>
              <a:ext cx="929639" cy="57912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8071" y="1578863"/>
              <a:ext cx="1022603" cy="7589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53227" y="1665731"/>
              <a:ext cx="810768" cy="46177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253228" y="1665732"/>
            <a:ext cx="810895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0.86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69408" y="3185160"/>
            <a:ext cx="1022985" cy="759460"/>
            <a:chOff x="5169408" y="3185160"/>
            <a:chExt cx="1022985" cy="759460"/>
          </a:xfrm>
        </p:grpSpPr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5128" y="3230880"/>
              <a:ext cx="931163" cy="57912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8" y="3185160"/>
              <a:ext cx="1022603" cy="75895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4564" y="3270504"/>
              <a:ext cx="812291" cy="46177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5274564" y="3270503"/>
            <a:ext cx="812800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400543" y="1540763"/>
            <a:ext cx="1022985" cy="759460"/>
            <a:chOff x="7400543" y="1540763"/>
            <a:chExt cx="1022985" cy="759460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46263" y="1586483"/>
              <a:ext cx="931164" cy="5791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00543" y="1540763"/>
              <a:ext cx="1022603" cy="75895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05699" y="1626107"/>
              <a:ext cx="812292" cy="461772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7505700" y="1626107"/>
            <a:ext cx="812800" cy="46228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209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0.62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23404" y="3145535"/>
            <a:ext cx="1022985" cy="759460"/>
            <a:chOff x="7423404" y="3145535"/>
            <a:chExt cx="1022985" cy="759460"/>
          </a:xfrm>
        </p:grpSpPr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69124" y="3192779"/>
              <a:ext cx="929640" cy="57759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23404" y="3145535"/>
              <a:ext cx="1022603" cy="7589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28560" y="3232403"/>
              <a:ext cx="810768" cy="460248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7528559" y="3232404"/>
            <a:ext cx="810895" cy="4603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0.83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670933" y="2262377"/>
            <a:ext cx="465455" cy="835025"/>
            <a:chOff x="4670933" y="2262377"/>
            <a:chExt cx="465455" cy="835025"/>
          </a:xfrm>
        </p:grpSpPr>
        <p:sp>
          <p:nvSpPr>
            <p:cNvPr id="76" name="object 76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863084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674108" y="2645664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672457" y="3787902"/>
            <a:ext cx="465455" cy="835025"/>
            <a:chOff x="4672457" y="3787902"/>
            <a:chExt cx="465455" cy="835025"/>
          </a:xfrm>
        </p:grpSpPr>
        <p:sp>
          <p:nvSpPr>
            <p:cNvPr id="81" name="object 81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864608" y="3787902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675632" y="4169664"/>
            <a:ext cx="459105" cy="4495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60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848729" y="2257805"/>
            <a:ext cx="465455" cy="835025"/>
            <a:chOff x="6848729" y="2257805"/>
            <a:chExt cx="465455" cy="835025"/>
          </a:xfrm>
        </p:grpSpPr>
        <p:sp>
          <p:nvSpPr>
            <p:cNvPr id="86" name="object 86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040880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851904" y="2641092"/>
            <a:ext cx="459105" cy="44830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50"/>
              </a:spcBef>
            </a:pPr>
            <a:r>
              <a:rPr dirty="0" sz="2400" spc="-5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903593" y="3815334"/>
            <a:ext cx="463550" cy="835025"/>
            <a:chOff x="6903593" y="3815334"/>
            <a:chExt cx="463550" cy="835025"/>
          </a:xfrm>
        </p:grpSpPr>
        <p:sp>
          <p:nvSpPr>
            <p:cNvPr id="91" name="object 91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094220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6906768" y="4197096"/>
            <a:ext cx="457200" cy="4495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60"/>
              </a:spcBef>
            </a:pP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96" name="object 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63625" y="359181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791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Example</a:t>
            </a:r>
            <a:r>
              <a:rPr dirty="0" sz="4400" spc="-40"/>
              <a:t> </a:t>
            </a:r>
            <a:r>
              <a:rPr dirty="0" sz="4400"/>
              <a:t>of</a:t>
            </a:r>
            <a:r>
              <a:rPr dirty="0" sz="4400" spc="-35"/>
              <a:t> </a:t>
            </a:r>
            <a:r>
              <a:rPr dirty="0" sz="4400" spc="-15"/>
              <a:t>Neural</a:t>
            </a:r>
            <a:r>
              <a:rPr dirty="0" sz="4400" spc="-20"/>
              <a:t> </a:t>
            </a:r>
            <a:r>
              <a:rPr dirty="0" sz="4400" spc="-15"/>
              <a:t>Network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4" name="object 4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1119" y="3812489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26" name="object 26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31" name="object 31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03804" y="1516380"/>
            <a:ext cx="1022985" cy="759460"/>
            <a:chOff x="3003804" y="1516380"/>
            <a:chExt cx="1022985" cy="75946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9524" y="1562100"/>
              <a:ext cx="931163" cy="5791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804" y="1516380"/>
              <a:ext cx="1022604" cy="7589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960" y="1601724"/>
              <a:ext cx="812291" cy="46177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108960" y="1601724"/>
            <a:ext cx="81280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0.73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15995" y="3121151"/>
            <a:ext cx="931544" cy="759460"/>
            <a:chOff x="3015995" y="3121151"/>
            <a:chExt cx="931544" cy="75946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5995" y="3168395"/>
              <a:ext cx="931163" cy="5791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6475" y="3121151"/>
              <a:ext cx="868679" cy="7589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5431" y="3208019"/>
              <a:ext cx="812292" cy="46177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075432" y="3208020"/>
            <a:ext cx="81280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05985" y="2274570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9615" y="3792092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2015" y="3221177"/>
            <a:ext cx="273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34790" y="1687195"/>
            <a:ext cx="2353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5670" algn="l"/>
              </a:tabLst>
            </a:pPr>
            <a:r>
              <a:rPr dirty="0" sz="2400">
                <a:latin typeface="Calibri"/>
                <a:cs typeface="Calibri"/>
              </a:rPr>
              <a:t>2	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78955" y="2275459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60084" y="3792982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64985" y="3222193"/>
            <a:ext cx="273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109971" y="1470660"/>
            <a:ext cx="1022985" cy="759460"/>
            <a:chOff x="5109971" y="1470660"/>
            <a:chExt cx="1022985" cy="759460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5691" y="1516380"/>
              <a:ext cx="931163" cy="5791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9971" y="1470660"/>
              <a:ext cx="1022603" cy="7589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15127" y="1556004"/>
              <a:ext cx="812291" cy="461772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215128" y="1556003"/>
            <a:ext cx="81280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0.72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169408" y="3185160"/>
            <a:ext cx="1022985" cy="759460"/>
            <a:chOff x="5169408" y="3185160"/>
            <a:chExt cx="1022985" cy="759460"/>
          </a:xfrm>
        </p:grpSpPr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128" y="3230880"/>
              <a:ext cx="931163" cy="57912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8" y="3185160"/>
              <a:ext cx="1022603" cy="75895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4564" y="3270504"/>
              <a:ext cx="812291" cy="46177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274564" y="3270503"/>
            <a:ext cx="812800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435595" y="1488947"/>
            <a:ext cx="1022985" cy="759460"/>
            <a:chOff x="7435595" y="1488947"/>
            <a:chExt cx="1022985" cy="759460"/>
          </a:xfrm>
        </p:grpSpPr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1315" y="1534667"/>
              <a:ext cx="929640" cy="5791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35595" y="1488947"/>
              <a:ext cx="1022603" cy="75895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0751" y="1574291"/>
              <a:ext cx="810768" cy="461772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7540752" y="1574291"/>
            <a:ext cx="810895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0.51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516368" y="3142488"/>
            <a:ext cx="1022985" cy="759460"/>
            <a:chOff x="7516368" y="3142488"/>
            <a:chExt cx="1022985" cy="759460"/>
          </a:xfrm>
        </p:grpSpPr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62088" y="3188208"/>
              <a:ext cx="931163" cy="57912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16368" y="3142488"/>
              <a:ext cx="1022603" cy="75895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21524" y="3227832"/>
              <a:ext cx="812292" cy="461771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621523" y="3227832"/>
            <a:ext cx="812800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0.85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670933" y="2262377"/>
            <a:ext cx="465455" cy="835025"/>
            <a:chOff x="4670933" y="2262377"/>
            <a:chExt cx="465455" cy="835025"/>
          </a:xfrm>
        </p:grpSpPr>
        <p:sp>
          <p:nvSpPr>
            <p:cNvPr id="73" name="object 73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74108" y="2645663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863084" y="2262377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4674108" y="2645664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672457" y="3787902"/>
            <a:ext cx="465455" cy="835025"/>
            <a:chOff x="4672457" y="3787902"/>
            <a:chExt cx="465455" cy="835025"/>
          </a:xfrm>
        </p:grpSpPr>
        <p:sp>
          <p:nvSpPr>
            <p:cNvPr id="78" name="object 78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458724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8724" y="44958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675632" y="4169664"/>
              <a:ext cx="459105" cy="449580"/>
            </a:xfrm>
            <a:custGeom>
              <a:avLst/>
              <a:gdLst/>
              <a:ahLst/>
              <a:cxnLst/>
              <a:rect l="l" t="t" r="r" b="b"/>
              <a:pathLst>
                <a:path w="459104" h="449579">
                  <a:moveTo>
                    <a:pt x="0" y="449580"/>
                  </a:moveTo>
                  <a:lnTo>
                    <a:pt x="458724" y="449580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864608" y="3787902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4675632" y="4169664"/>
            <a:ext cx="459105" cy="4495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60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848729" y="2257805"/>
            <a:ext cx="465455" cy="835025"/>
            <a:chOff x="6848729" y="2257805"/>
            <a:chExt cx="465455" cy="835025"/>
          </a:xfrm>
        </p:grpSpPr>
        <p:sp>
          <p:nvSpPr>
            <p:cNvPr id="83" name="object 83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458724" y="448055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851904" y="2641091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4" h="448310">
                  <a:moveTo>
                    <a:pt x="0" y="448055"/>
                  </a:moveTo>
                  <a:lnTo>
                    <a:pt x="458724" y="448055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040880" y="2257805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384175"/>
                  </a:lnTo>
                  <a:lnTo>
                    <a:pt x="51816" y="384175"/>
                  </a:lnTo>
                  <a:lnTo>
                    <a:pt x="51816" y="64770"/>
                  </a:lnTo>
                  <a:close/>
                </a:path>
                <a:path w="78104" h="38417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6851904" y="2641092"/>
            <a:ext cx="459105" cy="44830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50"/>
              </a:spcBef>
            </a:pPr>
            <a:r>
              <a:rPr dirty="0" sz="2400" spc="-5">
                <a:latin typeface="Calibri"/>
                <a:cs typeface="Calibri"/>
              </a:rPr>
              <a:t>-2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903593" y="3815334"/>
            <a:ext cx="463550" cy="835025"/>
            <a:chOff x="6903593" y="3815334"/>
            <a:chExt cx="463550" cy="835025"/>
          </a:xfrm>
        </p:grpSpPr>
        <p:sp>
          <p:nvSpPr>
            <p:cNvPr id="88" name="object 88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457200" y="44957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906768" y="4197096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79"/>
                  </a:moveTo>
                  <a:lnTo>
                    <a:pt x="457200" y="44957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94220" y="3815334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4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4" h="3841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6906768" y="4197096"/>
            <a:ext cx="457200" cy="44958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60"/>
              </a:spcBef>
            </a:pP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861430" y="5066157"/>
            <a:ext cx="2209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168644" y="5038089"/>
            <a:ext cx="744220" cy="586105"/>
          </a:xfrm>
          <a:custGeom>
            <a:avLst/>
            <a:gdLst/>
            <a:ahLst/>
            <a:cxnLst/>
            <a:rect l="l" t="t" r="r" b="b"/>
            <a:pathLst>
              <a:path w="744220" h="586104">
                <a:moveTo>
                  <a:pt x="132080" y="13843"/>
                </a:moveTo>
                <a:lnTo>
                  <a:pt x="74422" y="41821"/>
                </a:lnTo>
                <a:lnTo>
                  <a:pt x="34290" y="108204"/>
                </a:lnTo>
                <a:lnTo>
                  <a:pt x="19278" y="149263"/>
                </a:lnTo>
                <a:lnTo>
                  <a:pt x="8572" y="193713"/>
                </a:lnTo>
                <a:lnTo>
                  <a:pt x="2133" y="241554"/>
                </a:lnTo>
                <a:lnTo>
                  <a:pt x="0" y="292735"/>
                </a:lnTo>
                <a:lnTo>
                  <a:pt x="2133" y="343649"/>
                </a:lnTo>
                <a:lnTo>
                  <a:pt x="8572" y="391375"/>
                </a:lnTo>
                <a:lnTo>
                  <a:pt x="19278" y="435889"/>
                </a:lnTo>
                <a:lnTo>
                  <a:pt x="34290" y="477139"/>
                </a:lnTo>
                <a:lnTo>
                  <a:pt x="52882" y="513727"/>
                </a:lnTo>
                <a:lnTo>
                  <a:pt x="98894" y="568020"/>
                </a:lnTo>
                <a:lnTo>
                  <a:pt x="126365" y="585724"/>
                </a:lnTo>
                <a:lnTo>
                  <a:pt x="132080" y="571855"/>
                </a:lnTo>
                <a:lnTo>
                  <a:pt x="110070" y="554062"/>
                </a:lnTo>
                <a:lnTo>
                  <a:pt x="90589" y="530834"/>
                </a:lnTo>
                <a:lnTo>
                  <a:pt x="59309" y="468122"/>
                </a:lnTo>
                <a:lnTo>
                  <a:pt x="47879" y="429615"/>
                </a:lnTo>
                <a:lnTo>
                  <a:pt x="39700" y="387629"/>
                </a:lnTo>
                <a:lnTo>
                  <a:pt x="34785" y="342125"/>
                </a:lnTo>
                <a:lnTo>
                  <a:pt x="33147" y="293116"/>
                </a:lnTo>
                <a:lnTo>
                  <a:pt x="34785" y="243255"/>
                </a:lnTo>
                <a:lnTo>
                  <a:pt x="39725" y="197269"/>
                </a:lnTo>
                <a:lnTo>
                  <a:pt x="47980" y="155143"/>
                </a:lnTo>
                <a:lnTo>
                  <a:pt x="59563" y="116840"/>
                </a:lnTo>
                <a:lnTo>
                  <a:pt x="90906" y="54724"/>
                </a:lnTo>
                <a:lnTo>
                  <a:pt x="110261" y="31635"/>
                </a:lnTo>
                <a:lnTo>
                  <a:pt x="132080" y="13843"/>
                </a:lnTo>
                <a:close/>
              </a:path>
              <a:path w="744220" h="586104">
                <a:moveTo>
                  <a:pt x="266700" y="1270"/>
                </a:moveTo>
                <a:lnTo>
                  <a:pt x="184150" y="1270"/>
                </a:lnTo>
                <a:lnTo>
                  <a:pt x="184150" y="16510"/>
                </a:lnTo>
                <a:lnTo>
                  <a:pt x="184150" y="568960"/>
                </a:lnTo>
                <a:lnTo>
                  <a:pt x="184150" y="584200"/>
                </a:lnTo>
                <a:lnTo>
                  <a:pt x="266700" y="584200"/>
                </a:lnTo>
                <a:lnTo>
                  <a:pt x="266700" y="568960"/>
                </a:lnTo>
                <a:lnTo>
                  <a:pt x="216154" y="568960"/>
                </a:lnTo>
                <a:lnTo>
                  <a:pt x="216154" y="16510"/>
                </a:lnTo>
                <a:lnTo>
                  <a:pt x="266700" y="16510"/>
                </a:lnTo>
                <a:lnTo>
                  <a:pt x="266700" y="1270"/>
                </a:lnTo>
                <a:close/>
              </a:path>
              <a:path w="744220" h="586104">
                <a:moveTo>
                  <a:pt x="561213" y="1270"/>
                </a:moveTo>
                <a:lnTo>
                  <a:pt x="478650" y="1270"/>
                </a:lnTo>
                <a:lnTo>
                  <a:pt x="478650" y="16510"/>
                </a:lnTo>
                <a:lnTo>
                  <a:pt x="529209" y="16510"/>
                </a:lnTo>
                <a:lnTo>
                  <a:pt x="529209" y="568960"/>
                </a:lnTo>
                <a:lnTo>
                  <a:pt x="478650" y="568960"/>
                </a:lnTo>
                <a:lnTo>
                  <a:pt x="478650" y="584200"/>
                </a:lnTo>
                <a:lnTo>
                  <a:pt x="561213" y="584200"/>
                </a:lnTo>
                <a:lnTo>
                  <a:pt x="561213" y="568960"/>
                </a:lnTo>
                <a:lnTo>
                  <a:pt x="561213" y="16510"/>
                </a:lnTo>
                <a:lnTo>
                  <a:pt x="561213" y="1270"/>
                </a:lnTo>
                <a:close/>
              </a:path>
              <a:path w="744220" h="586104">
                <a:moveTo>
                  <a:pt x="743966" y="292735"/>
                </a:moveTo>
                <a:lnTo>
                  <a:pt x="741819" y="241554"/>
                </a:lnTo>
                <a:lnTo>
                  <a:pt x="735406" y="193713"/>
                </a:lnTo>
                <a:lnTo>
                  <a:pt x="724725" y="149263"/>
                </a:lnTo>
                <a:lnTo>
                  <a:pt x="709803" y="108204"/>
                </a:lnTo>
                <a:lnTo>
                  <a:pt x="691172" y="71945"/>
                </a:lnTo>
                <a:lnTo>
                  <a:pt x="645020" y="17843"/>
                </a:lnTo>
                <a:lnTo>
                  <a:pt x="617474" y="0"/>
                </a:lnTo>
                <a:lnTo>
                  <a:pt x="611886" y="13843"/>
                </a:lnTo>
                <a:lnTo>
                  <a:pt x="633717" y="31635"/>
                </a:lnTo>
                <a:lnTo>
                  <a:pt x="653097" y="54724"/>
                </a:lnTo>
                <a:lnTo>
                  <a:pt x="684403" y="116840"/>
                </a:lnTo>
                <a:lnTo>
                  <a:pt x="695985" y="155143"/>
                </a:lnTo>
                <a:lnTo>
                  <a:pt x="704291" y="197269"/>
                </a:lnTo>
                <a:lnTo>
                  <a:pt x="709269" y="243255"/>
                </a:lnTo>
                <a:lnTo>
                  <a:pt x="710946" y="293116"/>
                </a:lnTo>
                <a:lnTo>
                  <a:pt x="709295" y="342125"/>
                </a:lnTo>
                <a:lnTo>
                  <a:pt x="704367" y="387629"/>
                </a:lnTo>
                <a:lnTo>
                  <a:pt x="696150" y="429615"/>
                </a:lnTo>
                <a:lnTo>
                  <a:pt x="684657" y="468122"/>
                </a:lnTo>
                <a:lnTo>
                  <a:pt x="653313" y="530834"/>
                </a:lnTo>
                <a:lnTo>
                  <a:pt x="611886" y="571855"/>
                </a:lnTo>
                <a:lnTo>
                  <a:pt x="617474" y="585724"/>
                </a:lnTo>
                <a:lnTo>
                  <a:pt x="669582" y="544017"/>
                </a:lnTo>
                <a:lnTo>
                  <a:pt x="709803" y="477139"/>
                </a:lnTo>
                <a:lnTo>
                  <a:pt x="724725" y="435889"/>
                </a:lnTo>
                <a:lnTo>
                  <a:pt x="735406" y="391375"/>
                </a:lnTo>
                <a:lnTo>
                  <a:pt x="741819" y="343649"/>
                </a:lnTo>
                <a:lnTo>
                  <a:pt x="743966" y="292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07883" y="50393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546" y="15240"/>
                </a:lnTo>
                <a:lnTo>
                  <a:pt x="50546" y="56769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45502" y="50393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6406007" y="4878704"/>
            <a:ext cx="184531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325"/>
              </a:lnSpc>
              <a:spcBef>
                <a:spcPts val="95"/>
              </a:spcBef>
              <a:tabLst>
                <a:tab pos="636905" algn="l"/>
                <a:tab pos="1130935" algn="l"/>
              </a:tabLst>
            </a:pPr>
            <a:r>
              <a:rPr dirty="0" sz="2800" spc="-5">
                <a:latin typeface="Cambria Math"/>
                <a:cs typeface="Cambria Math"/>
              </a:rPr>
              <a:t>0	</a:t>
            </a:r>
            <a:r>
              <a:rPr dirty="0" baseline="-29761" sz="4200" spc="-7">
                <a:latin typeface="Cambria Math"/>
                <a:cs typeface="Cambria Math"/>
              </a:rPr>
              <a:t>=	</a:t>
            </a:r>
            <a:r>
              <a:rPr dirty="0" sz="2800" spc="-10">
                <a:latin typeface="Cambria Math"/>
                <a:cs typeface="Cambria Math"/>
              </a:rPr>
              <a:t>0.51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  <a:tabLst>
                <a:tab pos="1130935" algn="l"/>
              </a:tabLst>
            </a:pPr>
            <a:r>
              <a:rPr dirty="0" sz="2800" spc="-5">
                <a:latin typeface="Cambria Math"/>
                <a:cs typeface="Cambria Math"/>
              </a:rPr>
              <a:t>0	</a:t>
            </a:r>
            <a:r>
              <a:rPr dirty="0" sz="2800" spc="-10">
                <a:latin typeface="Cambria Math"/>
                <a:cs typeface="Cambria Math"/>
              </a:rPr>
              <a:t>0.85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925064" y="5867398"/>
            <a:ext cx="7477125" cy="866140"/>
            <a:chOff x="925064" y="5867398"/>
            <a:chExt cx="7477125" cy="866140"/>
          </a:xfrm>
        </p:grpSpPr>
        <p:pic>
          <p:nvPicPr>
            <p:cNvPr id="98" name="object 9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5064" y="5939028"/>
              <a:ext cx="7476751" cy="63093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2039" y="5867398"/>
              <a:ext cx="7246620" cy="86563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5359" y="5969508"/>
              <a:ext cx="7376159" cy="522731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975360" y="5969508"/>
            <a:ext cx="7376159" cy="5232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79730">
              <a:lnSpc>
                <a:spcPct val="100000"/>
              </a:lnSpc>
              <a:spcBef>
                <a:spcPts val="18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define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68600" y="5078983"/>
            <a:ext cx="2209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076575" y="5051044"/>
            <a:ext cx="1009650" cy="586105"/>
          </a:xfrm>
          <a:custGeom>
            <a:avLst/>
            <a:gdLst/>
            <a:ahLst/>
            <a:cxnLst/>
            <a:rect l="l" t="t" r="r" b="b"/>
            <a:pathLst>
              <a:path w="1009650" h="586104">
                <a:moveTo>
                  <a:pt x="132080" y="13843"/>
                </a:moveTo>
                <a:lnTo>
                  <a:pt x="74358" y="41821"/>
                </a:lnTo>
                <a:lnTo>
                  <a:pt x="34163" y="108204"/>
                </a:lnTo>
                <a:lnTo>
                  <a:pt x="19227" y="149237"/>
                </a:lnTo>
                <a:lnTo>
                  <a:pt x="8547" y="193662"/>
                </a:lnTo>
                <a:lnTo>
                  <a:pt x="2133" y="241490"/>
                </a:lnTo>
                <a:lnTo>
                  <a:pt x="0" y="292735"/>
                </a:lnTo>
                <a:lnTo>
                  <a:pt x="2133" y="343623"/>
                </a:lnTo>
                <a:lnTo>
                  <a:pt x="8547" y="391325"/>
                </a:lnTo>
                <a:lnTo>
                  <a:pt x="19227" y="435825"/>
                </a:lnTo>
                <a:lnTo>
                  <a:pt x="34163" y="477139"/>
                </a:lnTo>
                <a:lnTo>
                  <a:pt x="52781" y="513715"/>
                </a:lnTo>
                <a:lnTo>
                  <a:pt x="98882" y="567994"/>
                </a:lnTo>
                <a:lnTo>
                  <a:pt x="126365" y="585698"/>
                </a:lnTo>
                <a:lnTo>
                  <a:pt x="132080" y="571817"/>
                </a:lnTo>
                <a:lnTo>
                  <a:pt x="110020" y="554037"/>
                </a:lnTo>
                <a:lnTo>
                  <a:pt x="90551" y="530821"/>
                </a:lnTo>
                <a:lnTo>
                  <a:pt x="59309" y="468122"/>
                </a:lnTo>
                <a:lnTo>
                  <a:pt x="47815" y="429615"/>
                </a:lnTo>
                <a:lnTo>
                  <a:pt x="39649" y="387604"/>
                </a:lnTo>
                <a:lnTo>
                  <a:pt x="34759" y="342074"/>
                </a:lnTo>
                <a:lnTo>
                  <a:pt x="33147" y="292989"/>
                </a:lnTo>
                <a:lnTo>
                  <a:pt x="34785" y="243179"/>
                </a:lnTo>
                <a:lnTo>
                  <a:pt x="39725" y="197192"/>
                </a:lnTo>
                <a:lnTo>
                  <a:pt x="47980" y="155028"/>
                </a:lnTo>
                <a:lnTo>
                  <a:pt x="59563" y="116713"/>
                </a:lnTo>
                <a:lnTo>
                  <a:pt x="90906" y="54711"/>
                </a:lnTo>
                <a:lnTo>
                  <a:pt x="110261" y="31635"/>
                </a:lnTo>
                <a:lnTo>
                  <a:pt x="132080" y="13843"/>
                </a:lnTo>
                <a:close/>
              </a:path>
              <a:path w="1009650" h="586104">
                <a:moveTo>
                  <a:pt x="266573" y="1016"/>
                </a:moveTo>
                <a:lnTo>
                  <a:pt x="184023" y="1016"/>
                </a:lnTo>
                <a:lnTo>
                  <a:pt x="184023" y="16256"/>
                </a:lnTo>
                <a:lnTo>
                  <a:pt x="184023" y="568706"/>
                </a:lnTo>
                <a:lnTo>
                  <a:pt x="184023" y="583946"/>
                </a:lnTo>
                <a:lnTo>
                  <a:pt x="266573" y="583946"/>
                </a:lnTo>
                <a:lnTo>
                  <a:pt x="266573" y="568706"/>
                </a:lnTo>
                <a:lnTo>
                  <a:pt x="216141" y="568706"/>
                </a:lnTo>
                <a:lnTo>
                  <a:pt x="216141" y="16256"/>
                </a:lnTo>
                <a:lnTo>
                  <a:pt x="266573" y="16256"/>
                </a:lnTo>
                <a:lnTo>
                  <a:pt x="266573" y="1016"/>
                </a:lnTo>
                <a:close/>
              </a:path>
              <a:path w="1009650" h="586104">
                <a:moveTo>
                  <a:pt x="826389" y="1016"/>
                </a:moveTo>
                <a:lnTo>
                  <a:pt x="743839" y="1016"/>
                </a:lnTo>
                <a:lnTo>
                  <a:pt x="743839" y="16256"/>
                </a:lnTo>
                <a:lnTo>
                  <a:pt x="794258" y="16256"/>
                </a:lnTo>
                <a:lnTo>
                  <a:pt x="794258" y="568706"/>
                </a:lnTo>
                <a:lnTo>
                  <a:pt x="743839" y="568706"/>
                </a:lnTo>
                <a:lnTo>
                  <a:pt x="743839" y="583946"/>
                </a:lnTo>
                <a:lnTo>
                  <a:pt x="826389" y="583946"/>
                </a:lnTo>
                <a:lnTo>
                  <a:pt x="826389" y="568706"/>
                </a:lnTo>
                <a:lnTo>
                  <a:pt x="826389" y="16256"/>
                </a:lnTo>
                <a:lnTo>
                  <a:pt x="826389" y="1016"/>
                </a:lnTo>
                <a:close/>
              </a:path>
              <a:path w="1009650" h="586104">
                <a:moveTo>
                  <a:pt x="1009142" y="292735"/>
                </a:moveTo>
                <a:lnTo>
                  <a:pt x="1006995" y="241490"/>
                </a:lnTo>
                <a:lnTo>
                  <a:pt x="1000556" y="193662"/>
                </a:lnTo>
                <a:lnTo>
                  <a:pt x="989850" y="149237"/>
                </a:lnTo>
                <a:lnTo>
                  <a:pt x="974852" y="108204"/>
                </a:lnTo>
                <a:lnTo>
                  <a:pt x="956271" y="71945"/>
                </a:lnTo>
                <a:lnTo>
                  <a:pt x="910082" y="17843"/>
                </a:lnTo>
                <a:lnTo>
                  <a:pt x="882523" y="0"/>
                </a:lnTo>
                <a:lnTo>
                  <a:pt x="877062" y="13843"/>
                </a:lnTo>
                <a:lnTo>
                  <a:pt x="898867" y="31635"/>
                </a:lnTo>
                <a:lnTo>
                  <a:pt x="918222" y="54711"/>
                </a:lnTo>
                <a:lnTo>
                  <a:pt x="949579" y="116713"/>
                </a:lnTo>
                <a:lnTo>
                  <a:pt x="961148" y="155028"/>
                </a:lnTo>
                <a:lnTo>
                  <a:pt x="969403" y="197192"/>
                </a:lnTo>
                <a:lnTo>
                  <a:pt x="974344" y="243179"/>
                </a:lnTo>
                <a:lnTo>
                  <a:pt x="975995" y="292989"/>
                </a:lnTo>
                <a:lnTo>
                  <a:pt x="974344" y="342074"/>
                </a:lnTo>
                <a:lnTo>
                  <a:pt x="969416" y="387604"/>
                </a:lnTo>
                <a:lnTo>
                  <a:pt x="961199" y="429615"/>
                </a:lnTo>
                <a:lnTo>
                  <a:pt x="949706" y="468122"/>
                </a:lnTo>
                <a:lnTo>
                  <a:pt x="918425" y="530821"/>
                </a:lnTo>
                <a:lnTo>
                  <a:pt x="877062" y="571817"/>
                </a:lnTo>
                <a:lnTo>
                  <a:pt x="882523" y="585698"/>
                </a:lnTo>
                <a:lnTo>
                  <a:pt x="934681" y="544004"/>
                </a:lnTo>
                <a:lnTo>
                  <a:pt x="974852" y="477139"/>
                </a:lnTo>
                <a:lnTo>
                  <a:pt x="989850" y="435825"/>
                </a:lnTo>
                <a:lnTo>
                  <a:pt x="1000569" y="391325"/>
                </a:lnTo>
                <a:lnTo>
                  <a:pt x="1006995" y="343623"/>
                </a:lnTo>
                <a:lnTo>
                  <a:pt x="1009142" y="292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80990" y="50520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18482" y="50520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32131" y="567690"/>
                </a:lnTo>
                <a:lnTo>
                  <a:pt x="32131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313176" y="4888483"/>
            <a:ext cx="2110105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>
              <a:lnSpc>
                <a:spcPts val="3325"/>
              </a:lnSpc>
              <a:spcBef>
                <a:spcPts val="95"/>
              </a:spcBef>
              <a:tabLst>
                <a:tab pos="902335" algn="l"/>
                <a:tab pos="1395730" algn="l"/>
              </a:tabLst>
            </a:pPr>
            <a:r>
              <a:rPr dirty="0" sz="2800" spc="-5">
                <a:latin typeface="Cambria Math"/>
                <a:cs typeface="Cambria Math"/>
              </a:rPr>
              <a:t>1	</a:t>
            </a:r>
            <a:r>
              <a:rPr dirty="0" baseline="-29761" sz="4200" spc="-7">
                <a:latin typeface="Cambria Math"/>
                <a:cs typeface="Cambria Math"/>
              </a:rPr>
              <a:t>=	</a:t>
            </a:r>
            <a:r>
              <a:rPr dirty="0" sz="2800" spc="-10">
                <a:latin typeface="Cambria Math"/>
                <a:cs typeface="Cambria Math"/>
              </a:rPr>
              <a:t>0.62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  <a:tabLst>
                <a:tab pos="1395730" algn="l"/>
              </a:tabLst>
            </a:pPr>
            <a:r>
              <a:rPr dirty="0" sz="2800" spc="-5">
                <a:latin typeface="Cambria Math"/>
                <a:cs typeface="Cambria Math"/>
              </a:rPr>
              <a:t>−1	0.83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56895" y="4828159"/>
            <a:ext cx="17202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: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70">
                <a:latin typeface="Cambria Math"/>
                <a:cs typeface="Cambria Math"/>
              </a:rPr>
              <a:t>𝑅</a:t>
            </a:r>
            <a:r>
              <a:rPr dirty="0" baseline="27100" sz="3075" spc="67">
                <a:latin typeface="Cambria Math"/>
                <a:cs typeface="Cambria Math"/>
              </a:rPr>
              <a:t>2</a:t>
            </a:r>
            <a:r>
              <a:rPr dirty="0" baseline="27100" sz="3075">
                <a:latin typeface="Cambria Math"/>
                <a:cs typeface="Cambria Math"/>
              </a:rPr>
              <a:t> </a:t>
            </a:r>
            <a:r>
              <a:rPr dirty="0" baseline="27100" sz="3075" spc="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→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sz="2800" spc="70">
                <a:latin typeface="Cambria Math"/>
                <a:cs typeface="Cambria Math"/>
              </a:rPr>
              <a:t>𝑅</a:t>
            </a:r>
            <a:r>
              <a:rPr dirty="0" baseline="27100" sz="3075" spc="67">
                <a:latin typeface="Cambria Math"/>
                <a:cs typeface="Cambria Math"/>
              </a:rPr>
              <a:t>2</a:t>
            </a:r>
            <a:endParaRPr baseline="27100" sz="3075">
              <a:latin typeface="Cambria Math"/>
              <a:cs typeface="Cambria Math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109" name="object 10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09345" y="3591814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9619" y="5040325"/>
            <a:ext cx="2336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𝜎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9588" y="5020309"/>
            <a:ext cx="4511040" cy="582930"/>
            <a:chOff x="1529588" y="5020309"/>
            <a:chExt cx="4511040" cy="582930"/>
          </a:xfrm>
        </p:grpSpPr>
        <p:sp>
          <p:nvSpPr>
            <p:cNvPr id="4" name="object 4"/>
            <p:cNvSpPr/>
            <p:nvPr/>
          </p:nvSpPr>
          <p:spPr>
            <a:xfrm>
              <a:off x="1529588" y="5141340"/>
              <a:ext cx="4511040" cy="328930"/>
            </a:xfrm>
            <a:custGeom>
              <a:avLst/>
              <a:gdLst/>
              <a:ahLst/>
              <a:cxnLst/>
              <a:rect l="l" t="t" r="r" b="b"/>
              <a:pathLst>
                <a:path w="4511040" h="328929">
                  <a:moveTo>
                    <a:pt x="4405757" y="0"/>
                  </a:moveTo>
                  <a:lnTo>
                    <a:pt x="4401185" y="13461"/>
                  </a:lnTo>
                  <a:lnTo>
                    <a:pt x="4420161" y="21705"/>
                  </a:lnTo>
                  <a:lnTo>
                    <a:pt x="4436506" y="33115"/>
                  </a:lnTo>
                  <a:lnTo>
                    <a:pt x="4461256" y="65531"/>
                  </a:lnTo>
                  <a:lnTo>
                    <a:pt x="4475829" y="109219"/>
                  </a:lnTo>
                  <a:lnTo>
                    <a:pt x="4480687" y="162813"/>
                  </a:lnTo>
                  <a:lnTo>
                    <a:pt x="4479472" y="191863"/>
                  </a:lnTo>
                  <a:lnTo>
                    <a:pt x="4469757" y="241913"/>
                  </a:lnTo>
                  <a:lnTo>
                    <a:pt x="4450181" y="280965"/>
                  </a:lnTo>
                  <a:lnTo>
                    <a:pt x="4420411" y="307306"/>
                  </a:lnTo>
                  <a:lnTo>
                    <a:pt x="4401693" y="315594"/>
                  </a:lnTo>
                  <a:lnTo>
                    <a:pt x="4405757" y="328929"/>
                  </a:lnTo>
                  <a:lnTo>
                    <a:pt x="4450635" y="307895"/>
                  </a:lnTo>
                  <a:lnTo>
                    <a:pt x="4483608" y="271525"/>
                  </a:lnTo>
                  <a:lnTo>
                    <a:pt x="4503896" y="222678"/>
                  </a:lnTo>
                  <a:lnTo>
                    <a:pt x="4510659" y="164591"/>
                  </a:lnTo>
                  <a:lnTo>
                    <a:pt x="4508968" y="134417"/>
                  </a:lnTo>
                  <a:lnTo>
                    <a:pt x="4495442" y="80974"/>
                  </a:lnTo>
                  <a:lnTo>
                    <a:pt x="4468532" y="37468"/>
                  </a:lnTo>
                  <a:lnTo>
                    <a:pt x="4429619" y="8616"/>
                  </a:lnTo>
                  <a:lnTo>
                    <a:pt x="4405757" y="0"/>
                  </a:lnTo>
                  <a:close/>
                </a:path>
                <a:path w="4511040" h="328929">
                  <a:moveTo>
                    <a:pt x="104901" y="0"/>
                  </a:moveTo>
                  <a:lnTo>
                    <a:pt x="60182" y="21113"/>
                  </a:lnTo>
                  <a:lnTo>
                    <a:pt x="27178" y="57657"/>
                  </a:lnTo>
                  <a:lnTo>
                    <a:pt x="6826" y="106552"/>
                  </a:lnTo>
                  <a:lnTo>
                    <a:pt x="0" y="164591"/>
                  </a:lnTo>
                  <a:lnTo>
                    <a:pt x="1690" y="194784"/>
                  </a:lnTo>
                  <a:lnTo>
                    <a:pt x="15216" y="248263"/>
                  </a:lnTo>
                  <a:lnTo>
                    <a:pt x="42072" y="291621"/>
                  </a:lnTo>
                  <a:lnTo>
                    <a:pt x="81022" y="320335"/>
                  </a:lnTo>
                  <a:lnTo>
                    <a:pt x="104901" y="328929"/>
                  </a:lnTo>
                  <a:lnTo>
                    <a:pt x="109093" y="315594"/>
                  </a:lnTo>
                  <a:lnTo>
                    <a:pt x="90374" y="307306"/>
                  </a:lnTo>
                  <a:lnTo>
                    <a:pt x="74215" y="295767"/>
                  </a:lnTo>
                  <a:lnTo>
                    <a:pt x="49530" y="262889"/>
                  </a:lnTo>
                  <a:lnTo>
                    <a:pt x="34956" y="218233"/>
                  </a:lnTo>
                  <a:lnTo>
                    <a:pt x="30099" y="162813"/>
                  </a:lnTo>
                  <a:lnTo>
                    <a:pt x="31313" y="134790"/>
                  </a:lnTo>
                  <a:lnTo>
                    <a:pt x="41028" y="86125"/>
                  </a:lnTo>
                  <a:lnTo>
                    <a:pt x="60630" y="47716"/>
                  </a:lnTo>
                  <a:lnTo>
                    <a:pt x="90642" y="21705"/>
                  </a:lnTo>
                  <a:lnTo>
                    <a:pt x="109600" y="13461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8941" y="5021579"/>
              <a:ext cx="642620" cy="581660"/>
            </a:xfrm>
            <a:custGeom>
              <a:avLst/>
              <a:gdLst/>
              <a:ahLst/>
              <a:cxnLst/>
              <a:rect l="l" t="t" r="r" b="b"/>
              <a:pathLst>
                <a:path w="642620" h="581660">
                  <a:moveTo>
                    <a:pt x="8242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7690"/>
                  </a:lnTo>
                  <a:lnTo>
                    <a:pt x="0" y="581660"/>
                  </a:lnTo>
                  <a:lnTo>
                    <a:pt x="82423" y="581660"/>
                  </a:lnTo>
                  <a:lnTo>
                    <a:pt x="82423" y="567690"/>
                  </a:lnTo>
                  <a:lnTo>
                    <a:pt x="32004" y="567690"/>
                  </a:lnTo>
                  <a:lnTo>
                    <a:pt x="32004" y="15240"/>
                  </a:lnTo>
                  <a:lnTo>
                    <a:pt x="82423" y="15240"/>
                  </a:lnTo>
                  <a:lnTo>
                    <a:pt x="82423" y="0"/>
                  </a:lnTo>
                  <a:close/>
                </a:path>
                <a:path w="642620" h="581660">
                  <a:moveTo>
                    <a:pt x="642239" y="0"/>
                  </a:moveTo>
                  <a:lnTo>
                    <a:pt x="559689" y="0"/>
                  </a:lnTo>
                  <a:lnTo>
                    <a:pt x="559689" y="15240"/>
                  </a:lnTo>
                  <a:lnTo>
                    <a:pt x="610108" y="15240"/>
                  </a:lnTo>
                  <a:lnTo>
                    <a:pt x="610108" y="567690"/>
                  </a:lnTo>
                  <a:lnTo>
                    <a:pt x="559689" y="567690"/>
                  </a:lnTo>
                  <a:lnTo>
                    <a:pt x="559689" y="581660"/>
                  </a:lnTo>
                  <a:lnTo>
                    <a:pt x="642239" y="581660"/>
                  </a:lnTo>
                  <a:lnTo>
                    <a:pt x="642239" y="567690"/>
                  </a:lnTo>
                  <a:lnTo>
                    <a:pt x="642239" y="15240"/>
                  </a:lnTo>
                  <a:lnTo>
                    <a:pt x="64223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57705" y="5020309"/>
              <a:ext cx="1461135" cy="581660"/>
            </a:xfrm>
            <a:custGeom>
              <a:avLst/>
              <a:gdLst/>
              <a:ahLst/>
              <a:cxnLst/>
              <a:rect l="l" t="t" r="r" b="b"/>
              <a:pathLst>
                <a:path w="1461135" h="581660">
                  <a:moveTo>
                    <a:pt x="8255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66420"/>
                  </a:lnTo>
                  <a:lnTo>
                    <a:pt x="0" y="581660"/>
                  </a:lnTo>
                  <a:lnTo>
                    <a:pt x="82550" y="581660"/>
                  </a:lnTo>
                  <a:lnTo>
                    <a:pt x="82550" y="566420"/>
                  </a:lnTo>
                  <a:lnTo>
                    <a:pt x="32131" y="566420"/>
                  </a:lnTo>
                  <a:lnTo>
                    <a:pt x="32131" y="13970"/>
                  </a:lnTo>
                  <a:lnTo>
                    <a:pt x="82550" y="13970"/>
                  </a:lnTo>
                  <a:lnTo>
                    <a:pt x="82550" y="0"/>
                  </a:lnTo>
                  <a:close/>
                </a:path>
                <a:path w="1461135" h="581660">
                  <a:moveTo>
                    <a:pt x="1460754" y="0"/>
                  </a:moveTo>
                  <a:lnTo>
                    <a:pt x="1378204" y="0"/>
                  </a:lnTo>
                  <a:lnTo>
                    <a:pt x="1378204" y="13970"/>
                  </a:lnTo>
                  <a:lnTo>
                    <a:pt x="1428623" y="13970"/>
                  </a:lnTo>
                  <a:lnTo>
                    <a:pt x="1428623" y="566420"/>
                  </a:lnTo>
                  <a:lnTo>
                    <a:pt x="1378204" y="566420"/>
                  </a:lnTo>
                  <a:lnTo>
                    <a:pt x="1378204" y="581660"/>
                  </a:lnTo>
                  <a:lnTo>
                    <a:pt x="1460754" y="581660"/>
                  </a:lnTo>
                  <a:lnTo>
                    <a:pt x="1460754" y="566420"/>
                  </a:lnTo>
                  <a:lnTo>
                    <a:pt x="1460754" y="13970"/>
                  </a:lnTo>
                  <a:lnTo>
                    <a:pt x="146075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792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Matrix</a:t>
            </a:r>
            <a:r>
              <a:rPr dirty="0" sz="4400" spc="-75"/>
              <a:t> </a:t>
            </a:r>
            <a:r>
              <a:rPr dirty="0" sz="4400" spc="-15"/>
              <a:t>Operation</a:t>
            </a:r>
            <a:endParaRPr sz="4400"/>
          </a:p>
        </p:txBody>
      </p:sp>
      <p:grpSp>
        <p:nvGrpSpPr>
          <p:cNvPr id="8" name="object 8"/>
          <p:cNvGrpSpPr/>
          <p:nvPr/>
        </p:nvGrpSpPr>
        <p:grpSpPr>
          <a:xfrm>
            <a:off x="1101039" y="1834769"/>
            <a:ext cx="7177405" cy="2187575"/>
            <a:chOff x="1101039" y="1834769"/>
            <a:chExt cx="7177405" cy="2187575"/>
          </a:xfrm>
        </p:grpSpPr>
        <p:sp>
          <p:nvSpPr>
            <p:cNvPr id="9" name="object 9"/>
            <p:cNvSpPr/>
            <p:nvPr/>
          </p:nvSpPr>
          <p:spPr>
            <a:xfrm>
              <a:off x="7622286" y="3729227"/>
              <a:ext cx="655955" cy="78105"/>
            </a:xfrm>
            <a:custGeom>
              <a:avLst/>
              <a:gdLst/>
              <a:ahLst/>
              <a:cxnLst/>
              <a:rect l="l" t="t" r="r" b="b"/>
              <a:pathLst>
                <a:path w="655954" h="78104">
                  <a:moveTo>
                    <a:pt x="577977" y="0"/>
                  </a:moveTo>
                  <a:lnTo>
                    <a:pt x="577977" y="77724"/>
                  </a:lnTo>
                  <a:lnTo>
                    <a:pt x="629793" y="51816"/>
                  </a:lnTo>
                  <a:lnTo>
                    <a:pt x="590931" y="51816"/>
                  </a:lnTo>
                  <a:lnTo>
                    <a:pt x="590931" y="25908"/>
                  </a:lnTo>
                  <a:lnTo>
                    <a:pt x="629793" y="25908"/>
                  </a:lnTo>
                  <a:lnTo>
                    <a:pt x="577977" y="0"/>
                  </a:lnTo>
                  <a:close/>
                </a:path>
                <a:path w="655954" h="78104">
                  <a:moveTo>
                    <a:pt x="577977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7977" y="51816"/>
                  </a:lnTo>
                  <a:lnTo>
                    <a:pt x="577977" y="25908"/>
                  </a:lnTo>
                  <a:close/>
                </a:path>
                <a:path w="655954" h="78104">
                  <a:moveTo>
                    <a:pt x="629793" y="25908"/>
                  </a:moveTo>
                  <a:lnTo>
                    <a:pt x="590931" y="25908"/>
                  </a:lnTo>
                  <a:lnTo>
                    <a:pt x="590931" y="51816"/>
                  </a:lnTo>
                  <a:lnTo>
                    <a:pt x="629793" y="51816"/>
                  </a:lnTo>
                  <a:lnTo>
                    <a:pt x="655701" y="38862"/>
                  </a:lnTo>
                  <a:lnTo>
                    <a:pt x="62979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175" y="3438144"/>
              <a:ext cx="574548" cy="5745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23175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22286" y="2069592"/>
              <a:ext cx="648970" cy="78105"/>
            </a:xfrm>
            <a:custGeom>
              <a:avLst/>
              <a:gdLst/>
              <a:ahLst/>
              <a:cxnLst/>
              <a:rect l="l" t="t" r="r" b="b"/>
              <a:pathLst>
                <a:path w="648970" h="78105">
                  <a:moveTo>
                    <a:pt x="571246" y="0"/>
                  </a:moveTo>
                  <a:lnTo>
                    <a:pt x="571246" y="77724"/>
                  </a:lnTo>
                  <a:lnTo>
                    <a:pt x="623061" y="51816"/>
                  </a:lnTo>
                  <a:lnTo>
                    <a:pt x="584200" y="51816"/>
                  </a:lnTo>
                  <a:lnTo>
                    <a:pt x="584200" y="25908"/>
                  </a:lnTo>
                  <a:lnTo>
                    <a:pt x="623062" y="25908"/>
                  </a:lnTo>
                  <a:lnTo>
                    <a:pt x="571246" y="0"/>
                  </a:lnTo>
                  <a:close/>
                </a:path>
                <a:path w="648970" h="78105">
                  <a:moveTo>
                    <a:pt x="57124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571246" y="51816"/>
                  </a:lnTo>
                  <a:lnTo>
                    <a:pt x="571246" y="25908"/>
                  </a:lnTo>
                  <a:close/>
                </a:path>
                <a:path w="648970" h="78105">
                  <a:moveTo>
                    <a:pt x="623062" y="25908"/>
                  </a:moveTo>
                  <a:lnTo>
                    <a:pt x="584200" y="25908"/>
                  </a:lnTo>
                  <a:lnTo>
                    <a:pt x="584200" y="51816"/>
                  </a:lnTo>
                  <a:lnTo>
                    <a:pt x="623061" y="51816"/>
                  </a:lnTo>
                  <a:lnTo>
                    <a:pt x="648970" y="38862"/>
                  </a:lnTo>
                  <a:lnTo>
                    <a:pt x="6230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2027" y="1837944"/>
              <a:ext cx="574548" cy="5745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82027" y="18379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911" y="1895856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24911" y="189585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444240"/>
              <a:ext cx="573023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14244" y="3444240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01039" y="2135123"/>
              <a:ext cx="1598295" cy="1716405"/>
            </a:xfrm>
            <a:custGeom>
              <a:avLst/>
              <a:gdLst/>
              <a:ahLst/>
              <a:cxnLst/>
              <a:rect l="l" t="t" r="r" b="b"/>
              <a:pathLst>
                <a:path w="1598295" h="1716404">
                  <a:moveTo>
                    <a:pt x="1598218" y="38862"/>
                  </a:moveTo>
                  <a:lnTo>
                    <a:pt x="1572310" y="25908"/>
                  </a:lnTo>
                  <a:lnTo>
                    <a:pt x="1520494" y="0"/>
                  </a:lnTo>
                  <a:lnTo>
                    <a:pt x="1520494" y="25908"/>
                  </a:lnTo>
                  <a:lnTo>
                    <a:pt x="21386" y="25908"/>
                  </a:lnTo>
                  <a:lnTo>
                    <a:pt x="21386" y="51816"/>
                  </a:lnTo>
                  <a:lnTo>
                    <a:pt x="37172" y="51816"/>
                  </a:lnTo>
                  <a:lnTo>
                    <a:pt x="806246" y="850671"/>
                  </a:lnTo>
                  <a:lnTo>
                    <a:pt x="0" y="1662176"/>
                  </a:lnTo>
                  <a:lnTo>
                    <a:pt x="18389" y="1680464"/>
                  </a:lnTo>
                  <a:lnTo>
                    <a:pt x="21386" y="1677454"/>
                  </a:lnTo>
                  <a:lnTo>
                    <a:pt x="21386" y="1690116"/>
                  </a:lnTo>
                  <a:lnTo>
                    <a:pt x="1520494" y="1690116"/>
                  </a:lnTo>
                  <a:lnTo>
                    <a:pt x="1520494" y="1716024"/>
                  </a:lnTo>
                  <a:lnTo>
                    <a:pt x="1572310" y="1690116"/>
                  </a:lnTo>
                  <a:lnTo>
                    <a:pt x="1598218" y="1677162"/>
                  </a:lnTo>
                  <a:lnTo>
                    <a:pt x="1572298" y="1664208"/>
                  </a:lnTo>
                  <a:lnTo>
                    <a:pt x="1520494" y="1638300"/>
                  </a:lnTo>
                  <a:lnTo>
                    <a:pt x="1520494" y="1664208"/>
                  </a:lnTo>
                  <a:lnTo>
                    <a:pt x="34531" y="1664208"/>
                  </a:lnTo>
                  <a:lnTo>
                    <a:pt x="824242" y="869365"/>
                  </a:lnTo>
                  <a:lnTo>
                    <a:pt x="1528394" y="1600771"/>
                  </a:lnTo>
                  <a:lnTo>
                    <a:pt x="1509699" y="1618742"/>
                  </a:lnTo>
                  <a:lnTo>
                    <a:pt x="1591614" y="1647825"/>
                  </a:lnTo>
                  <a:lnTo>
                    <a:pt x="1579829" y="1610106"/>
                  </a:lnTo>
                  <a:lnTo>
                    <a:pt x="1565706" y="1564894"/>
                  </a:lnTo>
                  <a:lnTo>
                    <a:pt x="1547037" y="1582839"/>
                  </a:lnTo>
                  <a:lnTo>
                    <a:pt x="842505" y="850976"/>
                  </a:lnTo>
                  <a:lnTo>
                    <a:pt x="1538566" y="150380"/>
                  </a:lnTo>
                  <a:lnTo>
                    <a:pt x="1556943" y="168656"/>
                  </a:lnTo>
                  <a:lnTo>
                    <a:pt x="1571993" y="122936"/>
                  </a:lnTo>
                  <a:lnTo>
                    <a:pt x="1584121" y="86106"/>
                  </a:lnTo>
                  <a:lnTo>
                    <a:pt x="1501825" y="113792"/>
                  </a:lnTo>
                  <a:lnTo>
                    <a:pt x="1520177" y="132080"/>
                  </a:lnTo>
                  <a:lnTo>
                    <a:pt x="824509" y="832281"/>
                  </a:lnTo>
                  <a:lnTo>
                    <a:pt x="73202" y="51816"/>
                  </a:lnTo>
                  <a:lnTo>
                    <a:pt x="1520494" y="51816"/>
                  </a:lnTo>
                  <a:lnTo>
                    <a:pt x="1520494" y="77724"/>
                  </a:lnTo>
                  <a:lnTo>
                    <a:pt x="1572310" y="51816"/>
                  </a:lnTo>
                  <a:lnTo>
                    <a:pt x="1598218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1865376"/>
              <a:ext cx="574548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28616" y="18653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6904" y="3438144"/>
              <a:ext cx="574548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46904" y="3438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18510" y="2100071"/>
              <a:ext cx="3799204" cy="1736089"/>
            </a:xfrm>
            <a:custGeom>
              <a:avLst/>
              <a:gdLst/>
              <a:ahLst/>
              <a:cxnLst/>
              <a:rect l="l" t="t" r="r" b="b"/>
              <a:pathLst>
                <a:path w="3799204" h="1736089">
                  <a:moveTo>
                    <a:pt x="1598168" y="58674"/>
                  </a:moveTo>
                  <a:lnTo>
                    <a:pt x="1572247" y="45720"/>
                  </a:lnTo>
                  <a:lnTo>
                    <a:pt x="1520444" y="19812"/>
                  </a:lnTo>
                  <a:lnTo>
                    <a:pt x="1520444" y="45720"/>
                  </a:lnTo>
                  <a:lnTo>
                    <a:pt x="21336" y="45720"/>
                  </a:lnTo>
                  <a:lnTo>
                    <a:pt x="21336" y="71628"/>
                  </a:lnTo>
                  <a:lnTo>
                    <a:pt x="38709" y="71628"/>
                  </a:lnTo>
                  <a:lnTo>
                    <a:pt x="807745" y="870470"/>
                  </a:lnTo>
                  <a:lnTo>
                    <a:pt x="0" y="1683512"/>
                  </a:lnTo>
                  <a:lnTo>
                    <a:pt x="18288" y="1701800"/>
                  </a:lnTo>
                  <a:lnTo>
                    <a:pt x="21336" y="1698739"/>
                  </a:lnTo>
                  <a:lnTo>
                    <a:pt x="21336" y="1709928"/>
                  </a:lnTo>
                  <a:lnTo>
                    <a:pt x="1520444" y="1709928"/>
                  </a:lnTo>
                  <a:lnTo>
                    <a:pt x="1520444" y="1735836"/>
                  </a:lnTo>
                  <a:lnTo>
                    <a:pt x="1572247" y="1709928"/>
                  </a:lnTo>
                  <a:lnTo>
                    <a:pt x="1598168" y="1696974"/>
                  </a:lnTo>
                  <a:lnTo>
                    <a:pt x="1572260" y="1684020"/>
                  </a:lnTo>
                  <a:lnTo>
                    <a:pt x="1520444" y="1658112"/>
                  </a:lnTo>
                  <a:lnTo>
                    <a:pt x="1520444" y="1684020"/>
                  </a:lnTo>
                  <a:lnTo>
                    <a:pt x="35941" y="1684020"/>
                  </a:lnTo>
                  <a:lnTo>
                    <a:pt x="825715" y="889139"/>
                  </a:lnTo>
                  <a:lnTo>
                    <a:pt x="1529867" y="1620583"/>
                  </a:lnTo>
                  <a:lnTo>
                    <a:pt x="1511173" y="1638554"/>
                  </a:lnTo>
                  <a:lnTo>
                    <a:pt x="1593088" y="1667637"/>
                  </a:lnTo>
                  <a:lnTo>
                    <a:pt x="1581302" y="1629918"/>
                  </a:lnTo>
                  <a:lnTo>
                    <a:pt x="1567180" y="1584706"/>
                  </a:lnTo>
                  <a:lnTo>
                    <a:pt x="1548511" y="1602651"/>
                  </a:lnTo>
                  <a:lnTo>
                    <a:pt x="843940" y="870788"/>
                  </a:lnTo>
                  <a:lnTo>
                    <a:pt x="1538516" y="171716"/>
                  </a:lnTo>
                  <a:lnTo>
                    <a:pt x="1556893" y="189992"/>
                  </a:lnTo>
                  <a:lnTo>
                    <a:pt x="1571942" y="144272"/>
                  </a:lnTo>
                  <a:lnTo>
                    <a:pt x="1584071" y="107442"/>
                  </a:lnTo>
                  <a:lnTo>
                    <a:pt x="1501775" y="135128"/>
                  </a:lnTo>
                  <a:lnTo>
                    <a:pt x="1520126" y="153416"/>
                  </a:lnTo>
                  <a:lnTo>
                    <a:pt x="825969" y="852119"/>
                  </a:lnTo>
                  <a:lnTo>
                    <a:pt x="74612" y="71628"/>
                  </a:lnTo>
                  <a:lnTo>
                    <a:pt x="1520444" y="71628"/>
                  </a:lnTo>
                  <a:lnTo>
                    <a:pt x="1520444" y="97536"/>
                  </a:lnTo>
                  <a:lnTo>
                    <a:pt x="1572260" y="71628"/>
                  </a:lnTo>
                  <a:lnTo>
                    <a:pt x="1598168" y="58674"/>
                  </a:lnTo>
                  <a:close/>
                </a:path>
                <a:path w="3799204" h="1736089">
                  <a:moveTo>
                    <a:pt x="3798824" y="38862"/>
                  </a:moveTo>
                  <a:lnTo>
                    <a:pt x="3772903" y="25908"/>
                  </a:lnTo>
                  <a:lnTo>
                    <a:pt x="3721100" y="0"/>
                  </a:lnTo>
                  <a:lnTo>
                    <a:pt x="3721100" y="25908"/>
                  </a:lnTo>
                  <a:lnTo>
                    <a:pt x="2221992" y="25908"/>
                  </a:lnTo>
                  <a:lnTo>
                    <a:pt x="2221992" y="51816"/>
                  </a:lnTo>
                  <a:lnTo>
                    <a:pt x="2237841" y="51816"/>
                  </a:lnTo>
                  <a:lnTo>
                    <a:pt x="3007626" y="851446"/>
                  </a:lnTo>
                  <a:lnTo>
                    <a:pt x="2200656" y="1663700"/>
                  </a:lnTo>
                  <a:lnTo>
                    <a:pt x="2218944" y="1681988"/>
                  </a:lnTo>
                  <a:lnTo>
                    <a:pt x="2221992" y="1678927"/>
                  </a:lnTo>
                  <a:lnTo>
                    <a:pt x="2221992" y="1690116"/>
                  </a:lnTo>
                  <a:lnTo>
                    <a:pt x="3721100" y="1690116"/>
                  </a:lnTo>
                  <a:lnTo>
                    <a:pt x="3721100" y="1716024"/>
                  </a:lnTo>
                  <a:lnTo>
                    <a:pt x="3772903" y="1690116"/>
                  </a:lnTo>
                  <a:lnTo>
                    <a:pt x="3798824" y="1677162"/>
                  </a:lnTo>
                  <a:lnTo>
                    <a:pt x="3772916" y="1664208"/>
                  </a:lnTo>
                  <a:lnTo>
                    <a:pt x="3721100" y="1638300"/>
                  </a:lnTo>
                  <a:lnTo>
                    <a:pt x="3721100" y="1664208"/>
                  </a:lnTo>
                  <a:lnTo>
                    <a:pt x="2236597" y="1664208"/>
                  </a:lnTo>
                  <a:lnTo>
                    <a:pt x="3025597" y="870115"/>
                  </a:lnTo>
                  <a:lnTo>
                    <a:pt x="3728999" y="1600771"/>
                  </a:lnTo>
                  <a:lnTo>
                    <a:pt x="3710305" y="1618742"/>
                  </a:lnTo>
                  <a:lnTo>
                    <a:pt x="3792220" y="1647825"/>
                  </a:lnTo>
                  <a:lnTo>
                    <a:pt x="3780434" y="1610106"/>
                  </a:lnTo>
                  <a:lnTo>
                    <a:pt x="3766312" y="1564894"/>
                  </a:lnTo>
                  <a:lnTo>
                    <a:pt x="3747643" y="1582839"/>
                  </a:lnTo>
                  <a:lnTo>
                    <a:pt x="3043834" y="851750"/>
                  </a:lnTo>
                  <a:lnTo>
                    <a:pt x="3739172" y="151904"/>
                  </a:lnTo>
                  <a:lnTo>
                    <a:pt x="3757549" y="170180"/>
                  </a:lnTo>
                  <a:lnTo>
                    <a:pt x="3772598" y="124460"/>
                  </a:lnTo>
                  <a:lnTo>
                    <a:pt x="3784727" y="87630"/>
                  </a:lnTo>
                  <a:lnTo>
                    <a:pt x="3702431" y="115316"/>
                  </a:lnTo>
                  <a:lnTo>
                    <a:pt x="3720782" y="133604"/>
                  </a:lnTo>
                  <a:lnTo>
                    <a:pt x="3025851" y="833081"/>
                  </a:lnTo>
                  <a:lnTo>
                    <a:pt x="2273744" y="51816"/>
                  </a:lnTo>
                  <a:lnTo>
                    <a:pt x="3721100" y="51816"/>
                  </a:lnTo>
                  <a:lnTo>
                    <a:pt x="3721100" y="77724"/>
                  </a:lnTo>
                  <a:lnTo>
                    <a:pt x="3772916" y="51816"/>
                  </a:lnTo>
                  <a:lnTo>
                    <a:pt x="3798824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62250" y="1931845"/>
              <a:ext cx="4895215" cy="1993264"/>
            </a:xfrm>
            <a:custGeom>
              <a:avLst/>
              <a:gdLst/>
              <a:ahLst/>
              <a:cxnLst/>
              <a:rect l="l" t="t" r="r" b="b"/>
              <a:pathLst>
                <a:path w="4895215" h="1993264">
                  <a:moveTo>
                    <a:pt x="489203" y="1643331"/>
                  </a:moveTo>
                  <a:lnTo>
                    <a:pt x="441033" y="1639333"/>
                  </a:lnTo>
                  <a:lnTo>
                    <a:pt x="394100" y="1638261"/>
                  </a:lnTo>
                  <a:lnTo>
                    <a:pt x="349611" y="1643011"/>
                  </a:lnTo>
                  <a:lnTo>
                    <a:pt x="308774" y="1656478"/>
                  </a:lnTo>
                  <a:lnTo>
                    <a:pt x="272795" y="1681558"/>
                  </a:lnTo>
                  <a:lnTo>
                    <a:pt x="248118" y="1717356"/>
                  </a:lnTo>
                  <a:lnTo>
                    <a:pt x="228026" y="1766949"/>
                  </a:lnTo>
                  <a:lnTo>
                    <a:pt x="210756" y="1823258"/>
                  </a:lnTo>
                  <a:lnTo>
                    <a:pt x="194545" y="1879207"/>
                  </a:lnTo>
                  <a:lnTo>
                    <a:pt x="177628" y="1927720"/>
                  </a:lnTo>
                  <a:lnTo>
                    <a:pt x="158242" y="1961720"/>
                  </a:lnTo>
                  <a:lnTo>
                    <a:pt x="125337" y="1986868"/>
                  </a:lnTo>
                  <a:lnTo>
                    <a:pt x="90646" y="1993168"/>
                  </a:lnTo>
                  <a:lnTo>
                    <a:pt x="54764" y="1986919"/>
                  </a:lnTo>
                  <a:lnTo>
                    <a:pt x="18287" y="1974420"/>
                  </a:lnTo>
                </a:path>
                <a:path w="4895215" h="1993264">
                  <a:moveTo>
                    <a:pt x="469392" y="55323"/>
                  </a:moveTo>
                  <a:lnTo>
                    <a:pt x="421373" y="51372"/>
                  </a:lnTo>
                  <a:lnTo>
                    <a:pt x="374593" y="50292"/>
                  </a:lnTo>
                  <a:lnTo>
                    <a:pt x="330256" y="54984"/>
                  </a:lnTo>
                  <a:lnTo>
                    <a:pt x="289572" y="68352"/>
                  </a:lnTo>
                  <a:lnTo>
                    <a:pt x="253745" y="93296"/>
                  </a:lnTo>
                  <a:lnTo>
                    <a:pt x="229131" y="128930"/>
                  </a:lnTo>
                  <a:lnTo>
                    <a:pt x="209103" y="178306"/>
                  </a:lnTo>
                  <a:lnTo>
                    <a:pt x="191897" y="234377"/>
                  </a:lnTo>
                  <a:lnTo>
                    <a:pt x="175749" y="290099"/>
                  </a:lnTo>
                  <a:lnTo>
                    <a:pt x="158895" y="338426"/>
                  </a:lnTo>
                  <a:lnTo>
                    <a:pt x="139573" y="372315"/>
                  </a:lnTo>
                  <a:lnTo>
                    <a:pt x="106763" y="397338"/>
                  </a:lnTo>
                  <a:lnTo>
                    <a:pt x="72167" y="403620"/>
                  </a:lnTo>
                  <a:lnTo>
                    <a:pt x="36381" y="397425"/>
                  </a:lnTo>
                  <a:lnTo>
                    <a:pt x="0" y="385015"/>
                  </a:lnTo>
                </a:path>
                <a:path w="4895215" h="1993264">
                  <a:moveTo>
                    <a:pt x="2699004" y="65991"/>
                  </a:moveTo>
                  <a:lnTo>
                    <a:pt x="2650985" y="62040"/>
                  </a:lnTo>
                  <a:lnTo>
                    <a:pt x="2604205" y="60960"/>
                  </a:lnTo>
                  <a:lnTo>
                    <a:pt x="2559868" y="65652"/>
                  </a:lnTo>
                  <a:lnTo>
                    <a:pt x="2519184" y="79020"/>
                  </a:lnTo>
                  <a:lnTo>
                    <a:pt x="2483358" y="103964"/>
                  </a:lnTo>
                  <a:lnTo>
                    <a:pt x="2458743" y="139598"/>
                  </a:lnTo>
                  <a:lnTo>
                    <a:pt x="2438715" y="188974"/>
                  </a:lnTo>
                  <a:lnTo>
                    <a:pt x="2421509" y="245045"/>
                  </a:lnTo>
                  <a:lnTo>
                    <a:pt x="2405361" y="300767"/>
                  </a:lnTo>
                  <a:lnTo>
                    <a:pt x="2388507" y="349094"/>
                  </a:lnTo>
                  <a:lnTo>
                    <a:pt x="2369185" y="382983"/>
                  </a:lnTo>
                  <a:lnTo>
                    <a:pt x="2336375" y="408006"/>
                  </a:lnTo>
                  <a:lnTo>
                    <a:pt x="2301779" y="414288"/>
                  </a:lnTo>
                  <a:lnTo>
                    <a:pt x="2265993" y="408093"/>
                  </a:lnTo>
                  <a:lnTo>
                    <a:pt x="2229612" y="395683"/>
                  </a:lnTo>
                </a:path>
                <a:path w="4895215" h="1993264">
                  <a:moveTo>
                    <a:pt x="2715767" y="1588467"/>
                  </a:moveTo>
                  <a:lnTo>
                    <a:pt x="2667597" y="1584469"/>
                  </a:lnTo>
                  <a:lnTo>
                    <a:pt x="2620664" y="1583397"/>
                  </a:lnTo>
                  <a:lnTo>
                    <a:pt x="2576175" y="1588147"/>
                  </a:lnTo>
                  <a:lnTo>
                    <a:pt x="2535338" y="1601614"/>
                  </a:lnTo>
                  <a:lnTo>
                    <a:pt x="2499360" y="1626694"/>
                  </a:lnTo>
                  <a:lnTo>
                    <a:pt x="2474682" y="1662492"/>
                  </a:lnTo>
                  <a:lnTo>
                    <a:pt x="2454590" y="1712085"/>
                  </a:lnTo>
                  <a:lnTo>
                    <a:pt x="2437320" y="1768394"/>
                  </a:lnTo>
                  <a:lnTo>
                    <a:pt x="2421109" y="1824343"/>
                  </a:lnTo>
                  <a:lnTo>
                    <a:pt x="2404192" y="1872856"/>
                  </a:lnTo>
                  <a:lnTo>
                    <a:pt x="2384805" y="1906856"/>
                  </a:lnTo>
                  <a:lnTo>
                    <a:pt x="2351901" y="1932004"/>
                  </a:lnTo>
                  <a:lnTo>
                    <a:pt x="2317210" y="1938304"/>
                  </a:lnTo>
                  <a:lnTo>
                    <a:pt x="2281328" y="1932055"/>
                  </a:lnTo>
                  <a:lnTo>
                    <a:pt x="2244852" y="1919556"/>
                  </a:lnTo>
                </a:path>
                <a:path w="4895215" h="1993264">
                  <a:moveTo>
                    <a:pt x="4847844" y="5031"/>
                  </a:moveTo>
                  <a:lnTo>
                    <a:pt x="4799825" y="1080"/>
                  </a:lnTo>
                  <a:lnTo>
                    <a:pt x="4753045" y="0"/>
                  </a:lnTo>
                  <a:lnTo>
                    <a:pt x="4708708" y="4692"/>
                  </a:lnTo>
                  <a:lnTo>
                    <a:pt x="4668024" y="18060"/>
                  </a:lnTo>
                  <a:lnTo>
                    <a:pt x="4632198" y="43004"/>
                  </a:lnTo>
                  <a:lnTo>
                    <a:pt x="4607583" y="78638"/>
                  </a:lnTo>
                  <a:lnTo>
                    <a:pt x="4587555" y="128014"/>
                  </a:lnTo>
                  <a:lnTo>
                    <a:pt x="4570349" y="184085"/>
                  </a:lnTo>
                  <a:lnTo>
                    <a:pt x="4554201" y="239807"/>
                  </a:lnTo>
                  <a:lnTo>
                    <a:pt x="4537347" y="288134"/>
                  </a:lnTo>
                  <a:lnTo>
                    <a:pt x="4518025" y="322023"/>
                  </a:lnTo>
                  <a:lnTo>
                    <a:pt x="4485215" y="347046"/>
                  </a:lnTo>
                  <a:lnTo>
                    <a:pt x="4450619" y="353328"/>
                  </a:lnTo>
                  <a:lnTo>
                    <a:pt x="4414833" y="347133"/>
                  </a:lnTo>
                  <a:lnTo>
                    <a:pt x="4378452" y="334723"/>
                  </a:lnTo>
                </a:path>
                <a:path w="4895215" h="1993264">
                  <a:moveTo>
                    <a:pt x="4895088" y="1621995"/>
                  </a:moveTo>
                  <a:lnTo>
                    <a:pt x="4847069" y="1617997"/>
                  </a:lnTo>
                  <a:lnTo>
                    <a:pt x="4800289" y="1616925"/>
                  </a:lnTo>
                  <a:lnTo>
                    <a:pt x="4755952" y="1621675"/>
                  </a:lnTo>
                  <a:lnTo>
                    <a:pt x="4715268" y="1635142"/>
                  </a:lnTo>
                  <a:lnTo>
                    <a:pt x="4679442" y="1660222"/>
                  </a:lnTo>
                  <a:lnTo>
                    <a:pt x="4654827" y="1696020"/>
                  </a:lnTo>
                  <a:lnTo>
                    <a:pt x="4634799" y="1745613"/>
                  </a:lnTo>
                  <a:lnTo>
                    <a:pt x="4617593" y="1801922"/>
                  </a:lnTo>
                  <a:lnTo>
                    <a:pt x="4601445" y="1857871"/>
                  </a:lnTo>
                  <a:lnTo>
                    <a:pt x="4584591" y="1906384"/>
                  </a:lnTo>
                  <a:lnTo>
                    <a:pt x="4565269" y="1940384"/>
                  </a:lnTo>
                  <a:lnTo>
                    <a:pt x="4532459" y="1965532"/>
                  </a:lnTo>
                  <a:lnTo>
                    <a:pt x="4497863" y="1971832"/>
                  </a:lnTo>
                  <a:lnTo>
                    <a:pt x="4462077" y="1965583"/>
                  </a:lnTo>
                  <a:lnTo>
                    <a:pt x="4425696" y="19530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525807" y="3699278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4222" y="3481751"/>
            <a:ext cx="170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7777" y="2042690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6771" y="1825162"/>
            <a:ext cx="1708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8922" y="17070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0245" y="2295525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1119" y="3812489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6275" y="3242564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C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67229" y="2274570"/>
            <a:ext cx="465455" cy="835025"/>
            <a:chOff x="2467229" y="2274570"/>
            <a:chExt cx="465455" cy="835025"/>
          </a:xfrm>
        </p:grpSpPr>
        <p:sp>
          <p:nvSpPr>
            <p:cNvPr id="35" name="object 35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458724" y="0"/>
                  </a:moveTo>
                  <a:lnTo>
                    <a:pt x="0" y="0"/>
                  </a:lnTo>
                  <a:lnTo>
                    <a:pt x="0" y="448056"/>
                  </a:lnTo>
                  <a:lnTo>
                    <a:pt x="458724" y="448056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70404" y="2657856"/>
              <a:ext cx="459105" cy="448309"/>
            </a:xfrm>
            <a:custGeom>
              <a:avLst/>
              <a:gdLst/>
              <a:ahLst/>
              <a:cxnLst/>
              <a:rect l="l" t="t" r="r" b="b"/>
              <a:pathLst>
                <a:path w="459105" h="448310">
                  <a:moveTo>
                    <a:pt x="0" y="448056"/>
                  </a:moveTo>
                  <a:lnTo>
                    <a:pt x="458724" y="44805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448056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59380" y="2274570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69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470404" y="2657855"/>
            <a:ext cx="459105" cy="44830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77897" y="3824478"/>
            <a:ext cx="463550" cy="835025"/>
            <a:chOff x="2477897" y="3824478"/>
            <a:chExt cx="463550" cy="835025"/>
          </a:xfrm>
        </p:grpSpPr>
        <p:sp>
          <p:nvSpPr>
            <p:cNvPr id="40" name="object 40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457200" y="0"/>
                  </a:moveTo>
                  <a:lnTo>
                    <a:pt x="0" y="0"/>
                  </a:lnTo>
                  <a:lnTo>
                    <a:pt x="0" y="449580"/>
                  </a:lnTo>
                  <a:lnTo>
                    <a:pt x="457200" y="44958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81072" y="4206240"/>
              <a:ext cx="457200" cy="449580"/>
            </a:xfrm>
            <a:custGeom>
              <a:avLst/>
              <a:gdLst/>
              <a:ahLst/>
              <a:cxnLst/>
              <a:rect l="l" t="t" r="r" b="b"/>
              <a:pathLst>
                <a:path w="457200" h="449579">
                  <a:moveTo>
                    <a:pt x="0" y="449580"/>
                  </a:moveTo>
                  <a:lnTo>
                    <a:pt x="457200" y="44958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49580"/>
                  </a:lnTo>
                  <a:close/>
                </a:path>
              </a:pathLst>
            </a:custGeom>
            <a:ln w="609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70048" y="3824478"/>
              <a:ext cx="78105" cy="384175"/>
            </a:xfrm>
            <a:custGeom>
              <a:avLst/>
              <a:gdLst/>
              <a:ahLst/>
              <a:cxnLst/>
              <a:rect l="l" t="t" r="r" b="b"/>
              <a:pathLst>
                <a:path w="78105" h="3841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84175"/>
                  </a:lnTo>
                  <a:lnTo>
                    <a:pt x="51815" y="384175"/>
                  </a:lnTo>
                  <a:lnTo>
                    <a:pt x="51815" y="64770"/>
                  </a:lnTo>
                  <a:close/>
                </a:path>
                <a:path w="78105" h="38417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84175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481072" y="4206240"/>
            <a:ext cx="457200" cy="4495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36063" y="1654251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1264" y="3259073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4054" y="1615821"/>
            <a:ext cx="563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0.98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56534" y="3221177"/>
            <a:ext cx="5638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0.12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37896" y="4857115"/>
            <a:ext cx="2446655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170">
              <a:lnSpc>
                <a:spcPts val="3325"/>
              </a:lnSpc>
              <a:spcBef>
                <a:spcPts val="95"/>
              </a:spcBef>
              <a:tabLst>
                <a:tab pos="1028065" algn="l"/>
                <a:tab pos="2103755" algn="l"/>
              </a:tabLst>
            </a:pPr>
            <a:r>
              <a:rPr dirty="0" sz="2800" spc="-5">
                <a:solidFill>
                  <a:srgbClr val="FFC000"/>
                </a:solidFill>
                <a:latin typeface="Cambria Math"/>
                <a:cs typeface="Cambria Math"/>
              </a:rPr>
              <a:t>1	−2	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1161415" algn="l"/>
                <a:tab pos="1971675" algn="l"/>
              </a:tabLst>
            </a:pPr>
            <a:r>
              <a:rPr dirty="0" u="heavy" sz="2800" spc="-5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165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−</a:t>
            </a:r>
            <a:r>
              <a:rPr dirty="0" u="heavy" sz="2800" spc="-5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dirty="0" u="heavy" sz="280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u="heavy" sz="2800" spc="-5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dirty="0" u="heavy" sz="2800">
                <a:solidFill>
                  <a:srgbClr val="FFC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	</a:t>
            </a: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71821" y="5052136"/>
            <a:ext cx="291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23891" y="5012689"/>
            <a:ext cx="377190" cy="581660"/>
          </a:xfrm>
          <a:custGeom>
            <a:avLst/>
            <a:gdLst/>
            <a:ahLst/>
            <a:cxnLst/>
            <a:rect l="l" t="t" r="r" b="b"/>
            <a:pathLst>
              <a:path w="377189" h="581660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1660"/>
                </a:lnTo>
                <a:lnTo>
                  <a:pt x="82550" y="581660"/>
                </a:lnTo>
                <a:lnTo>
                  <a:pt x="82550" y="567690"/>
                </a:lnTo>
                <a:lnTo>
                  <a:pt x="32131" y="567690"/>
                </a:lnTo>
                <a:lnTo>
                  <a:pt x="32131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  <a:path w="377189" h="581660">
                <a:moveTo>
                  <a:pt x="377063" y="0"/>
                </a:moveTo>
                <a:lnTo>
                  <a:pt x="294640" y="0"/>
                </a:lnTo>
                <a:lnTo>
                  <a:pt x="294640" y="15240"/>
                </a:lnTo>
                <a:lnTo>
                  <a:pt x="345059" y="15240"/>
                </a:lnTo>
                <a:lnTo>
                  <a:pt x="345059" y="567690"/>
                </a:lnTo>
                <a:lnTo>
                  <a:pt x="294640" y="567690"/>
                </a:lnTo>
                <a:lnTo>
                  <a:pt x="294640" y="581660"/>
                </a:lnTo>
                <a:lnTo>
                  <a:pt x="377063" y="581660"/>
                </a:lnTo>
                <a:lnTo>
                  <a:pt x="377063" y="567690"/>
                </a:lnTo>
                <a:lnTo>
                  <a:pt x="377063" y="15240"/>
                </a:lnTo>
                <a:lnTo>
                  <a:pt x="3770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302377" y="4846142"/>
            <a:ext cx="222250" cy="869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04887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1660"/>
                </a:lnTo>
                <a:lnTo>
                  <a:pt x="82550" y="58166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42506" y="5010150"/>
            <a:ext cx="82550" cy="581660"/>
          </a:xfrm>
          <a:custGeom>
            <a:avLst/>
            <a:gdLst/>
            <a:ahLst/>
            <a:cxnLst/>
            <a:rect l="l" t="t" r="r" b="b"/>
            <a:pathLst>
              <a:path w="82550" h="581660">
                <a:moveTo>
                  <a:pt x="82423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1660"/>
                </a:lnTo>
                <a:lnTo>
                  <a:pt x="82423" y="581660"/>
                </a:lnTo>
                <a:lnTo>
                  <a:pt x="82423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423" y="15240"/>
                </a:lnTo>
                <a:lnTo>
                  <a:pt x="824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922769" y="4844288"/>
            <a:ext cx="68834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0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.</a:t>
            </a: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98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0</a:t>
            </a:r>
            <a:r>
              <a:rPr dirty="0" sz="2800" spc="-5">
                <a:solidFill>
                  <a:srgbClr val="0000FF"/>
                </a:solidFill>
                <a:latin typeface="Cambria Math"/>
                <a:cs typeface="Cambria Math"/>
              </a:rPr>
              <a:t>.</a:t>
            </a:r>
            <a:r>
              <a:rPr dirty="0" sz="2800" spc="-10">
                <a:solidFill>
                  <a:srgbClr val="0000FF"/>
                </a:solidFill>
                <a:latin typeface="Cambria Math"/>
                <a:cs typeface="Cambria Math"/>
              </a:rPr>
              <a:t>12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13170" y="5030215"/>
            <a:ext cx="290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14755" y="1988820"/>
            <a:ext cx="379730" cy="1990725"/>
            <a:chOff x="714755" y="1988820"/>
            <a:chExt cx="379730" cy="1990725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83" y="1991868"/>
              <a:ext cx="342900" cy="3429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48283" y="199186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03" y="3633216"/>
              <a:ext cx="342900" cy="3429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7803" y="36332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841959" y="199199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2769" y="3582161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21404" y="60807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50419" y="15240"/>
                </a:lnTo>
                <a:lnTo>
                  <a:pt x="50419" y="56769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61715" y="6080759"/>
            <a:ext cx="82550" cy="582930"/>
          </a:xfrm>
          <a:custGeom>
            <a:avLst/>
            <a:gdLst/>
            <a:ahLst/>
            <a:cxnLst/>
            <a:rect l="l" t="t" r="r" b="b"/>
            <a:pathLst>
              <a:path w="82550" h="582929">
                <a:moveTo>
                  <a:pt x="82550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550" y="582930"/>
                </a:lnTo>
                <a:lnTo>
                  <a:pt x="82550" y="567690"/>
                </a:lnTo>
                <a:lnTo>
                  <a:pt x="32004" y="567690"/>
                </a:lnTo>
                <a:lnTo>
                  <a:pt x="32004" y="15240"/>
                </a:lnTo>
                <a:lnTo>
                  <a:pt x="82550" y="15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639692" y="5917488"/>
            <a:ext cx="487680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</a:pPr>
            <a:r>
              <a:rPr dirty="0" sz="2800" spc="-1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9711" y="160629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3"/>
                </a:lnTo>
                <a:lnTo>
                  <a:pt x="746760" y="2676143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55591" y="1589532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6815" y="160629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59" h="2676525">
                <a:moveTo>
                  <a:pt x="746760" y="0"/>
                </a:moveTo>
                <a:lnTo>
                  <a:pt x="0" y="0"/>
                </a:lnTo>
                <a:lnTo>
                  <a:pt x="0" y="2676143"/>
                </a:lnTo>
                <a:lnTo>
                  <a:pt x="746760" y="2676143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088" y="1633727"/>
            <a:ext cx="498475" cy="2626360"/>
          </a:xfrm>
          <a:custGeom>
            <a:avLst/>
            <a:gdLst/>
            <a:ahLst/>
            <a:cxnLst/>
            <a:rect l="l" t="t" r="r" b="b"/>
            <a:pathLst>
              <a:path w="498475" h="2626360">
                <a:moveTo>
                  <a:pt x="498348" y="0"/>
                </a:moveTo>
                <a:lnTo>
                  <a:pt x="0" y="0"/>
                </a:lnTo>
                <a:lnTo>
                  <a:pt x="0" y="2625852"/>
                </a:lnTo>
                <a:lnTo>
                  <a:pt x="498348" y="2625852"/>
                </a:lnTo>
                <a:lnTo>
                  <a:pt x="4983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54673" y="2616707"/>
            <a:ext cx="1018540" cy="78105"/>
          </a:xfrm>
          <a:custGeom>
            <a:avLst/>
            <a:gdLst/>
            <a:ahLst/>
            <a:cxnLst/>
            <a:rect l="l" t="t" r="r" b="b"/>
            <a:pathLst>
              <a:path w="1018540" h="78105">
                <a:moveTo>
                  <a:pt x="940816" y="0"/>
                </a:moveTo>
                <a:lnTo>
                  <a:pt x="940816" y="77724"/>
                </a:lnTo>
                <a:lnTo>
                  <a:pt x="992632" y="51815"/>
                </a:lnTo>
                <a:lnTo>
                  <a:pt x="953770" y="51815"/>
                </a:lnTo>
                <a:lnTo>
                  <a:pt x="953770" y="25907"/>
                </a:lnTo>
                <a:lnTo>
                  <a:pt x="992631" y="25907"/>
                </a:lnTo>
                <a:lnTo>
                  <a:pt x="940816" y="0"/>
                </a:lnTo>
                <a:close/>
              </a:path>
              <a:path w="1018540" h="78105">
                <a:moveTo>
                  <a:pt x="940816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940816" y="51815"/>
                </a:lnTo>
                <a:lnTo>
                  <a:pt x="940816" y="25907"/>
                </a:lnTo>
                <a:close/>
              </a:path>
              <a:path w="1018540" h="78105">
                <a:moveTo>
                  <a:pt x="992631" y="25907"/>
                </a:moveTo>
                <a:lnTo>
                  <a:pt x="953770" y="25907"/>
                </a:lnTo>
                <a:lnTo>
                  <a:pt x="953770" y="51815"/>
                </a:lnTo>
                <a:lnTo>
                  <a:pt x="992632" y="51815"/>
                </a:lnTo>
                <a:lnTo>
                  <a:pt x="1018540" y="38862"/>
                </a:lnTo>
                <a:lnTo>
                  <a:pt x="99263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4402" y="3863340"/>
            <a:ext cx="906144" cy="78105"/>
          </a:xfrm>
          <a:custGeom>
            <a:avLst/>
            <a:gdLst/>
            <a:ahLst/>
            <a:cxnLst/>
            <a:rect l="l" t="t" r="r" b="b"/>
            <a:pathLst>
              <a:path w="906145" h="78104">
                <a:moveTo>
                  <a:pt x="828040" y="0"/>
                </a:moveTo>
                <a:lnTo>
                  <a:pt x="828040" y="77724"/>
                </a:lnTo>
                <a:lnTo>
                  <a:pt x="879855" y="51816"/>
                </a:lnTo>
                <a:lnTo>
                  <a:pt x="840994" y="51816"/>
                </a:lnTo>
                <a:lnTo>
                  <a:pt x="840994" y="25908"/>
                </a:lnTo>
                <a:lnTo>
                  <a:pt x="879856" y="25908"/>
                </a:lnTo>
                <a:lnTo>
                  <a:pt x="828040" y="0"/>
                </a:lnTo>
                <a:close/>
              </a:path>
              <a:path w="906145" h="78104">
                <a:moveTo>
                  <a:pt x="82804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828040" y="51816"/>
                </a:lnTo>
                <a:lnTo>
                  <a:pt x="828040" y="25908"/>
                </a:lnTo>
                <a:close/>
              </a:path>
              <a:path w="906145" h="78104">
                <a:moveTo>
                  <a:pt x="879856" y="25908"/>
                </a:moveTo>
                <a:lnTo>
                  <a:pt x="840994" y="25908"/>
                </a:lnTo>
                <a:lnTo>
                  <a:pt x="840994" y="51816"/>
                </a:lnTo>
                <a:lnTo>
                  <a:pt x="879855" y="51816"/>
                </a:lnTo>
                <a:lnTo>
                  <a:pt x="905764" y="38862"/>
                </a:lnTo>
                <a:lnTo>
                  <a:pt x="87985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30290" y="1837944"/>
            <a:ext cx="1050925" cy="78105"/>
          </a:xfrm>
          <a:custGeom>
            <a:avLst/>
            <a:gdLst/>
            <a:ahLst/>
            <a:cxnLst/>
            <a:rect l="l" t="t" r="r" b="b"/>
            <a:pathLst>
              <a:path w="1050925" h="78105">
                <a:moveTo>
                  <a:pt x="972692" y="0"/>
                </a:moveTo>
                <a:lnTo>
                  <a:pt x="972692" y="77723"/>
                </a:lnTo>
                <a:lnTo>
                  <a:pt x="1024508" y="51815"/>
                </a:lnTo>
                <a:lnTo>
                  <a:pt x="985646" y="51815"/>
                </a:lnTo>
                <a:lnTo>
                  <a:pt x="985646" y="25907"/>
                </a:lnTo>
                <a:lnTo>
                  <a:pt x="1024509" y="25907"/>
                </a:lnTo>
                <a:lnTo>
                  <a:pt x="972692" y="0"/>
                </a:lnTo>
                <a:close/>
              </a:path>
              <a:path w="1050925" h="78105">
                <a:moveTo>
                  <a:pt x="972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972692" y="51815"/>
                </a:lnTo>
                <a:lnTo>
                  <a:pt x="972692" y="25907"/>
                </a:lnTo>
                <a:close/>
              </a:path>
              <a:path w="1050925" h="78105">
                <a:moveTo>
                  <a:pt x="1024509" y="25907"/>
                </a:moveTo>
                <a:lnTo>
                  <a:pt x="985646" y="25907"/>
                </a:lnTo>
                <a:lnTo>
                  <a:pt x="985646" y="51815"/>
                </a:lnTo>
                <a:lnTo>
                  <a:pt x="1024508" y="51815"/>
                </a:lnTo>
                <a:lnTo>
                  <a:pt x="1050416" y="38861"/>
                </a:lnTo>
                <a:lnTo>
                  <a:pt x="102450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912620" y="2348483"/>
            <a:ext cx="349250" cy="349250"/>
            <a:chOff x="1912620" y="2348483"/>
            <a:chExt cx="349250" cy="3492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8" y="2351531"/>
              <a:ext cx="342900" cy="342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15668" y="235153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917064" y="1778380"/>
            <a:ext cx="349250" cy="349250"/>
            <a:chOff x="1917064" y="1778380"/>
            <a:chExt cx="349250" cy="3492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9" y="1781555"/>
              <a:ext cx="342900" cy="342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20239" y="17815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60067" y="1672759"/>
            <a:ext cx="29654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4794" y="2256455"/>
            <a:ext cx="31813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4929" y="1613788"/>
            <a:ext cx="591820" cy="2588260"/>
            <a:chOff x="3114929" y="1613788"/>
            <a:chExt cx="591820" cy="258826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248" y="1616963"/>
              <a:ext cx="573024" cy="574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27248" y="161696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8772" y="2395727"/>
              <a:ext cx="574548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28772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8104" y="3624071"/>
              <a:ext cx="573023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18104" y="36240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282060" y="305053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1636" y="3745865"/>
            <a:ext cx="349250" cy="349250"/>
            <a:chOff x="1921636" y="3745865"/>
            <a:chExt cx="349250" cy="34925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4811" y="3749040"/>
              <a:ext cx="342900" cy="3429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24811" y="37490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899411" y="3640242"/>
            <a:ext cx="40132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dirty="0" sz="2550" spc="25" i="1">
                <a:latin typeface="Times New Roman"/>
                <a:cs typeface="Times New Roman"/>
              </a:rPr>
              <a:t>x</a:t>
            </a:r>
            <a:r>
              <a:rPr dirty="0" baseline="-24074" sz="2250" spc="37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7483" y="3038601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30140" y="1613788"/>
            <a:ext cx="591820" cy="2588260"/>
            <a:chOff x="4430140" y="1613788"/>
            <a:chExt cx="591820" cy="258826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459" y="1616963"/>
              <a:ext cx="574548" cy="5745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42459" y="16169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3983" y="2395727"/>
              <a:ext cx="574548" cy="5745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43983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3315" y="3624071"/>
              <a:ext cx="574548" cy="5745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433315" y="36240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597908" y="305053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39840" y="1595500"/>
            <a:ext cx="582930" cy="1339850"/>
            <a:chOff x="5839840" y="1595500"/>
            <a:chExt cx="582930" cy="1339850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3015" y="1598675"/>
              <a:ext cx="574548" cy="5745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43015" y="159867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44539" y="2357627"/>
              <a:ext cx="574548" cy="5745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44539" y="23576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5849111" y="3589020"/>
            <a:ext cx="1057910" cy="878205"/>
            <a:chOff x="5849111" y="3589020"/>
            <a:chExt cx="1057910" cy="87820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2159" y="3604260"/>
              <a:ext cx="574548" cy="5745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52159" y="360426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4807" y="3589020"/>
              <a:ext cx="441960" cy="87782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017133" y="3028314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1721" y="1569466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248280" y="1866900"/>
            <a:ext cx="2203450" cy="2091055"/>
            <a:chOff x="2248280" y="1866900"/>
            <a:chExt cx="2203450" cy="2091055"/>
          </a:xfrm>
        </p:grpSpPr>
        <p:sp>
          <p:nvSpPr>
            <p:cNvPr id="50" name="object 50"/>
            <p:cNvSpPr/>
            <p:nvPr/>
          </p:nvSpPr>
          <p:spPr>
            <a:xfrm>
              <a:off x="2248281" y="1866899"/>
              <a:ext cx="2203450" cy="2091055"/>
            </a:xfrm>
            <a:custGeom>
              <a:avLst/>
              <a:gdLst/>
              <a:ahLst/>
              <a:cxnLst/>
              <a:rect l="l" t="t" r="r" b="b"/>
              <a:pathLst>
                <a:path w="2203450" h="2091054">
                  <a:moveTo>
                    <a:pt x="844981" y="2057527"/>
                  </a:moveTo>
                  <a:lnTo>
                    <a:pt x="804799" y="2057527"/>
                  </a:lnTo>
                  <a:lnTo>
                    <a:pt x="791794" y="2057527"/>
                  </a:lnTo>
                  <a:lnTo>
                    <a:pt x="791337" y="2083181"/>
                  </a:lnTo>
                  <a:lnTo>
                    <a:pt x="844981" y="2057527"/>
                  </a:lnTo>
                  <a:close/>
                </a:path>
                <a:path w="2203450" h="2091054">
                  <a:moveTo>
                    <a:pt x="885825" y="125476"/>
                  </a:moveTo>
                  <a:lnTo>
                    <a:pt x="883208" y="94234"/>
                  </a:lnTo>
                  <a:lnTo>
                    <a:pt x="878624" y="39395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5393" y="18681"/>
                  </a:lnTo>
                  <a:lnTo>
                    <a:pt x="835393" y="112014"/>
                  </a:lnTo>
                  <a:lnTo>
                    <a:pt x="641324" y="597077"/>
                  </a:lnTo>
                  <a:lnTo>
                    <a:pt x="631164" y="588505"/>
                  </a:lnTo>
                  <a:lnTo>
                    <a:pt x="631164" y="622465"/>
                  </a:lnTo>
                  <a:lnTo>
                    <a:pt x="580567" y="748931"/>
                  </a:lnTo>
                  <a:lnTo>
                    <a:pt x="570738" y="747141"/>
                  </a:lnTo>
                  <a:lnTo>
                    <a:pt x="570738" y="773480"/>
                  </a:lnTo>
                  <a:lnTo>
                    <a:pt x="455269" y="1062088"/>
                  </a:lnTo>
                  <a:lnTo>
                    <a:pt x="441744" y="1031074"/>
                  </a:lnTo>
                  <a:lnTo>
                    <a:pt x="441744" y="1095883"/>
                  </a:lnTo>
                  <a:lnTo>
                    <a:pt x="385241" y="1237119"/>
                  </a:lnTo>
                  <a:lnTo>
                    <a:pt x="37465" y="675589"/>
                  </a:lnTo>
                  <a:lnTo>
                    <a:pt x="277698" y="719683"/>
                  </a:lnTo>
                  <a:lnTo>
                    <a:pt x="441744" y="1095883"/>
                  </a:lnTo>
                  <a:lnTo>
                    <a:pt x="441744" y="1031074"/>
                  </a:lnTo>
                  <a:lnTo>
                    <a:pt x="308419" y="725322"/>
                  </a:lnTo>
                  <a:lnTo>
                    <a:pt x="570738" y="773480"/>
                  </a:lnTo>
                  <a:lnTo>
                    <a:pt x="570738" y="747141"/>
                  </a:lnTo>
                  <a:lnTo>
                    <a:pt x="295948" y="696734"/>
                  </a:lnTo>
                  <a:lnTo>
                    <a:pt x="220497" y="523684"/>
                  </a:lnTo>
                  <a:lnTo>
                    <a:pt x="379666" y="410273"/>
                  </a:lnTo>
                  <a:lnTo>
                    <a:pt x="631164" y="622465"/>
                  </a:lnTo>
                  <a:lnTo>
                    <a:pt x="631164" y="588505"/>
                  </a:lnTo>
                  <a:lnTo>
                    <a:pt x="401497" y="394716"/>
                  </a:lnTo>
                  <a:lnTo>
                    <a:pt x="817613" y="98221"/>
                  </a:lnTo>
                  <a:lnTo>
                    <a:pt x="828687" y="102654"/>
                  </a:lnTo>
                  <a:lnTo>
                    <a:pt x="835393" y="112014"/>
                  </a:lnTo>
                  <a:lnTo>
                    <a:pt x="835393" y="18681"/>
                  </a:lnTo>
                  <a:lnTo>
                    <a:pt x="803148" y="3962"/>
                  </a:lnTo>
                  <a:lnTo>
                    <a:pt x="803148" y="76784"/>
                  </a:lnTo>
                  <a:lnTo>
                    <a:pt x="381088" y="377507"/>
                  </a:lnTo>
                  <a:lnTo>
                    <a:pt x="359270" y="359105"/>
                  </a:lnTo>
                  <a:lnTo>
                    <a:pt x="359270" y="393052"/>
                  </a:lnTo>
                  <a:lnTo>
                    <a:pt x="209931" y="499452"/>
                  </a:lnTo>
                  <a:lnTo>
                    <a:pt x="49606" y="131775"/>
                  </a:lnTo>
                  <a:lnTo>
                    <a:pt x="359270" y="393052"/>
                  </a:lnTo>
                  <a:lnTo>
                    <a:pt x="359270" y="359105"/>
                  </a:lnTo>
                  <a:lnTo>
                    <a:pt x="30226" y="81457"/>
                  </a:lnTo>
                  <a:lnTo>
                    <a:pt x="794524" y="54838"/>
                  </a:lnTo>
                  <a:lnTo>
                    <a:pt x="802792" y="66408"/>
                  </a:lnTo>
                  <a:lnTo>
                    <a:pt x="803148" y="76784"/>
                  </a:lnTo>
                  <a:lnTo>
                    <a:pt x="803148" y="3962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637" y="80187"/>
                  </a:lnTo>
                  <a:lnTo>
                    <a:pt x="15659" y="86067"/>
                  </a:lnTo>
                  <a:lnTo>
                    <a:pt x="3683" y="91313"/>
                  </a:lnTo>
                  <a:lnTo>
                    <a:pt x="188366" y="514819"/>
                  </a:lnTo>
                  <a:lnTo>
                    <a:pt x="35560" y="623697"/>
                  </a:lnTo>
                  <a:lnTo>
                    <a:pt x="50546" y="644779"/>
                  </a:lnTo>
                  <a:lnTo>
                    <a:pt x="198932" y="539051"/>
                  </a:lnTo>
                  <a:lnTo>
                    <a:pt x="265226" y="691108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3265" y="1267028"/>
                  </a:lnTo>
                  <a:lnTo>
                    <a:pt x="106438" y="1933930"/>
                  </a:lnTo>
                  <a:lnTo>
                    <a:pt x="44577" y="2024888"/>
                  </a:lnTo>
                  <a:lnTo>
                    <a:pt x="55245" y="2032203"/>
                  </a:lnTo>
                  <a:lnTo>
                    <a:pt x="54991" y="2045208"/>
                  </a:lnTo>
                  <a:lnTo>
                    <a:pt x="791794" y="2057323"/>
                  </a:lnTo>
                  <a:lnTo>
                    <a:pt x="804799" y="2057323"/>
                  </a:lnTo>
                  <a:lnTo>
                    <a:pt x="845439" y="2057323"/>
                  </a:lnTo>
                  <a:lnTo>
                    <a:pt x="869696" y="2045716"/>
                  </a:lnTo>
                  <a:lnTo>
                    <a:pt x="792734" y="2005584"/>
                  </a:lnTo>
                  <a:lnTo>
                    <a:pt x="792264" y="2031415"/>
                  </a:lnTo>
                  <a:lnTo>
                    <a:pt x="99974" y="2020036"/>
                  </a:lnTo>
                  <a:lnTo>
                    <a:pt x="129717" y="1945703"/>
                  </a:lnTo>
                  <a:lnTo>
                    <a:pt x="477227" y="1434858"/>
                  </a:lnTo>
                  <a:lnTo>
                    <a:pt x="816546" y="1982584"/>
                  </a:lnTo>
                  <a:lnTo>
                    <a:pt x="802767" y="1988566"/>
                  </a:lnTo>
                  <a:lnTo>
                    <a:pt x="807935" y="1992909"/>
                  </a:lnTo>
                  <a:lnTo>
                    <a:pt x="796671" y="1999869"/>
                  </a:lnTo>
                  <a:lnTo>
                    <a:pt x="870712" y="2045462"/>
                  </a:lnTo>
                  <a:lnTo>
                    <a:pt x="869861" y="2036216"/>
                  </a:lnTo>
                  <a:lnTo>
                    <a:pt x="872299" y="1990090"/>
                  </a:lnTo>
                  <a:lnTo>
                    <a:pt x="874014" y="1957578"/>
                  </a:lnTo>
                  <a:lnTo>
                    <a:pt x="863130" y="1962315"/>
                  </a:lnTo>
                  <a:lnTo>
                    <a:pt x="862838" y="1958975"/>
                  </a:lnTo>
                  <a:lnTo>
                    <a:pt x="849871" y="1966988"/>
                  </a:lnTo>
                  <a:lnTo>
                    <a:pt x="784377" y="1816811"/>
                  </a:lnTo>
                  <a:lnTo>
                    <a:pt x="784377" y="1881568"/>
                  </a:lnTo>
                  <a:lnTo>
                    <a:pt x="493166" y="1411414"/>
                  </a:lnTo>
                  <a:lnTo>
                    <a:pt x="545680" y="1334236"/>
                  </a:lnTo>
                  <a:lnTo>
                    <a:pt x="784377" y="1881568"/>
                  </a:lnTo>
                  <a:lnTo>
                    <a:pt x="784377" y="1816811"/>
                  </a:lnTo>
                  <a:lnTo>
                    <a:pt x="562902" y="1308912"/>
                  </a:lnTo>
                  <a:lnTo>
                    <a:pt x="848423" y="889190"/>
                  </a:lnTo>
                  <a:lnTo>
                    <a:pt x="869823" y="903732"/>
                  </a:lnTo>
                  <a:lnTo>
                    <a:pt x="875169" y="863854"/>
                  </a:lnTo>
                  <a:lnTo>
                    <a:pt x="881354" y="817765"/>
                  </a:lnTo>
                  <a:lnTo>
                    <a:pt x="882269" y="817499"/>
                  </a:lnTo>
                  <a:lnTo>
                    <a:pt x="880897" y="816483"/>
                  </a:lnTo>
                  <a:lnTo>
                    <a:pt x="880897" y="817905"/>
                  </a:lnTo>
                  <a:lnTo>
                    <a:pt x="805561" y="860044"/>
                  </a:lnTo>
                  <a:lnTo>
                    <a:pt x="826947" y="874598"/>
                  </a:lnTo>
                  <a:lnTo>
                    <a:pt x="550646" y="1280833"/>
                  </a:lnTo>
                  <a:lnTo>
                    <a:pt x="533425" y="1241336"/>
                  </a:lnTo>
                  <a:lnTo>
                    <a:pt x="533425" y="1306144"/>
                  </a:lnTo>
                  <a:lnTo>
                    <a:pt x="478231" y="1387297"/>
                  </a:lnTo>
                  <a:lnTo>
                    <a:pt x="462280" y="1361541"/>
                  </a:lnTo>
                  <a:lnTo>
                    <a:pt x="462280" y="1410741"/>
                  </a:lnTo>
                  <a:lnTo>
                    <a:pt x="174383" y="1834045"/>
                  </a:lnTo>
                  <a:lnTo>
                    <a:pt x="390232" y="1294422"/>
                  </a:lnTo>
                  <a:lnTo>
                    <a:pt x="462280" y="1410741"/>
                  </a:lnTo>
                  <a:lnTo>
                    <a:pt x="462280" y="1361541"/>
                  </a:lnTo>
                  <a:lnTo>
                    <a:pt x="402196" y="1264513"/>
                  </a:lnTo>
                  <a:lnTo>
                    <a:pt x="456298" y="1129258"/>
                  </a:lnTo>
                  <a:lnTo>
                    <a:pt x="533425" y="1306144"/>
                  </a:lnTo>
                  <a:lnTo>
                    <a:pt x="533425" y="1241336"/>
                  </a:lnTo>
                  <a:lnTo>
                    <a:pt x="469823" y="1095463"/>
                  </a:lnTo>
                  <a:lnTo>
                    <a:pt x="596709" y="778243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0897" y="817905"/>
                  </a:lnTo>
                  <a:lnTo>
                    <a:pt x="880897" y="816483"/>
                  </a:lnTo>
                  <a:lnTo>
                    <a:pt x="880567" y="816229"/>
                  </a:lnTo>
                  <a:lnTo>
                    <a:pt x="881126" y="816356"/>
                  </a:lnTo>
                  <a:lnTo>
                    <a:pt x="867384" y="784479"/>
                  </a:lnTo>
                  <a:lnTo>
                    <a:pt x="846709" y="736473"/>
                  </a:lnTo>
                  <a:lnTo>
                    <a:pt x="830008" y="756259"/>
                  </a:lnTo>
                  <a:lnTo>
                    <a:pt x="811225" y="740422"/>
                  </a:lnTo>
                  <a:lnTo>
                    <a:pt x="811225" y="774382"/>
                  </a:lnTo>
                  <a:lnTo>
                    <a:pt x="810247" y="779678"/>
                  </a:lnTo>
                  <a:lnTo>
                    <a:pt x="801941" y="789520"/>
                  </a:lnTo>
                  <a:lnTo>
                    <a:pt x="606526" y="753694"/>
                  </a:lnTo>
                  <a:lnTo>
                    <a:pt x="651992" y="640041"/>
                  </a:lnTo>
                  <a:lnTo>
                    <a:pt x="811225" y="774382"/>
                  </a:lnTo>
                  <a:lnTo>
                    <a:pt x="811225" y="740422"/>
                  </a:lnTo>
                  <a:lnTo>
                    <a:pt x="662152" y="614641"/>
                  </a:lnTo>
                  <a:lnTo>
                    <a:pt x="861682" y="115836"/>
                  </a:lnTo>
                  <a:lnTo>
                    <a:pt x="885825" y="125476"/>
                  </a:lnTo>
                  <a:close/>
                </a:path>
                <a:path w="2203450" h="2091054">
                  <a:moveTo>
                    <a:pt x="2203450" y="125222"/>
                  </a:moveTo>
                  <a:lnTo>
                    <a:pt x="2200237" y="94996"/>
                  </a:lnTo>
                  <a:lnTo>
                    <a:pt x="2194433" y="40106"/>
                  </a:lnTo>
                  <a:lnTo>
                    <a:pt x="2194814" y="38862"/>
                  </a:lnTo>
                  <a:lnTo>
                    <a:pt x="2194318" y="39039"/>
                  </a:lnTo>
                  <a:lnTo>
                    <a:pt x="2194306" y="38862"/>
                  </a:lnTo>
                  <a:lnTo>
                    <a:pt x="2193975" y="39166"/>
                  </a:lnTo>
                  <a:lnTo>
                    <a:pt x="2192502" y="39700"/>
                  </a:lnTo>
                  <a:lnTo>
                    <a:pt x="2194179" y="38862"/>
                  </a:lnTo>
                  <a:lnTo>
                    <a:pt x="2168271" y="25908"/>
                  </a:lnTo>
                  <a:lnTo>
                    <a:pt x="2154656" y="19100"/>
                  </a:lnTo>
                  <a:lnTo>
                    <a:pt x="2154656" y="107924"/>
                  </a:lnTo>
                  <a:lnTo>
                    <a:pt x="1980730" y="572782"/>
                  </a:lnTo>
                  <a:lnTo>
                    <a:pt x="1970633" y="562216"/>
                  </a:lnTo>
                  <a:lnTo>
                    <a:pt x="1970633" y="599770"/>
                  </a:lnTo>
                  <a:lnTo>
                    <a:pt x="1889391" y="816864"/>
                  </a:lnTo>
                  <a:lnTo>
                    <a:pt x="1879701" y="816864"/>
                  </a:lnTo>
                  <a:lnTo>
                    <a:pt x="1879701" y="842772"/>
                  </a:lnTo>
                  <a:lnTo>
                    <a:pt x="1819021" y="1004938"/>
                  </a:lnTo>
                  <a:lnTo>
                    <a:pt x="1805038" y="966609"/>
                  </a:lnTo>
                  <a:lnTo>
                    <a:pt x="1805038" y="1042327"/>
                  </a:lnTo>
                  <a:lnTo>
                    <a:pt x="1727517" y="1249527"/>
                  </a:lnTo>
                  <a:lnTo>
                    <a:pt x="1485836" y="842772"/>
                  </a:lnTo>
                  <a:lnTo>
                    <a:pt x="1732241" y="842772"/>
                  </a:lnTo>
                  <a:lnTo>
                    <a:pt x="1805038" y="1042327"/>
                  </a:lnTo>
                  <a:lnTo>
                    <a:pt x="1805038" y="966609"/>
                  </a:lnTo>
                  <a:lnTo>
                    <a:pt x="1759864" y="842772"/>
                  </a:lnTo>
                  <a:lnTo>
                    <a:pt x="1879701" y="842772"/>
                  </a:lnTo>
                  <a:lnTo>
                    <a:pt x="1879701" y="816864"/>
                  </a:lnTo>
                  <a:lnTo>
                    <a:pt x="1750415" y="816864"/>
                  </a:lnTo>
                  <a:lnTo>
                    <a:pt x="1722793" y="741159"/>
                  </a:lnTo>
                  <a:lnTo>
                    <a:pt x="1722793" y="816864"/>
                  </a:lnTo>
                  <a:lnTo>
                    <a:pt x="1474228" y="816864"/>
                  </a:lnTo>
                  <a:lnTo>
                    <a:pt x="1653768" y="627710"/>
                  </a:lnTo>
                  <a:lnTo>
                    <a:pt x="1722793" y="816864"/>
                  </a:lnTo>
                  <a:lnTo>
                    <a:pt x="1722793" y="741159"/>
                  </a:lnTo>
                  <a:lnTo>
                    <a:pt x="1673733" y="606679"/>
                  </a:lnTo>
                  <a:lnTo>
                    <a:pt x="1825002" y="447306"/>
                  </a:lnTo>
                  <a:lnTo>
                    <a:pt x="1970633" y="599770"/>
                  </a:lnTo>
                  <a:lnTo>
                    <a:pt x="1970633" y="562216"/>
                  </a:lnTo>
                  <a:lnTo>
                    <a:pt x="1842871" y="428485"/>
                  </a:lnTo>
                  <a:lnTo>
                    <a:pt x="2149729" y="105181"/>
                  </a:lnTo>
                  <a:lnTo>
                    <a:pt x="2153094" y="106438"/>
                  </a:lnTo>
                  <a:lnTo>
                    <a:pt x="2154656" y="107924"/>
                  </a:lnTo>
                  <a:lnTo>
                    <a:pt x="2154656" y="19100"/>
                  </a:lnTo>
                  <a:lnTo>
                    <a:pt x="2131949" y="7747"/>
                  </a:lnTo>
                  <a:lnTo>
                    <a:pt x="2131949" y="86334"/>
                  </a:lnTo>
                  <a:lnTo>
                    <a:pt x="1824951" y="409727"/>
                  </a:lnTo>
                  <a:lnTo>
                    <a:pt x="1807083" y="391033"/>
                  </a:lnTo>
                  <a:lnTo>
                    <a:pt x="1807083" y="428548"/>
                  </a:lnTo>
                  <a:lnTo>
                    <a:pt x="1663801" y="579475"/>
                  </a:lnTo>
                  <a:lnTo>
                    <a:pt x="1486154" y="92570"/>
                  </a:lnTo>
                  <a:lnTo>
                    <a:pt x="1807083" y="428548"/>
                  </a:lnTo>
                  <a:lnTo>
                    <a:pt x="1807083" y="391033"/>
                  </a:lnTo>
                  <a:lnTo>
                    <a:pt x="1483017" y="51816"/>
                  </a:lnTo>
                  <a:lnTo>
                    <a:pt x="2116455" y="51816"/>
                  </a:lnTo>
                  <a:lnTo>
                    <a:pt x="2116455" y="67259"/>
                  </a:lnTo>
                  <a:lnTo>
                    <a:pt x="2113153" y="68453"/>
                  </a:lnTo>
                  <a:lnTo>
                    <a:pt x="2116455" y="71602"/>
                  </a:lnTo>
                  <a:lnTo>
                    <a:pt x="2116455" y="77724"/>
                  </a:lnTo>
                  <a:lnTo>
                    <a:pt x="2120671" y="75615"/>
                  </a:lnTo>
                  <a:lnTo>
                    <a:pt x="2131949" y="86334"/>
                  </a:lnTo>
                  <a:lnTo>
                    <a:pt x="2131949" y="7747"/>
                  </a:lnTo>
                  <a:lnTo>
                    <a:pt x="2116455" y="0"/>
                  </a:lnTo>
                  <a:lnTo>
                    <a:pt x="2116455" y="25908"/>
                  </a:lnTo>
                  <a:lnTo>
                    <a:pt x="1452753" y="25908"/>
                  </a:lnTo>
                  <a:lnTo>
                    <a:pt x="1452753" y="38862"/>
                  </a:lnTo>
                  <a:lnTo>
                    <a:pt x="1440561" y="43307"/>
                  </a:lnTo>
                  <a:lnTo>
                    <a:pt x="1643849" y="600494"/>
                  </a:lnTo>
                  <a:lnTo>
                    <a:pt x="1446403" y="808482"/>
                  </a:lnTo>
                  <a:lnTo>
                    <a:pt x="1455191" y="816864"/>
                  </a:lnTo>
                  <a:lnTo>
                    <a:pt x="1452753" y="816864"/>
                  </a:lnTo>
                  <a:lnTo>
                    <a:pt x="1452753" y="819429"/>
                  </a:lnTo>
                  <a:lnTo>
                    <a:pt x="1444625" y="824230"/>
                  </a:lnTo>
                  <a:lnTo>
                    <a:pt x="1452753" y="837907"/>
                  </a:lnTo>
                  <a:lnTo>
                    <a:pt x="1452753" y="842772"/>
                  </a:lnTo>
                  <a:lnTo>
                    <a:pt x="1455635" y="842772"/>
                  </a:lnTo>
                  <a:lnTo>
                    <a:pt x="1715858" y="1280668"/>
                  </a:lnTo>
                  <a:lnTo>
                    <a:pt x="1431417" y="2040890"/>
                  </a:lnTo>
                  <a:lnTo>
                    <a:pt x="1442808" y="2045169"/>
                  </a:lnTo>
                  <a:lnTo>
                    <a:pt x="1443609" y="2045652"/>
                  </a:lnTo>
                  <a:lnTo>
                    <a:pt x="1443609" y="2065020"/>
                  </a:lnTo>
                  <a:lnTo>
                    <a:pt x="2107311" y="2065020"/>
                  </a:lnTo>
                  <a:lnTo>
                    <a:pt x="2107311" y="2090928"/>
                  </a:lnTo>
                  <a:lnTo>
                    <a:pt x="2159127" y="2065020"/>
                  </a:lnTo>
                  <a:lnTo>
                    <a:pt x="2185035" y="2052066"/>
                  </a:lnTo>
                  <a:lnTo>
                    <a:pt x="2159114" y="2039112"/>
                  </a:lnTo>
                  <a:lnTo>
                    <a:pt x="2107311" y="2013204"/>
                  </a:lnTo>
                  <a:lnTo>
                    <a:pt x="2107311" y="2039112"/>
                  </a:lnTo>
                  <a:lnTo>
                    <a:pt x="1462824" y="2039112"/>
                  </a:lnTo>
                  <a:lnTo>
                    <a:pt x="1820227" y="1456283"/>
                  </a:lnTo>
                  <a:lnTo>
                    <a:pt x="2132558" y="1981809"/>
                  </a:lnTo>
                  <a:lnTo>
                    <a:pt x="2121662" y="1985772"/>
                  </a:lnTo>
                  <a:lnTo>
                    <a:pt x="2126538" y="1990382"/>
                  </a:lnTo>
                  <a:lnTo>
                    <a:pt x="2112518" y="1998726"/>
                  </a:lnTo>
                  <a:lnTo>
                    <a:pt x="2183968" y="2044585"/>
                  </a:lnTo>
                  <a:lnTo>
                    <a:pt x="2184908" y="2045462"/>
                  </a:lnTo>
                  <a:lnTo>
                    <a:pt x="2184933" y="2045208"/>
                  </a:lnTo>
                  <a:lnTo>
                    <a:pt x="2185543" y="2045589"/>
                  </a:lnTo>
                  <a:lnTo>
                    <a:pt x="2185289" y="2042083"/>
                  </a:lnTo>
                  <a:lnTo>
                    <a:pt x="2191283" y="1989074"/>
                  </a:lnTo>
                  <a:lnTo>
                    <a:pt x="2194687" y="1959102"/>
                  </a:lnTo>
                  <a:lnTo>
                    <a:pt x="2179713" y="1964575"/>
                  </a:lnTo>
                  <a:lnTo>
                    <a:pt x="2179320" y="1958975"/>
                  </a:lnTo>
                  <a:lnTo>
                    <a:pt x="2169299" y="1964944"/>
                  </a:lnTo>
                  <a:lnTo>
                    <a:pt x="2124252" y="1841487"/>
                  </a:lnTo>
                  <a:lnTo>
                    <a:pt x="2124252" y="1917204"/>
                  </a:lnTo>
                  <a:lnTo>
                    <a:pt x="1835531" y="1431328"/>
                  </a:lnTo>
                  <a:lnTo>
                    <a:pt x="1905393" y="1317396"/>
                  </a:lnTo>
                  <a:lnTo>
                    <a:pt x="2124252" y="1917204"/>
                  </a:lnTo>
                  <a:lnTo>
                    <a:pt x="2124252" y="1841487"/>
                  </a:lnTo>
                  <a:lnTo>
                    <a:pt x="1922716" y="1289151"/>
                  </a:lnTo>
                  <a:lnTo>
                    <a:pt x="2167051" y="890701"/>
                  </a:lnTo>
                  <a:lnTo>
                    <a:pt x="2189099" y="904240"/>
                  </a:lnTo>
                  <a:lnTo>
                    <a:pt x="2192401" y="866013"/>
                  </a:lnTo>
                  <a:lnTo>
                    <a:pt x="2196592" y="817626"/>
                  </a:lnTo>
                  <a:lnTo>
                    <a:pt x="2184666" y="825068"/>
                  </a:lnTo>
                  <a:lnTo>
                    <a:pt x="2168271" y="816864"/>
                  </a:lnTo>
                  <a:lnTo>
                    <a:pt x="2144941" y="805205"/>
                  </a:lnTo>
                  <a:lnTo>
                    <a:pt x="2144941" y="877125"/>
                  </a:lnTo>
                  <a:lnTo>
                    <a:pt x="1911362" y="1258036"/>
                  </a:lnTo>
                  <a:lnTo>
                    <a:pt x="1894039" y="1210564"/>
                  </a:lnTo>
                  <a:lnTo>
                    <a:pt x="1894039" y="1286281"/>
                  </a:lnTo>
                  <a:lnTo>
                    <a:pt x="1820557" y="1406118"/>
                  </a:lnTo>
                  <a:lnTo>
                    <a:pt x="1805254" y="1380363"/>
                  </a:lnTo>
                  <a:lnTo>
                    <a:pt x="1805254" y="1431086"/>
                  </a:lnTo>
                  <a:lnTo>
                    <a:pt x="1502854" y="1924227"/>
                  </a:lnTo>
                  <a:lnTo>
                    <a:pt x="1732889" y="1309306"/>
                  </a:lnTo>
                  <a:lnTo>
                    <a:pt x="1805254" y="1431086"/>
                  </a:lnTo>
                  <a:lnTo>
                    <a:pt x="1805254" y="1380363"/>
                  </a:lnTo>
                  <a:lnTo>
                    <a:pt x="1744535" y="1278166"/>
                  </a:lnTo>
                  <a:lnTo>
                    <a:pt x="1818728" y="1079830"/>
                  </a:lnTo>
                  <a:lnTo>
                    <a:pt x="1894039" y="1286281"/>
                  </a:lnTo>
                  <a:lnTo>
                    <a:pt x="1894039" y="1210564"/>
                  </a:lnTo>
                  <a:lnTo>
                    <a:pt x="1832711" y="1042441"/>
                  </a:lnTo>
                  <a:lnTo>
                    <a:pt x="1907400" y="842772"/>
                  </a:lnTo>
                  <a:lnTo>
                    <a:pt x="2116455" y="842772"/>
                  </a:lnTo>
                  <a:lnTo>
                    <a:pt x="2116455" y="868680"/>
                  </a:lnTo>
                  <a:lnTo>
                    <a:pt x="2124583" y="864616"/>
                  </a:lnTo>
                  <a:lnTo>
                    <a:pt x="2144941" y="877125"/>
                  </a:lnTo>
                  <a:lnTo>
                    <a:pt x="2144941" y="805205"/>
                  </a:lnTo>
                  <a:lnTo>
                    <a:pt x="2116455" y="790956"/>
                  </a:lnTo>
                  <a:lnTo>
                    <a:pt x="2116455" y="816864"/>
                  </a:lnTo>
                  <a:lnTo>
                    <a:pt x="1917090" y="816864"/>
                  </a:lnTo>
                  <a:lnTo>
                    <a:pt x="1990521" y="620585"/>
                  </a:lnTo>
                  <a:lnTo>
                    <a:pt x="2133422" y="770178"/>
                  </a:lnTo>
                  <a:lnTo>
                    <a:pt x="2114677" y="788035"/>
                  </a:lnTo>
                  <a:lnTo>
                    <a:pt x="2196465" y="817372"/>
                  </a:lnTo>
                  <a:lnTo>
                    <a:pt x="2184806" y="779526"/>
                  </a:lnTo>
                  <a:lnTo>
                    <a:pt x="2170938" y="734441"/>
                  </a:lnTo>
                  <a:lnTo>
                    <a:pt x="2152218" y="752271"/>
                  </a:lnTo>
                  <a:lnTo>
                    <a:pt x="2000605" y="593598"/>
                  </a:lnTo>
                  <a:lnTo>
                    <a:pt x="2179205" y="116179"/>
                  </a:lnTo>
                  <a:lnTo>
                    <a:pt x="2203450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8003" y="2185415"/>
              <a:ext cx="807719" cy="83210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18003" y="2185415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19" y="832103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290486" y="305904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79564" y="1554480"/>
            <a:ext cx="500380" cy="26244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444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3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710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M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3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Neural</a:t>
            </a:r>
            <a:r>
              <a:rPr dirty="0" sz="4400" spc="-80"/>
              <a:t> </a:t>
            </a:r>
            <a:r>
              <a:rPr dirty="0" sz="4400" spc="-15"/>
              <a:t>Network</a:t>
            </a:r>
            <a:endParaRPr sz="4400"/>
          </a:p>
        </p:txBody>
      </p:sp>
      <p:sp>
        <p:nvSpPr>
          <p:cNvPr id="56" name="object 56"/>
          <p:cNvSpPr txBox="1"/>
          <p:nvPr/>
        </p:nvSpPr>
        <p:spPr>
          <a:xfrm>
            <a:off x="2497835" y="2295905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703192" y="2191385"/>
            <a:ext cx="814069" cy="838835"/>
            <a:chOff x="3703192" y="2191385"/>
            <a:chExt cx="814069" cy="838835"/>
          </a:xfrm>
        </p:grpSpPr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06367" y="2194560"/>
              <a:ext cx="807720" cy="83210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06367" y="2194560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886200" y="2304034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69280" y="2183764"/>
            <a:ext cx="814069" cy="838835"/>
            <a:chOff x="5169280" y="2183764"/>
            <a:chExt cx="814069" cy="838835"/>
          </a:xfrm>
        </p:grpSpPr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2455" y="2186939"/>
              <a:ext cx="807720" cy="83210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172455" y="2186939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133721" y="2355342"/>
            <a:ext cx="659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25">
                <a:latin typeface="Calibri"/>
                <a:cs typeface="Calibri"/>
              </a:rPr>
              <a:t>…</a:t>
            </a:r>
            <a:r>
              <a:rPr dirty="0" baseline="3472" sz="3600" spc="-787">
                <a:latin typeface="Calibri"/>
                <a:cs typeface="Calibri"/>
              </a:rPr>
              <a:t>W</a:t>
            </a:r>
            <a:r>
              <a:rPr dirty="0" sz="2800" spc="-525">
                <a:latin typeface="Calibri"/>
                <a:cs typeface="Calibri"/>
              </a:rPr>
              <a:t>…</a:t>
            </a:r>
            <a:r>
              <a:rPr dirty="0" baseline="29513" sz="2400" spc="-787">
                <a:latin typeface="Calibri"/>
                <a:cs typeface="Calibri"/>
              </a:rPr>
              <a:t>L</a:t>
            </a:r>
            <a:endParaRPr baseline="29513"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318889" y="2523617"/>
            <a:ext cx="457834" cy="861694"/>
            <a:chOff x="4318889" y="2523617"/>
            <a:chExt cx="457834" cy="861694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22064" y="2526792"/>
              <a:ext cx="451103" cy="85496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322064" y="252679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4325111" y="2739897"/>
            <a:ext cx="252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63871" y="2750566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809488" y="2500883"/>
            <a:ext cx="457200" cy="861060"/>
            <a:chOff x="5809488" y="2500883"/>
            <a:chExt cx="457200" cy="861060"/>
          </a:xfrm>
        </p:grpSpPr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2536" y="2503931"/>
              <a:ext cx="451103" cy="854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812536" y="2503931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5877814" y="2625090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227960" y="3578225"/>
            <a:ext cx="447040" cy="882650"/>
            <a:chOff x="2227960" y="3578225"/>
            <a:chExt cx="447040" cy="882650"/>
          </a:xfrm>
        </p:grpSpPr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1135" y="3581400"/>
              <a:ext cx="440436" cy="8763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231135" y="3581400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89" h="876300">
                  <a:moveTo>
                    <a:pt x="0" y="876300"/>
                  </a:moveTo>
                  <a:lnTo>
                    <a:pt x="440436" y="876300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2231135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3622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86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40252" y="3581400"/>
            <a:ext cx="440436" cy="876300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3540252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14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72101" y="3591940"/>
            <a:ext cx="448309" cy="882650"/>
            <a:chOff x="4872101" y="3591940"/>
            <a:chExt cx="448309" cy="882650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75276" y="3595115"/>
              <a:ext cx="441960" cy="87629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875276" y="3595115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4934711" y="3612007"/>
            <a:ext cx="778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935" sz="3600" spc="-120">
                <a:latin typeface="Calibri"/>
                <a:cs typeface="Calibri"/>
              </a:rPr>
              <a:t>a</a:t>
            </a:r>
            <a:r>
              <a:rPr dirty="0" baseline="-17361" sz="2400" spc="-120">
                <a:latin typeface="Calibri"/>
                <a:cs typeface="Calibri"/>
              </a:rPr>
              <a:t>2</a:t>
            </a:r>
            <a:r>
              <a:rPr dirty="0" sz="2800" spc="-8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64808" y="3589020"/>
            <a:ext cx="441959" cy="87820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374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870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441320" y="4818760"/>
            <a:ext cx="457834" cy="861694"/>
            <a:chOff x="2441320" y="4818760"/>
            <a:chExt cx="457834" cy="861694"/>
          </a:xfrm>
        </p:grpSpPr>
        <p:pic>
          <p:nvPicPr>
            <p:cNvPr id="86" name="object 8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44495" y="4821935"/>
              <a:ext cx="451104" cy="85496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444495" y="4821935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4" y="854963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2500248" y="4944236"/>
            <a:ext cx="339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0141" y="4841621"/>
            <a:ext cx="814069" cy="838835"/>
            <a:chOff x="620141" y="4841621"/>
            <a:chExt cx="814069" cy="838835"/>
          </a:xfrm>
        </p:grpSpPr>
        <p:pic>
          <p:nvPicPr>
            <p:cNvPr id="90" name="object 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316" y="4844796"/>
              <a:ext cx="807720" cy="83210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23316" y="4844796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801928" y="4955540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520825" y="4817236"/>
            <a:ext cx="447040" cy="884555"/>
            <a:chOff x="1520825" y="4817236"/>
            <a:chExt cx="447040" cy="884555"/>
          </a:xfrm>
        </p:grpSpPr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24000" y="4820411"/>
              <a:ext cx="440436" cy="87782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524000" y="4820411"/>
              <a:ext cx="440690" cy="878205"/>
            </a:xfrm>
            <a:custGeom>
              <a:avLst/>
              <a:gdLst/>
              <a:ahLst/>
              <a:cxnLst/>
              <a:rect l="l" t="t" r="r" b="b"/>
              <a:pathLst>
                <a:path w="440689" h="878204">
                  <a:moveTo>
                    <a:pt x="0" y="877824"/>
                  </a:moveTo>
                  <a:lnTo>
                    <a:pt x="440436" y="877824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7824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666113" y="5045455"/>
            <a:ext cx="157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116582" y="503110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32054" y="5045202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55866" y="5133975"/>
            <a:ext cx="2601595" cy="282575"/>
          </a:xfrm>
          <a:custGeom>
            <a:avLst/>
            <a:gdLst/>
            <a:ahLst/>
            <a:cxnLst/>
            <a:rect l="l" t="t" r="r" b="b"/>
            <a:pathLst>
              <a:path w="2601595" h="282575">
                <a:moveTo>
                  <a:pt x="2511234" y="0"/>
                </a:moveTo>
                <a:lnTo>
                  <a:pt x="2507170" y="11430"/>
                </a:lnTo>
                <a:lnTo>
                  <a:pt x="2523533" y="18522"/>
                </a:lnTo>
                <a:lnTo>
                  <a:pt x="2537587" y="28352"/>
                </a:lnTo>
                <a:lnTo>
                  <a:pt x="2566120" y="73852"/>
                </a:lnTo>
                <a:lnTo>
                  <a:pt x="2574450" y="115623"/>
                </a:lnTo>
                <a:lnTo>
                  <a:pt x="2575496" y="139700"/>
                </a:lnTo>
                <a:lnTo>
                  <a:pt x="2574448" y="164635"/>
                </a:lnTo>
                <a:lnTo>
                  <a:pt x="2566066" y="207601"/>
                </a:lnTo>
                <a:lnTo>
                  <a:pt x="2537587" y="253857"/>
                </a:lnTo>
                <a:lnTo>
                  <a:pt x="2507678" y="270891"/>
                </a:lnTo>
                <a:lnTo>
                  <a:pt x="2511234" y="282321"/>
                </a:lnTo>
                <a:lnTo>
                  <a:pt x="2549731" y="264255"/>
                </a:lnTo>
                <a:lnTo>
                  <a:pt x="2578036" y="233044"/>
                </a:lnTo>
                <a:lnTo>
                  <a:pt x="2595467" y="191135"/>
                </a:lnTo>
                <a:lnTo>
                  <a:pt x="2601277" y="141224"/>
                </a:lnTo>
                <a:lnTo>
                  <a:pt x="2599822" y="115341"/>
                </a:lnTo>
                <a:lnTo>
                  <a:pt x="2588150" y="69482"/>
                </a:lnTo>
                <a:lnTo>
                  <a:pt x="2565026" y="32146"/>
                </a:lnTo>
                <a:lnTo>
                  <a:pt x="2531689" y="7381"/>
                </a:lnTo>
                <a:lnTo>
                  <a:pt x="2511234" y="0"/>
                </a:lnTo>
                <a:close/>
              </a:path>
              <a:path w="2601595" h="282575">
                <a:moveTo>
                  <a:pt x="90030" y="0"/>
                </a:moveTo>
                <a:lnTo>
                  <a:pt x="51617" y="18097"/>
                </a:lnTo>
                <a:lnTo>
                  <a:pt x="23291" y="49530"/>
                </a:lnTo>
                <a:lnTo>
                  <a:pt x="5821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56" y="213090"/>
                </a:lnTo>
                <a:lnTo>
                  <a:pt x="36098" y="250281"/>
                </a:lnTo>
                <a:lnTo>
                  <a:pt x="69503" y="274943"/>
                </a:lnTo>
                <a:lnTo>
                  <a:pt x="90030" y="282321"/>
                </a:lnTo>
                <a:lnTo>
                  <a:pt x="93611" y="270891"/>
                </a:lnTo>
                <a:lnTo>
                  <a:pt x="77521" y="263773"/>
                </a:lnTo>
                <a:lnTo>
                  <a:pt x="63636" y="253857"/>
                </a:lnTo>
                <a:lnTo>
                  <a:pt x="35156" y="207601"/>
                </a:lnTo>
                <a:lnTo>
                  <a:pt x="26788" y="164635"/>
                </a:lnTo>
                <a:lnTo>
                  <a:pt x="25742" y="139700"/>
                </a:lnTo>
                <a:lnTo>
                  <a:pt x="26788" y="115623"/>
                </a:lnTo>
                <a:lnTo>
                  <a:pt x="35156" y="73852"/>
                </a:lnTo>
                <a:lnTo>
                  <a:pt x="63749" y="28352"/>
                </a:lnTo>
                <a:lnTo>
                  <a:pt x="94056" y="11430"/>
                </a:lnTo>
                <a:lnTo>
                  <a:pt x="90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0" name="object 100"/>
          <p:cNvGrpSpPr/>
          <p:nvPr/>
        </p:nvGrpSpPr>
        <p:grpSpPr>
          <a:xfrm>
            <a:off x="5443601" y="5190616"/>
            <a:ext cx="457834" cy="861694"/>
            <a:chOff x="5443601" y="5190616"/>
            <a:chExt cx="457834" cy="861694"/>
          </a:xfrm>
        </p:grpSpPr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46776" y="5193791"/>
              <a:ext cx="451103" cy="85496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446776" y="5193791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5503164" y="5315813"/>
            <a:ext cx="339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622421" y="5189092"/>
            <a:ext cx="1349375" cy="882650"/>
            <a:chOff x="3622421" y="5189092"/>
            <a:chExt cx="1349375" cy="882650"/>
          </a:xfrm>
        </p:grpSpPr>
        <p:pic>
          <p:nvPicPr>
            <p:cNvPr id="105" name="object 10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25596" y="5216651"/>
              <a:ext cx="807720" cy="83210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625596" y="5216651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4"/>
                  </a:moveTo>
                  <a:lnTo>
                    <a:pt x="807720" y="832104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6280" y="5192267"/>
              <a:ext cx="441960" cy="8763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526280" y="5192267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3792092" y="5326481"/>
            <a:ext cx="11315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31215" algn="l"/>
              </a:tabLst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2	</a:t>
            </a: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119496" y="540237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234944" y="5416092"/>
            <a:ext cx="2044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877311" y="2528316"/>
            <a:ext cx="3182620" cy="3259454"/>
            <a:chOff x="2877311" y="2528316"/>
            <a:chExt cx="3182620" cy="3259454"/>
          </a:xfrm>
        </p:grpSpPr>
        <p:sp>
          <p:nvSpPr>
            <p:cNvPr id="113" name="object 113"/>
            <p:cNvSpPr/>
            <p:nvPr/>
          </p:nvSpPr>
          <p:spPr>
            <a:xfrm>
              <a:off x="3150870" y="4458461"/>
              <a:ext cx="2908935" cy="1329690"/>
            </a:xfrm>
            <a:custGeom>
              <a:avLst/>
              <a:gdLst/>
              <a:ahLst/>
              <a:cxnLst/>
              <a:rect l="l" t="t" r="r" b="b"/>
              <a:pathLst>
                <a:path w="2908935" h="1329689">
                  <a:moveTo>
                    <a:pt x="401574" y="1058291"/>
                  </a:moveTo>
                  <a:lnTo>
                    <a:pt x="397510" y="1046861"/>
                  </a:lnTo>
                  <a:lnTo>
                    <a:pt x="377050" y="1054252"/>
                  </a:lnTo>
                  <a:lnTo>
                    <a:pt x="359117" y="1064958"/>
                  </a:lnTo>
                  <a:lnTo>
                    <a:pt x="330835" y="1096391"/>
                  </a:lnTo>
                  <a:lnTo>
                    <a:pt x="313283" y="1138301"/>
                  </a:lnTo>
                  <a:lnTo>
                    <a:pt x="307467" y="1188097"/>
                  </a:lnTo>
                  <a:lnTo>
                    <a:pt x="308914" y="1214043"/>
                  </a:lnTo>
                  <a:lnTo>
                    <a:pt x="320535" y="1259928"/>
                  </a:lnTo>
                  <a:lnTo>
                    <a:pt x="343585" y="1297152"/>
                  </a:lnTo>
                  <a:lnTo>
                    <a:pt x="376974" y="1321816"/>
                  </a:lnTo>
                  <a:lnTo>
                    <a:pt x="397510" y="1329194"/>
                  </a:lnTo>
                  <a:lnTo>
                    <a:pt x="401066" y="1317739"/>
                  </a:lnTo>
                  <a:lnTo>
                    <a:pt x="385013" y="1310614"/>
                  </a:lnTo>
                  <a:lnTo>
                    <a:pt x="371157" y="1300695"/>
                  </a:lnTo>
                  <a:lnTo>
                    <a:pt x="342671" y="1254467"/>
                  </a:lnTo>
                  <a:lnTo>
                    <a:pt x="334289" y="1211529"/>
                  </a:lnTo>
                  <a:lnTo>
                    <a:pt x="333248" y="1186611"/>
                  </a:lnTo>
                  <a:lnTo>
                    <a:pt x="334289" y="1162532"/>
                  </a:lnTo>
                  <a:lnTo>
                    <a:pt x="342671" y="1120724"/>
                  </a:lnTo>
                  <a:lnTo>
                    <a:pt x="371259" y="1075220"/>
                  </a:lnTo>
                  <a:lnTo>
                    <a:pt x="385279" y="1065390"/>
                  </a:lnTo>
                  <a:lnTo>
                    <a:pt x="401574" y="1058291"/>
                  </a:lnTo>
                  <a:close/>
                </a:path>
                <a:path w="2908935" h="1329689">
                  <a:moveTo>
                    <a:pt x="611124" y="0"/>
                  </a:moveTo>
                  <a:lnTo>
                    <a:pt x="497078" y="57658"/>
                  </a:lnTo>
                  <a:lnTo>
                    <a:pt x="527583" y="80352"/>
                  </a:lnTo>
                  <a:lnTo>
                    <a:pt x="0" y="789940"/>
                  </a:lnTo>
                  <a:lnTo>
                    <a:pt x="30480" y="812673"/>
                  </a:lnTo>
                  <a:lnTo>
                    <a:pt x="558177" y="103111"/>
                  </a:lnTo>
                  <a:lnTo>
                    <a:pt x="588772" y="125857"/>
                  </a:lnTo>
                  <a:lnTo>
                    <a:pt x="599567" y="65024"/>
                  </a:lnTo>
                  <a:lnTo>
                    <a:pt x="611124" y="0"/>
                  </a:lnTo>
                  <a:close/>
                </a:path>
                <a:path w="2908935" h="1329689">
                  <a:moveTo>
                    <a:pt x="2908681" y="1188097"/>
                  </a:moveTo>
                  <a:lnTo>
                    <a:pt x="2902864" y="1138301"/>
                  </a:lnTo>
                  <a:lnTo>
                    <a:pt x="2885440" y="1096391"/>
                  </a:lnTo>
                  <a:lnTo>
                    <a:pt x="2857081" y="1064958"/>
                  </a:lnTo>
                  <a:lnTo>
                    <a:pt x="2818638" y="1046861"/>
                  </a:lnTo>
                  <a:lnTo>
                    <a:pt x="2814701" y="1058291"/>
                  </a:lnTo>
                  <a:lnTo>
                    <a:pt x="2831007" y="1065390"/>
                  </a:lnTo>
                  <a:lnTo>
                    <a:pt x="2845054" y="1075220"/>
                  </a:lnTo>
                  <a:lnTo>
                    <a:pt x="2873591" y="1120724"/>
                  </a:lnTo>
                  <a:lnTo>
                    <a:pt x="2881973" y="1162532"/>
                  </a:lnTo>
                  <a:lnTo>
                    <a:pt x="2883027" y="1186611"/>
                  </a:lnTo>
                  <a:lnTo>
                    <a:pt x="2881973" y="1211529"/>
                  </a:lnTo>
                  <a:lnTo>
                    <a:pt x="2873591" y="1254467"/>
                  </a:lnTo>
                  <a:lnTo>
                    <a:pt x="2845092" y="1300695"/>
                  </a:lnTo>
                  <a:lnTo>
                    <a:pt x="2815082" y="1317739"/>
                  </a:lnTo>
                  <a:lnTo>
                    <a:pt x="2818638" y="1329194"/>
                  </a:lnTo>
                  <a:lnTo>
                    <a:pt x="2857195" y="1311135"/>
                  </a:lnTo>
                  <a:lnTo>
                    <a:pt x="2885567" y="1279855"/>
                  </a:lnTo>
                  <a:lnTo>
                    <a:pt x="2902877" y="1237983"/>
                  </a:lnTo>
                  <a:lnTo>
                    <a:pt x="2907220" y="1214043"/>
                  </a:lnTo>
                  <a:lnTo>
                    <a:pt x="2908681" y="1188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80359" y="2531364"/>
              <a:ext cx="451103" cy="854963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2880359" y="2531364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6460109" y="5783453"/>
            <a:ext cx="2219325" cy="861694"/>
            <a:chOff x="6460109" y="5783453"/>
            <a:chExt cx="2219325" cy="861694"/>
          </a:xfrm>
        </p:grpSpPr>
        <p:pic>
          <p:nvPicPr>
            <p:cNvPr id="117" name="object 11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25028" y="5786628"/>
              <a:ext cx="451103" cy="85496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8225028" y="5786628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4" h="855345">
                  <a:moveTo>
                    <a:pt x="0" y="854964"/>
                  </a:moveTo>
                  <a:lnTo>
                    <a:pt x="451103" y="854964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4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63284" y="5807964"/>
              <a:ext cx="807719" cy="833628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463284" y="5807964"/>
              <a:ext cx="807720" cy="833755"/>
            </a:xfrm>
            <a:custGeom>
              <a:avLst/>
              <a:gdLst/>
              <a:ahLst/>
              <a:cxnLst/>
              <a:rect l="l" t="t" r="r" b="b"/>
              <a:pathLst>
                <a:path w="807720" h="833754">
                  <a:moveTo>
                    <a:pt x="0" y="833628"/>
                  </a:moveTo>
                  <a:lnTo>
                    <a:pt x="807719" y="833628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362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6651370" y="5919012"/>
            <a:ext cx="4330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W</a:t>
            </a:r>
            <a:r>
              <a:rPr dirty="0" sz="160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362317" y="5781928"/>
            <a:ext cx="447040" cy="882650"/>
            <a:chOff x="7362317" y="5781928"/>
            <a:chExt cx="447040" cy="882650"/>
          </a:xfrm>
        </p:grpSpPr>
        <p:pic>
          <p:nvPicPr>
            <p:cNvPr id="123" name="object 12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5492" y="5785103"/>
              <a:ext cx="440435" cy="87630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7365492" y="5785103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90" h="876300">
                  <a:moveTo>
                    <a:pt x="0" y="876300"/>
                  </a:moveTo>
                  <a:lnTo>
                    <a:pt x="440435" y="876300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/>
          <p:cNvSpPr txBox="1"/>
          <p:nvPr/>
        </p:nvSpPr>
        <p:spPr>
          <a:xfrm>
            <a:off x="7958455" y="599490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39103" y="6008928"/>
            <a:ext cx="20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263385" y="6097676"/>
            <a:ext cx="2534285" cy="282575"/>
          </a:xfrm>
          <a:custGeom>
            <a:avLst/>
            <a:gdLst/>
            <a:ahLst/>
            <a:cxnLst/>
            <a:rect l="l" t="t" r="r" b="b"/>
            <a:pathLst>
              <a:path w="2534284" h="282575">
                <a:moveTo>
                  <a:pt x="2444115" y="0"/>
                </a:moveTo>
                <a:lnTo>
                  <a:pt x="2440050" y="11455"/>
                </a:lnTo>
                <a:lnTo>
                  <a:pt x="2456414" y="18551"/>
                </a:lnTo>
                <a:lnTo>
                  <a:pt x="2470467" y="28371"/>
                </a:lnTo>
                <a:lnTo>
                  <a:pt x="2499000" y="73880"/>
                </a:lnTo>
                <a:lnTo>
                  <a:pt x="2507331" y="115661"/>
                </a:lnTo>
                <a:lnTo>
                  <a:pt x="2508377" y="139750"/>
                </a:lnTo>
                <a:lnTo>
                  <a:pt x="2507329" y="164648"/>
                </a:lnTo>
                <a:lnTo>
                  <a:pt x="2498947" y="207582"/>
                </a:lnTo>
                <a:lnTo>
                  <a:pt x="2470467" y="253822"/>
                </a:lnTo>
                <a:lnTo>
                  <a:pt x="2440559" y="270865"/>
                </a:lnTo>
                <a:lnTo>
                  <a:pt x="2444115" y="282320"/>
                </a:lnTo>
                <a:lnTo>
                  <a:pt x="2482611" y="264263"/>
                </a:lnTo>
                <a:lnTo>
                  <a:pt x="2510916" y="232994"/>
                </a:lnTo>
                <a:lnTo>
                  <a:pt x="2528347" y="191111"/>
                </a:lnTo>
                <a:lnTo>
                  <a:pt x="2534158" y="141236"/>
                </a:lnTo>
                <a:lnTo>
                  <a:pt x="2532703" y="115355"/>
                </a:lnTo>
                <a:lnTo>
                  <a:pt x="2521031" y="69474"/>
                </a:lnTo>
                <a:lnTo>
                  <a:pt x="2497907" y="32127"/>
                </a:lnTo>
                <a:lnTo>
                  <a:pt x="2464569" y="7386"/>
                </a:lnTo>
                <a:lnTo>
                  <a:pt x="2444115" y="0"/>
                </a:lnTo>
                <a:close/>
              </a:path>
              <a:path w="2534284" h="282575">
                <a:moveTo>
                  <a:pt x="90042" y="0"/>
                </a:moveTo>
                <a:lnTo>
                  <a:pt x="51546" y="18095"/>
                </a:lnTo>
                <a:lnTo>
                  <a:pt x="23240" y="49479"/>
                </a:lnTo>
                <a:lnTo>
                  <a:pt x="5810" y="91433"/>
                </a:lnTo>
                <a:lnTo>
                  <a:pt x="0" y="141236"/>
                </a:lnTo>
                <a:lnTo>
                  <a:pt x="1450" y="167173"/>
                </a:lnTo>
                <a:lnTo>
                  <a:pt x="13019" y="213051"/>
                </a:lnTo>
                <a:lnTo>
                  <a:pt x="36018" y="250279"/>
                </a:lnTo>
                <a:lnTo>
                  <a:pt x="69494" y="274944"/>
                </a:lnTo>
                <a:lnTo>
                  <a:pt x="90042" y="282320"/>
                </a:lnTo>
                <a:lnTo>
                  <a:pt x="93599" y="270865"/>
                </a:lnTo>
                <a:lnTo>
                  <a:pt x="77475" y="263738"/>
                </a:lnTo>
                <a:lnTo>
                  <a:pt x="63579" y="253822"/>
                </a:lnTo>
                <a:lnTo>
                  <a:pt x="35083" y="207582"/>
                </a:lnTo>
                <a:lnTo>
                  <a:pt x="26701" y="164648"/>
                </a:lnTo>
                <a:lnTo>
                  <a:pt x="25653" y="139750"/>
                </a:lnTo>
                <a:lnTo>
                  <a:pt x="26701" y="115661"/>
                </a:lnTo>
                <a:lnTo>
                  <a:pt x="35083" y="73880"/>
                </a:lnTo>
                <a:lnTo>
                  <a:pt x="63674" y="28371"/>
                </a:lnTo>
                <a:lnTo>
                  <a:pt x="93979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351521" y="5908649"/>
            <a:ext cx="1273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6630" algn="l"/>
              </a:tabLst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L-1	</a:t>
            </a: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962401" y="2743911"/>
            <a:ext cx="186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22422" y="2754883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351526" y="4437126"/>
            <a:ext cx="902969" cy="1184275"/>
          </a:xfrm>
          <a:custGeom>
            <a:avLst/>
            <a:gdLst/>
            <a:ahLst/>
            <a:cxnLst/>
            <a:rect l="l" t="t" r="r" b="b"/>
            <a:pathLst>
              <a:path w="902970" h="1184275">
                <a:moveTo>
                  <a:pt x="809180" y="1138555"/>
                </a:moveTo>
                <a:lnTo>
                  <a:pt x="755903" y="1138555"/>
                </a:lnTo>
                <a:lnTo>
                  <a:pt x="737235" y="1156817"/>
                </a:lnTo>
                <a:lnTo>
                  <a:pt x="763904" y="1184033"/>
                </a:lnTo>
                <a:lnTo>
                  <a:pt x="782701" y="1165669"/>
                </a:lnTo>
                <a:lnTo>
                  <a:pt x="801243" y="1146937"/>
                </a:lnTo>
                <a:lnTo>
                  <a:pt x="809180" y="1138555"/>
                </a:lnTo>
                <a:close/>
              </a:path>
              <a:path w="902970" h="1184275">
                <a:moveTo>
                  <a:pt x="841552" y="1101852"/>
                </a:moveTo>
                <a:lnTo>
                  <a:pt x="791463" y="1101852"/>
                </a:lnTo>
                <a:lnTo>
                  <a:pt x="773811" y="1120648"/>
                </a:lnTo>
                <a:lnTo>
                  <a:pt x="755873" y="1138585"/>
                </a:lnTo>
                <a:lnTo>
                  <a:pt x="809180" y="1138555"/>
                </a:lnTo>
                <a:lnTo>
                  <a:pt x="819403" y="1127760"/>
                </a:lnTo>
                <a:lnTo>
                  <a:pt x="836802" y="1107948"/>
                </a:lnTo>
                <a:lnTo>
                  <a:pt x="841552" y="1101852"/>
                </a:lnTo>
                <a:close/>
              </a:path>
              <a:path w="902970" h="1184275">
                <a:moveTo>
                  <a:pt x="774064" y="1120267"/>
                </a:moveTo>
                <a:lnTo>
                  <a:pt x="773686" y="1120648"/>
                </a:lnTo>
                <a:lnTo>
                  <a:pt x="774064" y="1120267"/>
                </a:lnTo>
                <a:close/>
              </a:path>
              <a:path w="902970" h="1184275">
                <a:moveTo>
                  <a:pt x="807720" y="1083183"/>
                </a:moveTo>
                <a:lnTo>
                  <a:pt x="790956" y="1102360"/>
                </a:lnTo>
                <a:lnTo>
                  <a:pt x="791463" y="1101852"/>
                </a:lnTo>
                <a:lnTo>
                  <a:pt x="841552" y="1101852"/>
                </a:lnTo>
                <a:lnTo>
                  <a:pt x="852932" y="1087247"/>
                </a:lnTo>
                <a:lnTo>
                  <a:pt x="855061" y="1084072"/>
                </a:lnTo>
                <a:lnTo>
                  <a:pt x="807085" y="1084072"/>
                </a:lnTo>
                <a:lnTo>
                  <a:pt x="807720" y="1083183"/>
                </a:lnTo>
                <a:close/>
              </a:path>
              <a:path w="902970" h="1184275">
                <a:moveTo>
                  <a:pt x="868157" y="1064387"/>
                </a:moveTo>
                <a:lnTo>
                  <a:pt x="822451" y="1064387"/>
                </a:lnTo>
                <a:lnTo>
                  <a:pt x="821689" y="1065403"/>
                </a:lnTo>
                <a:lnTo>
                  <a:pt x="807085" y="1084072"/>
                </a:lnTo>
                <a:lnTo>
                  <a:pt x="855061" y="1084072"/>
                </a:lnTo>
                <a:lnTo>
                  <a:pt x="867410" y="1065657"/>
                </a:lnTo>
                <a:lnTo>
                  <a:pt x="868157" y="1064387"/>
                </a:lnTo>
                <a:close/>
              </a:path>
              <a:path w="902970" h="1184275">
                <a:moveTo>
                  <a:pt x="821880" y="1065119"/>
                </a:moveTo>
                <a:lnTo>
                  <a:pt x="821658" y="1065403"/>
                </a:lnTo>
                <a:lnTo>
                  <a:pt x="821880" y="1065119"/>
                </a:lnTo>
                <a:close/>
              </a:path>
              <a:path w="902970" h="1184275">
                <a:moveTo>
                  <a:pt x="822451" y="1064387"/>
                </a:moveTo>
                <a:lnTo>
                  <a:pt x="821880" y="1065119"/>
                </a:lnTo>
                <a:lnTo>
                  <a:pt x="821689" y="1065403"/>
                </a:lnTo>
                <a:lnTo>
                  <a:pt x="822451" y="1064387"/>
                </a:lnTo>
                <a:close/>
              </a:path>
              <a:path w="902970" h="1184275">
                <a:moveTo>
                  <a:pt x="878929" y="1044956"/>
                </a:moveTo>
                <a:lnTo>
                  <a:pt x="835406" y="1044956"/>
                </a:lnTo>
                <a:lnTo>
                  <a:pt x="834771" y="1045972"/>
                </a:lnTo>
                <a:lnTo>
                  <a:pt x="821880" y="1065119"/>
                </a:lnTo>
                <a:lnTo>
                  <a:pt x="822451" y="1064387"/>
                </a:lnTo>
                <a:lnTo>
                  <a:pt x="868157" y="1064387"/>
                </a:lnTo>
                <a:lnTo>
                  <a:pt x="874140" y="1054227"/>
                </a:lnTo>
                <a:lnTo>
                  <a:pt x="878929" y="1044956"/>
                </a:lnTo>
                <a:close/>
              </a:path>
              <a:path w="902970" h="1184275">
                <a:moveTo>
                  <a:pt x="835081" y="1045439"/>
                </a:moveTo>
                <a:lnTo>
                  <a:pt x="834724" y="1045972"/>
                </a:lnTo>
                <a:lnTo>
                  <a:pt x="835081" y="1045439"/>
                </a:lnTo>
                <a:close/>
              </a:path>
              <a:path w="902970" h="1184275">
                <a:moveTo>
                  <a:pt x="835406" y="1044956"/>
                </a:moveTo>
                <a:lnTo>
                  <a:pt x="835081" y="1045439"/>
                </a:lnTo>
                <a:lnTo>
                  <a:pt x="834771" y="1045972"/>
                </a:lnTo>
                <a:lnTo>
                  <a:pt x="835406" y="1044956"/>
                </a:lnTo>
                <a:close/>
              </a:path>
              <a:path w="902970" h="1184275">
                <a:moveTo>
                  <a:pt x="840994" y="1035304"/>
                </a:moveTo>
                <a:lnTo>
                  <a:pt x="835081" y="1045439"/>
                </a:lnTo>
                <a:lnTo>
                  <a:pt x="835406" y="1044956"/>
                </a:lnTo>
                <a:lnTo>
                  <a:pt x="878929" y="1044956"/>
                </a:lnTo>
                <a:lnTo>
                  <a:pt x="880110" y="1042670"/>
                </a:lnTo>
                <a:lnTo>
                  <a:pt x="883141" y="1036193"/>
                </a:lnTo>
                <a:lnTo>
                  <a:pt x="840613" y="1036193"/>
                </a:lnTo>
                <a:lnTo>
                  <a:pt x="840994" y="1035304"/>
                </a:lnTo>
                <a:close/>
              </a:path>
              <a:path w="902970" h="1184275">
                <a:moveTo>
                  <a:pt x="850773" y="1015238"/>
                </a:moveTo>
                <a:lnTo>
                  <a:pt x="845820" y="1026287"/>
                </a:lnTo>
                <a:lnTo>
                  <a:pt x="840613" y="1036193"/>
                </a:lnTo>
                <a:lnTo>
                  <a:pt x="883141" y="1036193"/>
                </a:lnTo>
                <a:lnTo>
                  <a:pt x="885698" y="1030732"/>
                </a:lnTo>
                <a:lnTo>
                  <a:pt x="890397" y="1018286"/>
                </a:lnTo>
                <a:lnTo>
                  <a:pt x="891032" y="1016381"/>
                </a:lnTo>
                <a:lnTo>
                  <a:pt x="850391" y="1016381"/>
                </a:lnTo>
                <a:lnTo>
                  <a:pt x="850773" y="1015238"/>
                </a:lnTo>
                <a:close/>
              </a:path>
              <a:path w="902970" h="1184275">
                <a:moveTo>
                  <a:pt x="846201" y="1025398"/>
                </a:moveTo>
                <a:lnTo>
                  <a:pt x="845740" y="1026287"/>
                </a:lnTo>
                <a:lnTo>
                  <a:pt x="846201" y="1025398"/>
                </a:lnTo>
                <a:close/>
              </a:path>
              <a:path w="902970" h="1184275">
                <a:moveTo>
                  <a:pt x="894748" y="1005078"/>
                </a:moveTo>
                <a:lnTo>
                  <a:pt x="854710" y="1005078"/>
                </a:lnTo>
                <a:lnTo>
                  <a:pt x="850391" y="1016381"/>
                </a:lnTo>
                <a:lnTo>
                  <a:pt x="891032" y="1016381"/>
                </a:lnTo>
                <a:lnTo>
                  <a:pt x="894588" y="1005713"/>
                </a:lnTo>
                <a:lnTo>
                  <a:pt x="894748" y="1005078"/>
                </a:lnTo>
                <a:close/>
              </a:path>
              <a:path w="902970" h="1184275">
                <a:moveTo>
                  <a:pt x="899583" y="983742"/>
                </a:moveTo>
                <a:lnTo>
                  <a:pt x="860933" y="983742"/>
                </a:lnTo>
                <a:lnTo>
                  <a:pt x="860678" y="985012"/>
                </a:lnTo>
                <a:lnTo>
                  <a:pt x="857885" y="995553"/>
                </a:lnTo>
                <a:lnTo>
                  <a:pt x="854328" y="1005967"/>
                </a:lnTo>
                <a:lnTo>
                  <a:pt x="854710" y="1005078"/>
                </a:lnTo>
                <a:lnTo>
                  <a:pt x="894748" y="1005078"/>
                </a:lnTo>
                <a:lnTo>
                  <a:pt x="897889" y="992632"/>
                </a:lnTo>
                <a:lnTo>
                  <a:pt x="899583" y="983742"/>
                </a:lnTo>
                <a:close/>
              </a:path>
              <a:path w="902970" h="1184275">
                <a:moveTo>
                  <a:pt x="858138" y="994410"/>
                </a:moveTo>
                <a:lnTo>
                  <a:pt x="857762" y="995553"/>
                </a:lnTo>
                <a:lnTo>
                  <a:pt x="858138" y="994410"/>
                </a:lnTo>
                <a:close/>
              </a:path>
              <a:path w="902970" h="1184275">
                <a:moveTo>
                  <a:pt x="860874" y="983966"/>
                </a:moveTo>
                <a:lnTo>
                  <a:pt x="860605" y="985012"/>
                </a:lnTo>
                <a:lnTo>
                  <a:pt x="860874" y="983966"/>
                </a:lnTo>
                <a:close/>
              </a:path>
              <a:path w="902970" h="1184275">
                <a:moveTo>
                  <a:pt x="860933" y="983742"/>
                </a:moveTo>
                <a:lnTo>
                  <a:pt x="860874" y="983966"/>
                </a:lnTo>
                <a:lnTo>
                  <a:pt x="860678" y="985012"/>
                </a:lnTo>
                <a:lnTo>
                  <a:pt x="860933" y="983742"/>
                </a:lnTo>
                <a:close/>
              </a:path>
              <a:path w="902970" h="1184275">
                <a:moveTo>
                  <a:pt x="901261" y="972820"/>
                </a:moveTo>
                <a:lnTo>
                  <a:pt x="862964" y="972820"/>
                </a:lnTo>
                <a:lnTo>
                  <a:pt x="860874" y="983966"/>
                </a:lnTo>
                <a:lnTo>
                  <a:pt x="860933" y="983742"/>
                </a:lnTo>
                <a:lnTo>
                  <a:pt x="899583" y="983742"/>
                </a:lnTo>
                <a:lnTo>
                  <a:pt x="900429" y="979297"/>
                </a:lnTo>
                <a:lnTo>
                  <a:pt x="901261" y="972820"/>
                </a:lnTo>
                <a:close/>
              </a:path>
              <a:path w="902970" h="1184275">
                <a:moveTo>
                  <a:pt x="902434" y="961263"/>
                </a:moveTo>
                <a:lnTo>
                  <a:pt x="864362" y="961263"/>
                </a:lnTo>
                <a:lnTo>
                  <a:pt x="864235" y="962787"/>
                </a:lnTo>
                <a:lnTo>
                  <a:pt x="862711" y="973836"/>
                </a:lnTo>
                <a:lnTo>
                  <a:pt x="862964" y="972820"/>
                </a:lnTo>
                <a:lnTo>
                  <a:pt x="901261" y="972820"/>
                </a:lnTo>
                <a:lnTo>
                  <a:pt x="902208" y="965454"/>
                </a:lnTo>
                <a:lnTo>
                  <a:pt x="902434" y="961263"/>
                </a:lnTo>
                <a:close/>
              </a:path>
              <a:path w="902970" h="1184275">
                <a:moveTo>
                  <a:pt x="864278" y="961898"/>
                </a:moveTo>
                <a:lnTo>
                  <a:pt x="864161" y="962787"/>
                </a:lnTo>
                <a:lnTo>
                  <a:pt x="864278" y="961898"/>
                </a:lnTo>
                <a:close/>
              </a:path>
              <a:path w="902970" h="1184275">
                <a:moveTo>
                  <a:pt x="902956" y="949833"/>
                </a:moveTo>
                <a:lnTo>
                  <a:pt x="864870" y="949833"/>
                </a:lnTo>
                <a:lnTo>
                  <a:pt x="864870" y="950976"/>
                </a:lnTo>
                <a:lnTo>
                  <a:pt x="864795" y="951357"/>
                </a:lnTo>
                <a:lnTo>
                  <a:pt x="864278" y="961898"/>
                </a:lnTo>
                <a:lnTo>
                  <a:pt x="864362" y="961263"/>
                </a:lnTo>
                <a:lnTo>
                  <a:pt x="902434" y="961263"/>
                </a:lnTo>
                <a:lnTo>
                  <a:pt x="902970" y="951357"/>
                </a:lnTo>
                <a:lnTo>
                  <a:pt x="902956" y="949833"/>
                </a:lnTo>
                <a:close/>
              </a:path>
              <a:path w="902970" h="1184275">
                <a:moveTo>
                  <a:pt x="864860" y="950018"/>
                </a:moveTo>
                <a:lnTo>
                  <a:pt x="864813" y="950976"/>
                </a:lnTo>
                <a:lnTo>
                  <a:pt x="864860" y="950018"/>
                </a:lnTo>
                <a:close/>
              </a:path>
              <a:path w="902970" h="1184275">
                <a:moveTo>
                  <a:pt x="902851" y="937641"/>
                </a:moveTo>
                <a:lnTo>
                  <a:pt x="864743" y="937641"/>
                </a:lnTo>
                <a:lnTo>
                  <a:pt x="864870" y="939165"/>
                </a:lnTo>
                <a:lnTo>
                  <a:pt x="864860" y="950018"/>
                </a:lnTo>
                <a:lnTo>
                  <a:pt x="864870" y="949833"/>
                </a:lnTo>
                <a:lnTo>
                  <a:pt x="902956" y="949833"/>
                </a:lnTo>
                <a:lnTo>
                  <a:pt x="902851" y="937641"/>
                </a:lnTo>
                <a:close/>
              </a:path>
              <a:path w="902970" h="1184275">
                <a:moveTo>
                  <a:pt x="864743" y="937656"/>
                </a:moveTo>
                <a:lnTo>
                  <a:pt x="864757" y="939165"/>
                </a:lnTo>
                <a:lnTo>
                  <a:pt x="864743" y="937656"/>
                </a:lnTo>
                <a:close/>
              </a:path>
              <a:path w="902970" h="1184275">
                <a:moveTo>
                  <a:pt x="901898" y="925576"/>
                </a:moveTo>
                <a:lnTo>
                  <a:pt x="863726" y="925576"/>
                </a:lnTo>
                <a:lnTo>
                  <a:pt x="863853" y="926592"/>
                </a:lnTo>
                <a:lnTo>
                  <a:pt x="864743" y="937656"/>
                </a:lnTo>
                <a:lnTo>
                  <a:pt x="902851" y="937641"/>
                </a:lnTo>
                <a:lnTo>
                  <a:pt x="902843" y="936625"/>
                </a:lnTo>
                <a:lnTo>
                  <a:pt x="901898" y="925576"/>
                </a:lnTo>
                <a:close/>
              </a:path>
              <a:path w="902970" h="1184275">
                <a:moveTo>
                  <a:pt x="863754" y="925900"/>
                </a:moveTo>
                <a:lnTo>
                  <a:pt x="863812" y="926592"/>
                </a:lnTo>
                <a:lnTo>
                  <a:pt x="863754" y="925900"/>
                </a:lnTo>
                <a:close/>
              </a:path>
              <a:path w="902970" h="1184275">
                <a:moveTo>
                  <a:pt x="897904" y="899160"/>
                </a:moveTo>
                <a:lnTo>
                  <a:pt x="859027" y="899160"/>
                </a:lnTo>
                <a:lnTo>
                  <a:pt x="859282" y="900303"/>
                </a:lnTo>
                <a:lnTo>
                  <a:pt x="862076" y="913638"/>
                </a:lnTo>
                <a:lnTo>
                  <a:pt x="863754" y="925900"/>
                </a:lnTo>
                <a:lnTo>
                  <a:pt x="863726" y="925576"/>
                </a:lnTo>
                <a:lnTo>
                  <a:pt x="901898" y="925576"/>
                </a:lnTo>
                <a:lnTo>
                  <a:pt x="901573" y="921766"/>
                </a:lnTo>
                <a:lnTo>
                  <a:pt x="899413" y="906526"/>
                </a:lnTo>
                <a:lnTo>
                  <a:pt x="897904" y="899160"/>
                </a:lnTo>
                <a:close/>
              </a:path>
              <a:path w="902970" h="1184275">
                <a:moveTo>
                  <a:pt x="861822" y="912495"/>
                </a:moveTo>
                <a:lnTo>
                  <a:pt x="861986" y="913638"/>
                </a:lnTo>
                <a:lnTo>
                  <a:pt x="861822" y="912495"/>
                </a:lnTo>
                <a:close/>
              </a:path>
              <a:path w="902970" h="1184275">
                <a:moveTo>
                  <a:pt x="859214" y="900046"/>
                </a:moveTo>
                <a:lnTo>
                  <a:pt x="859268" y="900303"/>
                </a:lnTo>
                <a:lnTo>
                  <a:pt x="859214" y="900046"/>
                </a:lnTo>
                <a:close/>
              </a:path>
              <a:path w="902970" h="1184275">
                <a:moveTo>
                  <a:pt x="894709" y="885317"/>
                </a:moveTo>
                <a:lnTo>
                  <a:pt x="855345" y="885317"/>
                </a:lnTo>
                <a:lnTo>
                  <a:pt x="859214" y="900046"/>
                </a:lnTo>
                <a:lnTo>
                  <a:pt x="859027" y="899160"/>
                </a:lnTo>
                <a:lnTo>
                  <a:pt x="897904" y="899160"/>
                </a:lnTo>
                <a:lnTo>
                  <a:pt x="896238" y="891032"/>
                </a:lnTo>
                <a:lnTo>
                  <a:pt x="894709" y="885317"/>
                </a:lnTo>
                <a:close/>
              </a:path>
              <a:path w="902970" h="1184275">
                <a:moveTo>
                  <a:pt x="890608" y="870966"/>
                </a:moveTo>
                <a:lnTo>
                  <a:pt x="850519" y="870966"/>
                </a:lnTo>
                <a:lnTo>
                  <a:pt x="855599" y="886460"/>
                </a:lnTo>
                <a:lnTo>
                  <a:pt x="855345" y="885317"/>
                </a:lnTo>
                <a:lnTo>
                  <a:pt x="894709" y="885317"/>
                </a:lnTo>
                <a:lnTo>
                  <a:pt x="891921" y="874903"/>
                </a:lnTo>
                <a:lnTo>
                  <a:pt x="890608" y="870966"/>
                </a:lnTo>
                <a:close/>
              </a:path>
              <a:path w="902970" h="1184275">
                <a:moveTo>
                  <a:pt x="885478" y="855980"/>
                </a:moveTo>
                <a:lnTo>
                  <a:pt x="844676" y="855980"/>
                </a:lnTo>
                <a:lnTo>
                  <a:pt x="845058" y="856869"/>
                </a:lnTo>
                <a:lnTo>
                  <a:pt x="850773" y="871855"/>
                </a:lnTo>
                <a:lnTo>
                  <a:pt x="850519" y="870966"/>
                </a:lnTo>
                <a:lnTo>
                  <a:pt x="890608" y="870966"/>
                </a:lnTo>
                <a:lnTo>
                  <a:pt x="886460" y="858520"/>
                </a:lnTo>
                <a:lnTo>
                  <a:pt x="885478" y="855980"/>
                </a:lnTo>
                <a:close/>
              </a:path>
              <a:path w="902970" h="1184275">
                <a:moveTo>
                  <a:pt x="844786" y="856265"/>
                </a:moveTo>
                <a:lnTo>
                  <a:pt x="845018" y="856869"/>
                </a:lnTo>
                <a:lnTo>
                  <a:pt x="844786" y="856265"/>
                </a:lnTo>
                <a:close/>
              </a:path>
              <a:path w="902970" h="1184275">
                <a:moveTo>
                  <a:pt x="879413" y="840486"/>
                </a:moveTo>
                <a:lnTo>
                  <a:pt x="837691" y="840486"/>
                </a:lnTo>
                <a:lnTo>
                  <a:pt x="838073" y="841248"/>
                </a:lnTo>
                <a:lnTo>
                  <a:pt x="844786" y="856265"/>
                </a:lnTo>
                <a:lnTo>
                  <a:pt x="844676" y="855980"/>
                </a:lnTo>
                <a:lnTo>
                  <a:pt x="885478" y="855980"/>
                </a:lnTo>
                <a:lnTo>
                  <a:pt x="879983" y="841756"/>
                </a:lnTo>
                <a:lnTo>
                  <a:pt x="879413" y="840486"/>
                </a:lnTo>
                <a:close/>
              </a:path>
              <a:path w="902970" h="1184275">
                <a:moveTo>
                  <a:pt x="837754" y="840625"/>
                </a:moveTo>
                <a:lnTo>
                  <a:pt x="838034" y="841248"/>
                </a:lnTo>
                <a:lnTo>
                  <a:pt x="837754" y="840625"/>
                </a:lnTo>
                <a:close/>
              </a:path>
              <a:path w="902970" h="1184275">
                <a:moveTo>
                  <a:pt x="863790" y="807593"/>
                </a:moveTo>
                <a:lnTo>
                  <a:pt x="820038" y="807593"/>
                </a:lnTo>
                <a:lnTo>
                  <a:pt x="820420" y="808228"/>
                </a:lnTo>
                <a:lnTo>
                  <a:pt x="829945" y="825119"/>
                </a:lnTo>
                <a:lnTo>
                  <a:pt x="837754" y="840625"/>
                </a:lnTo>
                <a:lnTo>
                  <a:pt x="837691" y="840486"/>
                </a:lnTo>
                <a:lnTo>
                  <a:pt x="879413" y="840486"/>
                </a:lnTo>
                <a:lnTo>
                  <a:pt x="872172" y="824357"/>
                </a:lnTo>
                <a:lnTo>
                  <a:pt x="863790" y="807593"/>
                </a:lnTo>
                <a:close/>
              </a:path>
              <a:path w="902970" h="1184275">
                <a:moveTo>
                  <a:pt x="829437" y="824357"/>
                </a:moveTo>
                <a:lnTo>
                  <a:pt x="829826" y="825119"/>
                </a:lnTo>
                <a:lnTo>
                  <a:pt x="829437" y="824357"/>
                </a:lnTo>
                <a:close/>
              </a:path>
              <a:path w="902970" h="1184275">
                <a:moveTo>
                  <a:pt x="820134" y="807762"/>
                </a:moveTo>
                <a:lnTo>
                  <a:pt x="820397" y="808228"/>
                </a:lnTo>
                <a:lnTo>
                  <a:pt x="820134" y="807762"/>
                </a:lnTo>
                <a:close/>
              </a:path>
              <a:path w="902970" h="1184275">
                <a:moveTo>
                  <a:pt x="853928" y="790194"/>
                </a:moveTo>
                <a:lnTo>
                  <a:pt x="809371" y="790194"/>
                </a:lnTo>
                <a:lnTo>
                  <a:pt x="820134" y="807762"/>
                </a:lnTo>
                <a:lnTo>
                  <a:pt x="820038" y="807593"/>
                </a:lnTo>
                <a:lnTo>
                  <a:pt x="863790" y="807593"/>
                </a:lnTo>
                <a:lnTo>
                  <a:pt x="863346" y="806704"/>
                </a:lnTo>
                <a:lnTo>
                  <a:pt x="853928" y="790194"/>
                </a:lnTo>
                <a:close/>
              </a:path>
              <a:path w="902970" h="1184275">
                <a:moveTo>
                  <a:pt x="843028" y="772287"/>
                </a:moveTo>
                <a:lnTo>
                  <a:pt x="797433" y="772287"/>
                </a:lnTo>
                <a:lnTo>
                  <a:pt x="809751" y="790829"/>
                </a:lnTo>
                <a:lnTo>
                  <a:pt x="809371" y="790194"/>
                </a:lnTo>
                <a:lnTo>
                  <a:pt x="853928" y="790194"/>
                </a:lnTo>
                <a:lnTo>
                  <a:pt x="853059" y="788669"/>
                </a:lnTo>
                <a:lnTo>
                  <a:pt x="843028" y="772287"/>
                </a:lnTo>
                <a:close/>
              </a:path>
              <a:path w="902970" h="1184275">
                <a:moveTo>
                  <a:pt x="830706" y="753618"/>
                </a:moveTo>
                <a:lnTo>
                  <a:pt x="784098" y="753618"/>
                </a:lnTo>
                <a:lnTo>
                  <a:pt x="784478" y="754126"/>
                </a:lnTo>
                <a:lnTo>
                  <a:pt x="797687" y="772794"/>
                </a:lnTo>
                <a:lnTo>
                  <a:pt x="797433" y="772287"/>
                </a:lnTo>
                <a:lnTo>
                  <a:pt x="843028" y="772287"/>
                </a:lnTo>
                <a:lnTo>
                  <a:pt x="841628" y="770001"/>
                </a:lnTo>
                <a:lnTo>
                  <a:pt x="830706" y="753618"/>
                </a:lnTo>
                <a:close/>
              </a:path>
              <a:path w="902970" h="1184275">
                <a:moveTo>
                  <a:pt x="784175" y="753726"/>
                </a:moveTo>
                <a:lnTo>
                  <a:pt x="784457" y="754126"/>
                </a:lnTo>
                <a:lnTo>
                  <a:pt x="784175" y="753726"/>
                </a:lnTo>
                <a:close/>
              </a:path>
              <a:path w="902970" h="1184275">
                <a:moveTo>
                  <a:pt x="817212" y="734441"/>
                </a:moveTo>
                <a:lnTo>
                  <a:pt x="769493" y="734441"/>
                </a:lnTo>
                <a:lnTo>
                  <a:pt x="784175" y="753726"/>
                </a:lnTo>
                <a:lnTo>
                  <a:pt x="830706" y="753618"/>
                </a:lnTo>
                <a:lnTo>
                  <a:pt x="828928" y="750951"/>
                </a:lnTo>
                <a:lnTo>
                  <a:pt x="817212" y="734441"/>
                </a:lnTo>
                <a:close/>
              </a:path>
              <a:path w="902970" h="1184275">
                <a:moveTo>
                  <a:pt x="750468" y="652018"/>
                </a:moveTo>
                <a:lnTo>
                  <a:pt x="699388" y="652018"/>
                </a:lnTo>
                <a:lnTo>
                  <a:pt x="718820" y="673735"/>
                </a:lnTo>
                <a:lnTo>
                  <a:pt x="736981" y="694563"/>
                </a:lnTo>
                <a:lnTo>
                  <a:pt x="753999" y="715010"/>
                </a:lnTo>
                <a:lnTo>
                  <a:pt x="769747" y="734822"/>
                </a:lnTo>
                <a:lnTo>
                  <a:pt x="769493" y="734441"/>
                </a:lnTo>
                <a:lnTo>
                  <a:pt x="817212" y="734441"/>
                </a:lnTo>
                <a:lnTo>
                  <a:pt x="814959" y="731266"/>
                </a:lnTo>
                <a:lnTo>
                  <a:pt x="799719" y="711200"/>
                </a:lnTo>
                <a:lnTo>
                  <a:pt x="783336" y="690753"/>
                </a:lnTo>
                <a:lnTo>
                  <a:pt x="765810" y="669671"/>
                </a:lnTo>
                <a:lnTo>
                  <a:pt x="750468" y="652018"/>
                </a:lnTo>
                <a:close/>
              </a:path>
              <a:path w="902970" h="1184275">
                <a:moveTo>
                  <a:pt x="753618" y="714629"/>
                </a:moveTo>
                <a:lnTo>
                  <a:pt x="753922" y="715010"/>
                </a:lnTo>
                <a:lnTo>
                  <a:pt x="753618" y="714629"/>
                </a:lnTo>
                <a:close/>
              </a:path>
              <a:path w="902970" h="1184275">
                <a:moveTo>
                  <a:pt x="736726" y="694309"/>
                </a:moveTo>
                <a:lnTo>
                  <a:pt x="736938" y="694563"/>
                </a:lnTo>
                <a:lnTo>
                  <a:pt x="736726" y="694309"/>
                </a:lnTo>
                <a:close/>
              </a:path>
              <a:path w="902970" h="1184275">
                <a:moveTo>
                  <a:pt x="718565" y="673481"/>
                </a:moveTo>
                <a:lnTo>
                  <a:pt x="718787" y="673735"/>
                </a:lnTo>
                <a:lnTo>
                  <a:pt x="718565" y="673481"/>
                </a:lnTo>
                <a:close/>
              </a:path>
              <a:path w="902970" h="1184275">
                <a:moveTo>
                  <a:pt x="730901" y="630174"/>
                </a:moveTo>
                <a:lnTo>
                  <a:pt x="679069" y="630174"/>
                </a:lnTo>
                <a:lnTo>
                  <a:pt x="699515" y="652272"/>
                </a:lnTo>
                <a:lnTo>
                  <a:pt x="699388" y="652018"/>
                </a:lnTo>
                <a:lnTo>
                  <a:pt x="750468" y="652018"/>
                </a:lnTo>
                <a:lnTo>
                  <a:pt x="747268" y="648335"/>
                </a:lnTo>
                <a:lnTo>
                  <a:pt x="730901" y="630174"/>
                </a:lnTo>
                <a:close/>
              </a:path>
              <a:path w="902970" h="1184275">
                <a:moveTo>
                  <a:pt x="688688" y="585088"/>
                </a:moveTo>
                <a:lnTo>
                  <a:pt x="635635" y="585088"/>
                </a:lnTo>
                <a:lnTo>
                  <a:pt x="657987" y="608076"/>
                </a:lnTo>
                <a:lnTo>
                  <a:pt x="679196" y="630428"/>
                </a:lnTo>
                <a:lnTo>
                  <a:pt x="679069" y="630174"/>
                </a:lnTo>
                <a:lnTo>
                  <a:pt x="730901" y="630174"/>
                </a:lnTo>
                <a:lnTo>
                  <a:pt x="727583" y="626491"/>
                </a:lnTo>
                <a:lnTo>
                  <a:pt x="706882" y="604138"/>
                </a:lnTo>
                <a:lnTo>
                  <a:pt x="688688" y="585088"/>
                </a:lnTo>
                <a:close/>
              </a:path>
              <a:path w="902970" h="1184275">
                <a:moveTo>
                  <a:pt x="657860" y="607949"/>
                </a:moveTo>
                <a:close/>
              </a:path>
              <a:path w="902970" h="1184275">
                <a:moveTo>
                  <a:pt x="642765" y="538480"/>
                </a:moveTo>
                <a:lnTo>
                  <a:pt x="588390" y="538480"/>
                </a:lnTo>
                <a:lnTo>
                  <a:pt x="612521" y="562101"/>
                </a:lnTo>
                <a:lnTo>
                  <a:pt x="635762" y="585343"/>
                </a:lnTo>
                <a:lnTo>
                  <a:pt x="635635" y="585088"/>
                </a:lnTo>
                <a:lnTo>
                  <a:pt x="688688" y="585088"/>
                </a:lnTo>
                <a:lnTo>
                  <a:pt x="685291" y="581532"/>
                </a:lnTo>
                <a:lnTo>
                  <a:pt x="662813" y="558419"/>
                </a:lnTo>
                <a:lnTo>
                  <a:pt x="642765" y="538480"/>
                </a:lnTo>
                <a:close/>
              </a:path>
              <a:path w="902970" h="1184275">
                <a:moveTo>
                  <a:pt x="618435" y="514604"/>
                </a:moveTo>
                <a:lnTo>
                  <a:pt x="563499" y="514604"/>
                </a:lnTo>
                <a:lnTo>
                  <a:pt x="588518" y="538607"/>
                </a:lnTo>
                <a:lnTo>
                  <a:pt x="588390" y="538480"/>
                </a:lnTo>
                <a:lnTo>
                  <a:pt x="642765" y="538480"/>
                </a:lnTo>
                <a:lnTo>
                  <a:pt x="639318" y="535051"/>
                </a:lnTo>
                <a:lnTo>
                  <a:pt x="618435" y="514604"/>
                </a:lnTo>
                <a:close/>
              </a:path>
              <a:path w="902970" h="1184275">
                <a:moveTo>
                  <a:pt x="567228" y="465581"/>
                </a:moveTo>
                <a:lnTo>
                  <a:pt x="511428" y="465581"/>
                </a:lnTo>
                <a:lnTo>
                  <a:pt x="537972" y="490347"/>
                </a:lnTo>
                <a:lnTo>
                  <a:pt x="563626" y="514731"/>
                </a:lnTo>
                <a:lnTo>
                  <a:pt x="618435" y="514604"/>
                </a:lnTo>
                <a:lnTo>
                  <a:pt x="614934" y="511175"/>
                </a:lnTo>
                <a:lnTo>
                  <a:pt x="589914" y="487044"/>
                </a:lnTo>
                <a:lnTo>
                  <a:pt x="567228" y="465581"/>
                </a:lnTo>
                <a:close/>
              </a:path>
              <a:path w="902970" h="1184275">
                <a:moveTo>
                  <a:pt x="485040" y="390017"/>
                </a:moveTo>
                <a:lnTo>
                  <a:pt x="428116" y="390017"/>
                </a:lnTo>
                <a:lnTo>
                  <a:pt x="456564" y="415544"/>
                </a:lnTo>
                <a:lnTo>
                  <a:pt x="511556" y="465709"/>
                </a:lnTo>
                <a:lnTo>
                  <a:pt x="511428" y="465581"/>
                </a:lnTo>
                <a:lnTo>
                  <a:pt x="567228" y="465581"/>
                </a:lnTo>
                <a:lnTo>
                  <a:pt x="564007" y="462534"/>
                </a:lnTo>
                <a:lnTo>
                  <a:pt x="537337" y="437642"/>
                </a:lnTo>
                <a:lnTo>
                  <a:pt x="510032" y="412623"/>
                </a:lnTo>
                <a:lnTo>
                  <a:pt x="485040" y="390017"/>
                </a:lnTo>
                <a:close/>
              </a:path>
              <a:path w="902970" h="1184275">
                <a:moveTo>
                  <a:pt x="456346" y="364236"/>
                </a:moveTo>
                <a:lnTo>
                  <a:pt x="399161" y="364236"/>
                </a:lnTo>
                <a:lnTo>
                  <a:pt x="428116" y="390144"/>
                </a:lnTo>
                <a:lnTo>
                  <a:pt x="485040" y="390017"/>
                </a:lnTo>
                <a:lnTo>
                  <a:pt x="456346" y="364236"/>
                </a:lnTo>
                <a:close/>
              </a:path>
              <a:path w="902970" h="1184275">
                <a:moveTo>
                  <a:pt x="427285" y="338328"/>
                </a:moveTo>
                <a:lnTo>
                  <a:pt x="369570" y="338328"/>
                </a:lnTo>
                <a:lnTo>
                  <a:pt x="399161" y="364363"/>
                </a:lnTo>
                <a:lnTo>
                  <a:pt x="456346" y="364236"/>
                </a:lnTo>
                <a:lnTo>
                  <a:pt x="427285" y="338328"/>
                </a:lnTo>
                <a:close/>
              </a:path>
              <a:path w="902970" h="1184275">
                <a:moveTo>
                  <a:pt x="367157" y="285750"/>
                </a:moveTo>
                <a:lnTo>
                  <a:pt x="308990" y="285750"/>
                </a:lnTo>
                <a:lnTo>
                  <a:pt x="369697" y="338455"/>
                </a:lnTo>
                <a:lnTo>
                  <a:pt x="427285" y="338328"/>
                </a:lnTo>
                <a:lnTo>
                  <a:pt x="424434" y="335788"/>
                </a:lnTo>
                <a:lnTo>
                  <a:pt x="394715" y="309625"/>
                </a:lnTo>
                <a:lnTo>
                  <a:pt x="367157" y="285750"/>
                </a:lnTo>
                <a:close/>
              </a:path>
              <a:path w="902970" h="1184275">
                <a:moveTo>
                  <a:pt x="242102" y="178435"/>
                </a:moveTo>
                <a:lnTo>
                  <a:pt x="183261" y="178435"/>
                </a:lnTo>
                <a:lnTo>
                  <a:pt x="246887" y="232410"/>
                </a:lnTo>
                <a:lnTo>
                  <a:pt x="309118" y="285876"/>
                </a:lnTo>
                <a:lnTo>
                  <a:pt x="308990" y="285750"/>
                </a:lnTo>
                <a:lnTo>
                  <a:pt x="367157" y="285750"/>
                </a:lnTo>
                <a:lnTo>
                  <a:pt x="271525" y="203454"/>
                </a:lnTo>
                <a:lnTo>
                  <a:pt x="242102" y="178435"/>
                </a:lnTo>
                <a:close/>
              </a:path>
              <a:path w="902970" h="1184275">
                <a:moveTo>
                  <a:pt x="99911" y="58710"/>
                </a:moveTo>
                <a:lnTo>
                  <a:pt x="75486" y="87961"/>
                </a:lnTo>
                <a:lnTo>
                  <a:pt x="183261" y="178562"/>
                </a:lnTo>
                <a:lnTo>
                  <a:pt x="242102" y="178435"/>
                </a:lnTo>
                <a:lnTo>
                  <a:pt x="207899" y="149351"/>
                </a:lnTo>
                <a:lnTo>
                  <a:pt x="99911" y="58710"/>
                </a:lnTo>
                <a:close/>
              </a:path>
              <a:path w="902970" h="1184275">
                <a:moveTo>
                  <a:pt x="0" y="0"/>
                </a:moveTo>
                <a:lnTo>
                  <a:pt x="51053" y="117221"/>
                </a:lnTo>
                <a:lnTo>
                  <a:pt x="75486" y="87961"/>
                </a:lnTo>
                <a:lnTo>
                  <a:pt x="60833" y="75692"/>
                </a:lnTo>
                <a:lnTo>
                  <a:pt x="85344" y="46481"/>
                </a:lnTo>
                <a:lnTo>
                  <a:pt x="110122" y="46481"/>
                </a:lnTo>
                <a:lnTo>
                  <a:pt x="124333" y="29463"/>
                </a:lnTo>
                <a:lnTo>
                  <a:pt x="0" y="0"/>
                </a:lnTo>
                <a:close/>
              </a:path>
              <a:path w="902970" h="1184275">
                <a:moveTo>
                  <a:pt x="85344" y="46481"/>
                </a:moveTo>
                <a:lnTo>
                  <a:pt x="60833" y="75692"/>
                </a:lnTo>
                <a:lnTo>
                  <a:pt x="75486" y="87961"/>
                </a:lnTo>
                <a:lnTo>
                  <a:pt x="99911" y="58710"/>
                </a:lnTo>
                <a:lnTo>
                  <a:pt x="85344" y="46481"/>
                </a:lnTo>
                <a:close/>
              </a:path>
              <a:path w="902970" h="1184275">
                <a:moveTo>
                  <a:pt x="110122" y="46481"/>
                </a:moveTo>
                <a:lnTo>
                  <a:pt x="85344" y="46481"/>
                </a:lnTo>
                <a:lnTo>
                  <a:pt x="99911" y="58710"/>
                </a:lnTo>
                <a:lnTo>
                  <a:pt x="110122" y="4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25818" y="4374896"/>
            <a:ext cx="2047875" cy="1826260"/>
          </a:xfrm>
          <a:custGeom>
            <a:avLst/>
            <a:gdLst/>
            <a:ahLst/>
            <a:cxnLst/>
            <a:rect l="l" t="t" r="r" b="b"/>
            <a:pathLst>
              <a:path w="2047875" h="1826260">
                <a:moveTo>
                  <a:pt x="1997490" y="1738706"/>
                </a:moveTo>
                <a:lnTo>
                  <a:pt x="1955164" y="1738706"/>
                </a:lnTo>
                <a:lnTo>
                  <a:pt x="1942973" y="1761845"/>
                </a:lnTo>
                <a:lnTo>
                  <a:pt x="1917573" y="1807057"/>
                </a:lnTo>
                <a:lnTo>
                  <a:pt x="1950847" y="1825650"/>
                </a:lnTo>
                <a:lnTo>
                  <a:pt x="1976501" y="1779816"/>
                </a:lnTo>
                <a:lnTo>
                  <a:pt x="1988947" y="1756206"/>
                </a:lnTo>
                <a:lnTo>
                  <a:pt x="1997490" y="1738706"/>
                </a:lnTo>
                <a:close/>
              </a:path>
              <a:path w="2047875" h="1826260">
                <a:moveTo>
                  <a:pt x="1943100" y="1761426"/>
                </a:moveTo>
                <a:lnTo>
                  <a:pt x="1942865" y="1761845"/>
                </a:lnTo>
                <a:lnTo>
                  <a:pt x="1943100" y="1761426"/>
                </a:lnTo>
                <a:close/>
              </a:path>
              <a:path w="2047875" h="1826260">
                <a:moveTo>
                  <a:pt x="2017637" y="1692020"/>
                </a:moveTo>
                <a:lnTo>
                  <a:pt x="1976881" y="1692020"/>
                </a:lnTo>
                <a:lnTo>
                  <a:pt x="1976501" y="1692909"/>
                </a:lnTo>
                <a:lnTo>
                  <a:pt x="1966086" y="1716214"/>
                </a:lnTo>
                <a:lnTo>
                  <a:pt x="1954783" y="1739226"/>
                </a:lnTo>
                <a:lnTo>
                  <a:pt x="1955164" y="1738706"/>
                </a:lnTo>
                <a:lnTo>
                  <a:pt x="1997490" y="1738706"/>
                </a:lnTo>
                <a:lnTo>
                  <a:pt x="2000757" y="1732013"/>
                </a:lnTo>
                <a:lnTo>
                  <a:pt x="2011806" y="1707070"/>
                </a:lnTo>
                <a:lnTo>
                  <a:pt x="2017637" y="1692020"/>
                </a:lnTo>
                <a:close/>
              </a:path>
              <a:path w="2047875" h="1826260">
                <a:moveTo>
                  <a:pt x="1966340" y="1715604"/>
                </a:moveTo>
                <a:lnTo>
                  <a:pt x="1966042" y="1716214"/>
                </a:lnTo>
                <a:lnTo>
                  <a:pt x="1966340" y="1715604"/>
                </a:lnTo>
                <a:close/>
              </a:path>
              <a:path w="2047875" h="1826260">
                <a:moveTo>
                  <a:pt x="1976602" y="1692646"/>
                </a:moveTo>
                <a:lnTo>
                  <a:pt x="1976485" y="1692909"/>
                </a:lnTo>
                <a:lnTo>
                  <a:pt x="1976602" y="1692646"/>
                </a:lnTo>
                <a:close/>
              </a:path>
              <a:path w="2047875" h="1826260">
                <a:moveTo>
                  <a:pt x="2026134" y="1667954"/>
                </a:moveTo>
                <a:lnTo>
                  <a:pt x="1986152" y="1667954"/>
                </a:lnTo>
                <a:lnTo>
                  <a:pt x="1976602" y="1692646"/>
                </a:lnTo>
                <a:lnTo>
                  <a:pt x="1976881" y="1692020"/>
                </a:lnTo>
                <a:lnTo>
                  <a:pt x="2017637" y="1692020"/>
                </a:lnTo>
                <a:lnTo>
                  <a:pt x="2021839" y="1681175"/>
                </a:lnTo>
                <a:lnTo>
                  <a:pt x="2026134" y="1667954"/>
                </a:lnTo>
                <a:close/>
              </a:path>
              <a:path w="2047875" h="1826260">
                <a:moveTo>
                  <a:pt x="2033430" y="1643037"/>
                </a:moveTo>
                <a:lnTo>
                  <a:pt x="1994153" y="1643037"/>
                </a:lnTo>
                <a:lnTo>
                  <a:pt x="1985782" y="1668911"/>
                </a:lnTo>
                <a:lnTo>
                  <a:pt x="1986152" y="1667954"/>
                </a:lnTo>
                <a:lnTo>
                  <a:pt x="2026134" y="1667954"/>
                </a:lnTo>
                <a:lnTo>
                  <a:pt x="2030602" y="1654200"/>
                </a:lnTo>
                <a:lnTo>
                  <a:pt x="2033430" y="1643037"/>
                </a:lnTo>
                <a:close/>
              </a:path>
              <a:path w="2047875" h="1826260">
                <a:moveTo>
                  <a:pt x="2039350" y="1617332"/>
                </a:moveTo>
                <a:lnTo>
                  <a:pt x="2000630" y="1617332"/>
                </a:lnTo>
                <a:lnTo>
                  <a:pt x="2000377" y="1618602"/>
                </a:lnTo>
                <a:lnTo>
                  <a:pt x="1993773" y="1644192"/>
                </a:lnTo>
                <a:lnTo>
                  <a:pt x="1994153" y="1643037"/>
                </a:lnTo>
                <a:lnTo>
                  <a:pt x="2033430" y="1643037"/>
                </a:lnTo>
                <a:lnTo>
                  <a:pt x="2037714" y="1626120"/>
                </a:lnTo>
                <a:lnTo>
                  <a:pt x="2039350" y="1617332"/>
                </a:lnTo>
                <a:close/>
              </a:path>
              <a:path w="2047875" h="1826260">
                <a:moveTo>
                  <a:pt x="2000549" y="1617651"/>
                </a:moveTo>
                <a:lnTo>
                  <a:pt x="2000306" y="1618602"/>
                </a:lnTo>
                <a:lnTo>
                  <a:pt x="2000549" y="1617651"/>
                </a:lnTo>
                <a:close/>
              </a:path>
              <a:path w="2047875" h="1826260">
                <a:moveTo>
                  <a:pt x="2000630" y="1617332"/>
                </a:moveTo>
                <a:lnTo>
                  <a:pt x="2000549" y="1617651"/>
                </a:lnTo>
                <a:lnTo>
                  <a:pt x="2000377" y="1618602"/>
                </a:lnTo>
                <a:lnTo>
                  <a:pt x="2000630" y="1617332"/>
                </a:lnTo>
                <a:close/>
              </a:path>
              <a:path w="2047875" h="1826260">
                <a:moveTo>
                  <a:pt x="2005456" y="1590598"/>
                </a:moveTo>
                <a:lnTo>
                  <a:pt x="2000549" y="1617651"/>
                </a:lnTo>
                <a:lnTo>
                  <a:pt x="2000630" y="1617332"/>
                </a:lnTo>
                <a:lnTo>
                  <a:pt x="2039350" y="1617332"/>
                </a:lnTo>
                <a:lnTo>
                  <a:pt x="2043176" y="1596770"/>
                </a:lnTo>
                <a:lnTo>
                  <a:pt x="2043668" y="1592021"/>
                </a:lnTo>
                <a:lnTo>
                  <a:pt x="2005329" y="1592021"/>
                </a:lnTo>
                <a:lnTo>
                  <a:pt x="2005456" y="1590598"/>
                </a:lnTo>
                <a:close/>
              </a:path>
              <a:path w="2047875" h="1826260">
                <a:moveTo>
                  <a:pt x="2046548" y="1562582"/>
                </a:moveTo>
                <a:lnTo>
                  <a:pt x="2008504" y="1562582"/>
                </a:lnTo>
                <a:lnTo>
                  <a:pt x="2005329" y="1592021"/>
                </a:lnTo>
                <a:lnTo>
                  <a:pt x="2043668" y="1592021"/>
                </a:lnTo>
                <a:lnTo>
                  <a:pt x="2046351" y="1566151"/>
                </a:lnTo>
                <a:lnTo>
                  <a:pt x="2046548" y="1562582"/>
                </a:lnTo>
                <a:close/>
              </a:path>
              <a:path w="2047875" h="1826260">
                <a:moveTo>
                  <a:pt x="2047614" y="1533397"/>
                </a:moveTo>
                <a:lnTo>
                  <a:pt x="2009521" y="1533397"/>
                </a:lnTo>
                <a:lnTo>
                  <a:pt x="2009521" y="1534198"/>
                </a:lnTo>
                <a:lnTo>
                  <a:pt x="2009266" y="1549018"/>
                </a:lnTo>
                <a:lnTo>
                  <a:pt x="2009163" y="1550073"/>
                </a:lnTo>
                <a:lnTo>
                  <a:pt x="2008377" y="1563535"/>
                </a:lnTo>
                <a:lnTo>
                  <a:pt x="2008504" y="1562582"/>
                </a:lnTo>
                <a:lnTo>
                  <a:pt x="2046548" y="1562582"/>
                </a:lnTo>
                <a:lnTo>
                  <a:pt x="2047239" y="1550073"/>
                </a:lnTo>
                <a:lnTo>
                  <a:pt x="2047609" y="1534198"/>
                </a:lnTo>
                <a:lnTo>
                  <a:pt x="2047614" y="1533397"/>
                </a:lnTo>
                <a:close/>
              </a:path>
              <a:path w="2047875" h="1826260">
                <a:moveTo>
                  <a:pt x="2009266" y="1548295"/>
                </a:moveTo>
                <a:lnTo>
                  <a:pt x="2009224" y="1549018"/>
                </a:lnTo>
                <a:lnTo>
                  <a:pt x="2009266" y="1548295"/>
                </a:lnTo>
                <a:close/>
              </a:path>
              <a:path w="2047875" h="1826260">
                <a:moveTo>
                  <a:pt x="2009513" y="1533872"/>
                </a:moveTo>
                <a:lnTo>
                  <a:pt x="2009507" y="1534198"/>
                </a:lnTo>
                <a:lnTo>
                  <a:pt x="2009513" y="1533872"/>
                </a:lnTo>
                <a:close/>
              </a:path>
              <a:path w="2047875" h="1826260">
                <a:moveTo>
                  <a:pt x="2047267" y="1518094"/>
                </a:moveTo>
                <a:lnTo>
                  <a:pt x="2009139" y="1518094"/>
                </a:lnTo>
                <a:lnTo>
                  <a:pt x="2009513" y="1533872"/>
                </a:lnTo>
                <a:lnTo>
                  <a:pt x="2009521" y="1533397"/>
                </a:lnTo>
                <a:lnTo>
                  <a:pt x="2047614" y="1533397"/>
                </a:lnTo>
                <a:lnTo>
                  <a:pt x="2047267" y="1518094"/>
                </a:lnTo>
                <a:close/>
              </a:path>
              <a:path w="2047875" h="1826260">
                <a:moveTo>
                  <a:pt x="2040318" y="1452181"/>
                </a:moveTo>
                <a:lnTo>
                  <a:pt x="2001647" y="1452181"/>
                </a:lnTo>
                <a:lnTo>
                  <a:pt x="2001774" y="1452841"/>
                </a:lnTo>
                <a:lnTo>
                  <a:pt x="2004567" y="1469999"/>
                </a:lnTo>
                <a:lnTo>
                  <a:pt x="2006727" y="1486687"/>
                </a:lnTo>
                <a:lnTo>
                  <a:pt x="2008251" y="1502994"/>
                </a:lnTo>
                <a:lnTo>
                  <a:pt x="2009139" y="1518742"/>
                </a:lnTo>
                <a:lnTo>
                  <a:pt x="2009139" y="1518094"/>
                </a:lnTo>
                <a:lnTo>
                  <a:pt x="2047267" y="1518094"/>
                </a:lnTo>
                <a:lnTo>
                  <a:pt x="2047239" y="1516875"/>
                </a:lnTo>
                <a:lnTo>
                  <a:pt x="2046224" y="1499704"/>
                </a:lnTo>
                <a:lnTo>
                  <a:pt x="2044573" y="1482216"/>
                </a:lnTo>
                <a:lnTo>
                  <a:pt x="2042286" y="1464132"/>
                </a:lnTo>
                <a:lnTo>
                  <a:pt x="2040318" y="1452181"/>
                </a:lnTo>
                <a:close/>
              </a:path>
              <a:path w="2047875" h="1826260">
                <a:moveTo>
                  <a:pt x="2008124" y="1502270"/>
                </a:moveTo>
                <a:lnTo>
                  <a:pt x="2008168" y="1502994"/>
                </a:lnTo>
                <a:lnTo>
                  <a:pt x="2008124" y="1502270"/>
                </a:lnTo>
                <a:close/>
              </a:path>
              <a:path w="2047875" h="1826260">
                <a:moveTo>
                  <a:pt x="2006600" y="1486128"/>
                </a:moveTo>
                <a:lnTo>
                  <a:pt x="2006654" y="1486687"/>
                </a:lnTo>
                <a:lnTo>
                  <a:pt x="2006600" y="1486128"/>
                </a:lnTo>
                <a:close/>
              </a:path>
              <a:path w="2047875" h="1826260">
                <a:moveTo>
                  <a:pt x="2004440" y="1469250"/>
                </a:moveTo>
                <a:lnTo>
                  <a:pt x="2004539" y="1469999"/>
                </a:lnTo>
                <a:lnTo>
                  <a:pt x="2004440" y="1469250"/>
                </a:lnTo>
                <a:close/>
              </a:path>
              <a:path w="2047875" h="1826260">
                <a:moveTo>
                  <a:pt x="2001671" y="1452328"/>
                </a:moveTo>
                <a:lnTo>
                  <a:pt x="2001755" y="1452841"/>
                </a:lnTo>
                <a:lnTo>
                  <a:pt x="2001671" y="1452328"/>
                </a:lnTo>
                <a:close/>
              </a:path>
              <a:path w="2047875" h="1826260">
                <a:moveTo>
                  <a:pt x="2036928" y="1434464"/>
                </a:moveTo>
                <a:lnTo>
                  <a:pt x="1998090" y="1434464"/>
                </a:lnTo>
                <a:lnTo>
                  <a:pt x="1998217" y="1435087"/>
                </a:lnTo>
                <a:lnTo>
                  <a:pt x="2001671" y="1452328"/>
                </a:lnTo>
                <a:lnTo>
                  <a:pt x="2001647" y="1452181"/>
                </a:lnTo>
                <a:lnTo>
                  <a:pt x="2040318" y="1452181"/>
                </a:lnTo>
                <a:lnTo>
                  <a:pt x="2039238" y="1445628"/>
                </a:lnTo>
                <a:lnTo>
                  <a:pt x="2036928" y="1434464"/>
                </a:lnTo>
                <a:close/>
              </a:path>
              <a:path w="2047875" h="1826260">
                <a:moveTo>
                  <a:pt x="1998202" y="1435022"/>
                </a:moveTo>
                <a:close/>
              </a:path>
              <a:path w="2047875" h="1826260">
                <a:moveTo>
                  <a:pt x="2032859" y="1416227"/>
                </a:moveTo>
                <a:lnTo>
                  <a:pt x="1993773" y="1416227"/>
                </a:lnTo>
                <a:lnTo>
                  <a:pt x="1998202" y="1435022"/>
                </a:lnTo>
                <a:lnTo>
                  <a:pt x="1998090" y="1434464"/>
                </a:lnTo>
                <a:lnTo>
                  <a:pt x="2036928" y="1434464"/>
                </a:lnTo>
                <a:lnTo>
                  <a:pt x="2035302" y="1426603"/>
                </a:lnTo>
                <a:lnTo>
                  <a:pt x="2032859" y="1416227"/>
                </a:lnTo>
                <a:close/>
              </a:path>
              <a:path w="2047875" h="1826260">
                <a:moveTo>
                  <a:pt x="2028081" y="1397266"/>
                </a:moveTo>
                <a:lnTo>
                  <a:pt x="1988692" y="1397266"/>
                </a:lnTo>
                <a:lnTo>
                  <a:pt x="1993773" y="1416697"/>
                </a:lnTo>
                <a:lnTo>
                  <a:pt x="1993773" y="1416227"/>
                </a:lnTo>
                <a:lnTo>
                  <a:pt x="2032859" y="1416227"/>
                </a:lnTo>
                <a:lnTo>
                  <a:pt x="2030729" y="1407185"/>
                </a:lnTo>
                <a:lnTo>
                  <a:pt x="2028081" y="1397266"/>
                </a:lnTo>
                <a:close/>
              </a:path>
              <a:path w="2047875" h="1826260">
                <a:moveTo>
                  <a:pt x="2022652" y="1377988"/>
                </a:moveTo>
                <a:lnTo>
                  <a:pt x="1982851" y="1377988"/>
                </a:lnTo>
                <a:lnTo>
                  <a:pt x="1988820" y="1397888"/>
                </a:lnTo>
                <a:lnTo>
                  <a:pt x="1988692" y="1397266"/>
                </a:lnTo>
                <a:lnTo>
                  <a:pt x="2028081" y="1397266"/>
                </a:lnTo>
                <a:lnTo>
                  <a:pt x="2025396" y="1387208"/>
                </a:lnTo>
                <a:lnTo>
                  <a:pt x="2022652" y="1377988"/>
                </a:lnTo>
                <a:close/>
              </a:path>
              <a:path w="2047875" h="1826260">
                <a:moveTo>
                  <a:pt x="1985192" y="1265732"/>
                </a:moveTo>
                <a:lnTo>
                  <a:pt x="1945004" y="1265732"/>
                </a:lnTo>
                <a:lnTo>
                  <a:pt x="1953259" y="1290332"/>
                </a:lnTo>
                <a:lnTo>
                  <a:pt x="1961133" y="1314005"/>
                </a:lnTo>
                <a:lnTo>
                  <a:pt x="1968753" y="1336649"/>
                </a:lnTo>
                <a:lnTo>
                  <a:pt x="1976247" y="1358150"/>
                </a:lnTo>
                <a:lnTo>
                  <a:pt x="1982977" y="1378508"/>
                </a:lnTo>
                <a:lnTo>
                  <a:pt x="1982851" y="1377988"/>
                </a:lnTo>
                <a:lnTo>
                  <a:pt x="2022652" y="1377988"/>
                </a:lnTo>
                <a:lnTo>
                  <a:pt x="2019300" y="1366723"/>
                </a:lnTo>
                <a:lnTo>
                  <a:pt x="2012314" y="1345780"/>
                </a:lnTo>
                <a:lnTo>
                  <a:pt x="2004875" y="1324394"/>
                </a:lnTo>
                <a:lnTo>
                  <a:pt x="1997202" y="1301813"/>
                </a:lnTo>
                <a:lnTo>
                  <a:pt x="1989327" y="1278242"/>
                </a:lnTo>
                <a:lnTo>
                  <a:pt x="1985192" y="1265732"/>
                </a:lnTo>
                <a:close/>
              </a:path>
              <a:path w="2047875" h="1826260">
                <a:moveTo>
                  <a:pt x="1976120" y="1357934"/>
                </a:moveTo>
                <a:lnTo>
                  <a:pt x="1976191" y="1358150"/>
                </a:lnTo>
                <a:lnTo>
                  <a:pt x="1976120" y="1357934"/>
                </a:lnTo>
                <a:close/>
              </a:path>
              <a:path w="2047875" h="1826260">
                <a:moveTo>
                  <a:pt x="2004822" y="1324241"/>
                </a:moveTo>
                <a:lnTo>
                  <a:pt x="2004822" y="1324394"/>
                </a:lnTo>
                <a:lnTo>
                  <a:pt x="2004822" y="1324241"/>
                </a:lnTo>
                <a:close/>
              </a:path>
              <a:path w="2047875" h="1826260">
                <a:moveTo>
                  <a:pt x="1976703" y="1240370"/>
                </a:moveTo>
                <a:lnTo>
                  <a:pt x="1936496" y="1240370"/>
                </a:lnTo>
                <a:lnTo>
                  <a:pt x="1945004" y="1265796"/>
                </a:lnTo>
                <a:lnTo>
                  <a:pt x="1985192" y="1265732"/>
                </a:lnTo>
                <a:lnTo>
                  <a:pt x="1981200" y="1253655"/>
                </a:lnTo>
                <a:lnTo>
                  <a:pt x="1976703" y="1240370"/>
                </a:lnTo>
                <a:close/>
              </a:path>
              <a:path w="2047875" h="1826260">
                <a:moveTo>
                  <a:pt x="1948736" y="1159636"/>
                </a:moveTo>
                <a:lnTo>
                  <a:pt x="1908302" y="1159636"/>
                </a:lnTo>
                <a:lnTo>
                  <a:pt x="1918207" y="1187322"/>
                </a:lnTo>
                <a:lnTo>
                  <a:pt x="1927478" y="1214196"/>
                </a:lnTo>
                <a:lnTo>
                  <a:pt x="1936496" y="1240485"/>
                </a:lnTo>
                <a:lnTo>
                  <a:pt x="1976703" y="1240370"/>
                </a:lnTo>
                <a:lnTo>
                  <a:pt x="1972563" y="1228140"/>
                </a:lnTo>
                <a:lnTo>
                  <a:pt x="1963547" y="1201800"/>
                </a:lnTo>
                <a:lnTo>
                  <a:pt x="1954149" y="1174622"/>
                </a:lnTo>
                <a:lnTo>
                  <a:pt x="1948736" y="1159636"/>
                </a:lnTo>
                <a:close/>
              </a:path>
              <a:path w="2047875" h="1826260">
                <a:moveTo>
                  <a:pt x="1918080" y="1187195"/>
                </a:moveTo>
                <a:lnTo>
                  <a:pt x="1918125" y="1187322"/>
                </a:lnTo>
                <a:lnTo>
                  <a:pt x="1918080" y="1187195"/>
                </a:lnTo>
                <a:close/>
              </a:path>
              <a:path w="2047875" h="1826260">
                <a:moveTo>
                  <a:pt x="1916847" y="1073657"/>
                </a:moveTo>
                <a:lnTo>
                  <a:pt x="1876043" y="1073657"/>
                </a:lnTo>
                <a:lnTo>
                  <a:pt x="1887347" y="1102994"/>
                </a:lnTo>
                <a:lnTo>
                  <a:pt x="1898141" y="1131696"/>
                </a:lnTo>
                <a:lnTo>
                  <a:pt x="1908302" y="1159763"/>
                </a:lnTo>
                <a:lnTo>
                  <a:pt x="1948736" y="1159636"/>
                </a:lnTo>
                <a:lnTo>
                  <a:pt x="1933828" y="1118361"/>
                </a:lnTo>
                <a:lnTo>
                  <a:pt x="1922906" y="1089278"/>
                </a:lnTo>
                <a:lnTo>
                  <a:pt x="1916847" y="1073657"/>
                </a:lnTo>
                <a:close/>
              </a:path>
              <a:path w="2047875" h="1826260">
                <a:moveTo>
                  <a:pt x="1898014" y="1131442"/>
                </a:moveTo>
                <a:lnTo>
                  <a:pt x="1898107" y="1131696"/>
                </a:lnTo>
                <a:lnTo>
                  <a:pt x="1898014" y="1131442"/>
                </a:lnTo>
                <a:close/>
              </a:path>
              <a:path w="2047875" h="1826260">
                <a:moveTo>
                  <a:pt x="1887220" y="1102740"/>
                </a:moveTo>
                <a:lnTo>
                  <a:pt x="1887315" y="1102994"/>
                </a:lnTo>
                <a:lnTo>
                  <a:pt x="1887220" y="1102740"/>
                </a:lnTo>
                <a:close/>
              </a:path>
              <a:path w="2047875" h="1826260">
                <a:moveTo>
                  <a:pt x="1789060" y="805433"/>
                </a:moveTo>
                <a:lnTo>
                  <a:pt x="1744726" y="805433"/>
                </a:lnTo>
                <a:lnTo>
                  <a:pt x="1762505" y="835405"/>
                </a:lnTo>
                <a:lnTo>
                  <a:pt x="1779397" y="865123"/>
                </a:lnTo>
                <a:lnTo>
                  <a:pt x="1795272" y="894968"/>
                </a:lnTo>
                <a:lnTo>
                  <a:pt x="1810511" y="925067"/>
                </a:lnTo>
                <a:lnTo>
                  <a:pt x="1824862" y="955039"/>
                </a:lnTo>
                <a:lnTo>
                  <a:pt x="1838578" y="985011"/>
                </a:lnTo>
                <a:lnTo>
                  <a:pt x="1851786" y="1014856"/>
                </a:lnTo>
                <a:lnTo>
                  <a:pt x="1864232" y="1044574"/>
                </a:lnTo>
                <a:lnTo>
                  <a:pt x="1876043" y="1074038"/>
                </a:lnTo>
                <a:lnTo>
                  <a:pt x="1876043" y="1073657"/>
                </a:lnTo>
                <a:lnTo>
                  <a:pt x="1916847" y="1073657"/>
                </a:lnTo>
                <a:lnTo>
                  <a:pt x="1911477" y="1059814"/>
                </a:lnTo>
                <a:lnTo>
                  <a:pt x="1886711" y="999743"/>
                </a:lnTo>
                <a:lnTo>
                  <a:pt x="1859279" y="938783"/>
                </a:lnTo>
                <a:lnTo>
                  <a:pt x="1828927" y="877315"/>
                </a:lnTo>
                <a:lnTo>
                  <a:pt x="1795399" y="816101"/>
                </a:lnTo>
                <a:lnTo>
                  <a:pt x="1789060" y="805433"/>
                </a:lnTo>
                <a:close/>
              </a:path>
              <a:path w="2047875" h="1826260">
                <a:moveTo>
                  <a:pt x="1864105" y="1044320"/>
                </a:moveTo>
                <a:lnTo>
                  <a:pt x="1864208" y="1044574"/>
                </a:lnTo>
                <a:lnTo>
                  <a:pt x="1864105" y="1044320"/>
                </a:lnTo>
                <a:close/>
              </a:path>
              <a:path w="2047875" h="1826260">
                <a:moveTo>
                  <a:pt x="1851659" y="1014602"/>
                </a:moveTo>
                <a:lnTo>
                  <a:pt x="1851766" y="1014856"/>
                </a:lnTo>
                <a:lnTo>
                  <a:pt x="1851659" y="1014602"/>
                </a:lnTo>
                <a:close/>
              </a:path>
              <a:path w="2047875" h="1826260">
                <a:moveTo>
                  <a:pt x="1838452" y="984757"/>
                </a:moveTo>
                <a:lnTo>
                  <a:pt x="1838564" y="985011"/>
                </a:lnTo>
                <a:lnTo>
                  <a:pt x="1838452" y="984757"/>
                </a:lnTo>
                <a:close/>
              </a:path>
              <a:path w="2047875" h="1826260">
                <a:moveTo>
                  <a:pt x="1824735" y="954785"/>
                </a:moveTo>
                <a:lnTo>
                  <a:pt x="1824852" y="955039"/>
                </a:lnTo>
                <a:lnTo>
                  <a:pt x="1824735" y="954785"/>
                </a:lnTo>
                <a:close/>
              </a:path>
              <a:path w="2047875" h="1826260">
                <a:moveTo>
                  <a:pt x="1810257" y="924686"/>
                </a:moveTo>
                <a:lnTo>
                  <a:pt x="1810441" y="925067"/>
                </a:lnTo>
                <a:lnTo>
                  <a:pt x="1810257" y="924686"/>
                </a:lnTo>
                <a:close/>
              </a:path>
              <a:path w="2047875" h="1826260">
                <a:moveTo>
                  <a:pt x="1795017" y="894714"/>
                </a:moveTo>
                <a:lnTo>
                  <a:pt x="1795147" y="894968"/>
                </a:lnTo>
                <a:lnTo>
                  <a:pt x="1795017" y="894714"/>
                </a:lnTo>
                <a:close/>
              </a:path>
              <a:path w="2047875" h="1826260">
                <a:moveTo>
                  <a:pt x="1779142" y="864742"/>
                </a:moveTo>
                <a:lnTo>
                  <a:pt x="1779346" y="865123"/>
                </a:lnTo>
                <a:lnTo>
                  <a:pt x="1779142" y="864742"/>
                </a:lnTo>
                <a:close/>
              </a:path>
              <a:path w="2047875" h="1826260">
                <a:moveTo>
                  <a:pt x="1762252" y="835024"/>
                </a:moveTo>
                <a:lnTo>
                  <a:pt x="1762469" y="835405"/>
                </a:lnTo>
                <a:lnTo>
                  <a:pt x="1762252" y="835024"/>
                </a:lnTo>
                <a:close/>
              </a:path>
              <a:path w="2047875" h="1826260">
                <a:moveTo>
                  <a:pt x="1771391" y="776351"/>
                </a:moveTo>
                <a:lnTo>
                  <a:pt x="1726310" y="776351"/>
                </a:lnTo>
                <a:lnTo>
                  <a:pt x="1744979" y="805941"/>
                </a:lnTo>
                <a:lnTo>
                  <a:pt x="1744726" y="805433"/>
                </a:lnTo>
                <a:lnTo>
                  <a:pt x="1789060" y="805433"/>
                </a:lnTo>
                <a:lnTo>
                  <a:pt x="1777364" y="785748"/>
                </a:lnTo>
                <a:lnTo>
                  <a:pt x="1771391" y="776351"/>
                </a:lnTo>
                <a:close/>
              </a:path>
              <a:path w="2047875" h="1826260">
                <a:moveTo>
                  <a:pt x="1752873" y="747648"/>
                </a:moveTo>
                <a:lnTo>
                  <a:pt x="1707006" y="747648"/>
                </a:lnTo>
                <a:lnTo>
                  <a:pt x="1726564" y="776858"/>
                </a:lnTo>
                <a:lnTo>
                  <a:pt x="1726310" y="776351"/>
                </a:lnTo>
                <a:lnTo>
                  <a:pt x="1771391" y="776351"/>
                </a:lnTo>
                <a:lnTo>
                  <a:pt x="1758314" y="755776"/>
                </a:lnTo>
                <a:lnTo>
                  <a:pt x="1752873" y="747648"/>
                </a:lnTo>
                <a:close/>
              </a:path>
              <a:path w="2047875" h="1826260">
                <a:moveTo>
                  <a:pt x="1733612" y="719327"/>
                </a:moveTo>
                <a:lnTo>
                  <a:pt x="1686813" y="719327"/>
                </a:lnTo>
                <a:lnTo>
                  <a:pt x="1687195" y="719835"/>
                </a:lnTo>
                <a:lnTo>
                  <a:pt x="1707260" y="748029"/>
                </a:lnTo>
                <a:lnTo>
                  <a:pt x="1707006" y="747648"/>
                </a:lnTo>
                <a:lnTo>
                  <a:pt x="1752873" y="747648"/>
                </a:lnTo>
                <a:lnTo>
                  <a:pt x="1738502" y="726185"/>
                </a:lnTo>
                <a:lnTo>
                  <a:pt x="1733612" y="719327"/>
                </a:lnTo>
                <a:close/>
              </a:path>
              <a:path w="2047875" h="1826260">
                <a:moveTo>
                  <a:pt x="1686920" y="719478"/>
                </a:moveTo>
                <a:lnTo>
                  <a:pt x="1687175" y="719835"/>
                </a:lnTo>
                <a:lnTo>
                  <a:pt x="1686920" y="719478"/>
                </a:lnTo>
                <a:close/>
              </a:path>
              <a:path w="2047875" h="1826260">
                <a:moveTo>
                  <a:pt x="1713591" y="691641"/>
                </a:moveTo>
                <a:lnTo>
                  <a:pt x="1665604" y="691641"/>
                </a:lnTo>
                <a:lnTo>
                  <a:pt x="1686920" y="719478"/>
                </a:lnTo>
                <a:lnTo>
                  <a:pt x="1686813" y="719327"/>
                </a:lnTo>
                <a:lnTo>
                  <a:pt x="1733612" y="719327"/>
                </a:lnTo>
                <a:lnTo>
                  <a:pt x="1717675" y="696976"/>
                </a:lnTo>
                <a:lnTo>
                  <a:pt x="1713591" y="691641"/>
                </a:lnTo>
                <a:close/>
              </a:path>
              <a:path w="2047875" h="1826260">
                <a:moveTo>
                  <a:pt x="1670837" y="638047"/>
                </a:moveTo>
                <a:lnTo>
                  <a:pt x="1620265" y="638047"/>
                </a:lnTo>
                <a:lnTo>
                  <a:pt x="1643887" y="664971"/>
                </a:lnTo>
                <a:lnTo>
                  <a:pt x="1665985" y="692149"/>
                </a:lnTo>
                <a:lnTo>
                  <a:pt x="1665604" y="691641"/>
                </a:lnTo>
                <a:lnTo>
                  <a:pt x="1713591" y="691641"/>
                </a:lnTo>
                <a:lnTo>
                  <a:pt x="1695703" y="668273"/>
                </a:lnTo>
                <a:lnTo>
                  <a:pt x="1672716" y="640206"/>
                </a:lnTo>
                <a:lnTo>
                  <a:pt x="1670837" y="638047"/>
                </a:lnTo>
                <a:close/>
              </a:path>
              <a:path w="2047875" h="1826260">
                <a:moveTo>
                  <a:pt x="1643506" y="664590"/>
                </a:moveTo>
                <a:lnTo>
                  <a:pt x="1643817" y="664971"/>
                </a:lnTo>
                <a:lnTo>
                  <a:pt x="1643506" y="664590"/>
                </a:lnTo>
                <a:close/>
              </a:path>
              <a:path w="2047875" h="1826260">
                <a:moveTo>
                  <a:pt x="1648600" y="612520"/>
                </a:moveTo>
                <a:lnTo>
                  <a:pt x="1596135" y="612520"/>
                </a:lnTo>
                <a:lnTo>
                  <a:pt x="1596643" y="613028"/>
                </a:lnTo>
                <a:lnTo>
                  <a:pt x="1620774" y="638682"/>
                </a:lnTo>
                <a:lnTo>
                  <a:pt x="1620265" y="638047"/>
                </a:lnTo>
                <a:lnTo>
                  <a:pt x="1670837" y="638047"/>
                </a:lnTo>
                <a:lnTo>
                  <a:pt x="1648600" y="612520"/>
                </a:lnTo>
                <a:close/>
              </a:path>
              <a:path w="2047875" h="1826260">
                <a:moveTo>
                  <a:pt x="1596258" y="612651"/>
                </a:moveTo>
                <a:lnTo>
                  <a:pt x="1596614" y="613028"/>
                </a:lnTo>
                <a:lnTo>
                  <a:pt x="1596258" y="612651"/>
                </a:lnTo>
                <a:close/>
              </a:path>
              <a:path w="2047875" h="1826260">
                <a:moveTo>
                  <a:pt x="1625132" y="587755"/>
                </a:moveTo>
                <a:lnTo>
                  <a:pt x="1570862" y="587755"/>
                </a:lnTo>
                <a:lnTo>
                  <a:pt x="1596258" y="612651"/>
                </a:lnTo>
                <a:lnTo>
                  <a:pt x="1596135" y="612520"/>
                </a:lnTo>
                <a:lnTo>
                  <a:pt x="1648600" y="612520"/>
                </a:lnTo>
                <a:lnTo>
                  <a:pt x="1625132" y="587755"/>
                </a:lnTo>
                <a:close/>
              </a:path>
              <a:path w="2047875" h="1826260">
                <a:moveTo>
                  <a:pt x="1576145" y="541019"/>
                </a:moveTo>
                <a:lnTo>
                  <a:pt x="1517014" y="541019"/>
                </a:lnTo>
                <a:lnTo>
                  <a:pt x="1517650" y="541527"/>
                </a:lnTo>
                <a:lnTo>
                  <a:pt x="1545208" y="564387"/>
                </a:lnTo>
                <a:lnTo>
                  <a:pt x="1571371" y="588263"/>
                </a:lnTo>
                <a:lnTo>
                  <a:pt x="1570862" y="587755"/>
                </a:lnTo>
                <a:lnTo>
                  <a:pt x="1625132" y="587755"/>
                </a:lnTo>
                <a:lnTo>
                  <a:pt x="1623567" y="586104"/>
                </a:lnTo>
                <a:lnTo>
                  <a:pt x="1597278" y="560196"/>
                </a:lnTo>
                <a:lnTo>
                  <a:pt x="1576145" y="541019"/>
                </a:lnTo>
                <a:close/>
              </a:path>
              <a:path w="2047875" h="1826260">
                <a:moveTo>
                  <a:pt x="1544574" y="563879"/>
                </a:moveTo>
                <a:lnTo>
                  <a:pt x="1545132" y="564387"/>
                </a:lnTo>
                <a:lnTo>
                  <a:pt x="1544574" y="563879"/>
                </a:lnTo>
                <a:close/>
              </a:path>
              <a:path w="2047875" h="1826260">
                <a:moveTo>
                  <a:pt x="1517362" y="541307"/>
                </a:moveTo>
                <a:lnTo>
                  <a:pt x="1517627" y="541527"/>
                </a:lnTo>
                <a:lnTo>
                  <a:pt x="1517362" y="541307"/>
                </a:lnTo>
                <a:close/>
              </a:path>
              <a:path w="2047875" h="1826260">
                <a:moveTo>
                  <a:pt x="1437470" y="440308"/>
                </a:moveTo>
                <a:lnTo>
                  <a:pt x="1360677" y="440308"/>
                </a:lnTo>
                <a:lnTo>
                  <a:pt x="1395095" y="459485"/>
                </a:lnTo>
                <a:lnTo>
                  <a:pt x="1427860" y="478916"/>
                </a:lnTo>
                <a:lnTo>
                  <a:pt x="1459229" y="498855"/>
                </a:lnTo>
                <a:lnTo>
                  <a:pt x="1489202" y="519683"/>
                </a:lnTo>
                <a:lnTo>
                  <a:pt x="1517362" y="541307"/>
                </a:lnTo>
                <a:lnTo>
                  <a:pt x="1517014" y="541019"/>
                </a:lnTo>
                <a:lnTo>
                  <a:pt x="1576145" y="541019"/>
                </a:lnTo>
                <a:lnTo>
                  <a:pt x="1541145" y="511428"/>
                </a:lnTo>
                <a:lnTo>
                  <a:pt x="1479930" y="466978"/>
                </a:lnTo>
                <a:lnTo>
                  <a:pt x="1447546" y="446277"/>
                </a:lnTo>
                <a:lnTo>
                  <a:pt x="1437470" y="440308"/>
                </a:lnTo>
                <a:close/>
              </a:path>
              <a:path w="2047875" h="1826260">
                <a:moveTo>
                  <a:pt x="1488439" y="519175"/>
                </a:moveTo>
                <a:lnTo>
                  <a:pt x="1489103" y="519683"/>
                </a:lnTo>
                <a:lnTo>
                  <a:pt x="1488439" y="519175"/>
                </a:lnTo>
                <a:close/>
              </a:path>
              <a:path w="2047875" h="1826260">
                <a:moveTo>
                  <a:pt x="1458595" y="498474"/>
                </a:moveTo>
                <a:lnTo>
                  <a:pt x="1459144" y="498855"/>
                </a:lnTo>
                <a:lnTo>
                  <a:pt x="1458595" y="498474"/>
                </a:lnTo>
                <a:close/>
              </a:path>
              <a:path w="2047875" h="1826260">
                <a:moveTo>
                  <a:pt x="1427352" y="478662"/>
                </a:moveTo>
                <a:lnTo>
                  <a:pt x="1427753" y="478916"/>
                </a:lnTo>
                <a:lnTo>
                  <a:pt x="1427352" y="478662"/>
                </a:lnTo>
                <a:close/>
              </a:path>
              <a:path w="2047875" h="1826260">
                <a:moveTo>
                  <a:pt x="1394586" y="459231"/>
                </a:moveTo>
                <a:lnTo>
                  <a:pt x="1395016" y="459485"/>
                </a:lnTo>
                <a:lnTo>
                  <a:pt x="1394586" y="459231"/>
                </a:lnTo>
                <a:close/>
              </a:path>
              <a:path w="2047875" h="1826260">
                <a:moveTo>
                  <a:pt x="1406129" y="422020"/>
                </a:moveTo>
                <a:lnTo>
                  <a:pt x="1325372" y="422020"/>
                </a:lnTo>
                <a:lnTo>
                  <a:pt x="1325879" y="422274"/>
                </a:lnTo>
                <a:lnTo>
                  <a:pt x="1361058" y="440562"/>
                </a:lnTo>
                <a:lnTo>
                  <a:pt x="1360677" y="440308"/>
                </a:lnTo>
                <a:lnTo>
                  <a:pt x="1437470" y="440308"/>
                </a:lnTo>
                <a:lnTo>
                  <a:pt x="1413890" y="426338"/>
                </a:lnTo>
                <a:lnTo>
                  <a:pt x="1406129" y="422020"/>
                </a:lnTo>
                <a:close/>
              </a:path>
              <a:path w="2047875" h="1826260">
                <a:moveTo>
                  <a:pt x="1325565" y="422121"/>
                </a:moveTo>
                <a:lnTo>
                  <a:pt x="1325860" y="422274"/>
                </a:lnTo>
                <a:lnTo>
                  <a:pt x="1325565" y="422121"/>
                </a:lnTo>
                <a:close/>
              </a:path>
              <a:path w="2047875" h="1826260">
                <a:moveTo>
                  <a:pt x="1373830" y="404240"/>
                </a:moveTo>
                <a:lnTo>
                  <a:pt x="1288923" y="404240"/>
                </a:lnTo>
                <a:lnTo>
                  <a:pt x="1325565" y="422121"/>
                </a:lnTo>
                <a:lnTo>
                  <a:pt x="1325372" y="422020"/>
                </a:lnTo>
                <a:lnTo>
                  <a:pt x="1406129" y="422020"/>
                </a:lnTo>
                <a:lnTo>
                  <a:pt x="1378965" y="406907"/>
                </a:lnTo>
                <a:lnTo>
                  <a:pt x="1373830" y="404240"/>
                </a:lnTo>
                <a:close/>
              </a:path>
              <a:path w="2047875" h="1826260">
                <a:moveTo>
                  <a:pt x="1305567" y="370077"/>
                </a:moveTo>
                <a:lnTo>
                  <a:pt x="1212341" y="370077"/>
                </a:lnTo>
                <a:lnTo>
                  <a:pt x="1251584" y="387095"/>
                </a:lnTo>
                <a:lnTo>
                  <a:pt x="1289303" y="404494"/>
                </a:lnTo>
                <a:lnTo>
                  <a:pt x="1288923" y="404240"/>
                </a:lnTo>
                <a:lnTo>
                  <a:pt x="1373830" y="404240"/>
                </a:lnTo>
                <a:lnTo>
                  <a:pt x="1342771" y="388111"/>
                </a:lnTo>
                <a:lnTo>
                  <a:pt x="1305567" y="370077"/>
                </a:lnTo>
                <a:close/>
              </a:path>
              <a:path w="2047875" h="1826260">
                <a:moveTo>
                  <a:pt x="1251203" y="386968"/>
                </a:moveTo>
                <a:lnTo>
                  <a:pt x="1251480" y="387095"/>
                </a:lnTo>
                <a:lnTo>
                  <a:pt x="1251203" y="386968"/>
                </a:lnTo>
                <a:close/>
              </a:path>
              <a:path w="2047875" h="1826260">
                <a:moveTo>
                  <a:pt x="1195924" y="322198"/>
                </a:moveTo>
                <a:lnTo>
                  <a:pt x="1089278" y="322198"/>
                </a:lnTo>
                <a:lnTo>
                  <a:pt x="1131697" y="337819"/>
                </a:lnTo>
                <a:lnTo>
                  <a:pt x="1172717" y="353821"/>
                </a:lnTo>
                <a:lnTo>
                  <a:pt x="1212596" y="370204"/>
                </a:lnTo>
                <a:lnTo>
                  <a:pt x="1212341" y="370077"/>
                </a:lnTo>
                <a:lnTo>
                  <a:pt x="1305567" y="370077"/>
                </a:lnTo>
                <a:lnTo>
                  <a:pt x="1266825" y="352170"/>
                </a:lnTo>
                <a:lnTo>
                  <a:pt x="1227327" y="335152"/>
                </a:lnTo>
                <a:lnTo>
                  <a:pt x="1195924" y="322198"/>
                </a:lnTo>
                <a:close/>
              </a:path>
              <a:path w="2047875" h="1826260">
                <a:moveTo>
                  <a:pt x="1172336" y="353694"/>
                </a:moveTo>
                <a:lnTo>
                  <a:pt x="1172646" y="353821"/>
                </a:lnTo>
                <a:lnTo>
                  <a:pt x="1172336" y="353694"/>
                </a:lnTo>
                <a:close/>
              </a:path>
              <a:path w="2047875" h="1826260">
                <a:moveTo>
                  <a:pt x="1131315" y="337692"/>
                </a:moveTo>
                <a:lnTo>
                  <a:pt x="1131642" y="337819"/>
                </a:lnTo>
                <a:lnTo>
                  <a:pt x="1131315" y="337692"/>
                </a:lnTo>
                <a:close/>
              </a:path>
              <a:path w="2047875" h="1826260">
                <a:moveTo>
                  <a:pt x="1157724" y="307085"/>
                </a:moveTo>
                <a:lnTo>
                  <a:pt x="1046226" y="307085"/>
                </a:lnTo>
                <a:lnTo>
                  <a:pt x="1046606" y="307212"/>
                </a:lnTo>
                <a:lnTo>
                  <a:pt x="1089532" y="322325"/>
                </a:lnTo>
                <a:lnTo>
                  <a:pt x="1089278" y="322198"/>
                </a:lnTo>
                <a:lnTo>
                  <a:pt x="1195924" y="322198"/>
                </a:lnTo>
                <a:lnTo>
                  <a:pt x="1186687" y="318388"/>
                </a:lnTo>
                <a:lnTo>
                  <a:pt x="1157724" y="307085"/>
                </a:lnTo>
                <a:close/>
              </a:path>
              <a:path w="2047875" h="1826260">
                <a:moveTo>
                  <a:pt x="1046244" y="307092"/>
                </a:moveTo>
                <a:lnTo>
                  <a:pt x="1046586" y="307212"/>
                </a:lnTo>
                <a:lnTo>
                  <a:pt x="1046244" y="307092"/>
                </a:lnTo>
                <a:close/>
              </a:path>
              <a:path w="2047875" h="1826260">
                <a:moveTo>
                  <a:pt x="1037463" y="264032"/>
                </a:moveTo>
                <a:lnTo>
                  <a:pt x="911732" y="264032"/>
                </a:lnTo>
                <a:lnTo>
                  <a:pt x="957706" y="278129"/>
                </a:lnTo>
                <a:lnTo>
                  <a:pt x="957452" y="278129"/>
                </a:lnTo>
                <a:lnTo>
                  <a:pt x="1002537" y="292480"/>
                </a:lnTo>
                <a:lnTo>
                  <a:pt x="1002283" y="292480"/>
                </a:lnTo>
                <a:lnTo>
                  <a:pt x="1046244" y="307092"/>
                </a:lnTo>
                <a:lnTo>
                  <a:pt x="1157724" y="307085"/>
                </a:lnTo>
                <a:lnTo>
                  <a:pt x="1145031" y="302132"/>
                </a:lnTo>
                <a:lnTo>
                  <a:pt x="1102359" y="286384"/>
                </a:lnTo>
                <a:lnTo>
                  <a:pt x="1058799" y="271144"/>
                </a:lnTo>
                <a:lnTo>
                  <a:pt x="1037463" y="264032"/>
                </a:lnTo>
                <a:close/>
              </a:path>
              <a:path w="2047875" h="1826260">
                <a:moveTo>
                  <a:pt x="910632" y="224027"/>
                </a:moveTo>
                <a:lnTo>
                  <a:pt x="770127" y="224027"/>
                </a:lnTo>
                <a:lnTo>
                  <a:pt x="818260" y="237108"/>
                </a:lnTo>
                <a:lnTo>
                  <a:pt x="818006" y="237108"/>
                </a:lnTo>
                <a:lnTo>
                  <a:pt x="865504" y="250443"/>
                </a:lnTo>
                <a:lnTo>
                  <a:pt x="865251" y="250443"/>
                </a:lnTo>
                <a:lnTo>
                  <a:pt x="911986" y="264159"/>
                </a:lnTo>
                <a:lnTo>
                  <a:pt x="911732" y="264032"/>
                </a:lnTo>
                <a:lnTo>
                  <a:pt x="1037463" y="264032"/>
                </a:lnTo>
                <a:lnTo>
                  <a:pt x="1014222" y="256285"/>
                </a:lnTo>
                <a:lnTo>
                  <a:pt x="969009" y="241807"/>
                </a:lnTo>
                <a:lnTo>
                  <a:pt x="922781" y="227583"/>
                </a:lnTo>
                <a:lnTo>
                  <a:pt x="910632" y="224027"/>
                </a:lnTo>
                <a:close/>
              </a:path>
              <a:path w="2047875" h="1826260">
                <a:moveTo>
                  <a:pt x="822202" y="198754"/>
                </a:moveTo>
                <a:lnTo>
                  <a:pt x="672337" y="198754"/>
                </a:lnTo>
                <a:lnTo>
                  <a:pt x="721740" y="211327"/>
                </a:lnTo>
                <a:lnTo>
                  <a:pt x="770254" y="224154"/>
                </a:lnTo>
                <a:lnTo>
                  <a:pt x="910632" y="224027"/>
                </a:lnTo>
                <a:lnTo>
                  <a:pt x="875918" y="213867"/>
                </a:lnTo>
                <a:lnTo>
                  <a:pt x="828293" y="200405"/>
                </a:lnTo>
                <a:lnTo>
                  <a:pt x="822202" y="198754"/>
                </a:lnTo>
                <a:close/>
              </a:path>
              <a:path w="2047875" h="1826260">
                <a:moveTo>
                  <a:pt x="115864" y="37345"/>
                </a:moveTo>
                <a:lnTo>
                  <a:pt x="108284" y="74695"/>
                </a:lnTo>
                <a:lnTo>
                  <a:pt x="314325" y="117220"/>
                </a:lnTo>
                <a:lnTo>
                  <a:pt x="418718" y="139699"/>
                </a:lnTo>
                <a:lnTo>
                  <a:pt x="521588" y="162813"/>
                </a:lnTo>
                <a:lnTo>
                  <a:pt x="622807" y="186689"/>
                </a:lnTo>
                <a:lnTo>
                  <a:pt x="622553" y="186689"/>
                </a:lnTo>
                <a:lnTo>
                  <a:pt x="672464" y="198881"/>
                </a:lnTo>
                <a:lnTo>
                  <a:pt x="822202" y="198754"/>
                </a:lnTo>
                <a:lnTo>
                  <a:pt x="731265" y="174497"/>
                </a:lnTo>
                <a:lnTo>
                  <a:pt x="681608" y="161797"/>
                </a:lnTo>
                <a:lnTo>
                  <a:pt x="530098" y="125729"/>
                </a:lnTo>
                <a:lnTo>
                  <a:pt x="426847" y="102488"/>
                </a:lnTo>
                <a:lnTo>
                  <a:pt x="115864" y="37345"/>
                </a:lnTo>
                <a:close/>
              </a:path>
              <a:path w="2047875" h="1826260">
                <a:moveTo>
                  <a:pt x="123443" y="0"/>
                </a:moveTo>
                <a:lnTo>
                  <a:pt x="0" y="33273"/>
                </a:lnTo>
                <a:lnTo>
                  <a:pt x="100710" y="112013"/>
                </a:lnTo>
                <a:lnTo>
                  <a:pt x="108284" y="74695"/>
                </a:lnTo>
                <a:lnTo>
                  <a:pt x="89534" y="70865"/>
                </a:lnTo>
                <a:lnTo>
                  <a:pt x="97154" y="33527"/>
                </a:lnTo>
                <a:lnTo>
                  <a:pt x="116639" y="33527"/>
                </a:lnTo>
                <a:lnTo>
                  <a:pt x="123443" y="0"/>
                </a:lnTo>
                <a:close/>
              </a:path>
              <a:path w="2047875" h="1826260">
                <a:moveTo>
                  <a:pt x="97154" y="33527"/>
                </a:moveTo>
                <a:lnTo>
                  <a:pt x="89534" y="70865"/>
                </a:lnTo>
                <a:lnTo>
                  <a:pt x="108284" y="74695"/>
                </a:lnTo>
                <a:lnTo>
                  <a:pt x="115864" y="37345"/>
                </a:lnTo>
                <a:lnTo>
                  <a:pt x="97154" y="33527"/>
                </a:lnTo>
                <a:close/>
              </a:path>
              <a:path w="2047875" h="1826260">
                <a:moveTo>
                  <a:pt x="116639" y="33527"/>
                </a:moveTo>
                <a:lnTo>
                  <a:pt x="97154" y="33527"/>
                </a:lnTo>
                <a:lnTo>
                  <a:pt x="115864" y="37345"/>
                </a:lnTo>
                <a:lnTo>
                  <a:pt x="11663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931204"/>
            <a:ext cx="51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𝜎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9632" y="5681345"/>
            <a:ext cx="7802880" cy="884555"/>
            <a:chOff x="919632" y="5681345"/>
            <a:chExt cx="7802880" cy="884555"/>
          </a:xfrm>
        </p:grpSpPr>
        <p:sp>
          <p:nvSpPr>
            <p:cNvPr id="4" name="object 4"/>
            <p:cNvSpPr/>
            <p:nvPr/>
          </p:nvSpPr>
          <p:spPr>
            <a:xfrm>
              <a:off x="919632" y="6019876"/>
              <a:ext cx="7802880" cy="287655"/>
            </a:xfrm>
            <a:custGeom>
              <a:avLst/>
              <a:gdLst/>
              <a:ahLst/>
              <a:cxnLst/>
              <a:rect l="l" t="t" r="r" b="b"/>
              <a:pathLst>
                <a:path w="7802880" h="287654">
                  <a:moveTo>
                    <a:pt x="94068" y="11455"/>
                  </a:moveTo>
                  <a:lnTo>
                    <a:pt x="90043" y="0"/>
                  </a:lnTo>
                  <a:lnTo>
                    <a:pt x="69570" y="7391"/>
                  </a:lnTo>
                  <a:lnTo>
                    <a:pt x="51625" y="18097"/>
                  </a:lnTo>
                  <a:lnTo>
                    <a:pt x="23291" y="49479"/>
                  </a:lnTo>
                  <a:lnTo>
                    <a:pt x="5816" y="91440"/>
                  </a:lnTo>
                  <a:lnTo>
                    <a:pt x="0" y="141236"/>
                  </a:lnTo>
                  <a:lnTo>
                    <a:pt x="1447" y="167182"/>
                  </a:lnTo>
                  <a:lnTo>
                    <a:pt x="13055" y="213055"/>
                  </a:lnTo>
                  <a:lnTo>
                    <a:pt x="36093" y="250278"/>
                  </a:lnTo>
                  <a:lnTo>
                    <a:pt x="69507" y="274955"/>
                  </a:lnTo>
                  <a:lnTo>
                    <a:pt x="90043" y="282321"/>
                  </a:lnTo>
                  <a:lnTo>
                    <a:pt x="93624" y="270865"/>
                  </a:lnTo>
                  <a:lnTo>
                    <a:pt x="77533" y="263740"/>
                  </a:lnTo>
                  <a:lnTo>
                    <a:pt x="63639" y="253834"/>
                  </a:lnTo>
                  <a:lnTo>
                    <a:pt x="35166" y="207594"/>
                  </a:lnTo>
                  <a:lnTo>
                    <a:pt x="26797" y="164655"/>
                  </a:lnTo>
                  <a:lnTo>
                    <a:pt x="25755" y="139750"/>
                  </a:lnTo>
                  <a:lnTo>
                    <a:pt x="26797" y="115671"/>
                  </a:lnTo>
                  <a:lnTo>
                    <a:pt x="35166" y="73888"/>
                  </a:lnTo>
                  <a:lnTo>
                    <a:pt x="63754" y="28371"/>
                  </a:lnTo>
                  <a:lnTo>
                    <a:pt x="77774" y="18554"/>
                  </a:lnTo>
                  <a:lnTo>
                    <a:pt x="94068" y="11455"/>
                  </a:lnTo>
                  <a:close/>
                </a:path>
                <a:path w="7802880" h="287654">
                  <a:moveTo>
                    <a:pt x="1844141" y="16205"/>
                  </a:moveTo>
                  <a:lnTo>
                    <a:pt x="1840204" y="4724"/>
                  </a:lnTo>
                  <a:lnTo>
                    <a:pt x="1819719" y="12128"/>
                  </a:lnTo>
                  <a:lnTo>
                    <a:pt x="1801749" y="22834"/>
                  </a:lnTo>
                  <a:lnTo>
                    <a:pt x="1773402" y="54216"/>
                  </a:lnTo>
                  <a:lnTo>
                    <a:pt x="1755965" y="96177"/>
                  </a:lnTo>
                  <a:lnTo>
                    <a:pt x="1750161" y="145973"/>
                  </a:lnTo>
                  <a:lnTo>
                    <a:pt x="1751609" y="171919"/>
                  </a:lnTo>
                  <a:lnTo>
                    <a:pt x="1763229" y="217792"/>
                  </a:lnTo>
                  <a:lnTo>
                    <a:pt x="1786229" y="255016"/>
                  </a:lnTo>
                  <a:lnTo>
                    <a:pt x="1819656" y="279679"/>
                  </a:lnTo>
                  <a:lnTo>
                    <a:pt x="1840204" y="287058"/>
                  </a:lnTo>
                  <a:lnTo>
                    <a:pt x="1843760" y="275602"/>
                  </a:lnTo>
                  <a:lnTo>
                    <a:pt x="1827631" y="268478"/>
                  </a:lnTo>
                  <a:lnTo>
                    <a:pt x="1813737" y="258559"/>
                  </a:lnTo>
                  <a:lnTo>
                    <a:pt x="1785264" y="212331"/>
                  </a:lnTo>
                  <a:lnTo>
                    <a:pt x="1776958" y="169392"/>
                  </a:lnTo>
                  <a:lnTo>
                    <a:pt x="1775942" y="144475"/>
                  </a:lnTo>
                  <a:lnTo>
                    <a:pt x="1776958" y="120396"/>
                  </a:lnTo>
                  <a:lnTo>
                    <a:pt x="1785264" y="78613"/>
                  </a:lnTo>
                  <a:lnTo>
                    <a:pt x="1813877" y="33108"/>
                  </a:lnTo>
                  <a:lnTo>
                    <a:pt x="1827898" y="23291"/>
                  </a:lnTo>
                  <a:lnTo>
                    <a:pt x="1844141" y="16205"/>
                  </a:lnTo>
                  <a:close/>
                </a:path>
                <a:path w="7802880" h="287654">
                  <a:moveTo>
                    <a:pt x="6552031" y="145973"/>
                  </a:moveTo>
                  <a:lnTo>
                    <a:pt x="6546215" y="96177"/>
                  </a:lnTo>
                  <a:lnTo>
                    <a:pt x="6528790" y="54216"/>
                  </a:lnTo>
                  <a:lnTo>
                    <a:pt x="6500381" y="22834"/>
                  </a:lnTo>
                  <a:lnTo>
                    <a:pt x="6461988" y="4724"/>
                  </a:lnTo>
                  <a:lnTo>
                    <a:pt x="6457924" y="16205"/>
                  </a:lnTo>
                  <a:lnTo>
                    <a:pt x="6474295" y="23291"/>
                  </a:lnTo>
                  <a:lnTo>
                    <a:pt x="6488379" y="33108"/>
                  </a:lnTo>
                  <a:lnTo>
                    <a:pt x="6516916" y="78613"/>
                  </a:lnTo>
                  <a:lnTo>
                    <a:pt x="6525222" y="120396"/>
                  </a:lnTo>
                  <a:lnTo>
                    <a:pt x="6526250" y="144475"/>
                  </a:lnTo>
                  <a:lnTo>
                    <a:pt x="6525196" y="169392"/>
                  </a:lnTo>
                  <a:lnTo>
                    <a:pt x="6516814" y="212331"/>
                  </a:lnTo>
                  <a:lnTo>
                    <a:pt x="6488379" y="258559"/>
                  </a:lnTo>
                  <a:lnTo>
                    <a:pt x="6458432" y="275602"/>
                  </a:lnTo>
                  <a:lnTo>
                    <a:pt x="6461988" y="287058"/>
                  </a:lnTo>
                  <a:lnTo>
                    <a:pt x="6500482" y="268998"/>
                  </a:lnTo>
                  <a:lnTo>
                    <a:pt x="6528790" y="237718"/>
                  </a:lnTo>
                  <a:lnTo>
                    <a:pt x="6546215" y="195846"/>
                  </a:lnTo>
                  <a:lnTo>
                    <a:pt x="6550571" y="171919"/>
                  </a:lnTo>
                  <a:lnTo>
                    <a:pt x="6552031" y="145973"/>
                  </a:lnTo>
                  <a:close/>
                </a:path>
                <a:path w="7802880" h="287654">
                  <a:moveTo>
                    <a:pt x="7802600" y="141236"/>
                  </a:moveTo>
                  <a:lnTo>
                    <a:pt x="7796784" y="91440"/>
                  </a:lnTo>
                  <a:lnTo>
                    <a:pt x="7779359" y="49479"/>
                  </a:lnTo>
                  <a:lnTo>
                    <a:pt x="7751051" y="18097"/>
                  </a:lnTo>
                  <a:lnTo>
                    <a:pt x="7712557" y="0"/>
                  </a:lnTo>
                  <a:lnTo>
                    <a:pt x="7708620" y="11455"/>
                  </a:lnTo>
                  <a:lnTo>
                    <a:pt x="7724927" y="18554"/>
                  </a:lnTo>
                  <a:lnTo>
                    <a:pt x="7738973" y="28371"/>
                  </a:lnTo>
                  <a:lnTo>
                    <a:pt x="7767510" y="73888"/>
                  </a:lnTo>
                  <a:lnTo>
                    <a:pt x="7775892" y="115671"/>
                  </a:lnTo>
                  <a:lnTo>
                    <a:pt x="7776946" y="139750"/>
                  </a:lnTo>
                  <a:lnTo>
                    <a:pt x="7775892" y="164655"/>
                  </a:lnTo>
                  <a:lnTo>
                    <a:pt x="7767510" y="207594"/>
                  </a:lnTo>
                  <a:lnTo>
                    <a:pt x="7739012" y="253834"/>
                  </a:lnTo>
                  <a:lnTo>
                    <a:pt x="7709001" y="270865"/>
                  </a:lnTo>
                  <a:lnTo>
                    <a:pt x="7712557" y="282321"/>
                  </a:lnTo>
                  <a:lnTo>
                    <a:pt x="7751115" y="264261"/>
                  </a:lnTo>
                  <a:lnTo>
                    <a:pt x="7779486" y="232981"/>
                  </a:lnTo>
                  <a:lnTo>
                    <a:pt x="7796847" y="191109"/>
                  </a:lnTo>
                  <a:lnTo>
                    <a:pt x="7801165" y="167182"/>
                  </a:lnTo>
                  <a:lnTo>
                    <a:pt x="7802600" y="141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456" y="5687568"/>
              <a:ext cx="451103" cy="8534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34456" y="5687568"/>
              <a:ext cx="451484" cy="853440"/>
            </a:xfrm>
            <a:custGeom>
              <a:avLst/>
              <a:gdLst/>
              <a:ahLst/>
              <a:cxnLst/>
              <a:rect l="l" t="t" r="r" b="b"/>
              <a:pathLst>
                <a:path w="451485" h="853440">
                  <a:moveTo>
                    <a:pt x="0" y="853439"/>
                  </a:moveTo>
                  <a:lnTo>
                    <a:pt x="451103" y="853439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3439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3276" y="5708904"/>
              <a:ext cx="807720" cy="832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13276" y="5708904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4">
                  <a:moveTo>
                    <a:pt x="0" y="832104"/>
                  </a:moveTo>
                  <a:lnTo>
                    <a:pt x="807720" y="832104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960" y="5684520"/>
              <a:ext cx="441960" cy="877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3960" y="5684520"/>
              <a:ext cx="441959" cy="878205"/>
            </a:xfrm>
            <a:custGeom>
              <a:avLst/>
              <a:gdLst/>
              <a:ahLst/>
              <a:cxnLst/>
              <a:rect l="l" t="t" r="r" b="b"/>
              <a:pathLst>
                <a:path w="441960" h="878204">
                  <a:moveTo>
                    <a:pt x="0" y="877823"/>
                  </a:moveTo>
                  <a:lnTo>
                    <a:pt x="441960" y="877823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46017" y="5998146"/>
              <a:ext cx="2601595" cy="282575"/>
            </a:xfrm>
            <a:custGeom>
              <a:avLst/>
              <a:gdLst/>
              <a:ahLst/>
              <a:cxnLst/>
              <a:rect l="l" t="t" r="r" b="b"/>
              <a:pathLst>
                <a:path w="2601595" h="282575">
                  <a:moveTo>
                    <a:pt x="2511171" y="0"/>
                  </a:moveTo>
                  <a:lnTo>
                    <a:pt x="2507107" y="11455"/>
                  </a:lnTo>
                  <a:lnTo>
                    <a:pt x="2523470" y="18549"/>
                  </a:lnTo>
                  <a:lnTo>
                    <a:pt x="2537523" y="28367"/>
                  </a:lnTo>
                  <a:lnTo>
                    <a:pt x="2566056" y="73880"/>
                  </a:lnTo>
                  <a:lnTo>
                    <a:pt x="2574387" y="115661"/>
                  </a:lnTo>
                  <a:lnTo>
                    <a:pt x="2575433" y="139750"/>
                  </a:lnTo>
                  <a:lnTo>
                    <a:pt x="2574385" y="164648"/>
                  </a:lnTo>
                  <a:lnTo>
                    <a:pt x="2566003" y="207582"/>
                  </a:lnTo>
                  <a:lnTo>
                    <a:pt x="2537523" y="253822"/>
                  </a:lnTo>
                  <a:lnTo>
                    <a:pt x="2507615" y="270865"/>
                  </a:lnTo>
                  <a:lnTo>
                    <a:pt x="2511171" y="282320"/>
                  </a:lnTo>
                  <a:lnTo>
                    <a:pt x="2549667" y="264261"/>
                  </a:lnTo>
                  <a:lnTo>
                    <a:pt x="2577973" y="232981"/>
                  </a:lnTo>
                  <a:lnTo>
                    <a:pt x="2595403" y="191109"/>
                  </a:lnTo>
                  <a:lnTo>
                    <a:pt x="2601214" y="141236"/>
                  </a:lnTo>
                  <a:lnTo>
                    <a:pt x="2599761" y="115355"/>
                  </a:lnTo>
                  <a:lnTo>
                    <a:pt x="2588140" y="69474"/>
                  </a:lnTo>
                  <a:lnTo>
                    <a:pt x="2565017" y="32127"/>
                  </a:lnTo>
                  <a:lnTo>
                    <a:pt x="2531627" y="7386"/>
                  </a:lnTo>
                  <a:lnTo>
                    <a:pt x="2511171" y="0"/>
                  </a:lnTo>
                  <a:close/>
                </a:path>
                <a:path w="2601595" h="282575">
                  <a:moveTo>
                    <a:pt x="90043" y="0"/>
                  </a:moveTo>
                  <a:lnTo>
                    <a:pt x="51593" y="18095"/>
                  </a:lnTo>
                  <a:lnTo>
                    <a:pt x="23241" y="49479"/>
                  </a:lnTo>
                  <a:lnTo>
                    <a:pt x="5810" y="91433"/>
                  </a:lnTo>
                  <a:lnTo>
                    <a:pt x="0" y="141236"/>
                  </a:lnTo>
                  <a:lnTo>
                    <a:pt x="1452" y="167173"/>
                  </a:lnTo>
                  <a:lnTo>
                    <a:pt x="13073" y="213045"/>
                  </a:lnTo>
                  <a:lnTo>
                    <a:pt x="36071" y="250274"/>
                  </a:lnTo>
                  <a:lnTo>
                    <a:pt x="69496" y="274943"/>
                  </a:lnTo>
                  <a:lnTo>
                    <a:pt x="90043" y="282320"/>
                  </a:lnTo>
                  <a:lnTo>
                    <a:pt x="93599" y="270865"/>
                  </a:lnTo>
                  <a:lnTo>
                    <a:pt x="77475" y="263738"/>
                  </a:lnTo>
                  <a:lnTo>
                    <a:pt x="63579" y="253822"/>
                  </a:lnTo>
                  <a:lnTo>
                    <a:pt x="35083" y="207582"/>
                  </a:lnTo>
                  <a:lnTo>
                    <a:pt x="26701" y="164648"/>
                  </a:lnTo>
                  <a:lnTo>
                    <a:pt x="25654" y="139750"/>
                  </a:lnTo>
                  <a:lnTo>
                    <a:pt x="26701" y="115661"/>
                  </a:lnTo>
                  <a:lnTo>
                    <a:pt x="35083" y="73880"/>
                  </a:lnTo>
                  <a:lnTo>
                    <a:pt x="63722" y="28367"/>
                  </a:lnTo>
                  <a:lnTo>
                    <a:pt x="93980" y="11455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6288" y="5702808"/>
              <a:ext cx="451103" cy="85496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847088" y="1589532"/>
            <a:ext cx="5334000" cy="2693035"/>
            <a:chOff x="1847088" y="1589532"/>
            <a:chExt cx="5334000" cy="2693035"/>
          </a:xfrm>
        </p:grpSpPr>
        <p:sp>
          <p:nvSpPr>
            <p:cNvPr id="14" name="object 14"/>
            <p:cNvSpPr/>
            <p:nvPr/>
          </p:nvSpPr>
          <p:spPr>
            <a:xfrm>
              <a:off x="1847088" y="1589531"/>
              <a:ext cx="3255645" cy="2693035"/>
            </a:xfrm>
            <a:custGeom>
              <a:avLst/>
              <a:gdLst/>
              <a:ahLst/>
              <a:cxnLst/>
              <a:rect l="l" t="t" r="r" b="b"/>
              <a:pathLst>
                <a:path w="3255645" h="2693035">
                  <a:moveTo>
                    <a:pt x="498348" y="44196"/>
                  </a:moveTo>
                  <a:lnTo>
                    <a:pt x="0" y="44196"/>
                  </a:lnTo>
                  <a:lnTo>
                    <a:pt x="0" y="2670048"/>
                  </a:lnTo>
                  <a:lnTo>
                    <a:pt x="498348" y="2670048"/>
                  </a:lnTo>
                  <a:lnTo>
                    <a:pt x="498348" y="44196"/>
                  </a:lnTo>
                  <a:close/>
                </a:path>
                <a:path w="3255645" h="2693035">
                  <a:moveTo>
                    <a:pt x="1929384" y="16764"/>
                  </a:moveTo>
                  <a:lnTo>
                    <a:pt x="1182624" y="16764"/>
                  </a:lnTo>
                  <a:lnTo>
                    <a:pt x="1182624" y="2692908"/>
                  </a:lnTo>
                  <a:lnTo>
                    <a:pt x="1929384" y="2692908"/>
                  </a:lnTo>
                  <a:lnTo>
                    <a:pt x="1929384" y="16764"/>
                  </a:lnTo>
                  <a:close/>
                </a:path>
                <a:path w="3255645" h="2693035">
                  <a:moveTo>
                    <a:pt x="3255264" y="0"/>
                  </a:moveTo>
                  <a:lnTo>
                    <a:pt x="2508504" y="0"/>
                  </a:lnTo>
                  <a:lnTo>
                    <a:pt x="2508504" y="2676144"/>
                  </a:lnTo>
                  <a:lnTo>
                    <a:pt x="3255264" y="2676144"/>
                  </a:lnTo>
                  <a:lnTo>
                    <a:pt x="3255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5668" y="2351532"/>
              <a:ext cx="342900" cy="342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5668" y="235153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0240" y="1781556"/>
              <a:ext cx="342900" cy="342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20240" y="178155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66816" y="1606296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59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3"/>
                  </a:lnTo>
                  <a:lnTo>
                    <a:pt x="746760" y="2676143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30290" y="1837943"/>
              <a:ext cx="1050925" cy="2103120"/>
            </a:xfrm>
            <a:custGeom>
              <a:avLst/>
              <a:gdLst/>
              <a:ahLst/>
              <a:cxnLst/>
              <a:rect l="l" t="t" r="r" b="b"/>
              <a:pathLst>
                <a:path w="1050925" h="2103120">
                  <a:moveTo>
                    <a:pt x="1039876" y="2064258"/>
                  </a:moveTo>
                  <a:lnTo>
                    <a:pt x="1013968" y="2051304"/>
                  </a:lnTo>
                  <a:lnTo>
                    <a:pt x="962152" y="2025396"/>
                  </a:lnTo>
                  <a:lnTo>
                    <a:pt x="962152" y="2051304"/>
                  </a:lnTo>
                  <a:lnTo>
                    <a:pt x="134112" y="2051304"/>
                  </a:lnTo>
                  <a:lnTo>
                    <a:pt x="134112" y="2077212"/>
                  </a:lnTo>
                  <a:lnTo>
                    <a:pt x="962152" y="2077212"/>
                  </a:lnTo>
                  <a:lnTo>
                    <a:pt x="962152" y="2103120"/>
                  </a:lnTo>
                  <a:lnTo>
                    <a:pt x="1013968" y="2077212"/>
                  </a:lnTo>
                  <a:lnTo>
                    <a:pt x="1039876" y="2064258"/>
                  </a:lnTo>
                  <a:close/>
                </a:path>
                <a:path w="1050925" h="210312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312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496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60067" y="1672759"/>
            <a:ext cx="29654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4794" y="2256455"/>
            <a:ext cx="31813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14929" y="1613788"/>
            <a:ext cx="591820" cy="2588260"/>
            <a:chOff x="3114929" y="1613788"/>
            <a:chExt cx="591820" cy="258826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7248" y="1616963"/>
              <a:ext cx="573024" cy="574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27248" y="1616963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8772" y="2395727"/>
              <a:ext cx="574548" cy="5745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28772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8104" y="3624071"/>
              <a:ext cx="573023" cy="5745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118104" y="36240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282060" y="305053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21636" y="3745865"/>
            <a:ext cx="349250" cy="349250"/>
            <a:chOff x="1921636" y="3745865"/>
            <a:chExt cx="349250" cy="34925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4811" y="3749040"/>
              <a:ext cx="342900" cy="3429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24811" y="37490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899411" y="3640242"/>
            <a:ext cx="40132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dirty="0" sz="2550" spc="25" i="1">
                <a:latin typeface="Times New Roman"/>
                <a:cs typeface="Times New Roman"/>
              </a:rPr>
              <a:t>x</a:t>
            </a:r>
            <a:r>
              <a:rPr dirty="0" baseline="-24074" sz="2250" spc="37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7483" y="3038601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30140" y="1613788"/>
            <a:ext cx="591820" cy="2588260"/>
            <a:chOff x="4430140" y="1613788"/>
            <a:chExt cx="591820" cy="258826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2459" y="1616963"/>
              <a:ext cx="574548" cy="5745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42459" y="16169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3983" y="2395727"/>
              <a:ext cx="574548" cy="5745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43983" y="23957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33315" y="3624071"/>
              <a:ext cx="574548" cy="5745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33315" y="36240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597908" y="305053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39840" y="1595500"/>
            <a:ext cx="590550" cy="2586990"/>
            <a:chOff x="5839840" y="1595500"/>
            <a:chExt cx="590550" cy="258699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43015" y="1598675"/>
              <a:ext cx="574548" cy="57454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43015" y="159867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4539" y="2357627"/>
              <a:ext cx="574548" cy="5745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844539" y="23576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2159" y="3604259"/>
              <a:ext cx="574548" cy="5745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852159" y="360425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017133" y="3028314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1721" y="1569466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48280" y="1866900"/>
            <a:ext cx="2203450" cy="2091055"/>
            <a:chOff x="2248280" y="1866900"/>
            <a:chExt cx="2203450" cy="2091055"/>
          </a:xfrm>
        </p:grpSpPr>
        <p:sp>
          <p:nvSpPr>
            <p:cNvPr id="54" name="object 54"/>
            <p:cNvSpPr/>
            <p:nvPr/>
          </p:nvSpPr>
          <p:spPr>
            <a:xfrm>
              <a:off x="2248281" y="1866899"/>
              <a:ext cx="2203450" cy="2091055"/>
            </a:xfrm>
            <a:custGeom>
              <a:avLst/>
              <a:gdLst/>
              <a:ahLst/>
              <a:cxnLst/>
              <a:rect l="l" t="t" r="r" b="b"/>
              <a:pathLst>
                <a:path w="2203450" h="2091054">
                  <a:moveTo>
                    <a:pt x="844981" y="2057527"/>
                  </a:moveTo>
                  <a:lnTo>
                    <a:pt x="804799" y="2057527"/>
                  </a:lnTo>
                  <a:lnTo>
                    <a:pt x="791794" y="2057527"/>
                  </a:lnTo>
                  <a:lnTo>
                    <a:pt x="791337" y="2083181"/>
                  </a:lnTo>
                  <a:lnTo>
                    <a:pt x="844981" y="2057527"/>
                  </a:lnTo>
                  <a:close/>
                </a:path>
                <a:path w="2203450" h="2091054">
                  <a:moveTo>
                    <a:pt x="885825" y="125476"/>
                  </a:moveTo>
                  <a:lnTo>
                    <a:pt x="883208" y="94234"/>
                  </a:lnTo>
                  <a:lnTo>
                    <a:pt x="878624" y="39395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5393" y="18681"/>
                  </a:lnTo>
                  <a:lnTo>
                    <a:pt x="835393" y="112014"/>
                  </a:lnTo>
                  <a:lnTo>
                    <a:pt x="641324" y="597077"/>
                  </a:lnTo>
                  <a:lnTo>
                    <a:pt x="631164" y="588505"/>
                  </a:lnTo>
                  <a:lnTo>
                    <a:pt x="631164" y="622465"/>
                  </a:lnTo>
                  <a:lnTo>
                    <a:pt x="580567" y="748931"/>
                  </a:lnTo>
                  <a:lnTo>
                    <a:pt x="570738" y="747141"/>
                  </a:lnTo>
                  <a:lnTo>
                    <a:pt x="570738" y="773480"/>
                  </a:lnTo>
                  <a:lnTo>
                    <a:pt x="455269" y="1062088"/>
                  </a:lnTo>
                  <a:lnTo>
                    <a:pt x="441744" y="1031074"/>
                  </a:lnTo>
                  <a:lnTo>
                    <a:pt x="441744" y="1095883"/>
                  </a:lnTo>
                  <a:lnTo>
                    <a:pt x="385241" y="1237119"/>
                  </a:lnTo>
                  <a:lnTo>
                    <a:pt x="37465" y="675589"/>
                  </a:lnTo>
                  <a:lnTo>
                    <a:pt x="277698" y="719683"/>
                  </a:lnTo>
                  <a:lnTo>
                    <a:pt x="441744" y="1095883"/>
                  </a:lnTo>
                  <a:lnTo>
                    <a:pt x="441744" y="1031074"/>
                  </a:lnTo>
                  <a:lnTo>
                    <a:pt x="308419" y="725322"/>
                  </a:lnTo>
                  <a:lnTo>
                    <a:pt x="570738" y="773480"/>
                  </a:lnTo>
                  <a:lnTo>
                    <a:pt x="570738" y="747141"/>
                  </a:lnTo>
                  <a:lnTo>
                    <a:pt x="295948" y="696734"/>
                  </a:lnTo>
                  <a:lnTo>
                    <a:pt x="220497" y="523684"/>
                  </a:lnTo>
                  <a:lnTo>
                    <a:pt x="379666" y="410273"/>
                  </a:lnTo>
                  <a:lnTo>
                    <a:pt x="631164" y="622465"/>
                  </a:lnTo>
                  <a:lnTo>
                    <a:pt x="631164" y="588505"/>
                  </a:lnTo>
                  <a:lnTo>
                    <a:pt x="401497" y="394716"/>
                  </a:lnTo>
                  <a:lnTo>
                    <a:pt x="817613" y="98221"/>
                  </a:lnTo>
                  <a:lnTo>
                    <a:pt x="828687" y="102654"/>
                  </a:lnTo>
                  <a:lnTo>
                    <a:pt x="835393" y="112014"/>
                  </a:lnTo>
                  <a:lnTo>
                    <a:pt x="835393" y="18681"/>
                  </a:lnTo>
                  <a:lnTo>
                    <a:pt x="803148" y="3962"/>
                  </a:lnTo>
                  <a:lnTo>
                    <a:pt x="803148" y="76784"/>
                  </a:lnTo>
                  <a:lnTo>
                    <a:pt x="381088" y="377507"/>
                  </a:lnTo>
                  <a:lnTo>
                    <a:pt x="359270" y="359105"/>
                  </a:lnTo>
                  <a:lnTo>
                    <a:pt x="359270" y="393052"/>
                  </a:lnTo>
                  <a:lnTo>
                    <a:pt x="209931" y="499452"/>
                  </a:lnTo>
                  <a:lnTo>
                    <a:pt x="49606" y="131775"/>
                  </a:lnTo>
                  <a:lnTo>
                    <a:pt x="359270" y="393052"/>
                  </a:lnTo>
                  <a:lnTo>
                    <a:pt x="359270" y="359105"/>
                  </a:lnTo>
                  <a:lnTo>
                    <a:pt x="30226" y="81457"/>
                  </a:lnTo>
                  <a:lnTo>
                    <a:pt x="794524" y="54838"/>
                  </a:lnTo>
                  <a:lnTo>
                    <a:pt x="802792" y="66408"/>
                  </a:lnTo>
                  <a:lnTo>
                    <a:pt x="803148" y="76784"/>
                  </a:lnTo>
                  <a:lnTo>
                    <a:pt x="803148" y="3962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637" y="80187"/>
                  </a:lnTo>
                  <a:lnTo>
                    <a:pt x="15659" y="86067"/>
                  </a:lnTo>
                  <a:lnTo>
                    <a:pt x="3683" y="91313"/>
                  </a:lnTo>
                  <a:lnTo>
                    <a:pt x="188366" y="514819"/>
                  </a:lnTo>
                  <a:lnTo>
                    <a:pt x="35560" y="623697"/>
                  </a:lnTo>
                  <a:lnTo>
                    <a:pt x="50546" y="644779"/>
                  </a:lnTo>
                  <a:lnTo>
                    <a:pt x="198932" y="539051"/>
                  </a:lnTo>
                  <a:lnTo>
                    <a:pt x="265226" y="691108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3265" y="1267028"/>
                  </a:lnTo>
                  <a:lnTo>
                    <a:pt x="106438" y="1933930"/>
                  </a:lnTo>
                  <a:lnTo>
                    <a:pt x="44577" y="2024888"/>
                  </a:lnTo>
                  <a:lnTo>
                    <a:pt x="55245" y="2032203"/>
                  </a:lnTo>
                  <a:lnTo>
                    <a:pt x="54991" y="2045208"/>
                  </a:lnTo>
                  <a:lnTo>
                    <a:pt x="791794" y="2057323"/>
                  </a:lnTo>
                  <a:lnTo>
                    <a:pt x="804799" y="2057323"/>
                  </a:lnTo>
                  <a:lnTo>
                    <a:pt x="845439" y="2057323"/>
                  </a:lnTo>
                  <a:lnTo>
                    <a:pt x="869696" y="2045716"/>
                  </a:lnTo>
                  <a:lnTo>
                    <a:pt x="792734" y="2005584"/>
                  </a:lnTo>
                  <a:lnTo>
                    <a:pt x="792264" y="2031415"/>
                  </a:lnTo>
                  <a:lnTo>
                    <a:pt x="99974" y="2020036"/>
                  </a:lnTo>
                  <a:lnTo>
                    <a:pt x="129717" y="1945703"/>
                  </a:lnTo>
                  <a:lnTo>
                    <a:pt x="477227" y="1434858"/>
                  </a:lnTo>
                  <a:lnTo>
                    <a:pt x="816546" y="1982584"/>
                  </a:lnTo>
                  <a:lnTo>
                    <a:pt x="802767" y="1988566"/>
                  </a:lnTo>
                  <a:lnTo>
                    <a:pt x="807935" y="1992909"/>
                  </a:lnTo>
                  <a:lnTo>
                    <a:pt x="796671" y="1999869"/>
                  </a:lnTo>
                  <a:lnTo>
                    <a:pt x="870712" y="2045462"/>
                  </a:lnTo>
                  <a:lnTo>
                    <a:pt x="869861" y="2036216"/>
                  </a:lnTo>
                  <a:lnTo>
                    <a:pt x="872299" y="1990090"/>
                  </a:lnTo>
                  <a:lnTo>
                    <a:pt x="874014" y="1957578"/>
                  </a:lnTo>
                  <a:lnTo>
                    <a:pt x="863130" y="1962315"/>
                  </a:lnTo>
                  <a:lnTo>
                    <a:pt x="862838" y="1958975"/>
                  </a:lnTo>
                  <a:lnTo>
                    <a:pt x="849871" y="1966988"/>
                  </a:lnTo>
                  <a:lnTo>
                    <a:pt x="784377" y="1816811"/>
                  </a:lnTo>
                  <a:lnTo>
                    <a:pt x="784377" y="1881568"/>
                  </a:lnTo>
                  <a:lnTo>
                    <a:pt x="493166" y="1411414"/>
                  </a:lnTo>
                  <a:lnTo>
                    <a:pt x="545680" y="1334236"/>
                  </a:lnTo>
                  <a:lnTo>
                    <a:pt x="784377" y="1881568"/>
                  </a:lnTo>
                  <a:lnTo>
                    <a:pt x="784377" y="1816811"/>
                  </a:lnTo>
                  <a:lnTo>
                    <a:pt x="562902" y="1308912"/>
                  </a:lnTo>
                  <a:lnTo>
                    <a:pt x="848423" y="889190"/>
                  </a:lnTo>
                  <a:lnTo>
                    <a:pt x="869823" y="903732"/>
                  </a:lnTo>
                  <a:lnTo>
                    <a:pt x="875169" y="863854"/>
                  </a:lnTo>
                  <a:lnTo>
                    <a:pt x="881354" y="817765"/>
                  </a:lnTo>
                  <a:lnTo>
                    <a:pt x="882269" y="817499"/>
                  </a:lnTo>
                  <a:lnTo>
                    <a:pt x="880897" y="816483"/>
                  </a:lnTo>
                  <a:lnTo>
                    <a:pt x="880897" y="817905"/>
                  </a:lnTo>
                  <a:lnTo>
                    <a:pt x="805561" y="860044"/>
                  </a:lnTo>
                  <a:lnTo>
                    <a:pt x="826947" y="874598"/>
                  </a:lnTo>
                  <a:lnTo>
                    <a:pt x="550646" y="1280833"/>
                  </a:lnTo>
                  <a:lnTo>
                    <a:pt x="533425" y="1241336"/>
                  </a:lnTo>
                  <a:lnTo>
                    <a:pt x="533425" y="1306144"/>
                  </a:lnTo>
                  <a:lnTo>
                    <a:pt x="478231" y="1387297"/>
                  </a:lnTo>
                  <a:lnTo>
                    <a:pt x="462280" y="1361541"/>
                  </a:lnTo>
                  <a:lnTo>
                    <a:pt x="462280" y="1410741"/>
                  </a:lnTo>
                  <a:lnTo>
                    <a:pt x="174383" y="1834045"/>
                  </a:lnTo>
                  <a:lnTo>
                    <a:pt x="390232" y="1294422"/>
                  </a:lnTo>
                  <a:lnTo>
                    <a:pt x="462280" y="1410741"/>
                  </a:lnTo>
                  <a:lnTo>
                    <a:pt x="462280" y="1361541"/>
                  </a:lnTo>
                  <a:lnTo>
                    <a:pt x="402196" y="1264513"/>
                  </a:lnTo>
                  <a:lnTo>
                    <a:pt x="456298" y="1129258"/>
                  </a:lnTo>
                  <a:lnTo>
                    <a:pt x="533425" y="1306144"/>
                  </a:lnTo>
                  <a:lnTo>
                    <a:pt x="533425" y="1241336"/>
                  </a:lnTo>
                  <a:lnTo>
                    <a:pt x="469823" y="1095463"/>
                  </a:lnTo>
                  <a:lnTo>
                    <a:pt x="596709" y="778243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0897" y="817905"/>
                  </a:lnTo>
                  <a:lnTo>
                    <a:pt x="880897" y="816483"/>
                  </a:lnTo>
                  <a:lnTo>
                    <a:pt x="880567" y="816229"/>
                  </a:lnTo>
                  <a:lnTo>
                    <a:pt x="881126" y="816356"/>
                  </a:lnTo>
                  <a:lnTo>
                    <a:pt x="867384" y="784479"/>
                  </a:lnTo>
                  <a:lnTo>
                    <a:pt x="846709" y="736473"/>
                  </a:lnTo>
                  <a:lnTo>
                    <a:pt x="830008" y="756259"/>
                  </a:lnTo>
                  <a:lnTo>
                    <a:pt x="811225" y="740422"/>
                  </a:lnTo>
                  <a:lnTo>
                    <a:pt x="811225" y="774382"/>
                  </a:lnTo>
                  <a:lnTo>
                    <a:pt x="810247" y="779678"/>
                  </a:lnTo>
                  <a:lnTo>
                    <a:pt x="801941" y="789520"/>
                  </a:lnTo>
                  <a:lnTo>
                    <a:pt x="606526" y="753694"/>
                  </a:lnTo>
                  <a:lnTo>
                    <a:pt x="651992" y="640041"/>
                  </a:lnTo>
                  <a:lnTo>
                    <a:pt x="811225" y="774382"/>
                  </a:lnTo>
                  <a:lnTo>
                    <a:pt x="811225" y="740422"/>
                  </a:lnTo>
                  <a:lnTo>
                    <a:pt x="662152" y="614641"/>
                  </a:lnTo>
                  <a:lnTo>
                    <a:pt x="861682" y="115836"/>
                  </a:lnTo>
                  <a:lnTo>
                    <a:pt x="885825" y="125476"/>
                  </a:lnTo>
                  <a:close/>
                </a:path>
                <a:path w="2203450" h="2091054">
                  <a:moveTo>
                    <a:pt x="2203450" y="125222"/>
                  </a:moveTo>
                  <a:lnTo>
                    <a:pt x="2200237" y="94996"/>
                  </a:lnTo>
                  <a:lnTo>
                    <a:pt x="2194433" y="40106"/>
                  </a:lnTo>
                  <a:lnTo>
                    <a:pt x="2194814" y="38862"/>
                  </a:lnTo>
                  <a:lnTo>
                    <a:pt x="2194318" y="39039"/>
                  </a:lnTo>
                  <a:lnTo>
                    <a:pt x="2194306" y="38862"/>
                  </a:lnTo>
                  <a:lnTo>
                    <a:pt x="2193975" y="39166"/>
                  </a:lnTo>
                  <a:lnTo>
                    <a:pt x="2192502" y="39700"/>
                  </a:lnTo>
                  <a:lnTo>
                    <a:pt x="2194179" y="38862"/>
                  </a:lnTo>
                  <a:lnTo>
                    <a:pt x="2168271" y="25908"/>
                  </a:lnTo>
                  <a:lnTo>
                    <a:pt x="2154656" y="19100"/>
                  </a:lnTo>
                  <a:lnTo>
                    <a:pt x="2154656" y="107924"/>
                  </a:lnTo>
                  <a:lnTo>
                    <a:pt x="1980730" y="572782"/>
                  </a:lnTo>
                  <a:lnTo>
                    <a:pt x="1970633" y="562216"/>
                  </a:lnTo>
                  <a:lnTo>
                    <a:pt x="1970633" y="599770"/>
                  </a:lnTo>
                  <a:lnTo>
                    <a:pt x="1889391" y="816864"/>
                  </a:lnTo>
                  <a:lnTo>
                    <a:pt x="1879701" y="816864"/>
                  </a:lnTo>
                  <a:lnTo>
                    <a:pt x="1879701" y="842772"/>
                  </a:lnTo>
                  <a:lnTo>
                    <a:pt x="1819021" y="1004938"/>
                  </a:lnTo>
                  <a:lnTo>
                    <a:pt x="1805038" y="966609"/>
                  </a:lnTo>
                  <a:lnTo>
                    <a:pt x="1805038" y="1042327"/>
                  </a:lnTo>
                  <a:lnTo>
                    <a:pt x="1727517" y="1249527"/>
                  </a:lnTo>
                  <a:lnTo>
                    <a:pt x="1485836" y="842772"/>
                  </a:lnTo>
                  <a:lnTo>
                    <a:pt x="1732241" y="842772"/>
                  </a:lnTo>
                  <a:lnTo>
                    <a:pt x="1805038" y="1042327"/>
                  </a:lnTo>
                  <a:lnTo>
                    <a:pt x="1805038" y="966609"/>
                  </a:lnTo>
                  <a:lnTo>
                    <a:pt x="1759864" y="842772"/>
                  </a:lnTo>
                  <a:lnTo>
                    <a:pt x="1879701" y="842772"/>
                  </a:lnTo>
                  <a:lnTo>
                    <a:pt x="1879701" y="816864"/>
                  </a:lnTo>
                  <a:lnTo>
                    <a:pt x="1750415" y="816864"/>
                  </a:lnTo>
                  <a:lnTo>
                    <a:pt x="1722793" y="741159"/>
                  </a:lnTo>
                  <a:lnTo>
                    <a:pt x="1722793" y="816864"/>
                  </a:lnTo>
                  <a:lnTo>
                    <a:pt x="1474228" y="816864"/>
                  </a:lnTo>
                  <a:lnTo>
                    <a:pt x="1653768" y="627710"/>
                  </a:lnTo>
                  <a:lnTo>
                    <a:pt x="1722793" y="816864"/>
                  </a:lnTo>
                  <a:lnTo>
                    <a:pt x="1722793" y="741159"/>
                  </a:lnTo>
                  <a:lnTo>
                    <a:pt x="1673733" y="606679"/>
                  </a:lnTo>
                  <a:lnTo>
                    <a:pt x="1825002" y="447306"/>
                  </a:lnTo>
                  <a:lnTo>
                    <a:pt x="1970633" y="599770"/>
                  </a:lnTo>
                  <a:lnTo>
                    <a:pt x="1970633" y="562216"/>
                  </a:lnTo>
                  <a:lnTo>
                    <a:pt x="1842871" y="428485"/>
                  </a:lnTo>
                  <a:lnTo>
                    <a:pt x="2149729" y="105181"/>
                  </a:lnTo>
                  <a:lnTo>
                    <a:pt x="2153094" y="106438"/>
                  </a:lnTo>
                  <a:lnTo>
                    <a:pt x="2154656" y="107924"/>
                  </a:lnTo>
                  <a:lnTo>
                    <a:pt x="2154656" y="19100"/>
                  </a:lnTo>
                  <a:lnTo>
                    <a:pt x="2131949" y="7747"/>
                  </a:lnTo>
                  <a:lnTo>
                    <a:pt x="2131949" y="86334"/>
                  </a:lnTo>
                  <a:lnTo>
                    <a:pt x="1824951" y="409727"/>
                  </a:lnTo>
                  <a:lnTo>
                    <a:pt x="1807083" y="391033"/>
                  </a:lnTo>
                  <a:lnTo>
                    <a:pt x="1807083" y="428548"/>
                  </a:lnTo>
                  <a:lnTo>
                    <a:pt x="1663801" y="579475"/>
                  </a:lnTo>
                  <a:lnTo>
                    <a:pt x="1486154" y="92570"/>
                  </a:lnTo>
                  <a:lnTo>
                    <a:pt x="1807083" y="428548"/>
                  </a:lnTo>
                  <a:lnTo>
                    <a:pt x="1807083" y="391033"/>
                  </a:lnTo>
                  <a:lnTo>
                    <a:pt x="1483017" y="51816"/>
                  </a:lnTo>
                  <a:lnTo>
                    <a:pt x="2116455" y="51816"/>
                  </a:lnTo>
                  <a:lnTo>
                    <a:pt x="2116455" y="67259"/>
                  </a:lnTo>
                  <a:lnTo>
                    <a:pt x="2113153" y="68453"/>
                  </a:lnTo>
                  <a:lnTo>
                    <a:pt x="2116455" y="71602"/>
                  </a:lnTo>
                  <a:lnTo>
                    <a:pt x="2116455" y="77724"/>
                  </a:lnTo>
                  <a:lnTo>
                    <a:pt x="2120671" y="75615"/>
                  </a:lnTo>
                  <a:lnTo>
                    <a:pt x="2131949" y="86334"/>
                  </a:lnTo>
                  <a:lnTo>
                    <a:pt x="2131949" y="7747"/>
                  </a:lnTo>
                  <a:lnTo>
                    <a:pt x="2116455" y="0"/>
                  </a:lnTo>
                  <a:lnTo>
                    <a:pt x="2116455" y="25908"/>
                  </a:lnTo>
                  <a:lnTo>
                    <a:pt x="1452753" y="25908"/>
                  </a:lnTo>
                  <a:lnTo>
                    <a:pt x="1452753" y="38862"/>
                  </a:lnTo>
                  <a:lnTo>
                    <a:pt x="1440561" y="43307"/>
                  </a:lnTo>
                  <a:lnTo>
                    <a:pt x="1643849" y="600494"/>
                  </a:lnTo>
                  <a:lnTo>
                    <a:pt x="1446403" y="808482"/>
                  </a:lnTo>
                  <a:lnTo>
                    <a:pt x="1455191" y="816864"/>
                  </a:lnTo>
                  <a:lnTo>
                    <a:pt x="1452753" y="816864"/>
                  </a:lnTo>
                  <a:lnTo>
                    <a:pt x="1452753" y="819429"/>
                  </a:lnTo>
                  <a:lnTo>
                    <a:pt x="1444625" y="824230"/>
                  </a:lnTo>
                  <a:lnTo>
                    <a:pt x="1452753" y="837907"/>
                  </a:lnTo>
                  <a:lnTo>
                    <a:pt x="1452753" y="842772"/>
                  </a:lnTo>
                  <a:lnTo>
                    <a:pt x="1455635" y="842772"/>
                  </a:lnTo>
                  <a:lnTo>
                    <a:pt x="1715858" y="1280668"/>
                  </a:lnTo>
                  <a:lnTo>
                    <a:pt x="1431417" y="2040890"/>
                  </a:lnTo>
                  <a:lnTo>
                    <a:pt x="1442808" y="2045169"/>
                  </a:lnTo>
                  <a:lnTo>
                    <a:pt x="1443609" y="2045652"/>
                  </a:lnTo>
                  <a:lnTo>
                    <a:pt x="1443609" y="2065020"/>
                  </a:lnTo>
                  <a:lnTo>
                    <a:pt x="2107311" y="2065020"/>
                  </a:lnTo>
                  <a:lnTo>
                    <a:pt x="2107311" y="2090928"/>
                  </a:lnTo>
                  <a:lnTo>
                    <a:pt x="2159127" y="2065020"/>
                  </a:lnTo>
                  <a:lnTo>
                    <a:pt x="2185035" y="2052066"/>
                  </a:lnTo>
                  <a:lnTo>
                    <a:pt x="2159114" y="2039112"/>
                  </a:lnTo>
                  <a:lnTo>
                    <a:pt x="2107311" y="2013204"/>
                  </a:lnTo>
                  <a:lnTo>
                    <a:pt x="2107311" y="2039112"/>
                  </a:lnTo>
                  <a:lnTo>
                    <a:pt x="1462824" y="2039112"/>
                  </a:lnTo>
                  <a:lnTo>
                    <a:pt x="1820227" y="1456283"/>
                  </a:lnTo>
                  <a:lnTo>
                    <a:pt x="2132558" y="1981809"/>
                  </a:lnTo>
                  <a:lnTo>
                    <a:pt x="2121662" y="1985772"/>
                  </a:lnTo>
                  <a:lnTo>
                    <a:pt x="2126538" y="1990382"/>
                  </a:lnTo>
                  <a:lnTo>
                    <a:pt x="2112518" y="1998726"/>
                  </a:lnTo>
                  <a:lnTo>
                    <a:pt x="2183968" y="2044585"/>
                  </a:lnTo>
                  <a:lnTo>
                    <a:pt x="2184908" y="2045462"/>
                  </a:lnTo>
                  <a:lnTo>
                    <a:pt x="2184933" y="2045208"/>
                  </a:lnTo>
                  <a:lnTo>
                    <a:pt x="2185543" y="2045589"/>
                  </a:lnTo>
                  <a:lnTo>
                    <a:pt x="2185289" y="2042083"/>
                  </a:lnTo>
                  <a:lnTo>
                    <a:pt x="2191283" y="1989074"/>
                  </a:lnTo>
                  <a:lnTo>
                    <a:pt x="2194687" y="1959102"/>
                  </a:lnTo>
                  <a:lnTo>
                    <a:pt x="2179713" y="1964575"/>
                  </a:lnTo>
                  <a:lnTo>
                    <a:pt x="2179320" y="1958975"/>
                  </a:lnTo>
                  <a:lnTo>
                    <a:pt x="2169299" y="1964944"/>
                  </a:lnTo>
                  <a:lnTo>
                    <a:pt x="2124252" y="1841487"/>
                  </a:lnTo>
                  <a:lnTo>
                    <a:pt x="2124252" y="1917204"/>
                  </a:lnTo>
                  <a:lnTo>
                    <a:pt x="1835531" y="1431328"/>
                  </a:lnTo>
                  <a:lnTo>
                    <a:pt x="1905393" y="1317396"/>
                  </a:lnTo>
                  <a:lnTo>
                    <a:pt x="2124252" y="1917204"/>
                  </a:lnTo>
                  <a:lnTo>
                    <a:pt x="2124252" y="1841487"/>
                  </a:lnTo>
                  <a:lnTo>
                    <a:pt x="1922716" y="1289151"/>
                  </a:lnTo>
                  <a:lnTo>
                    <a:pt x="2167051" y="890701"/>
                  </a:lnTo>
                  <a:lnTo>
                    <a:pt x="2189099" y="904240"/>
                  </a:lnTo>
                  <a:lnTo>
                    <a:pt x="2192401" y="866013"/>
                  </a:lnTo>
                  <a:lnTo>
                    <a:pt x="2196592" y="817626"/>
                  </a:lnTo>
                  <a:lnTo>
                    <a:pt x="2184666" y="825068"/>
                  </a:lnTo>
                  <a:lnTo>
                    <a:pt x="2168271" y="816864"/>
                  </a:lnTo>
                  <a:lnTo>
                    <a:pt x="2144941" y="805205"/>
                  </a:lnTo>
                  <a:lnTo>
                    <a:pt x="2144941" y="877125"/>
                  </a:lnTo>
                  <a:lnTo>
                    <a:pt x="1911362" y="1258036"/>
                  </a:lnTo>
                  <a:lnTo>
                    <a:pt x="1894039" y="1210564"/>
                  </a:lnTo>
                  <a:lnTo>
                    <a:pt x="1894039" y="1286281"/>
                  </a:lnTo>
                  <a:lnTo>
                    <a:pt x="1820557" y="1406118"/>
                  </a:lnTo>
                  <a:lnTo>
                    <a:pt x="1805254" y="1380363"/>
                  </a:lnTo>
                  <a:lnTo>
                    <a:pt x="1805254" y="1431086"/>
                  </a:lnTo>
                  <a:lnTo>
                    <a:pt x="1502854" y="1924227"/>
                  </a:lnTo>
                  <a:lnTo>
                    <a:pt x="1732889" y="1309306"/>
                  </a:lnTo>
                  <a:lnTo>
                    <a:pt x="1805254" y="1431086"/>
                  </a:lnTo>
                  <a:lnTo>
                    <a:pt x="1805254" y="1380363"/>
                  </a:lnTo>
                  <a:lnTo>
                    <a:pt x="1744535" y="1278166"/>
                  </a:lnTo>
                  <a:lnTo>
                    <a:pt x="1818728" y="1079830"/>
                  </a:lnTo>
                  <a:lnTo>
                    <a:pt x="1894039" y="1286281"/>
                  </a:lnTo>
                  <a:lnTo>
                    <a:pt x="1894039" y="1210564"/>
                  </a:lnTo>
                  <a:lnTo>
                    <a:pt x="1832711" y="1042441"/>
                  </a:lnTo>
                  <a:lnTo>
                    <a:pt x="1907400" y="842772"/>
                  </a:lnTo>
                  <a:lnTo>
                    <a:pt x="2116455" y="842772"/>
                  </a:lnTo>
                  <a:lnTo>
                    <a:pt x="2116455" y="868680"/>
                  </a:lnTo>
                  <a:lnTo>
                    <a:pt x="2124583" y="864616"/>
                  </a:lnTo>
                  <a:lnTo>
                    <a:pt x="2144941" y="877125"/>
                  </a:lnTo>
                  <a:lnTo>
                    <a:pt x="2144941" y="805205"/>
                  </a:lnTo>
                  <a:lnTo>
                    <a:pt x="2116455" y="790956"/>
                  </a:lnTo>
                  <a:lnTo>
                    <a:pt x="2116455" y="816864"/>
                  </a:lnTo>
                  <a:lnTo>
                    <a:pt x="1917090" y="816864"/>
                  </a:lnTo>
                  <a:lnTo>
                    <a:pt x="1990521" y="620585"/>
                  </a:lnTo>
                  <a:lnTo>
                    <a:pt x="2133422" y="770178"/>
                  </a:lnTo>
                  <a:lnTo>
                    <a:pt x="2114677" y="788035"/>
                  </a:lnTo>
                  <a:lnTo>
                    <a:pt x="2196465" y="817372"/>
                  </a:lnTo>
                  <a:lnTo>
                    <a:pt x="2184806" y="779526"/>
                  </a:lnTo>
                  <a:lnTo>
                    <a:pt x="2170938" y="734441"/>
                  </a:lnTo>
                  <a:lnTo>
                    <a:pt x="2152218" y="752271"/>
                  </a:lnTo>
                  <a:lnTo>
                    <a:pt x="2000605" y="593598"/>
                  </a:lnTo>
                  <a:lnTo>
                    <a:pt x="2179205" y="116179"/>
                  </a:lnTo>
                  <a:lnTo>
                    <a:pt x="2203450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18003" y="2185415"/>
              <a:ext cx="807719" cy="83210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18003" y="2185415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19" h="832485">
                  <a:moveTo>
                    <a:pt x="0" y="832103"/>
                  </a:moveTo>
                  <a:lnTo>
                    <a:pt x="807719" y="832103"/>
                  </a:lnTo>
                  <a:lnTo>
                    <a:pt x="807719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290486" y="305904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9564" y="1554480"/>
            <a:ext cx="500380" cy="26244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444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3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710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M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3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Neural</a:t>
            </a:r>
            <a:r>
              <a:rPr dirty="0" sz="4400" spc="-80"/>
              <a:t> </a:t>
            </a:r>
            <a:r>
              <a:rPr dirty="0" sz="4400" spc="-15"/>
              <a:t>Network</a:t>
            </a:r>
            <a:endParaRPr sz="4400"/>
          </a:p>
        </p:txBody>
      </p:sp>
      <p:sp>
        <p:nvSpPr>
          <p:cNvPr id="60" name="object 60"/>
          <p:cNvSpPr txBox="1"/>
          <p:nvPr/>
        </p:nvSpPr>
        <p:spPr>
          <a:xfrm>
            <a:off x="2497835" y="2295905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703192" y="2191385"/>
            <a:ext cx="814069" cy="838835"/>
            <a:chOff x="3703192" y="2191385"/>
            <a:chExt cx="814069" cy="838835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06367" y="2194560"/>
              <a:ext cx="807720" cy="83210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706367" y="2194560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3886200" y="2304034"/>
            <a:ext cx="45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169280" y="2183764"/>
            <a:ext cx="814069" cy="838835"/>
            <a:chOff x="5169280" y="2183764"/>
            <a:chExt cx="814069" cy="838835"/>
          </a:xfrm>
        </p:grpSpPr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2455" y="2186939"/>
              <a:ext cx="807720" cy="83210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72455" y="2186939"/>
              <a:ext cx="807720" cy="832485"/>
            </a:xfrm>
            <a:custGeom>
              <a:avLst/>
              <a:gdLst/>
              <a:ahLst/>
              <a:cxnLst/>
              <a:rect l="l" t="t" r="r" b="b"/>
              <a:pathLst>
                <a:path w="807720" h="832485">
                  <a:moveTo>
                    <a:pt x="0" y="832103"/>
                  </a:moveTo>
                  <a:lnTo>
                    <a:pt x="807720" y="832103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5133721" y="2355342"/>
            <a:ext cx="659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25">
                <a:latin typeface="Calibri"/>
                <a:cs typeface="Calibri"/>
              </a:rPr>
              <a:t>…</a:t>
            </a:r>
            <a:r>
              <a:rPr dirty="0" baseline="3472" sz="3600" spc="-787">
                <a:latin typeface="Calibri"/>
                <a:cs typeface="Calibri"/>
              </a:rPr>
              <a:t>W</a:t>
            </a:r>
            <a:r>
              <a:rPr dirty="0" sz="2800" spc="-525">
                <a:latin typeface="Calibri"/>
                <a:cs typeface="Calibri"/>
              </a:rPr>
              <a:t>…</a:t>
            </a:r>
            <a:r>
              <a:rPr dirty="0" baseline="29513" sz="2400" spc="-787">
                <a:latin typeface="Calibri"/>
                <a:cs typeface="Calibri"/>
              </a:rPr>
              <a:t>L</a:t>
            </a:r>
            <a:endParaRPr baseline="29513"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318889" y="2523617"/>
            <a:ext cx="457834" cy="861694"/>
            <a:chOff x="4318889" y="2523617"/>
            <a:chExt cx="457834" cy="861694"/>
          </a:xfrm>
        </p:grpSpPr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22064" y="2526792"/>
              <a:ext cx="451103" cy="85496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322064" y="252679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325111" y="2739897"/>
            <a:ext cx="252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63871" y="2750566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809360" y="2500757"/>
            <a:ext cx="457834" cy="861694"/>
            <a:chOff x="5809360" y="2500757"/>
            <a:chExt cx="457834" cy="861694"/>
          </a:xfrm>
        </p:grpSpPr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12535" y="2503932"/>
              <a:ext cx="451103" cy="85496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812535" y="2503932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5877814" y="2625090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227960" y="3578225"/>
            <a:ext cx="447040" cy="882650"/>
            <a:chOff x="2227960" y="3578225"/>
            <a:chExt cx="447040" cy="882650"/>
          </a:xfrm>
        </p:grpSpPr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31135" y="3581400"/>
              <a:ext cx="440436" cy="8763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231135" y="3581400"/>
              <a:ext cx="440690" cy="876300"/>
            </a:xfrm>
            <a:custGeom>
              <a:avLst/>
              <a:gdLst/>
              <a:ahLst/>
              <a:cxnLst/>
              <a:rect l="l" t="t" r="r" b="b"/>
              <a:pathLst>
                <a:path w="440689" h="876300">
                  <a:moveTo>
                    <a:pt x="0" y="876300"/>
                  </a:moveTo>
                  <a:lnTo>
                    <a:pt x="440436" y="876300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2231135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3622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860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540252" y="3581400"/>
            <a:ext cx="440436" cy="87630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540252" y="3581400"/>
            <a:ext cx="440690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14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872101" y="3591940"/>
            <a:ext cx="448309" cy="882650"/>
            <a:chOff x="4872101" y="3591940"/>
            <a:chExt cx="448309" cy="882650"/>
          </a:xfrm>
        </p:grpSpPr>
        <p:pic>
          <p:nvPicPr>
            <p:cNvPr id="85" name="object 8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5276" y="3595115"/>
              <a:ext cx="441960" cy="87629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875276" y="3595115"/>
              <a:ext cx="441959" cy="876300"/>
            </a:xfrm>
            <a:custGeom>
              <a:avLst/>
              <a:gdLst/>
              <a:ahLst/>
              <a:cxnLst/>
              <a:rect l="l" t="t" r="r" b="b"/>
              <a:pathLst>
                <a:path w="441960" h="876300">
                  <a:moveTo>
                    <a:pt x="0" y="876299"/>
                  </a:moveTo>
                  <a:lnTo>
                    <a:pt x="441960" y="876299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934711" y="3612007"/>
            <a:ext cx="778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935" sz="3600" spc="-120">
                <a:latin typeface="Calibri"/>
                <a:cs typeface="Calibri"/>
              </a:rPr>
              <a:t>a</a:t>
            </a:r>
            <a:r>
              <a:rPr dirty="0" baseline="-17361" sz="2400" spc="-120">
                <a:latin typeface="Calibri"/>
                <a:cs typeface="Calibri"/>
              </a:rPr>
              <a:t>2</a:t>
            </a:r>
            <a:r>
              <a:rPr dirty="0" sz="2800" spc="-8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8" name="object 8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64808" y="3589020"/>
            <a:ext cx="441960" cy="877823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6464808" y="3589020"/>
            <a:ext cx="441959" cy="87820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374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870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0" name="object 9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1208" y="4593335"/>
            <a:ext cx="441960" cy="876300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521208" y="4593335"/>
            <a:ext cx="441959" cy="876300"/>
          </a:xfrm>
          <a:prstGeom prst="rect">
            <a:avLst/>
          </a:prstGeom>
          <a:ln w="6095">
            <a:solidFill>
              <a:srgbClr val="4471C4"/>
            </a:solidFill>
          </a:ln>
        </p:spPr>
        <p:txBody>
          <a:bodyPr wrap="square" lIns="0" tIns="23685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64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49832" y="4806442"/>
            <a:ext cx="5054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578355" y="4582667"/>
            <a:ext cx="801370" cy="876300"/>
            <a:chOff x="1578355" y="4582667"/>
            <a:chExt cx="801370" cy="876300"/>
          </a:xfrm>
        </p:grpSpPr>
        <p:sp>
          <p:nvSpPr>
            <p:cNvPr id="94" name="object 94"/>
            <p:cNvSpPr/>
            <p:nvPr/>
          </p:nvSpPr>
          <p:spPr>
            <a:xfrm>
              <a:off x="1578355" y="4895595"/>
              <a:ext cx="801370" cy="282575"/>
            </a:xfrm>
            <a:custGeom>
              <a:avLst/>
              <a:gdLst/>
              <a:ahLst/>
              <a:cxnLst/>
              <a:rect l="l" t="t" r="r" b="b"/>
              <a:pathLst>
                <a:path w="801369" h="282575">
                  <a:moveTo>
                    <a:pt x="711326" y="0"/>
                  </a:moveTo>
                  <a:lnTo>
                    <a:pt x="707263" y="11429"/>
                  </a:lnTo>
                  <a:lnTo>
                    <a:pt x="723644" y="18504"/>
                  </a:lnTo>
                  <a:lnTo>
                    <a:pt x="737727" y="28305"/>
                  </a:lnTo>
                  <a:lnTo>
                    <a:pt x="766266" y="73852"/>
                  </a:lnTo>
                  <a:lnTo>
                    <a:pt x="774561" y="115623"/>
                  </a:lnTo>
                  <a:lnTo>
                    <a:pt x="775588" y="139699"/>
                  </a:lnTo>
                  <a:lnTo>
                    <a:pt x="774543" y="164580"/>
                  </a:lnTo>
                  <a:lnTo>
                    <a:pt x="766212" y="207529"/>
                  </a:lnTo>
                  <a:lnTo>
                    <a:pt x="737742" y="253777"/>
                  </a:lnTo>
                  <a:lnTo>
                    <a:pt x="707770" y="270763"/>
                  </a:lnTo>
                  <a:lnTo>
                    <a:pt x="711326" y="282320"/>
                  </a:lnTo>
                  <a:lnTo>
                    <a:pt x="749823" y="264239"/>
                  </a:lnTo>
                  <a:lnTo>
                    <a:pt x="778129" y="232917"/>
                  </a:lnTo>
                  <a:lnTo>
                    <a:pt x="795559" y="191071"/>
                  </a:lnTo>
                  <a:lnTo>
                    <a:pt x="801369" y="141223"/>
                  </a:lnTo>
                  <a:lnTo>
                    <a:pt x="799917" y="115339"/>
                  </a:lnTo>
                  <a:lnTo>
                    <a:pt x="788296" y="69429"/>
                  </a:lnTo>
                  <a:lnTo>
                    <a:pt x="765173" y="32093"/>
                  </a:lnTo>
                  <a:lnTo>
                    <a:pt x="731783" y="7379"/>
                  </a:lnTo>
                  <a:lnTo>
                    <a:pt x="711326" y="0"/>
                  </a:lnTo>
                  <a:close/>
                </a:path>
                <a:path w="801369" h="282575">
                  <a:moveTo>
                    <a:pt x="90043" y="0"/>
                  </a:moveTo>
                  <a:lnTo>
                    <a:pt x="51641" y="18081"/>
                  </a:lnTo>
                  <a:lnTo>
                    <a:pt x="23240" y="49402"/>
                  </a:lnTo>
                  <a:lnTo>
                    <a:pt x="5810" y="91408"/>
                  </a:lnTo>
                  <a:lnTo>
                    <a:pt x="0" y="141223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0"/>
                  </a:lnTo>
                  <a:lnTo>
                    <a:pt x="93599" y="270763"/>
                  </a:lnTo>
                  <a:lnTo>
                    <a:pt x="77529" y="263663"/>
                  </a:lnTo>
                  <a:lnTo>
                    <a:pt x="63627" y="253777"/>
                  </a:lnTo>
                  <a:lnTo>
                    <a:pt x="35157" y="207529"/>
                  </a:lnTo>
                  <a:lnTo>
                    <a:pt x="26826" y="164580"/>
                  </a:lnTo>
                  <a:lnTo>
                    <a:pt x="25781" y="139699"/>
                  </a:lnTo>
                  <a:lnTo>
                    <a:pt x="26826" y="115623"/>
                  </a:lnTo>
                  <a:lnTo>
                    <a:pt x="35157" y="73852"/>
                  </a:lnTo>
                  <a:lnTo>
                    <a:pt x="63738" y="28305"/>
                  </a:lnTo>
                  <a:lnTo>
                    <a:pt x="94106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2599" y="4582667"/>
              <a:ext cx="441960" cy="87630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1752600" y="4582667"/>
            <a:ext cx="441959" cy="87630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3685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864"/>
              </a:spcBef>
            </a:pP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876288" y="5702808"/>
            <a:ext cx="451484" cy="855344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65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8" name="object 9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25495" y="5725667"/>
            <a:ext cx="807719" cy="832104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2825495" y="5725667"/>
            <a:ext cx="807720" cy="83248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969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97223" y="5911088"/>
            <a:ext cx="31324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1471930" algn="l"/>
                <a:tab pos="1922145" algn="l"/>
                <a:tab pos="2331085" algn="l"/>
                <a:tab pos="2929255" algn="l"/>
              </a:tabLst>
            </a:pPr>
            <a:r>
              <a:rPr dirty="0" sz="2400">
                <a:latin typeface="Cambria Math"/>
                <a:cs typeface="Cambria Math"/>
              </a:rPr>
              <a:t>𝜎	</a:t>
            </a: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24305" sz="2400" spc="-7">
                <a:latin typeface="Calibri"/>
                <a:cs typeface="Calibri"/>
              </a:rPr>
              <a:t>1	</a:t>
            </a:r>
            <a:r>
              <a:rPr dirty="0" sz="2400">
                <a:latin typeface="Calibri"/>
                <a:cs typeface="Calibri"/>
              </a:rPr>
              <a:t>x	</a:t>
            </a:r>
            <a:r>
              <a:rPr dirty="0" baseline="3472" sz="3600">
                <a:latin typeface="Calibri"/>
                <a:cs typeface="Calibri"/>
              </a:rPr>
              <a:t>+	</a:t>
            </a:r>
            <a:r>
              <a:rPr dirty="0" baseline="2314" sz="3600" spc="-7">
                <a:latin typeface="Calibri"/>
                <a:cs typeface="Calibri"/>
              </a:rPr>
              <a:t>b</a:t>
            </a:r>
            <a:r>
              <a:rPr dirty="0" baseline="27777" sz="2400" spc="-7">
                <a:latin typeface="Calibri"/>
                <a:cs typeface="Calibri"/>
              </a:rPr>
              <a:t>1	</a:t>
            </a:r>
            <a:r>
              <a:rPr dirty="0" baseline="1157" sz="3600">
                <a:latin typeface="Calibri"/>
                <a:cs typeface="Calibri"/>
              </a:rPr>
              <a:t>+</a:t>
            </a:r>
            <a:endParaRPr baseline="1157" sz="3600">
              <a:latin typeface="Calibri"/>
              <a:cs typeface="Calibri"/>
            </a:endParaRPr>
          </a:p>
        </p:txBody>
      </p:sp>
      <p:pic>
        <p:nvPicPr>
          <p:cNvPr id="101" name="object 10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090916" y="5684520"/>
            <a:ext cx="451103" cy="854963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8090916" y="5684520"/>
            <a:ext cx="451484" cy="855344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060"/>
              </a:spcBef>
            </a:pPr>
            <a:r>
              <a:rPr dirty="0" baseline="-16203" sz="3600" spc="-7">
                <a:latin typeface="Calibri"/>
                <a:cs typeface="Calibri"/>
              </a:rPr>
              <a:t>b</a:t>
            </a:r>
            <a:r>
              <a:rPr dirty="0" sz="1600" spc="-5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29283" y="5718047"/>
            <a:ext cx="807720" cy="832104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1129283" y="5718047"/>
            <a:ext cx="807720" cy="83248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975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059177" y="5830315"/>
            <a:ext cx="6165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baseline="-10416" sz="3600">
                <a:latin typeface="Cambria Math"/>
                <a:cs typeface="Cambria Math"/>
              </a:rPr>
              <a:t>𝜎</a:t>
            </a:r>
            <a:endParaRPr baseline="-10416" sz="3600">
              <a:latin typeface="Cambria Math"/>
              <a:cs typeface="Cambria Math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573009" y="5786120"/>
            <a:ext cx="5041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</a:t>
            </a:r>
            <a:r>
              <a:rPr dirty="0" sz="2800" spc="-395">
                <a:latin typeface="Calibri"/>
                <a:cs typeface="Calibri"/>
              </a:rPr>
              <a:t> </a:t>
            </a:r>
            <a:r>
              <a:rPr dirty="0" baseline="-11574" sz="3600">
                <a:latin typeface="Calibri"/>
                <a:cs typeface="Calibri"/>
              </a:rPr>
              <a:t>+</a:t>
            </a:r>
            <a:endParaRPr baseline="-11574" sz="36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877311" y="2528316"/>
            <a:ext cx="457200" cy="861060"/>
            <a:chOff x="2877311" y="2528316"/>
            <a:chExt cx="457200" cy="861060"/>
          </a:xfrm>
        </p:grpSpPr>
        <p:pic>
          <p:nvPicPr>
            <p:cNvPr id="108" name="object 10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80359" y="2531364"/>
              <a:ext cx="451103" cy="85496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880359" y="2531364"/>
              <a:ext cx="451484" cy="855344"/>
            </a:xfrm>
            <a:custGeom>
              <a:avLst/>
              <a:gdLst/>
              <a:ahLst/>
              <a:cxnLst/>
              <a:rect l="l" t="t" r="r" b="b"/>
              <a:pathLst>
                <a:path w="451485" h="855345">
                  <a:moveTo>
                    <a:pt x="0" y="854963"/>
                  </a:moveTo>
                  <a:lnTo>
                    <a:pt x="451103" y="854963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854963"/>
                  </a:lnTo>
                  <a:close/>
                </a:path>
              </a:pathLst>
            </a:custGeom>
            <a:ln w="609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2962401" y="2743911"/>
            <a:ext cx="186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22422" y="2754883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856357" y="4584319"/>
            <a:ext cx="52692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Using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parallel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speed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56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Softmax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5022850" cy="1203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Softmax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output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Ordinary</a:t>
            </a:r>
            <a:r>
              <a:rPr dirty="0" u="heavy" sz="2400" spc="-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8848" y="4110228"/>
            <a:ext cx="2443480" cy="608330"/>
            <a:chOff x="688848" y="4110228"/>
            <a:chExt cx="2443480" cy="608330"/>
          </a:xfrm>
        </p:grpSpPr>
        <p:sp>
          <p:nvSpPr>
            <p:cNvPr id="5" name="object 5"/>
            <p:cNvSpPr/>
            <p:nvPr/>
          </p:nvSpPr>
          <p:spPr>
            <a:xfrm>
              <a:off x="688848" y="4320540"/>
              <a:ext cx="2443480" cy="180340"/>
            </a:xfrm>
            <a:custGeom>
              <a:avLst/>
              <a:gdLst/>
              <a:ahLst/>
              <a:cxnLst/>
              <a:rect l="l" t="t" r="r" b="b"/>
              <a:pathLst>
                <a:path w="2443480" h="180339">
                  <a:moveTo>
                    <a:pt x="630047" y="92964"/>
                  </a:moveTo>
                  <a:lnTo>
                    <a:pt x="572109" y="64008"/>
                  </a:lnTo>
                  <a:lnTo>
                    <a:pt x="456260" y="6096"/>
                  </a:lnTo>
                  <a:lnTo>
                    <a:pt x="456260" y="64008"/>
                  </a:lnTo>
                  <a:lnTo>
                    <a:pt x="0" y="64008"/>
                  </a:lnTo>
                  <a:lnTo>
                    <a:pt x="0" y="121920"/>
                  </a:lnTo>
                  <a:lnTo>
                    <a:pt x="456260" y="121920"/>
                  </a:lnTo>
                  <a:lnTo>
                    <a:pt x="456260" y="179832"/>
                  </a:lnTo>
                  <a:lnTo>
                    <a:pt x="572109" y="121920"/>
                  </a:lnTo>
                  <a:lnTo>
                    <a:pt x="630047" y="92964"/>
                  </a:lnTo>
                  <a:close/>
                </a:path>
                <a:path w="2443480" h="180339">
                  <a:moveTo>
                    <a:pt x="2442972" y="86868"/>
                  </a:moveTo>
                  <a:lnTo>
                    <a:pt x="2385060" y="57912"/>
                  </a:lnTo>
                  <a:lnTo>
                    <a:pt x="2269236" y="0"/>
                  </a:lnTo>
                  <a:lnTo>
                    <a:pt x="2269236" y="57912"/>
                  </a:lnTo>
                  <a:lnTo>
                    <a:pt x="1223772" y="57912"/>
                  </a:lnTo>
                  <a:lnTo>
                    <a:pt x="1223772" y="115824"/>
                  </a:lnTo>
                  <a:lnTo>
                    <a:pt x="2269236" y="115824"/>
                  </a:lnTo>
                  <a:lnTo>
                    <a:pt x="2269236" y="173736"/>
                  </a:lnTo>
                  <a:lnTo>
                    <a:pt x="2385060" y="115824"/>
                  </a:lnTo>
                  <a:lnTo>
                    <a:pt x="2442972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2831" y="4116324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2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5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2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9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2831" y="4116324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2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9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2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5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88848" y="4995671"/>
            <a:ext cx="2443480" cy="608330"/>
            <a:chOff x="688848" y="4995671"/>
            <a:chExt cx="2443480" cy="608330"/>
          </a:xfrm>
        </p:grpSpPr>
        <p:sp>
          <p:nvSpPr>
            <p:cNvPr id="9" name="object 9"/>
            <p:cNvSpPr/>
            <p:nvPr/>
          </p:nvSpPr>
          <p:spPr>
            <a:xfrm>
              <a:off x="688848" y="5205983"/>
              <a:ext cx="2443480" cy="181610"/>
            </a:xfrm>
            <a:custGeom>
              <a:avLst/>
              <a:gdLst/>
              <a:ahLst/>
              <a:cxnLst/>
              <a:rect l="l" t="t" r="r" b="b"/>
              <a:pathLst>
                <a:path w="2443480" h="181610">
                  <a:moveTo>
                    <a:pt x="630047" y="94488"/>
                  </a:moveTo>
                  <a:lnTo>
                    <a:pt x="572109" y="65532"/>
                  </a:lnTo>
                  <a:lnTo>
                    <a:pt x="456260" y="7632"/>
                  </a:lnTo>
                  <a:lnTo>
                    <a:pt x="456260" y="65532"/>
                  </a:lnTo>
                  <a:lnTo>
                    <a:pt x="0" y="65532"/>
                  </a:lnTo>
                  <a:lnTo>
                    <a:pt x="0" y="123444"/>
                  </a:lnTo>
                  <a:lnTo>
                    <a:pt x="456260" y="123444"/>
                  </a:lnTo>
                  <a:lnTo>
                    <a:pt x="456260" y="181356"/>
                  </a:lnTo>
                  <a:lnTo>
                    <a:pt x="572109" y="123444"/>
                  </a:lnTo>
                  <a:lnTo>
                    <a:pt x="630047" y="94488"/>
                  </a:lnTo>
                  <a:close/>
                </a:path>
                <a:path w="2443480" h="181610">
                  <a:moveTo>
                    <a:pt x="2442972" y="86868"/>
                  </a:moveTo>
                  <a:lnTo>
                    <a:pt x="2385060" y="57912"/>
                  </a:lnTo>
                  <a:lnTo>
                    <a:pt x="2269236" y="0"/>
                  </a:lnTo>
                  <a:lnTo>
                    <a:pt x="2269236" y="57912"/>
                  </a:lnTo>
                  <a:lnTo>
                    <a:pt x="1223772" y="57912"/>
                  </a:lnTo>
                  <a:lnTo>
                    <a:pt x="1223772" y="115824"/>
                  </a:lnTo>
                  <a:lnTo>
                    <a:pt x="2269236" y="115824"/>
                  </a:lnTo>
                  <a:lnTo>
                    <a:pt x="2269236" y="173736"/>
                  </a:lnTo>
                  <a:lnTo>
                    <a:pt x="2385060" y="115824"/>
                  </a:lnTo>
                  <a:lnTo>
                    <a:pt x="2442972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2831" y="5001767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2831" y="5001767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88848" y="3221735"/>
            <a:ext cx="2443480" cy="608330"/>
            <a:chOff x="688848" y="3221735"/>
            <a:chExt cx="2443480" cy="608330"/>
          </a:xfrm>
        </p:grpSpPr>
        <p:sp>
          <p:nvSpPr>
            <p:cNvPr id="13" name="object 13"/>
            <p:cNvSpPr/>
            <p:nvPr/>
          </p:nvSpPr>
          <p:spPr>
            <a:xfrm>
              <a:off x="688848" y="3432047"/>
              <a:ext cx="2443480" cy="181610"/>
            </a:xfrm>
            <a:custGeom>
              <a:avLst/>
              <a:gdLst/>
              <a:ahLst/>
              <a:cxnLst/>
              <a:rect l="l" t="t" r="r" b="b"/>
              <a:pathLst>
                <a:path w="2443480" h="181610">
                  <a:moveTo>
                    <a:pt x="630047" y="94488"/>
                  </a:moveTo>
                  <a:lnTo>
                    <a:pt x="572109" y="65532"/>
                  </a:lnTo>
                  <a:lnTo>
                    <a:pt x="456260" y="7620"/>
                  </a:lnTo>
                  <a:lnTo>
                    <a:pt x="456260" y="65532"/>
                  </a:lnTo>
                  <a:lnTo>
                    <a:pt x="0" y="65532"/>
                  </a:lnTo>
                  <a:lnTo>
                    <a:pt x="0" y="123444"/>
                  </a:lnTo>
                  <a:lnTo>
                    <a:pt x="456260" y="123444"/>
                  </a:lnTo>
                  <a:lnTo>
                    <a:pt x="456260" y="181356"/>
                  </a:lnTo>
                  <a:lnTo>
                    <a:pt x="572109" y="123444"/>
                  </a:lnTo>
                  <a:lnTo>
                    <a:pt x="630047" y="94488"/>
                  </a:lnTo>
                  <a:close/>
                </a:path>
                <a:path w="2443480" h="181610">
                  <a:moveTo>
                    <a:pt x="2442972" y="86868"/>
                  </a:moveTo>
                  <a:lnTo>
                    <a:pt x="2385060" y="57912"/>
                  </a:lnTo>
                  <a:lnTo>
                    <a:pt x="2269236" y="0"/>
                  </a:lnTo>
                  <a:lnTo>
                    <a:pt x="2269236" y="57912"/>
                  </a:lnTo>
                  <a:lnTo>
                    <a:pt x="1223772" y="57912"/>
                  </a:lnTo>
                  <a:lnTo>
                    <a:pt x="1223772" y="115824"/>
                  </a:lnTo>
                  <a:lnTo>
                    <a:pt x="2269236" y="115824"/>
                  </a:lnTo>
                  <a:lnTo>
                    <a:pt x="2269236" y="173748"/>
                  </a:lnTo>
                  <a:lnTo>
                    <a:pt x="2385047" y="115824"/>
                  </a:lnTo>
                  <a:lnTo>
                    <a:pt x="2442972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22831" y="3227831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9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22831" y="3227831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9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99314" y="3039407"/>
            <a:ext cx="1317625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4050"/>
              </a:lnSpc>
              <a:spcBef>
                <a:spcPts val="135"/>
              </a:spcBef>
              <a:tabLst>
                <a:tab pos="318135" algn="l"/>
                <a:tab pos="1184275" algn="l"/>
              </a:tabLst>
            </a:pPr>
            <a:r>
              <a:rPr dirty="0" sz="2550" spc="5" i="1">
                <a:latin typeface="Times New Roman"/>
                <a:cs typeface="Times New Roman"/>
              </a:rPr>
              <a:t>y	</a:t>
            </a:r>
            <a:r>
              <a:rPr dirty="0" sz="2550" spc="-215">
                <a:latin typeface="Symbol"/>
                <a:cs typeface="Symbol"/>
              </a:rPr>
              <a:t></a:t>
            </a:r>
            <a:r>
              <a:rPr dirty="0" sz="2700" spc="-215">
                <a:latin typeface="Symbol"/>
                <a:cs typeface="Symbol"/>
              </a:rPr>
              <a:t></a:t>
            </a:r>
            <a:r>
              <a:rPr dirty="0" sz="4050" spc="-215">
                <a:latin typeface="Symbol"/>
                <a:cs typeface="Symbol"/>
              </a:rPr>
              <a:t></a:t>
            </a:r>
            <a:r>
              <a:rPr dirty="0" sz="2550" spc="-215" i="1">
                <a:latin typeface="Times New Roman"/>
                <a:cs typeface="Times New Roman"/>
              </a:rPr>
              <a:t>z	</a:t>
            </a:r>
            <a:r>
              <a:rPr dirty="0" sz="4050" spc="-509">
                <a:latin typeface="Symbol"/>
                <a:cs typeface="Symbol"/>
              </a:rPr>
              <a:t></a:t>
            </a:r>
            <a:endParaRPr sz="4050">
              <a:latin typeface="Symbol"/>
              <a:cs typeface="Symbol"/>
            </a:endParaRPr>
          </a:p>
          <a:p>
            <a:pPr algn="ctr" marR="43180">
              <a:lnSpc>
                <a:spcPts val="930"/>
              </a:lnSpc>
              <a:tabLst>
                <a:tab pos="884555" algn="l"/>
              </a:tabLst>
            </a:pPr>
            <a:r>
              <a:rPr dirty="0" sz="1450" spc="20">
                <a:latin typeface="Times New Roman"/>
                <a:cs typeface="Times New Roman"/>
              </a:rPr>
              <a:t>1	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2582" y="3974625"/>
            <a:ext cx="13538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079"/>
              </a:lnSpc>
              <a:spcBef>
                <a:spcPts val="100"/>
              </a:spcBef>
              <a:tabLst>
                <a:tab pos="353695" algn="l"/>
                <a:tab pos="1220470" algn="l"/>
              </a:tabLst>
            </a:pPr>
            <a:r>
              <a:rPr dirty="0" sz="2550" spc="5" i="1">
                <a:latin typeface="Times New Roman"/>
                <a:cs typeface="Times New Roman"/>
              </a:rPr>
              <a:t>y	</a:t>
            </a:r>
            <a:r>
              <a:rPr dirty="0" sz="2550" spc="-215">
                <a:latin typeface="Symbol"/>
                <a:cs typeface="Symbol"/>
              </a:rPr>
              <a:t></a:t>
            </a:r>
            <a:r>
              <a:rPr dirty="0" sz="2700" spc="-215">
                <a:latin typeface="Symbol"/>
                <a:cs typeface="Symbol"/>
              </a:rPr>
              <a:t></a:t>
            </a:r>
            <a:r>
              <a:rPr dirty="0" sz="4100" spc="-215">
                <a:latin typeface="Symbol"/>
                <a:cs typeface="Symbol"/>
              </a:rPr>
              <a:t></a:t>
            </a:r>
            <a:r>
              <a:rPr dirty="0" sz="2550" spc="-215" i="1">
                <a:latin typeface="Times New Roman"/>
                <a:cs typeface="Times New Roman"/>
              </a:rPr>
              <a:t>z	</a:t>
            </a:r>
            <a:r>
              <a:rPr dirty="0" sz="4100" spc="-525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  <a:p>
            <a:pPr algn="ctr" marR="635">
              <a:lnSpc>
                <a:spcPts val="960"/>
              </a:lnSpc>
              <a:tabLst>
                <a:tab pos="920750" algn="l"/>
              </a:tabLst>
            </a:pPr>
            <a:r>
              <a:rPr dirty="0" sz="1500" spc="-5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7823" y="4842328"/>
            <a:ext cx="1341755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4050"/>
              </a:lnSpc>
              <a:spcBef>
                <a:spcPts val="135"/>
              </a:spcBef>
              <a:tabLst>
                <a:tab pos="342265" algn="l"/>
                <a:tab pos="1209040" algn="l"/>
              </a:tabLst>
            </a:pPr>
            <a:r>
              <a:rPr dirty="0" sz="2550" i="1">
                <a:latin typeface="Times New Roman"/>
                <a:cs typeface="Times New Roman"/>
              </a:rPr>
              <a:t>y	</a:t>
            </a:r>
            <a:r>
              <a:rPr dirty="0" sz="2550" spc="-215">
                <a:latin typeface="Symbol"/>
                <a:cs typeface="Symbol"/>
              </a:rPr>
              <a:t></a:t>
            </a:r>
            <a:r>
              <a:rPr dirty="0" sz="2700" spc="-215">
                <a:latin typeface="Symbol"/>
                <a:cs typeface="Symbol"/>
              </a:rPr>
              <a:t></a:t>
            </a:r>
            <a:r>
              <a:rPr dirty="0" sz="4050" spc="-215">
                <a:latin typeface="Symbol"/>
                <a:cs typeface="Symbol"/>
              </a:rPr>
              <a:t></a:t>
            </a:r>
            <a:r>
              <a:rPr dirty="0" sz="2550" spc="-215" i="1">
                <a:latin typeface="Times New Roman"/>
                <a:cs typeface="Times New Roman"/>
              </a:rPr>
              <a:t>z	</a:t>
            </a:r>
            <a:r>
              <a:rPr dirty="0" sz="4050" spc="-509">
                <a:latin typeface="Symbol"/>
                <a:cs typeface="Symbol"/>
              </a:rPr>
              <a:t></a:t>
            </a:r>
            <a:endParaRPr sz="4050">
              <a:latin typeface="Symbol"/>
              <a:cs typeface="Symbol"/>
            </a:endParaRPr>
          </a:p>
          <a:p>
            <a:pPr algn="ctr" marR="12065">
              <a:lnSpc>
                <a:spcPts val="930"/>
              </a:lnSpc>
              <a:tabLst>
                <a:tab pos="908685" algn="l"/>
              </a:tabLst>
            </a:pPr>
            <a:r>
              <a:rPr dirty="0" sz="1450" spc="20">
                <a:latin typeface="Times New Roman"/>
                <a:cs typeface="Times New Roman"/>
              </a:rPr>
              <a:t>3	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931" y="3498557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902" y="3281777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049" y="4385525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850" y="4168745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978" y="5016119"/>
            <a:ext cx="30226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550" spc="15" i="1">
                <a:latin typeface="Times New Roman"/>
                <a:cs typeface="Times New Roman"/>
              </a:rPr>
              <a:t>z</a:t>
            </a:r>
            <a:r>
              <a:rPr dirty="0" baseline="-24074" sz="2250" spc="22">
                <a:latin typeface="Times New Roman"/>
                <a:cs typeface="Times New Roman"/>
              </a:rPr>
              <a:t>3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6271" y="3256636"/>
            <a:ext cx="35306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95">
                <a:latin typeface="Symbol"/>
                <a:cs typeface="Symbol"/>
              </a:rPr>
              <a:t>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4077" y="4148328"/>
            <a:ext cx="356235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80">
                <a:latin typeface="Symbol"/>
                <a:cs typeface="Symbol"/>
              </a:rPr>
              <a:t>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6081" y="5019422"/>
            <a:ext cx="35750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-70">
                <a:latin typeface="Symbol"/>
                <a:cs typeface="Symbol"/>
              </a:rPr>
              <a:t>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3096" y="3615690"/>
            <a:ext cx="32518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general,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output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any</a:t>
            </a:r>
            <a:r>
              <a:rPr dirty="0" sz="2400" spc="-10">
                <a:latin typeface="Calibri"/>
                <a:cs typeface="Calibri"/>
              </a:rPr>
              <a:t> value.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3096" y="4726051"/>
            <a:ext cx="355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May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easy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8848" y="3035554"/>
            <a:ext cx="5871210" cy="3536315"/>
            <a:chOff x="688848" y="3035554"/>
            <a:chExt cx="5871210" cy="3536315"/>
          </a:xfrm>
        </p:grpSpPr>
        <p:sp>
          <p:nvSpPr>
            <p:cNvPr id="3" name="object 3"/>
            <p:cNvSpPr/>
            <p:nvPr/>
          </p:nvSpPr>
          <p:spPr>
            <a:xfrm>
              <a:off x="996696" y="3041904"/>
              <a:ext cx="5556885" cy="3523615"/>
            </a:xfrm>
            <a:custGeom>
              <a:avLst/>
              <a:gdLst/>
              <a:ahLst/>
              <a:cxnLst/>
              <a:rect l="l" t="t" r="r" b="b"/>
              <a:pathLst>
                <a:path w="5556884" h="3523615">
                  <a:moveTo>
                    <a:pt x="5556504" y="0"/>
                  </a:moveTo>
                  <a:lnTo>
                    <a:pt x="0" y="0"/>
                  </a:lnTo>
                  <a:lnTo>
                    <a:pt x="0" y="3523488"/>
                  </a:lnTo>
                  <a:lnTo>
                    <a:pt x="5556504" y="3523488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6696" y="3041904"/>
              <a:ext cx="5556885" cy="3523615"/>
            </a:xfrm>
            <a:custGeom>
              <a:avLst/>
              <a:gdLst/>
              <a:ahLst/>
              <a:cxnLst/>
              <a:rect l="l" t="t" r="r" b="b"/>
              <a:pathLst>
                <a:path w="5556884" h="3523615">
                  <a:moveTo>
                    <a:pt x="0" y="3523488"/>
                  </a:moveTo>
                  <a:lnTo>
                    <a:pt x="5556504" y="3523488"/>
                  </a:lnTo>
                  <a:lnTo>
                    <a:pt x="5556504" y="0"/>
                  </a:lnTo>
                  <a:lnTo>
                    <a:pt x="0" y="0"/>
                  </a:lnTo>
                  <a:lnTo>
                    <a:pt x="0" y="352348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8848" y="3439667"/>
              <a:ext cx="630555" cy="1948180"/>
            </a:xfrm>
            <a:custGeom>
              <a:avLst/>
              <a:gdLst/>
              <a:ahLst/>
              <a:cxnLst/>
              <a:rect l="l" t="t" r="r" b="b"/>
              <a:pathLst>
                <a:path w="630555" h="1948179">
                  <a:moveTo>
                    <a:pt x="630047" y="1860804"/>
                  </a:moveTo>
                  <a:lnTo>
                    <a:pt x="572109" y="1831848"/>
                  </a:lnTo>
                  <a:lnTo>
                    <a:pt x="456260" y="1773948"/>
                  </a:lnTo>
                  <a:lnTo>
                    <a:pt x="456260" y="1831848"/>
                  </a:lnTo>
                  <a:lnTo>
                    <a:pt x="0" y="1831848"/>
                  </a:lnTo>
                  <a:lnTo>
                    <a:pt x="0" y="1889760"/>
                  </a:lnTo>
                  <a:lnTo>
                    <a:pt x="456260" y="1889760"/>
                  </a:lnTo>
                  <a:lnTo>
                    <a:pt x="456260" y="1947672"/>
                  </a:lnTo>
                  <a:lnTo>
                    <a:pt x="572109" y="1889760"/>
                  </a:lnTo>
                  <a:lnTo>
                    <a:pt x="630047" y="1860804"/>
                  </a:lnTo>
                  <a:close/>
                </a:path>
                <a:path w="630555" h="1948179">
                  <a:moveTo>
                    <a:pt x="630047" y="973836"/>
                  </a:moveTo>
                  <a:lnTo>
                    <a:pt x="572109" y="944880"/>
                  </a:lnTo>
                  <a:lnTo>
                    <a:pt x="456260" y="886968"/>
                  </a:lnTo>
                  <a:lnTo>
                    <a:pt x="456260" y="944880"/>
                  </a:lnTo>
                  <a:lnTo>
                    <a:pt x="0" y="944880"/>
                  </a:lnTo>
                  <a:lnTo>
                    <a:pt x="0" y="1002792"/>
                  </a:lnTo>
                  <a:lnTo>
                    <a:pt x="456260" y="1002792"/>
                  </a:lnTo>
                  <a:lnTo>
                    <a:pt x="456260" y="1060704"/>
                  </a:lnTo>
                  <a:lnTo>
                    <a:pt x="572109" y="1002792"/>
                  </a:lnTo>
                  <a:lnTo>
                    <a:pt x="630047" y="973836"/>
                  </a:lnTo>
                  <a:close/>
                </a:path>
                <a:path w="630555" h="1948179">
                  <a:moveTo>
                    <a:pt x="630047" y="86868"/>
                  </a:moveTo>
                  <a:lnTo>
                    <a:pt x="572109" y="57912"/>
                  </a:lnTo>
                  <a:lnTo>
                    <a:pt x="456260" y="0"/>
                  </a:lnTo>
                  <a:lnTo>
                    <a:pt x="456260" y="57912"/>
                  </a:lnTo>
                  <a:lnTo>
                    <a:pt x="0" y="57912"/>
                  </a:lnTo>
                  <a:lnTo>
                    <a:pt x="0" y="115824"/>
                  </a:lnTo>
                  <a:lnTo>
                    <a:pt x="456260" y="115824"/>
                  </a:lnTo>
                  <a:lnTo>
                    <a:pt x="456260" y="173736"/>
                  </a:lnTo>
                  <a:lnTo>
                    <a:pt x="572109" y="115824"/>
                  </a:lnTo>
                  <a:lnTo>
                    <a:pt x="630047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2831" y="3227832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9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2831" y="3227832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9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2831" y="4116324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2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5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2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9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2831" y="4116324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2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9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2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5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2831" y="5001768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297180" y="0"/>
                  </a:moveTo>
                  <a:lnTo>
                    <a:pt x="248986" y="3898"/>
                  </a:lnTo>
                  <a:lnTo>
                    <a:pt x="203265" y="15185"/>
                  </a:lnTo>
                  <a:lnTo>
                    <a:pt x="160628" y="33247"/>
                  </a:lnTo>
                  <a:lnTo>
                    <a:pt x="121688" y="57473"/>
                  </a:lnTo>
                  <a:lnTo>
                    <a:pt x="87058" y="87248"/>
                  </a:lnTo>
                  <a:lnTo>
                    <a:pt x="57351" y="121962"/>
                  </a:lnTo>
                  <a:lnTo>
                    <a:pt x="33179" y="161001"/>
                  </a:lnTo>
                  <a:lnTo>
                    <a:pt x="15154" y="203752"/>
                  </a:lnTo>
                  <a:lnTo>
                    <a:pt x="3890" y="249603"/>
                  </a:lnTo>
                  <a:lnTo>
                    <a:pt x="0" y="297941"/>
                  </a:lnTo>
                  <a:lnTo>
                    <a:pt x="3890" y="346280"/>
                  </a:lnTo>
                  <a:lnTo>
                    <a:pt x="15154" y="392131"/>
                  </a:lnTo>
                  <a:lnTo>
                    <a:pt x="33179" y="434882"/>
                  </a:lnTo>
                  <a:lnTo>
                    <a:pt x="57351" y="473921"/>
                  </a:lnTo>
                  <a:lnTo>
                    <a:pt x="87058" y="508634"/>
                  </a:lnTo>
                  <a:lnTo>
                    <a:pt x="121688" y="538410"/>
                  </a:lnTo>
                  <a:lnTo>
                    <a:pt x="160628" y="562636"/>
                  </a:lnTo>
                  <a:lnTo>
                    <a:pt x="203265" y="580698"/>
                  </a:lnTo>
                  <a:lnTo>
                    <a:pt x="248986" y="591985"/>
                  </a:lnTo>
                  <a:lnTo>
                    <a:pt x="297180" y="595883"/>
                  </a:lnTo>
                  <a:lnTo>
                    <a:pt x="345373" y="591985"/>
                  </a:lnTo>
                  <a:lnTo>
                    <a:pt x="391094" y="580698"/>
                  </a:lnTo>
                  <a:lnTo>
                    <a:pt x="433731" y="562636"/>
                  </a:lnTo>
                  <a:lnTo>
                    <a:pt x="472671" y="538410"/>
                  </a:lnTo>
                  <a:lnTo>
                    <a:pt x="507301" y="508634"/>
                  </a:lnTo>
                  <a:lnTo>
                    <a:pt x="537008" y="473921"/>
                  </a:lnTo>
                  <a:lnTo>
                    <a:pt x="561180" y="434882"/>
                  </a:lnTo>
                  <a:lnTo>
                    <a:pt x="579205" y="392131"/>
                  </a:lnTo>
                  <a:lnTo>
                    <a:pt x="590469" y="346280"/>
                  </a:lnTo>
                  <a:lnTo>
                    <a:pt x="594360" y="297941"/>
                  </a:lnTo>
                  <a:lnTo>
                    <a:pt x="590469" y="249603"/>
                  </a:lnTo>
                  <a:lnTo>
                    <a:pt x="579205" y="203752"/>
                  </a:lnTo>
                  <a:lnTo>
                    <a:pt x="561180" y="161001"/>
                  </a:lnTo>
                  <a:lnTo>
                    <a:pt x="537008" y="121962"/>
                  </a:lnTo>
                  <a:lnTo>
                    <a:pt x="507301" y="87248"/>
                  </a:lnTo>
                  <a:lnTo>
                    <a:pt x="472671" y="57473"/>
                  </a:lnTo>
                  <a:lnTo>
                    <a:pt x="433731" y="33247"/>
                  </a:lnTo>
                  <a:lnTo>
                    <a:pt x="391094" y="15185"/>
                  </a:lnTo>
                  <a:lnTo>
                    <a:pt x="345373" y="3898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2831" y="5001768"/>
              <a:ext cx="594360" cy="596265"/>
            </a:xfrm>
            <a:custGeom>
              <a:avLst/>
              <a:gdLst/>
              <a:ahLst/>
              <a:cxnLst/>
              <a:rect l="l" t="t" r="r" b="b"/>
              <a:pathLst>
                <a:path w="594360" h="596264">
                  <a:moveTo>
                    <a:pt x="0" y="297941"/>
                  </a:moveTo>
                  <a:lnTo>
                    <a:pt x="3890" y="249603"/>
                  </a:lnTo>
                  <a:lnTo>
                    <a:pt x="15154" y="203752"/>
                  </a:lnTo>
                  <a:lnTo>
                    <a:pt x="33179" y="161001"/>
                  </a:lnTo>
                  <a:lnTo>
                    <a:pt x="57351" y="121962"/>
                  </a:lnTo>
                  <a:lnTo>
                    <a:pt x="87058" y="87248"/>
                  </a:lnTo>
                  <a:lnTo>
                    <a:pt x="121688" y="57473"/>
                  </a:lnTo>
                  <a:lnTo>
                    <a:pt x="160628" y="33247"/>
                  </a:lnTo>
                  <a:lnTo>
                    <a:pt x="203265" y="15185"/>
                  </a:lnTo>
                  <a:lnTo>
                    <a:pt x="248986" y="3898"/>
                  </a:lnTo>
                  <a:lnTo>
                    <a:pt x="297180" y="0"/>
                  </a:lnTo>
                  <a:lnTo>
                    <a:pt x="345373" y="3898"/>
                  </a:lnTo>
                  <a:lnTo>
                    <a:pt x="391094" y="15185"/>
                  </a:lnTo>
                  <a:lnTo>
                    <a:pt x="433731" y="33247"/>
                  </a:lnTo>
                  <a:lnTo>
                    <a:pt x="472671" y="57473"/>
                  </a:lnTo>
                  <a:lnTo>
                    <a:pt x="507301" y="87248"/>
                  </a:lnTo>
                  <a:lnTo>
                    <a:pt x="537008" y="121962"/>
                  </a:lnTo>
                  <a:lnTo>
                    <a:pt x="561180" y="161001"/>
                  </a:lnTo>
                  <a:lnTo>
                    <a:pt x="579205" y="203752"/>
                  </a:lnTo>
                  <a:lnTo>
                    <a:pt x="590469" y="249603"/>
                  </a:lnTo>
                  <a:lnTo>
                    <a:pt x="594360" y="297941"/>
                  </a:lnTo>
                  <a:lnTo>
                    <a:pt x="590469" y="346280"/>
                  </a:lnTo>
                  <a:lnTo>
                    <a:pt x="579205" y="392131"/>
                  </a:lnTo>
                  <a:lnTo>
                    <a:pt x="561180" y="434882"/>
                  </a:lnTo>
                  <a:lnTo>
                    <a:pt x="537008" y="473921"/>
                  </a:lnTo>
                  <a:lnTo>
                    <a:pt x="507301" y="508634"/>
                  </a:lnTo>
                  <a:lnTo>
                    <a:pt x="472671" y="538410"/>
                  </a:lnTo>
                  <a:lnTo>
                    <a:pt x="433731" y="562636"/>
                  </a:lnTo>
                  <a:lnTo>
                    <a:pt x="391094" y="580698"/>
                  </a:lnTo>
                  <a:lnTo>
                    <a:pt x="345373" y="591985"/>
                  </a:lnTo>
                  <a:lnTo>
                    <a:pt x="297180" y="595883"/>
                  </a:lnTo>
                  <a:lnTo>
                    <a:pt x="248986" y="591985"/>
                  </a:lnTo>
                  <a:lnTo>
                    <a:pt x="203265" y="580698"/>
                  </a:lnTo>
                  <a:lnTo>
                    <a:pt x="160628" y="562636"/>
                  </a:lnTo>
                  <a:lnTo>
                    <a:pt x="121688" y="538410"/>
                  </a:lnTo>
                  <a:lnTo>
                    <a:pt x="87058" y="508634"/>
                  </a:lnTo>
                  <a:lnTo>
                    <a:pt x="57351" y="473921"/>
                  </a:lnTo>
                  <a:lnTo>
                    <a:pt x="33179" y="434882"/>
                  </a:lnTo>
                  <a:lnTo>
                    <a:pt x="15154" y="392131"/>
                  </a:lnTo>
                  <a:lnTo>
                    <a:pt x="3890" y="346280"/>
                  </a:lnTo>
                  <a:lnTo>
                    <a:pt x="0" y="29794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56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Softmax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707542" y="1793189"/>
            <a:ext cx="5022850" cy="106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Softmax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output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 marL="2279650">
              <a:lnSpc>
                <a:spcPct val="100000"/>
              </a:lnSpc>
              <a:spcBef>
                <a:spcPts val="1964"/>
              </a:spcBef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Softmax</a:t>
            </a:r>
            <a:r>
              <a:rPr dirty="0" u="heavy" sz="2400" spc="-4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931" y="3498557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902" y="3281777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049" y="4385525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850" y="4168745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646" y="5232878"/>
            <a:ext cx="120014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378" y="5016119"/>
            <a:ext cx="15176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i="1"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8582" y="3274019"/>
            <a:ext cx="17018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9713" y="4166118"/>
            <a:ext cx="17081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1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1442" y="5037287"/>
            <a:ext cx="17018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17192" y="3439667"/>
            <a:ext cx="1735455" cy="1948180"/>
          </a:xfrm>
          <a:custGeom>
            <a:avLst/>
            <a:gdLst/>
            <a:ahLst/>
            <a:cxnLst/>
            <a:rect l="l" t="t" r="r" b="b"/>
            <a:pathLst>
              <a:path w="1735454" h="1948179">
                <a:moveTo>
                  <a:pt x="504317" y="86868"/>
                </a:moveTo>
                <a:lnTo>
                  <a:pt x="446392" y="57912"/>
                </a:lnTo>
                <a:lnTo>
                  <a:pt x="330581" y="0"/>
                </a:lnTo>
                <a:lnTo>
                  <a:pt x="330581" y="57912"/>
                </a:lnTo>
                <a:lnTo>
                  <a:pt x="0" y="57912"/>
                </a:lnTo>
                <a:lnTo>
                  <a:pt x="0" y="115824"/>
                </a:lnTo>
                <a:lnTo>
                  <a:pt x="330581" y="115824"/>
                </a:lnTo>
                <a:lnTo>
                  <a:pt x="330581" y="173736"/>
                </a:lnTo>
                <a:lnTo>
                  <a:pt x="446405" y="115824"/>
                </a:lnTo>
                <a:lnTo>
                  <a:pt x="504317" y="86868"/>
                </a:lnTo>
                <a:close/>
              </a:path>
              <a:path w="1735454" h="1948179">
                <a:moveTo>
                  <a:pt x="1182878" y="973836"/>
                </a:moveTo>
                <a:lnTo>
                  <a:pt x="1124966" y="944880"/>
                </a:lnTo>
                <a:lnTo>
                  <a:pt x="1009142" y="886968"/>
                </a:lnTo>
                <a:lnTo>
                  <a:pt x="1009142" y="944880"/>
                </a:lnTo>
                <a:lnTo>
                  <a:pt x="0" y="944880"/>
                </a:lnTo>
                <a:lnTo>
                  <a:pt x="0" y="1002792"/>
                </a:lnTo>
                <a:lnTo>
                  <a:pt x="1009142" y="1002792"/>
                </a:lnTo>
                <a:lnTo>
                  <a:pt x="1009142" y="1060704"/>
                </a:lnTo>
                <a:lnTo>
                  <a:pt x="1124966" y="1002792"/>
                </a:lnTo>
                <a:lnTo>
                  <a:pt x="1182878" y="973836"/>
                </a:lnTo>
                <a:close/>
              </a:path>
              <a:path w="1735454" h="1948179">
                <a:moveTo>
                  <a:pt x="1735328" y="1860804"/>
                </a:moveTo>
                <a:lnTo>
                  <a:pt x="1677416" y="1831848"/>
                </a:lnTo>
                <a:lnTo>
                  <a:pt x="1561592" y="1773948"/>
                </a:lnTo>
                <a:lnTo>
                  <a:pt x="1561592" y="1831848"/>
                </a:lnTo>
                <a:lnTo>
                  <a:pt x="0" y="1831848"/>
                </a:lnTo>
                <a:lnTo>
                  <a:pt x="0" y="1889760"/>
                </a:lnTo>
                <a:lnTo>
                  <a:pt x="1561592" y="1889760"/>
                </a:lnTo>
                <a:lnTo>
                  <a:pt x="1561592" y="1947672"/>
                </a:lnTo>
                <a:lnTo>
                  <a:pt x="1677416" y="1889760"/>
                </a:lnTo>
                <a:lnTo>
                  <a:pt x="1735328" y="1860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54451" y="3342759"/>
            <a:ext cx="93345" cy="187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3195" y="3097922"/>
            <a:ext cx="31940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233" sz="3825" spc="157" i="1">
                <a:latin typeface="Times New Roman"/>
                <a:cs typeface="Times New Roman"/>
              </a:rPr>
              <a:t>e</a:t>
            </a:r>
            <a:r>
              <a:rPr dirty="0" sz="1450" spc="105" i="1"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3543" y="4921987"/>
            <a:ext cx="39116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233" sz="3825" spc="292" i="1">
                <a:latin typeface="Times New Roman"/>
                <a:cs typeface="Times New Roman"/>
              </a:rPr>
              <a:t>e</a:t>
            </a:r>
            <a:r>
              <a:rPr dirty="0" sz="1450" spc="45" i="1">
                <a:latin typeface="Times New Roman"/>
                <a:cs typeface="Times New Roman"/>
              </a:rPr>
              <a:t>z</a:t>
            </a:r>
            <a:r>
              <a:rPr dirty="0" baseline="-23809" sz="1575" spc="7">
                <a:latin typeface="Times New Roman"/>
                <a:cs typeface="Times New Roman"/>
              </a:rPr>
              <a:t>3</a:t>
            </a:r>
            <a:endParaRPr baseline="-23809" sz="1575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52445" y="5830696"/>
            <a:ext cx="527685" cy="526415"/>
            <a:chOff x="3052445" y="5830696"/>
            <a:chExt cx="527685" cy="52641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5620" y="5833871"/>
              <a:ext cx="521207" cy="5196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55620" y="5833871"/>
              <a:ext cx="521334" cy="520065"/>
            </a:xfrm>
            <a:custGeom>
              <a:avLst/>
              <a:gdLst/>
              <a:ahLst/>
              <a:cxnLst/>
              <a:rect l="l" t="t" r="r" b="b"/>
              <a:pathLst>
                <a:path w="521335" h="520064">
                  <a:moveTo>
                    <a:pt x="0" y="519683"/>
                  </a:moveTo>
                  <a:lnTo>
                    <a:pt x="521207" y="519683"/>
                  </a:lnTo>
                  <a:lnTo>
                    <a:pt x="521207" y="0"/>
                  </a:lnTo>
                  <a:lnTo>
                    <a:pt x="0" y="0"/>
                  </a:lnTo>
                  <a:lnTo>
                    <a:pt x="0" y="51968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7918770" y="3131570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6016" y="0"/>
                </a:moveTo>
                <a:lnTo>
                  <a:pt x="0" y="826575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323729" y="3073994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3406" y="3485164"/>
            <a:ext cx="1206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6079" y="3356569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66124" y="3714438"/>
            <a:ext cx="2857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51557" y="3225439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89157" y="3246588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71257" y="3106080"/>
            <a:ext cx="607060" cy="610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8771" sz="5700" spc="247">
                <a:latin typeface="Symbol"/>
                <a:cs typeface="Symbol"/>
              </a:rPr>
              <a:t></a:t>
            </a:r>
            <a:r>
              <a:rPr dirty="0" sz="2550" spc="165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52949" y="3268554"/>
            <a:ext cx="737870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0835" algn="l"/>
              </a:tabLst>
            </a:pPr>
            <a:r>
              <a:rPr dirty="0" sz="2550" i="1">
                <a:latin typeface="Times New Roman"/>
                <a:cs typeface="Times New Roman"/>
              </a:rPr>
              <a:t>y</a:t>
            </a:r>
            <a:r>
              <a:rPr dirty="0" sz="2550" i="1">
                <a:latin typeface="Times New Roman"/>
                <a:cs typeface="Times New Roman"/>
              </a:rPr>
              <a:t>	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-85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8301" y="3326970"/>
            <a:ext cx="6350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i="1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97486" y="5634409"/>
            <a:ext cx="12065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9798" y="6275841"/>
            <a:ext cx="28575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4053" y="5487752"/>
            <a:ext cx="1247775" cy="611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634" indent="-471170">
              <a:lnSpc>
                <a:spcPct val="100000"/>
              </a:lnSpc>
              <a:spcBef>
                <a:spcPts val="90"/>
              </a:spcBef>
              <a:buSzPct val="87012"/>
              <a:buChar char=""/>
              <a:tabLst>
                <a:tab pos="508634" algn="l"/>
                <a:tab pos="509270" algn="l"/>
              </a:tabLst>
            </a:pPr>
            <a:r>
              <a:rPr dirty="0" baseline="-28860" sz="5775" spc="450">
                <a:latin typeface="Symbol"/>
                <a:cs typeface="Symbol"/>
              </a:rPr>
              <a:t></a:t>
            </a:r>
            <a:r>
              <a:rPr dirty="0" baseline="-30501" sz="3825" spc="292" i="1">
                <a:latin typeface="Times New Roman"/>
                <a:cs typeface="Times New Roman"/>
              </a:rPr>
              <a:t>e</a:t>
            </a: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14" i="1">
                <a:latin typeface="Times New Roman"/>
                <a:cs typeface="Times New Roman"/>
              </a:rPr>
              <a:t> </a:t>
            </a:r>
            <a:r>
              <a:rPr dirty="0" baseline="-18518" sz="1575" spc="7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02353" y="3287140"/>
            <a:ext cx="526415" cy="527685"/>
            <a:chOff x="4602353" y="3287140"/>
            <a:chExt cx="526415" cy="527685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8" y="3290315"/>
              <a:ext cx="519684" cy="5212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05528" y="3290315"/>
              <a:ext cx="520065" cy="521334"/>
            </a:xfrm>
            <a:custGeom>
              <a:avLst/>
              <a:gdLst/>
              <a:ahLst/>
              <a:cxnLst/>
              <a:rect l="l" t="t" r="r" b="b"/>
              <a:pathLst>
                <a:path w="520064" h="521335">
                  <a:moveTo>
                    <a:pt x="0" y="521208"/>
                  </a:moveTo>
                  <a:lnTo>
                    <a:pt x="519684" y="521208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764784" y="3191154"/>
            <a:ext cx="25717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50053" y="4189348"/>
            <a:ext cx="527685" cy="527685"/>
            <a:chOff x="5250053" y="4189348"/>
            <a:chExt cx="527685" cy="527685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3228" y="4192523"/>
              <a:ext cx="521208" cy="52120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53228" y="4192523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0" y="521207"/>
                  </a:moveTo>
                  <a:lnTo>
                    <a:pt x="521208" y="521207"/>
                  </a:lnTo>
                  <a:lnTo>
                    <a:pt x="521208" y="0"/>
                  </a:lnTo>
                  <a:lnTo>
                    <a:pt x="0" y="0"/>
                  </a:lnTo>
                  <a:lnTo>
                    <a:pt x="0" y="521207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414980" y="4094886"/>
            <a:ext cx="255270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-5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906896" y="5093080"/>
            <a:ext cx="526415" cy="526415"/>
            <a:chOff x="5906896" y="5093080"/>
            <a:chExt cx="526415" cy="52641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0071" y="5096255"/>
              <a:ext cx="519684" cy="51968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910071" y="5096255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4"/>
                  </a:moveTo>
                  <a:lnTo>
                    <a:pt x="519684" y="519684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069328" y="4997707"/>
            <a:ext cx="257175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10">
                <a:latin typeface="Symbol"/>
                <a:cs typeface="Symbol"/>
              </a:rPr>
              <a:t>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075688" y="3432047"/>
            <a:ext cx="4816475" cy="2729865"/>
            <a:chOff x="2075688" y="3432047"/>
            <a:chExt cx="4816475" cy="2729865"/>
          </a:xfrm>
        </p:grpSpPr>
        <p:sp>
          <p:nvSpPr>
            <p:cNvPr id="56" name="object 56"/>
            <p:cNvSpPr/>
            <p:nvPr/>
          </p:nvSpPr>
          <p:spPr>
            <a:xfrm>
              <a:off x="2104644" y="3544823"/>
              <a:ext cx="0" cy="2548255"/>
            </a:xfrm>
            <a:custGeom>
              <a:avLst/>
              <a:gdLst/>
              <a:ahLst/>
              <a:cxnLst/>
              <a:rect l="l" t="t" r="r" b="b"/>
              <a:pathLst>
                <a:path w="0" h="2548254">
                  <a:moveTo>
                    <a:pt x="0" y="0"/>
                  </a:moveTo>
                  <a:lnTo>
                    <a:pt x="0" y="254814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04644" y="5987795"/>
              <a:ext cx="911860" cy="173990"/>
            </a:xfrm>
            <a:custGeom>
              <a:avLst/>
              <a:gdLst/>
              <a:ahLst/>
              <a:cxnLst/>
              <a:rect l="l" t="t" r="r" b="b"/>
              <a:pathLst>
                <a:path w="911860" h="173989">
                  <a:moveTo>
                    <a:pt x="737997" y="0"/>
                  </a:moveTo>
                  <a:lnTo>
                    <a:pt x="737997" y="173735"/>
                  </a:lnTo>
                  <a:lnTo>
                    <a:pt x="853820" y="115823"/>
                  </a:lnTo>
                  <a:lnTo>
                    <a:pt x="766953" y="115823"/>
                  </a:lnTo>
                  <a:lnTo>
                    <a:pt x="766953" y="57911"/>
                  </a:lnTo>
                  <a:lnTo>
                    <a:pt x="853820" y="57911"/>
                  </a:lnTo>
                  <a:lnTo>
                    <a:pt x="737997" y="0"/>
                  </a:lnTo>
                  <a:close/>
                </a:path>
                <a:path w="911860" h="173989">
                  <a:moveTo>
                    <a:pt x="737997" y="57911"/>
                  </a:moveTo>
                  <a:lnTo>
                    <a:pt x="0" y="57911"/>
                  </a:lnTo>
                  <a:lnTo>
                    <a:pt x="0" y="115823"/>
                  </a:lnTo>
                  <a:lnTo>
                    <a:pt x="737997" y="115823"/>
                  </a:lnTo>
                  <a:lnTo>
                    <a:pt x="737997" y="57911"/>
                  </a:lnTo>
                  <a:close/>
                </a:path>
                <a:path w="911860" h="173989">
                  <a:moveTo>
                    <a:pt x="853820" y="57911"/>
                  </a:moveTo>
                  <a:lnTo>
                    <a:pt x="766953" y="57911"/>
                  </a:lnTo>
                  <a:lnTo>
                    <a:pt x="766953" y="115823"/>
                  </a:lnTo>
                  <a:lnTo>
                    <a:pt x="853820" y="115823"/>
                  </a:lnTo>
                  <a:lnTo>
                    <a:pt x="911732" y="86867"/>
                  </a:lnTo>
                  <a:lnTo>
                    <a:pt x="853820" y="579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421636" y="4434839"/>
              <a:ext cx="283845" cy="1666239"/>
            </a:xfrm>
            <a:custGeom>
              <a:avLst/>
              <a:gdLst/>
              <a:ahLst/>
              <a:cxnLst/>
              <a:rect l="l" t="t" r="r" b="b"/>
              <a:pathLst>
                <a:path w="283844" h="1666239">
                  <a:moveTo>
                    <a:pt x="0" y="0"/>
                  </a:moveTo>
                  <a:lnTo>
                    <a:pt x="0" y="1666100"/>
                  </a:lnTo>
                </a:path>
                <a:path w="283844" h="1666239">
                  <a:moveTo>
                    <a:pt x="283463" y="865632"/>
                  </a:moveTo>
                  <a:lnTo>
                    <a:pt x="283463" y="1643507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999232" y="3432047"/>
              <a:ext cx="3892550" cy="1943100"/>
            </a:xfrm>
            <a:custGeom>
              <a:avLst/>
              <a:gdLst/>
              <a:ahLst/>
              <a:cxnLst/>
              <a:rect l="l" t="t" r="r" b="b"/>
              <a:pathLst>
                <a:path w="3892550" h="1943100">
                  <a:moveTo>
                    <a:pt x="1605661" y="86868"/>
                  </a:moveTo>
                  <a:lnTo>
                    <a:pt x="1547749" y="57912"/>
                  </a:lnTo>
                  <a:lnTo>
                    <a:pt x="1431925" y="0"/>
                  </a:lnTo>
                  <a:lnTo>
                    <a:pt x="1431925" y="57912"/>
                  </a:lnTo>
                  <a:lnTo>
                    <a:pt x="0" y="57912"/>
                  </a:lnTo>
                  <a:lnTo>
                    <a:pt x="0" y="115824"/>
                  </a:lnTo>
                  <a:lnTo>
                    <a:pt x="1431925" y="115824"/>
                  </a:lnTo>
                  <a:lnTo>
                    <a:pt x="1431925" y="173748"/>
                  </a:lnTo>
                  <a:lnTo>
                    <a:pt x="1547749" y="115824"/>
                  </a:lnTo>
                  <a:lnTo>
                    <a:pt x="1605661" y="86868"/>
                  </a:lnTo>
                  <a:close/>
                </a:path>
                <a:path w="3892550" h="1943100">
                  <a:moveTo>
                    <a:pt x="2253869" y="1002792"/>
                  </a:moveTo>
                  <a:lnTo>
                    <a:pt x="2195957" y="973836"/>
                  </a:lnTo>
                  <a:lnTo>
                    <a:pt x="2080133" y="915924"/>
                  </a:lnTo>
                  <a:lnTo>
                    <a:pt x="2080133" y="973836"/>
                  </a:lnTo>
                  <a:lnTo>
                    <a:pt x="653796" y="973836"/>
                  </a:lnTo>
                  <a:lnTo>
                    <a:pt x="653796" y="1031748"/>
                  </a:lnTo>
                  <a:lnTo>
                    <a:pt x="2080133" y="1031748"/>
                  </a:lnTo>
                  <a:lnTo>
                    <a:pt x="2080133" y="1089660"/>
                  </a:lnTo>
                  <a:lnTo>
                    <a:pt x="2195957" y="1031748"/>
                  </a:lnTo>
                  <a:lnTo>
                    <a:pt x="2253869" y="1002792"/>
                  </a:lnTo>
                  <a:close/>
                </a:path>
                <a:path w="3892550" h="1943100">
                  <a:moveTo>
                    <a:pt x="3891407" y="1856232"/>
                  </a:moveTo>
                  <a:lnTo>
                    <a:pt x="3833495" y="1827276"/>
                  </a:lnTo>
                  <a:lnTo>
                    <a:pt x="3717671" y="1769364"/>
                  </a:lnTo>
                  <a:lnTo>
                    <a:pt x="3717671" y="1827276"/>
                  </a:lnTo>
                  <a:lnTo>
                    <a:pt x="3410712" y="1827276"/>
                  </a:lnTo>
                  <a:lnTo>
                    <a:pt x="3410712" y="1885188"/>
                  </a:lnTo>
                  <a:lnTo>
                    <a:pt x="3717671" y="1885188"/>
                  </a:lnTo>
                  <a:lnTo>
                    <a:pt x="3717671" y="1943100"/>
                  </a:lnTo>
                  <a:lnTo>
                    <a:pt x="3833495" y="1885188"/>
                  </a:lnTo>
                  <a:lnTo>
                    <a:pt x="3891407" y="1856232"/>
                  </a:lnTo>
                  <a:close/>
                </a:path>
                <a:path w="3892550" h="1943100">
                  <a:moveTo>
                    <a:pt x="3892042" y="1002792"/>
                  </a:moveTo>
                  <a:lnTo>
                    <a:pt x="3834130" y="973836"/>
                  </a:lnTo>
                  <a:lnTo>
                    <a:pt x="3718306" y="915924"/>
                  </a:lnTo>
                  <a:lnTo>
                    <a:pt x="3718306" y="973836"/>
                  </a:lnTo>
                  <a:lnTo>
                    <a:pt x="2816352" y="973836"/>
                  </a:lnTo>
                  <a:lnTo>
                    <a:pt x="2816352" y="1031748"/>
                  </a:lnTo>
                  <a:lnTo>
                    <a:pt x="3718306" y="1031748"/>
                  </a:lnTo>
                  <a:lnTo>
                    <a:pt x="3718306" y="1089660"/>
                  </a:lnTo>
                  <a:lnTo>
                    <a:pt x="3834130" y="1031748"/>
                  </a:lnTo>
                  <a:lnTo>
                    <a:pt x="3892042" y="1002792"/>
                  </a:lnTo>
                  <a:close/>
                </a:path>
                <a:path w="3892550" h="1943100">
                  <a:moveTo>
                    <a:pt x="3892550" y="94488"/>
                  </a:moveTo>
                  <a:lnTo>
                    <a:pt x="3834625" y="65532"/>
                  </a:lnTo>
                  <a:lnTo>
                    <a:pt x="3718814" y="7620"/>
                  </a:lnTo>
                  <a:lnTo>
                    <a:pt x="3718814" y="65532"/>
                  </a:lnTo>
                  <a:lnTo>
                    <a:pt x="2136648" y="65532"/>
                  </a:lnTo>
                  <a:lnTo>
                    <a:pt x="2136648" y="123444"/>
                  </a:lnTo>
                  <a:lnTo>
                    <a:pt x="3718814" y="123444"/>
                  </a:lnTo>
                  <a:lnTo>
                    <a:pt x="3718814" y="181356"/>
                  </a:lnTo>
                  <a:lnTo>
                    <a:pt x="3834638" y="123444"/>
                  </a:lnTo>
                  <a:lnTo>
                    <a:pt x="3892550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03648" y="3825239"/>
              <a:ext cx="1438910" cy="2277110"/>
            </a:xfrm>
            <a:custGeom>
              <a:avLst/>
              <a:gdLst/>
              <a:ahLst/>
              <a:cxnLst/>
              <a:rect l="l" t="t" r="r" b="b"/>
              <a:pathLst>
                <a:path w="1438910" h="2277110">
                  <a:moveTo>
                    <a:pt x="173736" y="173736"/>
                  </a:moveTo>
                  <a:lnTo>
                    <a:pt x="159258" y="144780"/>
                  </a:lnTo>
                  <a:lnTo>
                    <a:pt x="86868" y="0"/>
                  </a:lnTo>
                  <a:lnTo>
                    <a:pt x="0" y="173736"/>
                  </a:lnTo>
                  <a:lnTo>
                    <a:pt x="57912" y="173736"/>
                  </a:lnTo>
                  <a:lnTo>
                    <a:pt x="57912" y="2239492"/>
                  </a:lnTo>
                  <a:lnTo>
                    <a:pt x="115824" y="2239505"/>
                  </a:lnTo>
                  <a:lnTo>
                    <a:pt x="115824" y="173736"/>
                  </a:lnTo>
                  <a:lnTo>
                    <a:pt x="173736" y="173736"/>
                  </a:lnTo>
                  <a:close/>
                </a:path>
                <a:path w="1438910" h="2277110">
                  <a:moveTo>
                    <a:pt x="797052" y="1036320"/>
                  </a:moveTo>
                  <a:lnTo>
                    <a:pt x="782574" y="1007364"/>
                  </a:lnTo>
                  <a:lnTo>
                    <a:pt x="710184" y="862584"/>
                  </a:lnTo>
                  <a:lnTo>
                    <a:pt x="623316" y="1036320"/>
                  </a:lnTo>
                  <a:lnTo>
                    <a:pt x="681228" y="1036320"/>
                  </a:lnTo>
                  <a:lnTo>
                    <a:pt x="681228" y="2276856"/>
                  </a:lnTo>
                  <a:lnTo>
                    <a:pt x="739140" y="2276856"/>
                  </a:lnTo>
                  <a:lnTo>
                    <a:pt x="739140" y="1036320"/>
                  </a:lnTo>
                  <a:lnTo>
                    <a:pt x="797052" y="1036320"/>
                  </a:lnTo>
                  <a:close/>
                </a:path>
                <a:path w="1438910" h="2277110">
                  <a:moveTo>
                    <a:pt x="1438656" y="1924812"/>
                  </a:moveTo>
                  <a:lnTo>
                    <a:pt x="1424178" y="1895856"/>
                  </a:lnTo>
                  <a:lnTo>
                    <a:pt x="1351788" y="1751076"/>
                  </a:lnTo>
                  <a:lnTo>
                    <a:pt x="1264920" y="1924812"/>
                  </a:lnTo>
                  <a:lnTo>
                    <a:pt x="1322832" y="1924812"/>
                  </a:lnTo>
                  <a:lnTo>
                    <a:pt x="1322832" y="2277110"/>
                  </a:lnTo>
                  <a:lnTo>
                    <a:pt x="1380744" y="2277110"/>
                  </a:lnTo>
                  <a:lnTo>
                    <a:pt x="1380744" y="1924812"/>
                  </a:lnTo>
                  <a:lnTo>
                    <a:pt x="1438656" y="1924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463795" y="6074663"/>
              <a:ext cx="1711325" cy="0"/>
            </a:xfrm>
            <a:custGeom>
              <a:avLst/>
              <a:gdLst/>
              <a:ahLst/>
              <a:cxnLst/>
              <a:rect l="l" t="t" r="r" b="b"/>
              <a:pathLst>
                <a:path w="1711325" h="0">
                  <a:moveTo>
                    <a:pt x="0" y="0"/>
                  </a:moveTo>
                  <a:lnTo>
                    <a:pt x="1710943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58614" y="5267451"/>
              <a:ext cx="1751330" cy="173990"/>
            </a:xfrm>
            <a:custGeom>
              <a:avLst/>
              <a:gdLst/>
              <a:ahLst/>
              <a:cxnLst/>
              <a:rect l="l" t="t" r="r" b="b"/>
              <a:pathLst>
                <a:path w="1751329" h="173989">
                  <a:moveTo>
                    <a:pt x="1578483" y="0"/>
                  </a:moveTo>
                  <a:lnTo>
                    <a:pt x="1577847" y="57974"/>
                  </a:lnTo>
                  <a:lnTo>
                    <a:pt x="1606804" y="58293"/>
                  </a:lnTo>
                  <a:lnTo>
                    <a:pt x="1606169" y="116205"/>
                  </a:lnTo>
                  <a:lnTo>
                    <a:pt x="1577208" y="116205"/>
                  </a:lnTo>
                  <a:lnTo>
                    <a:pt x="1576577" y="173736"/>
                  </a:lnTo>
                  <a:lnTo>
                    <a:pt x="1694907" y="116205"/>
                  </a:lnTo>
                  <a:lnTo>
                    <a:pt x="1606169" y="116205"/>
                  </a:lnTo>
                  <a:lnTo>
                    <a:pt x="1577212" y="115886"/>
                  </a:lnTo>
                  <a:lnTo>
                    <a:pt x="1695562" y="115886"/>
                  </a:lnTo>
                  <a:lnTo>
                    <a:pt x="1751330" y="88773"/>
                  </a:lnTo>
                  <a:lnTo>
                    <a:pt x="1578483" y="0"/>
                  </a:lnTo>
                  <a:close/>
                </a:path>
                <a:path w="1751329" h="173989">
                  <a:moveTo>
                    <a:pt x="1577847" y="57974"/>
                  </a:moveTo>
                  <a:lnTo>
                    <a:pt x="1577212" y="115886"/>
                  </a:lnTo>
                  <a:lnTo>
                    <a:pt x="1606169" y="116205"/>
                  </a:lnTo>
                  <a:lnTo>
                    <a:pt x="1606804" y="58293"/>
                  </a:lnTo>
                  <a:lnTo>
                    <a:pt x="1577847" y="57974"/>
                  </a:lnTo>
                  <a:close/>
                </a:path>
                <a:path w="1751329" h="173989">
                  <a:moveTo>
                    <a:pt x="635" y="40640"/>
                  </a:moveTo>
                  <a:lnTo>
                    <a:pt x="0" y="98552"/>
                  </a:lnTo>
                  <a:lnTo>
                    <a:pt x="1577212" y="115886"/>
                  </a:lnTo>
                  <a:lnTo>
                    <a:pt x="1577847" y="57974"/>
                  </a:lnTo>
                  <a:lnTo>
                    <a:pt x="635" y="40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62711" y="309714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2711" y="4887848"/>
            <a:ext cx="273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6251" y="4013707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10999" y="4024655"/>
            <a:ext cx="86423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9411" sz="3825" spc="292" i="1">
                <a:latin typeface="Times New Roman"/>
                <a:cs typeface="Times New Roman"/>
              </a:rPr>
              <a:t>e</a:t>
            </a:r>
            <a:r>
              <a:rPr dirty="0" baseline="-3703" sz="2250" spc="89" i="1">
                <a:latin typeface="Times New Roman"/>
                <a:cs typeface="Times New Roman"/>
              </a:rPr>
              <a:t>z</a:t>
            </a:r>
            <a:r>
              <a:rPr dirty="0" baseline="-29100" sz="1575" spc="7">
                <a:latin typeface="Times New Roman"/>
                <a:cs typeface="Times New Roman"/>
              </a:rPr>
              <a:t>2</a:t>
            </a:r>
            <a:r>
              <a:rPr dirty="0" baseline="-29100" sz="1575">
                <a:latin typeface="Times New Roman"/>
                <a:cs typeface="Times New Roman"/>
              </a:rPr>
              <a:t>  </a:t>
            </a:r>
            <a:r>
              <a:rPr dirty="0" baseline="-29100" sz="1575" spc="-179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2.7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44189" y="3105403"/>
            <a:ext cx="33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 Light"/>
                <a:cs typeface="Calibri Light"/>
              </a:rPr>
              <a:t>20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83760" y="4859273"/>
            <a:ext cx="562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0.</a:t>
            </a:r>
            <a:r>
              <a:rPr dirty="0" sz="2400" spc="-10">
                <a:solidFill>
                  <a:srgbClr val="FF0000"/>
                </a:solidFill>
                <a:latin typeface="Calibri Light"/>
                <a:cs typeface="Calibri Light"/>
              </a:rPr>
              <a:t>0</a:t>
            </a:r>
            <a:r>
              <a:rPr dirty="0" sz="2400">
                <a:solidFill>
                  <a:srgbClr val="FF0000"/>
                </a:solidFill>
                <a:latin typeface="Calibri Light"/>
                <a:cs typeface="Calibri Light"/>
              </a:rPr>
              <a:t>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630161" y="3051809"/>
            <a:ext cx="558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0.88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60413" y="1444193"/>
            <a:ext cx="1811020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Probability</a:t>
            </a:r>
            <a:r>
              <a:rPr dirty="0"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15"/>
              </a:spcBef>
              <a:buFont typeface="Wingdings"/>
              <a:buChar char=""/>
              <a:tabLst>
                <a:tab pos="381000" algn="l"/>
              </a:tabLst>
            </a:pPr>
            <a:r>
              <a:rPr dirty="0" sz="2400">
                <a:latin typeface="Cambria Math"/>
                <a:cs typeface="Cambria Math"/>
              </a:rPr>
              <a:t>1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&gt;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𝑦</a:t>
            </a:r>
            <a:r>
              <a:rPr dirty="0" baseline="-15873" sz="2625" spc="-15">
                <a:latin typeface="Cambria Math"/>
                <a:cs typeface="Cambria Math"/>
              </a:rPr>
              <a:t>𝑖</a:t>
            </a:r>
            <a:r>
              <a:rPr dirty="0" baseline="-15873" sz="2625" spc="60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&gt;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buFont typeface="Wingdings"/>
              <a:buChar char=""/>
              <a:tabLst>
                <a:tab pos="381000" algn="l"/>
              </a:tabLst>
            </a:pPr>
            <a:r>
              <a:rPr dirty="0" baseline="2314" sz="3600" spc="37">
                <a:latin typeface="Cambria Math"/>
                <a:cs typeface="Cambria Math"/>
              </a:rPr>
              <a:t>∑</a:t>
            </a:r>
            <a:r>
              <a:rPr dirty="0" baseline="-19047" sz="2625" spc="37">
                <a:latin typeface="Cambria Math"/>
                <a:cs typeface="Cambria Math"/>
              </a:rPr>
              <a:t>𝑖</a:t>
            </a:r>
            <a:r>
              <a:rPr dirty="0" baseline="-19047" sz="2625" spc="7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𝑦</a:t>
            </a:r>
            <a:r>
              <a:rPr dirty="0" baseline="-15873" sz="2625" spc="-15">
                <a:latin typeface="Cambria Math"/>
                <a:cs typeface="Cambria Math"/>
              </a:rPr>
              <a:t>𝑖</a:t>
            </a:r>
            <a:r>
              <a:rPr dirty="0" baseline="-15873" sz="2625" spc="3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21307" y="4064258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5722" y="0"/>
                </a:moveTo>
                <a:lnTo>
                  <a:pt x="0" y="826575"/>
                </a:lnTo>
              </a:path>
            </a:pathLst>
          </a:custGeom>
          <a:ln w="13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8198870" y="4006682"/>
            <a:ext cx="360045" cy="8934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970">
              <a:lnSpc>
                <a:spcPts val="1345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dirty="0" sz="3800" spc="-1714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81915">
              <a:lnSpc>
                <a:spcPts val="1595"/>
              </a:lnSpc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73893" y="4289258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559362" y="4022725"/>
            <a:ext cx="389255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0501" sz="3825" spc="284" i="1">
                <a:latin typeface="Times New Roman"/>
                <a:cs typeface="Times New Roman"/>
              </a:rPr>
              <a:t>e</a:t>
            </a: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20" i="1">
                <a:latin typeface="Times New Roman"/>
                <a:cs typeface="Times New Roman"/>
              </a:rPr>
              <a:t> </a:t>
            </a:r>
            <a:r>
              <a:rPr dirty="0" baseline="-18518" sz="1575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91814" y="4179276"/>
            <a:ext cx="9969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899839" y="4992374"/>
            <a:ext cx="266065" cy="826769"/>
          </a:xfrm>
          <a:custGeom>
            <a:avLst/>
            <a:gdLst/>
            <a:ahLst/>
            <a:cxnLst/>
            <a:rect l="l" t="t" r="r" b="b"/>
            <a:pathLst>
              <a:path w="266065" h="826770">
                <a:moveTo>
                  <a:pt x="266005" y="0"/>
                </a:moveTo>
                <a:lnTo>
                  <a:pt x="0" y="826575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177724" y="4934798"/>
            <a:ext cx="360680" cy="8934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335">
              <a:lnSpc>
                <a:spcPts val="1345"/>
              </a:lnSpc>
              <a:spcBef>
                <a:spcPts val="9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3900"/>
              </a:lnSpc>
            </a:pPr>
            <a:r>
              <a:rPr dirty="0" sz="3800" spc="-171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81915">
              <a:lnSpc>
                <a:spcPts val="1595"/>
              </a:lnSpc>
            </a:pPr>
            <a:r>
              <a:rPr dirty="0" sz="1500" spc="-5" i="1">
                <a:latin typeface="Times New Roman"/>
                <a:cs typeface="Times New Roman"/>
              </a:rPr>
              <a:t>j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85">
                <a:latin typeface="Symbol"/>
                <a:cs typeface="Symbol"/>
              </a:rPr>
              <a:t></a:t>
            </a: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44817" y="5105698"/>
            <a:ext cx="222250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spc="15" i="1">
                <a:latin typeface="Times New Roman"/>
                <a:cs typeface="Times New Roman"/>
              </a:rPr>
              <a:t>z</a:t>
            </a:r>
            <a:r>
              <a:rPr dirty="0" baseline="-23809" sz="1575" spc="22">
                <a:latin typeface="Times New Roman"/>
                <a:cs typeface="Times New Roman"/>
              </a:rPr>
              <a:t>3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0410" y="3937761"/>
            <a:ext cx="1240790" cy="160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248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0.12</a:t>
            </a:r>
            <a:endParaRPr sz="2400">
              <a:latin typeface="Times New Roman"/>
              <a:cs typeface="Times New Roman"/>
            </a:endParaRPr>
          </a:p>
          <a:p>
            <a:pPr marL="442595">
              <a:lnSpc>
                <a:spcPts val="2660"/>
              </a:lnSpc>
            </a:pPr>
            <a:r>
              <a:rPr dirty="0" sz="2550" spc="25" i="1">
                <a:latin typeface="Times New Roman"/>
                <a:cs typeface="Times New Roman"/>
              </a:rPr>
              <a:t>y</a:t>
            </a:r>
            <a:r>
              <a:rPr dirty="0" baseline="-24074" sz="2250" spc="37">
                <a:latin typeface="Times New Roman"/>
                <a:cs typeface="Times New Roman"/>
              </a:rPr>
              <a:t>2 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  <a:p>
            <a:pPr marL="140335">
              <a:lnSpc>
                <a:spcPts val="2840"/>
              </a:lnSpc>
              <a:spcBef>
                <a:spcPts val="1450"/>
              </a:spcBef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32434">
              <a:lnSpc>
                <a:spcPts val="3020"/>
              </a:lnSpc>
            </a:pPr>
            <a:r>
              <a:rPr dirty="0" sz="2550" spc="5" i="1">
                <a:latin typeface="Times New Roman"/>
                <a:cs typeface="Times New Roman"/>
              </a:rPr>
              <a:t>y</a:t>
            </a:r>
            <a:r>
              <a:rPr dirty="0" baseline="-24074" sz="2250" spc="7">
                <a:latin typeface="Times New Roman"/>
                <a:cs typeface="Times New Roman"/>
              </a:rPr>
              <a:t>3</a:t>
            </a:r>
            <a:r>
              <a:rPr dirty="0" baseline="-24074" sz="2250" spc="569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Symbol"/>
                <a:cs typeface="Symbol"/>
              </a:rPr>
              <a:t>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sz="2550" spc="5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07226" y="5086243"/>
            <a:ext cx="220979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500" spc="-5" i="1">
                <a:latin typeface="Times New Roman"/>
                <a:cs typeface="Times New Roman"/>
              </a:rPr>
              <a:t>z</a:t>
            </a:r>
            <a:r>
              <a:rPr dirty="0" sz="1500" spc="-120" i="1">
                <a:latin typeface="Times New Roman"/>
                <a:cs typeface="Times New Roman"/>
              </a:rPr>
              <a:t> </a:t>
            </a:r>
            <a:r>
              <a:rPr dirty="0" baseline="-18518" sz="1575" i="1">
                <a:latin typeface="Times New Roman"/>
                <a:cs typeface="Times New Roman"/>
              </a:rPr>
              <a:t>j</a:t>
            </a:r>
            <a:endParaRPr baseline="-18518" sz="157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64025" y="5129358"/>
            <a:ext cx="170180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5" i="1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361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How</a:t>
            </a:r>
            <a:r>
              <a:rPr dirty="0" sz="4400"/>
              <a:t> </a:t>
            </a:r>
            <a:r>
              <a:rPr dirty="0" sz="4400" spc="-20"/>
              <a:t>to </a:t>
            </a:r>
            <a:r>
              <a:rPr dirty="0" sz="4400" spc="-10"/>
              <a:t>set network</a:t>
            </a:r>
            <a:r>
              <a:rPr dirty="0" sz="4400" spc="-20"/>
              <a:t> </a:t>
            </a:r>
            <a:r>
              <a:rPr dirty="0" sz="4400" spc="-25"/>
              <a:t>parameters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0020" y="1897379"/>
            <a:ext cx="4288790" cy="2676525"/>
            <a:chOff x="160020" y="1897379"/>
            <a:chExt cx="4288790" cy="2676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" y="2228087"/>
              <a:ext cx="2130552" cy="21168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9172" y="1897379"/>
              <a:ext cx="1929764" cy="2676525"/>
            </a:xfrm>
            <a:custGeom>
              <a:avLst/>
              <a:gdLst/>
              <a:ahLst/>
              <a:cxnLst/>
              <a:rect l="l" t="t" r="r" b="b"/>
              <a:pathLst>
                <a:path w="1929764" h="2676525">
                  <a:moveTo>
                    <a:pt x="499872" y="27432"/>
                  </a:moveTo>
                  <a:lnTo>
                    <a:pt x="0" y="27432"/>
                  </a:lnTo>
                  <a:lnTo>
                    <a:pt x="0" y="2651760"/>
                  </a:lnTo>
                  <a:lnTo>
                    <a:pt x="499872" y="2651760"/>
                  </a:lnTo>
                  <a:lnTo>
                    <a:pt x="499872" y="27432"/>
                  </a:lnTo>
                  <a:close/>
                </a:path>
                <a:path w="1929764" h="2676525">
                  <a:moveTo>
                    <a:pt x="1929384" y="0"/>
                  </a:moveTo>
                  <a:lnTo>
                    <a:pt x="1184148" y="0"/>
                  </a:lnTo>
                  <a:lnTo>
                    <a:pt x="1184148" y="2676144"/>
                  </a:lnTo>
                  <a:lnTo>
                    <a:pt x="1929384" y="2676144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7752" y="2642615"/>
              <a:ext cx="342900" cy="342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87752" y="264261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3847" y="2072639"/>
              <a:ext cx="342900" cy="342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3847" y="207263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32453" y="1963846"/>
            <a:ext cx="297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8402" y="2547538"/>
            <a:ext cx="31813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87013" y="1904873"/>
            <a:ext cx="593090" cy="2586990"/>
            <a:chOff x="3787013" y="1904873"/>
            <a:chExt cx="593090" cy="25869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9332" y="1908048"/>
              <a:ext cx="574547" cy="574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99332" y="190804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3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3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2380" y="2686812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2380" y="268681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0188" y="3915155"/>
              <a:ext cx="574548" cy="573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90188" y="3915155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955415" y="3340989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93720" y="4036948"/>
            <a:ext cx="349250" cy="349250"/>
            <a:chOff x="2593720" y="4036948"/>
            <a:chExt cx="349250" cy="3492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6895" y="4040123"/>
              <a:ext cx="342900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96895" y="404012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551985" y="4012619"/>
            <a:ext cx="51117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14161" sz="3825" spc="7" i="1">
                <a:latin typeface="Times New Roman"/>
                <a:cs typeface="Times New Roman"/>
              </a:rPr>
              <a:t>x</a:t>
            </a:r>
            <a:r>
              <a:rPr dirty="0" sz="1500" spc="5">
                <a:latin typeface="Times New Roman"/>
                <a:cs typeface="Times New Roman"/>
              </a:rPr>
              <a:t>256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40838" y="3329178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4295" y="186029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1947" y="2646044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4140" y="3902151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9311" y="1972055"/>
            <a:ext cx="4846320" cy="2488565"/>
            <a:chOff x="279311" y="1972055"/>
            <a:chExt cx="4846320" cy="2488565"/>
          </a:xfrm>
        </p:grpSpPr>
        <p:sp>
          <p:nvSpPr>
            <p:cNvPr id="29" name="object 29"/>
            <p:cNvSpPr/>
            <p:nvPr/>
          </p:nvSpPr>
          <p:spPr>
            <a:xfrm>
              <a:off x="2920365" y="2156459"/>
              <a:ext cx="2205355" cy="2092960"/>
            </a:xfrm>
            <a:custGeom>
              <a:avLst/>
              <a:gdLst/>
              <a:ahLst/>
              <a:cxnLst/>
              <a:rect l="l" t="t" r="r" b="b"/>
              <a:pathLst>
                <a:path w="2205354" h="2092960">
                  <a:moveTo>
                    <a:pt x="846505" y="2057527"/>
                  </a:moveTo>
                  <a:lnTo>
                    <a:pt x="806323" y="2057527"/>
                  </a:lnTo>
                  <a:lnTo>
                    <a:pt x="793318" y="2057527"/>
                  </a:lnTo>
                  <a:lnTo>
                    <a:pt x="792861" y="2083181"/>
                  </a:lnTo>
                  <a:lnTo>
                    <a:pt x="846505" y="2057527"/>
                  </a:lnTo>
                  <a:close/>
                </a:path>
                <a:path w="2205354" h="2092960">
                  <a:moveTo>
                    <a:pt x="887349" y="125476"/>
                  </a:moveTo>
                  <a:lnTo>
                    <a:pt x="884732" y="94234"/>
                  </a:lnTo>
                  <a:lnTo>
                    <a:pt x="880110" y="38862"/>
                  </a:lnTo>
                  <a:lnTo>
                    <a:pt x="879386" y="38976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6917" y="19380"/>
                  </a:lnTo>
                  <a:lnTo>
                    <a:pt x="836917" y="112014"/>
                  </a:lnTo>
                  <a:lnTo>
                    <a:pt x="642391" y="598208"/>
                  </a:lnTo>
                  <a:lnTo>
                    <a:pt x="632231" y="589635"/>
                  </a:lnTo>
                  <a:lnTo>
                    <a:pt x="632231" y="623608"/>
                  </a:lnTo>
                  <a:lnTo>
                    <a:pt x="581977" y="749198"/>
                  </a:lnTo>
                  <a:lnTo>
                    <a:pt x="572160" y="747407"/>
                  </a:lnTo>
                  <a:lnTo>
                    <a:pt x="572160" y="773734"/>
                  </a:lnTo>
                  <a:lnTo>
                    <a:pt x="456463" y="1062888"/>
                  </a:lnTo>
                  <a:lnTo>
                    <a:pt x="442950" y="1031900"/>
                  </a:lnTo>
                  <a:lnTo>
                    <a:pt x="442950" y="1096683"/>
                  </a:lnTo>
                  <a:lnTo>
                    <a:pt x="386168" y="1238618"/>
                  </a:lnTo>
                  <a:lnTo>
                    <a:pt x="37465" y="675589"/>
                  </a:lnTo>
                  <a:lnTo>
                    <a:pt x="278625" y="719848"/>
                  </a:lnTo>
                  <a:lnTo>
                    <a:pt x="442950" y="1096683"/>
                  </a:lnTo>
                  <a:lnTo>
                    <a:pt x="442950" y="1031900"/>
                  </a:lnTo>
                  <a:lnTo>
                    <a:pt x="309346" y="725487"/>
                  </a:lnTo>
                  <a:lnTo>
                    <a:pt x="572160" y="773734"/>
                  </a:lnTo>
                  <a:lnTo>
                    <a:pt x="572160" y="747407"/>
                  </a:lnTo>
                  <a:lnTo>
                    <a:pt x="296875" y="696912"/>
                  </a:lnTo>
                  <a:lnTo>
                    <a:pt x="221513" y="524052"/>
                  </a:lnTo>
                  <a:lnTo>
                    <a:pt x="380212" y="410972"/>
                  </a:lnTo>
                  <a:lnTo>
                    <a:pt x="632231" y="623608"/>
                  </a:lnTo>
                  <a:lnTo>
                    <a:pt x="632231" y="589635"/>
                  </a:lnTo>
                  <a:lnTo>
                    <a:pt x="402043" y="395414"/>
                  </a:lnTo>
                  <a:lnTo>
                    <a:pt x="819137" y="98221"/>
                  </a:lnTo>
                  <a:lnTo>
                    <a:pt x="830211" y="102654"/>
                  </a:lnTo>
                  <a:lnTo>
                    <a:pt x="836917" y="112014"/>
                  </a:lnTo>
                  <a:lnTo>
                    <a:pt x="836917" y="19380"/>
                  </a:lnTo>
                  <a:lnTo>
                    <a:pt x="803186" y="3975"/>
                  </a:lnTo>
                  <a:lnTo>
                    <a:pt x="803186" y="77838"/>
                  </a:lnTo>
                  <a:lnTo>
                    <a:pt x="381635" y="378206"/>
                  </a:lnTo>
                  <a:lnTo>
                    <a:pt x="359803" y="359791"/>
                  </a:lnTo>
                  <a:lnTo>
                    <a:pt x="359803" y="393750"/>
                  </a:lnTo>
                  <a:lnTo>
                    <a:pt x="210947" y="499821"/>
                  </a:lnTo>
                  <a:lnTo>
                    <a:pt x="51130" y="133299"/>
                  </a:lnTo>
                  <a:lnTo>
                    <a:pt x="359803" y="393750"/>
                  </a:lnTo>
                  <a:lnTo>
                    <a:pt x="359803" y="359791"/>
                  </a:lnTo>
                  <a:lnTo>
                    <a:pt x="29959" y="81470"/>
                  </a:lnTo>
                  <a:lnTo>
                    <a:pt x="796010" y="54787"/>
                  </a:lnTo>
                  <a:lnTo>
                    <a:pt x="802716" y="64173"/>
                  </a:lnTo>
                  <a:lnTo>
                    <a:pt x="803186" y="77838"/>
                  </a:lnTo>
                  <a:lnTo>
                    <a:pt x="803186" y="3975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701" y="81788"/>
                  </a:lnTo>
                  <a:lnTo>
                    <a:pt x="22123" y="81749"/>
                  </a:lnTo>
                  <a:lnTo>
                    <a:pt x="17183" y="87591"/>
                  </a:lnTo>
                  <a:lnTo>
                    <a:pt x="5207" y="92837"/>
                  </a:lnTo>
                  <a:lnTo>
                    <a:pt x="189382" y="515188"/>
                  </a:lnTo>
                  <a:lnTo>
                    <a:pt x="37084" y="623697"/>
                  </a:lnTo>
                  <a:lnTo>
                    <a:pt x="52070" y="644779"/>
                  </a:lnTo>
                  <a:lnTo>
                    <a:pt x="199948" y="539419"/>
                  </a:lnTo>
                  <a:lnTo>
                    <a:pt x="266166" y="691273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4192" y="1268526"/>
                  </a:lnTo>
                  <a:lnTo>
                    <a:pt x="107962" y="1933930"/>
                  </a:lnTo>
                  <a:lnTo>
                    <a:pt x="46101" y="2024888"/>
                  </a:lnTo>
                  <a:lnTo>
                    <a:pt x="56769" y="2032203"/>
                  </a:lnTo>
                  <a:lnTo>
                    <a:pt x="56515" y="2045208"/>
                  </a:lnTo>
                  <a:lnTo>
                    <a:pt x="793318" y="2057323"/>
                  </a:lnTo>
                  <a:lnTo>
                    <a:pt x="806323" y="2057323"/>
                  </a:lnTo>
                  <a:lnTo>
                    <a:pt x="846963" y="2057323"/>
                  </a:lnTo>
                  <a:lnTo>
                    <a:pt x="870953" y="2045843"/>
                  </a:lnTo>
                  <a:lnTo>
                    <a:pt x="871220" y="2045716"/>
                  </a:lnTo>
                  <a:lnTo>
                    <a:pt x="870978" y="2045601"/>
                  </a:lnTo>
                  <a:lnTo>
                    <a:pt x="873823" y="1991614"/>
                  </a:lnTo>
                  <a:lnTo>
                    <a:pt x="875538" y="1959102"/>
                  </a:lnTo>
                  <a:lnTo>
                    <a:pt x="870115" y="1961464"/>
                  </a:lnTo>
                  <a:lnTo>
                    <a:pt x="870115" y="2045144"/>
                  </a:lnTo>
                  <a:lnTo>
                    <a:pt x="794258" y="2005584"/>
                  </a:lnTo>
                  <a:lnTo>
                    <a:pt x="793788" y="2031415"/>
                  </a:lnTo>
                  <a:lnTo>
                    <a:pt x="101498" y="2020036"/>
                  </a:lnTo>
                  <a:lnTo>
                    <a:pt x="131241" y="1945703"/>
                  </a:lnTo>
                  <a:lnTo>
                    <a:pt x="477951" y="1436027"/>
                  </a:lnTo>
                  <a:lnTo>
                    <a:pt x="817613" y="1984298"/>
                  </a:lnTo>
                  <a:lnTo>
                    <a:pt x="804291" y="1990090"/>
                  </a:lnTo>
                  <a:lnTo>
                    <a:pt x="807770" y="1993011"/>
                  </a:lnTo>
                  <a:lnTo>
                    <a:pt x="796671" y="1999869"/>
                  </a:lnTo>
                  <a:lnTo>
                    <a:pt x="869937" y="2044992"/>
                  </a:lnTo>
                  <a:lnTo>
                    <a:pt x="870115" y="2045144"/>
                  </a:lnTo>
                  <a:lnTo>
                    <a:pt x="870115" y="1961464"/>
                  </a:lnTo>
                  <a:lnTo>
                    <a:pt x="863320" y="1964423"/>
                  </a:lnTo>
                  <a:lnTo>
                    <a:pt x="862838" y="1958975"/>
                  </a:lnTo>
                  <a:lnTo>
                    <a:pt x="850544" y="1966569"/>
                  </a:lnTo>
                  <a:lnTo>
                    <a:pt x="787285" y="1821522"/>
                  </a:lnTo>
                  <a:lnTo>
                    <a:pt x="787285" y="1886254"/>
                  </a:lnTo>
                  <a:lnTo>
                    <a:pt x="493903" y="1412582"/>
                  </a:lnTo>
                  <a:lnTo>
                    <a:pt x="546798" y="1334820"/>
                  </a:lnTo>
                  <a:lnTo>
                    <a:pt x="787285" y="1886254"/>
                  </a:lnTo>
                  <a:lnTo>
                    <a:pt x="787285" y="1821522"/>
                  </a:lnTo>
                  <a:lnTo>
                    <a:pt x="564007" y="1309522"/>
                  </a:lnTo>
                  <a:lnTo>
                    <a:pt x="849947" y="889190"/>
                  </a:lnTo>
                  <a:lnTo>
                    <a:pt x="871347" y="903732"/>
                  </a:lnTo>
                  <a:lnTo>
                    <a:pt x="876693" y="863854"/>
                  </a:lnTo>
                  <a:lnTo>
                    <a:pt x="882904" y="817626"/>
                  </a:lnTo>
                  <a:lnTo>
                    <a:pt x="882599" y="817791"/>
                  </a:lnTo>
                  <a:lnTo>
                    <a:pt x="882497" y="817562"/>
                  </a:lnTo>
                  <a:lnTo>
                    <a:pt x="882497" y="817854"/>
                  </a:lnTo>
                  <a:lnTo>
                    <a:pt x="807085" y="860044"/>
                  </a:lnTo>
                  <a:lnTo>
                    <a:pt x="828471" y="874598"/>
                  </a:lnTo>
                  <a:lnTo>
                    <a:pt x="551764" y="1281430"/>
                  </a:lnTo>
                  <a:lnTo>
                    <a:pt x="534543" y="1241945"/>
                  </a:lnTo>
                  <a:lnTo>
                    <a:pt x="534543" y="1306741"/>
                  </a:lnTo>
                  <a:lnTo>
                    <a:pt x="478967" y="1388465"/>
                  </a:lnTo>
                  <a:lnTo>
                    <a:pt x="463016" y="1362710"/>
                  </a:lnTo>
                  <a:lnTo>
                    <a:pt x="463016" y="1411909"/>
                  </a:lnTo>
                  <a:lnTo>
                    <a:pt x="175907" y="1834045"/>
                  </a:lnTo>
                  <a:lnTo>
                    <a:pt x="391160" y="1295908"/>
                  </a:lnTo>
                  <a:lnTo>
                    <a:pt x="463016" y="1411909"/>
                  </a:lnTo>
                  <a:lnTo>
                    <a:pt x="463016" y="1362710"/>
                  </a:lnTo>
                  <a:lnTo>
                    <a:pt x="403123" y="1265999"/>
                  </a:lnTo>
                  <a:lnTo>
                    <a:pt x="457504" y="1130058"/>
                  </a:lnTo>
                  <a:lnTo>
                    <a:pt x="534543" y="1306741"/>
                  </a:lnTo>
                  <a:lnTo>
                    <a:pt x="534543" y="1241945"/>
                  </a:lnTo>
                  <a:lnTo>
                    <a:pt x="471017" y="1096264"/>
                  </a:lnTo>
                  <a:lnTo>
                    <a:pt x="598131" y="778497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1722" y="817664"/>
                  </a:lnTo>
                  <a:lnTo>
                    <a:pt x="882497" y="817854"/>
                  </a:lnTo>
                  <a:lnTo>
                    <a:pt x="882497" y="817562"/>
                  </a:lnTo>
                  <a:lnTo>
                    <a:pt x="868908" y="786003"/>
                  </a:lnTo>
                  <a:lnTo>
                    <a:pt x="848233" y="737997"/>
                  </a:lnTo>
                  <a:lnTo>
                    <a:pt x="831532" y="757783"/>
                  </a:lnTo>
                  <a:lnTo>
                    <a:pt x="811187" y="740625"/>
                  </a:lnTo>
                  <a:lnTo>
                    <a:pt x="811187" y="774585"/>
                  </a:lnTo>
                  <a:lnTo>
                    <a:pt x="809459" y="783932"/>
                  </a:lnTo>
                  <a:lnTo>
                    <a:pt x="804367" y="789965"/>
                  </a:lnTo>
                  <a:lnTo>
                    <a:pt x="607949" y="753960"/>
                  </a:lnTo>
                  <a:lnTo>
                    <a:pt x="653059" y="641184"/>
                  </a:lnTo>
                  <a:lnTo>
                    <a:pt x="811187" y="774585"/>
                  </a:lnTo>
                  <a:lnTo>
                    <a:pt x="811187" y="740625"/>
                  </a:lnTo>
                  <a:lnTo>
                    <a:pt x="663219" y="615784"/>
                  </a:lnTo>
                  <a:lnTo>
                    <a:pt x="863206" y="115836"/>
                  </a:lnTo>
                  <a:lnTo>
                    <a:pt x="887349" y="125476"/>
                  </a:lnTo>
                  <a:close/>
                </a:path>
                <a:path w="2205354" h="2092960">
                  <a:moveTo>
                    <a:pt x="2204974" y="125222"/>
                  </a:moveTo>
                  <a:lnTo>
                    <a:pt x="2201773" y="94996"/>
                  </a:lnTo>
                  <a:lnTo>
                    <a:pt x="2195957" y="40106"/>
                  </a:lnTo>
                  <a:lnTo>
                    <a:pt x="2196338" y="38862"/>
                  </a:lnTo>
                  <a:lnTo>
                    <a:pt x="2195842" y="39039"/>
                  </a:lnTo>
                  <a:lnTo>
                    <a:pt x="2195830" y="38862"/>
                  </a:lnTo>
                  <a:lnTo>
                    <a:pt x="2195499" y="39166"/>
                  </a:lnTo>
                  <a:lnTo>
                    <a:pt x="2194026" y="39700"/>
                  </a:lnTo>
                  <a:lnTo>
                    <a:pt x="2195703" y="38862"/>
                  </a:lnTo>
                  <a:lnTo>
                    <a:pt x="2169782" y="25908"/>
                  </a:lnTo>
                  <a:lnTo>
                    <a:pt x="2156180" y="19113"/>
                  </a:lnTo>
                  <a:lnTo>
                    <a:pt x="2156180" y="107924"/>
                  </a:lnTo>
                  <a:lnTo>
                    <a:pt x="1982241" y="572795"/>
                  </a:lnTo>
                  <a:lnTo>
                    <a:pt x="1972157" y="562241"/>
                  </a:lnTo>
                  <a:lnTo>
                    <a:pt x="1972157" y="599770"/>
                  </a:lnTo>
                  <a:lnTo>
                    <a:pt x="1890344" y="818388"/>
                  </a:lnTo>
                  <a:lnTo>
                    <a:pt x="1880654" y="818388"/>
                  </a:lnTo>
                  <a:lnTo>
                    <a:pt x="1880654" y="844296"/>
                  </a:lnTo>
                  <a:lnTo>
                    <a:pt x="1820545" y="1004938"/>
                  </a:lnTo>
                  <a:lnTo>
                    <a:pt x="1806562" y="966609"/>
                  </a:lnTo>
                  <a:lnTo>
                    <a:pt x="1806562" y="1042314"/>
                  </a:lnTo>
                  <a:lnTo>
                    <a:pt x="1729041" y="1249527"/>
                  </a:lnTo>
                  <a:lnTo>
                    <a:pt x="1488262" y="844296"/>
                  </a:lnTo>
                  <a:lnTo>
                    <a:pt x="1734324" y="844296"/>
                  </a:lnTo>
                  <a:lnTo>
                    <a:pt x="1806562" y="1042314"/>
                  </a:lnTo>
                  <a:lnTo>
                    <a:pt x="1806562" y="966609"/>
                  </a:lnTo>
                  <a:lnTo>
                    <a:pt x="1761947" y="844296"/>
                  </a:lnTo>
                  <a:lnTo>
                    <a:pt x="1880654" y="844296"/>
                  </a:lnTo>
                  <a:lnTo>
                    <a:pt x="1880654" y="818388"/>
                  </a:lnTo>
                  <a:lnTo>
                    <a:pt x="1752498" y="818388"/>
                  </a:lnTo>
                  <a:lnTo>
                    <a:pt x="1724875" y="742683"/>
                  </a:lnTo>
                  <a:lnTo>
                    <a:pt x="1724875" y="818388"/>
                  </a:lnTo>
                  <a:lnTo>
                    <a:pt x="1474304" y="818388"/>
                  </a:lnTo>
                  <a:lnTo>
                    <a:pt x="1655292" y="627710"/>
                  </a:lnTo>
                  <a:lnTo>
                    <a:pt x="1724875" y="818388"/>
                  </a:lnTo>
                  <a:lnTo>
                    <a:pt x="1724875" y="742683"/>
                  </a:lnTo>
                  <a:lnTo>
                    <a:pt x="1675257" y="606679"/>
                  </a:lnTo>
                  <a:lnTo>
                    <a:pt x="1826526" y="447306"/>
                  </a:lnTo>
                  <a:lnTo>
                    <a:pt x="1972157" y="599770"/>
                  </a:lnTo>
                  <a:lnTo>
                    <a:pt x="1972157" y="562241"/>
                  </a:lnTo>
                  <a:lnTo>
                    <a:pt x="1844382" y="428485"/>
                  </a:lnTo>
                  <a:lnTo>
                    <a:pt x="2151253" y="105181"/>
                  </a:lnTo>
                  <a:lnTo>
                    <a:pt x="2154618" y="106438"/>
                  </a:lnTo>
                  <a:lnTo>
                    <a:pt x="2156180" y="107924"/>
                  </a:lnTo>
                  <a:lnTo>
                    <a:pt x="2156180" y="19113"/>
                  </a:lnTo>
                  <a:lnTo>
                    <a:pt x="2133473" y="7759"/>
                  </a:lnTo>
                  <a:lnTo>
                    <a:pt x="2133473" y="86334"/>
                  </a:lnTo>
                  <a:lnTo>
                    <a:pt x="1826475" y="409727"/>
                  </a:lnTo>
                  <a:lnTo>
                    <a:pt x="1808607" y="391033"/>
                  </a:lnTo>
                  <a:lnTo>
                    <a:pt x="1808607" y="428548"/>
                  </a:lnTo>
                  <a:lnTo>
                    <a:pt x="1665325" y="579475"/>
                  </a:lnTo>
                  <a:lnTo>
                    <a:pt x="1487678" y="92570"/>
                  </a:lnTo>
                  <a:lnTo>
                    <a:pt x="1808607" y="428548"/>
                  </a:lnTo>
                  <a:lnTo>
                    <a:pt x="1808607" y="391033"/>
                  </a:lnTo>
                  <a:lnTo>
                    <a:pt x="1484541" y="51816"/>
                  </a:lnTo>
                  <a:lnTo>
                    <a:pt x="2117979" y="51816"/>
                  </a:lnTo>
                  <a:lnTo>
                    <a:pt x="2117979" y="67259"/>
                  </a:lnTo>
                  <a:lnTo>
                    <a:pt x="2114677" y="68453"/>
                  </a:lnTo>
                  <a:lnTo>
                    <a:pt x="2117979" y="71602"/>
                  </a:lnTo>
                  <a:lnTo>
                    <a:pt x="2117979" y="77724"/>
                  </a:lnTo>
                  <a:lnTo>
                    <a:pt x="2122195" y="75615"/>
                  </a:lnTo>
                  <a:lnTo>
                    <a:pt x="2133473" y="86334"/>
                  </a:lnTo>
                  <a:lnTo>
                    <a:pt x="2133473" y="7759"/>
                  </a:lnTo>
                  <a:lnTo>
                    <a:pt x="2117979" y="0"/>
                  </a:lnTo>
                  <a:lnTo>
                    <a:pt x="2117979" y="25908"/>
                  </a:lnTo>
                  <a:lnTo>
                    <a:pt x="1454277" y="25908"/>
                  </a:lnTo>
                  <a:lnTo>
                    <a:pt x="1454277" y="38862"/>
                  </a:lnTo>
                  <a:lnTo>
                    <a:pt x="1442085" y="43307"/>
                  </a:lnTo>
                  <a:lnTo>
                    <a:pt x="1645373" y="600494"/>
                  </a:lnTo>
                  <a:lnTo>
                    <a:pt x="1447927" y="808482"/>
                  </a:lnTo>
                  <a:lnTo>
                    <a:pt x="1457439" y="817562"/>
                  </a:lnTo>
                  <a:lnTo>
                    <a:pt x="1456029" y="818388"/>
                  </a:lnTo>
                  <a:lnTo>
                    <a:pt x="1454277" y="818388"/>
                  </a:lnTo>
                  <a:lnTo>
                    <a:pt x="1454277" y="819429"/>
                  </a:lnTo>
                  <a:lnTo>
                    <a:pt x="1446149" y="824230"/>
                  </a:lnTo>
                  <a:lnTo>
                    <a:pt x="1454277" y="837907"/>
                  </a:lnTo>
                  <a:lnTo>
                    <a:pt x="1454277" y="844296"/>
                  </a:lnTo>
                  <a:lnTo>
                    <a:pt x="1458061" y="844296"/>
                  </a:lnTo>
                  <a:lnTo>
                    <a:pt x="1717382" y="1280668"/>
                  </a:lnTo>
                  <a:lnTo>
                    <a:pt x="1432941" y="2040890"/>
                  </a:lnTo>
                  <a:lnTo>
                    <a:pt x="1444332" y="2045169"/>
                  </a:lnTo>
                  <a:lnTo>
                    <a:pt x="1445133" y="2045652"/>
                  </a:lnTo>
                  <a:lnTo>
                    <a:pt x="1445133" y="2066544"/>
                  </a:lnTo>
                  <a:lnTo>
                    <a:pt x="2108835" y="2066544"/>
                  </a:lnTo>
                  <a:lnTo>
                    <a:pt x="2108835" y="2092452"/>
                  </a:lnTo>
                  <a:lnTo>
                    <a:pt x="2160651" y="2066544"/>
                  </a:lnTo>
                  <a:lnTo>
                    <a:pt x="2186559" y="2053590"/>
                  </a:lnTo>
                  <a:lnTo>
                    <a:pt x="2160651" y="2040636"/>
                  </a:lnTo>
                  <a:lnTo>
                    <a:pt x="2108835" y="2014728"/>
                  </a:lnTo>
                  <a:lnTo>
                    <a:pt x="2108835" y="2040636"/>
                  </a:lnTo>
                  <a:lnTo>
                    <a:pt x="1463421" y="2040636"/>
                  </a:lnTo>
                  <a:lnTo>
                    <a:pt x="1821751" y="1456296"/>
                  </a:lnTo>
                  <a:lnTo>
                    <a:pt x="2134082" y="1981809"/>
                  </a:lnTo>
                  <a:lnTo>
                    <a:pt x="2123186" y="1985772"/>
                  </a:lnTo>
                  <a:lnTo>
                    <a:pt x="2128062" y="1990382"/>
                  </a:lnTo>
                  <a:lnTo>
                    <a:pt x="2114042" y="1998726"/>
                  </a:lnTo>
                  <a:lnTo>
                    <a:pt x="2185492" y="2044585"/>
                  </a:lnTo>
                  <a:lnTo>
                    <a:pt x="2186432" y="2045462"/>
                  </a:lnTo>
                  <a:lnTo>
                    <a:pt x="2186457" y="2045208"/>
                  </a:lnTo>
                  <a:lnTo>
                    <a:pt x="2187067" y="2045589"/>
                  </a:lnTo>
                  <a:lnTo>
                    <a:pt x="2186813" y="2042083"/>
                  </a:lnTo>
                  <a:lnTo>
                    <a:pt x="2192807" y="1989074"/>
                  </a:lnTo>
                  <a:lnTo>
                    <a:pt x="2196211" y="1959102"/>
                  </a:lnTo>
                  <a:lnTo>
                    <a:pt x="2181237" y="1964575"/>
                  </a:lnTo>
                  <a:lnTo>
                    <a:pt x="2180844" y="1958975"/>
                  </a:lnTo>
                  <a:lnTo>
                    <a:pt x="2170823" y="1964944"/>
                  </a:lnTo>
                  <a:lnTo>
                    <a:pt x="2125776" y="1841487"/>
                  </a:lnTo>
                  <a:lnTo>
                    <a:pt x="2125776" y="1917204"/>
                  </a:lnTo>
                  <a:lnTo>
                    <a:pt x="1837055" y="1431328"/>
                  </a:lnTo>
                  <a:lnTo>
                    <a:pt x="1906917" y="1317396"/>
                  </a:lnTo>
                  <a:lnTo>
                    <a:pt x="2125776" y="1917204"/>
                  </a:lnTo>
                  <a:lnTo>
                    <a:pt x="2125776" y="1841487"/>
                  </a:lnTo>
                  <a:lnTo>
                    <a:pt x="1924240" y="1289151"/>
                  </a:lnTo>
                  <a:lnTo>
                    <a:pt x="2168575" y="890701"/>
                  </a:lnTo>
                  <a:lnTo>
                    <a:pt x="2190623" y="904240"/>
                  </a:lnTo>
                  <a:lnTo>
                    <a:pt x="2193925" y="866013"/>
                  </a:lnTo>
                  <a:lnTo>
                    <a:pt x="2198116" y="817626"/>
                  </a:lnTo>
                  <a:lnTo>
                    <a:pt x="2184831" y="825919"/>
                  </a:lnTo>
                  <a:lnTo>
                    <a:pt x="2169795" y="818388"/>
                  </a:lnTo>
                  <a:lnTo>
                    <a:pt x="2146465" y="806729"/>
                  </a:lnTo>
                  <a:lnTo>
                    <a:pt x="2146465" y="877125"/>
                  </a:lnTo>
                  <a:lnTo>
                    <a:pt x="1912886" y="1258036"/>
                  </a:lnTo>
                  <a:lnTo>
                    <a:pt x="1895563" y="1210564"/>
                  </a:lnTo>
                  <a:lnTo>
                    <a:pt x="1895563" y="1286281"/>
                  </a:lnTo>
                  <a:lnTo>
                    <a:pt x="1822081" y="1406118"/>
                  </a:lnTo>
                  <a:lnTo>
                    <a:pt x="1806765" y="1380350"/>
                  </a:lnTo>
                  <a:lnTo>
                    <a:pt x="1806765" y="1431086"/>
                  </a:lnTo>
                  <a:lnTo>
                    <a:pt x="1504365" y="1924240"/>
                  </a:lnTo>
                  <a:lnTo>
                    <a:pt x="1734400" y="1309306"/>
                  </a:lnTo>
                  <a:lnTo>
                    <a:pt x="1806765" y="1431086"/>
                  </a:lnTo>
                  <a:lnTo>
                    <a:pt x="1806765" y="1380350"/>
                  </a:lnTo>
                  <a:lnTo>
                    <a:pt x="1746059" y="1278166"/>
                  </a:lnTo>
                  <a:lnTo>
                    <a:pt x="1820252" y="1079830"/>
                  </a:lnTo>
                  <a:lnTo>
                    <a:pt x="1895563" y="1286281"/>
                  </a:lnTo>
                  <a:lnTo>
                    <a:pt x="1895563" y="1210564"/>
                  </a:lnTo>
                  <a:lnTo>
                    <a:pt x="1834235" y="1042441"/>
                  </a:lnTo>
                  <a:lnTo>
                    <a:pt x="1908352" y="844296"/>
                  </a:lnTo>
                  <a:lnTo>
                    <a:pt x="2117979" y="844296"/>
                  </a:lnTo>
                  <a:lnTo>
                    <a:pt x="2117979" y="870204"/>
                  </a:lnTo>
                  <a:lnTo>
                    <a:pt x="2127466" y="865466"/>
                  </a:lnTo>
                  <a:lnTo>
                    <a:pt x="2146465" y="877125"/>
                  </a:lnTo>
                  <a:lnTo>
                    <a:pt x="2146465" y="806729"/>
                  </a:lnTo>
                  <a:lnTo>
                    <a:pt x="2117979" y="792480"/>
                  </a:lnTo>
                  <a:lnTo>
                    <a:pt x="2117979" y="818388"/>
                  </a:lnTo>
                  <a:lnTo>
                    <a:pt x="1918042" y="818388"/>
                  </a:lnTo>
                  <a:lnTo>
                    <a:pt x="1992045" y="620585"/>
                  </a:lnTo>
                  <a:lnTo>
                    <a:pt x="2134946" y="770178"/>
                  </a:lnTo>
                  <a:lnTo>
                    <a:pt x="2116201" y="788035"/>
                  </a:lnTo>
                  <a:lnTo>
                    <a:pt x="2197989" y="817372"/>
                  </a:lnTo>
                  <a:lnTo>
                    <a:pt x="2186330" y="779526"/>
                  </a:lnTo>
                  <a:lnTo>
                    <a:pt x="2172462" y="734441"/>
                  </a:lnTo>
                  <a:lnTo>
                    <a:pt x="2153742" y="752271"/>
                  </a:lnTo>
                  <a:lnTo>
                    <a:pt x="2002129" y="593610"/>
                  </a:lnTo>
                  <a:lnTo>
                    <a:pt x="2180729" y="116179"/>
                  </a:lnTo>
                  <a:lnTo>
                    <a:pt x="2204974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9311" y="1972055"/>
              <a:ext cx="2338705" cy="2488565"/>
            </a:xfrm>
            <a:custGeom>
              <a:avLst/>
              <a:gdLst/>
              <a:ahLst/>
              <a:cxnLst/>
              <a:rect l="l" t="t" r="r" b="b"/>
              <a:pathLst>
                <a:path w="2338705" h="2488565">
                  <a:moveTo>
                    <a:pt x="1238097" y="202692"/>
                  </a:moveTo>
                  <a:lnTo>
                    <a:pt x="1182331" y="191135"/>
                  </a:lnTo>
                  <a:lnTo>
                    <a:pt x="1113751" y="181229"/>
                  </a:lnTo>
                  <a:lnTo>
                    <a:pt x="1045298" y="175514"/>
                  </a:lnTo>
                  <a:lnTo>
                    <a:pt x="977011" y="173736"/>
                  </a:lnTo>
                  <a:lnTo>
                    <a:pt x="943000" y="174244"/>
                  </a:lnTo>
                  <a:lnTo>
                    <a:pt x="874966" y="177800"/>
                  </a:lnTo>
                  <a:lnTo>
                    <a:pt x="807161" y="184658"/>
                  </a:lnTo>
                  <a:lnTo>
                    <a:pt x="739432" y="194310"/>
                  </a:lnTo>
                  <a:lnTo>
                    <a:pt x="671982" y="206629"/>
                  </a:lnTo>
                  <a:lnTo>
                    <a:pt x="604520" y="221234"/>
                  </a:lnTo>
                  <a:lnTo>
                    <a:pt x="537337" y="237871"/>
                  </a:lnTo>
                  <a:lnTo>
                    <a:pt x="470166" y="256159"/>
                  </a:lnTo>
                  <a:lnTo>
                    <a:pt x="403136" y="275844"/>
                  </a:lnTo>
                  <a:lnTo>
                    <a:pt x="336270" y="296799"/>
                  </a:lnTo>
                  <a:lnTo>
                    <a:pt x="269367" y="318516"/>
                  </a:lnTo>
                  <a:lnTo>
                    <a:pt x="180860" y="348234"/>
                  </a:lnTo>
                  <a:lnTo>
                    <a:pt x="135902" y="363474"/>
                  </a:lnTo>
                  <a:lnTo>
                    <a:pt x="145199" y="390906"/>
                  </a:lnTo>
                  <a:lnTo>
                    <a:pt x="211874" y="368300"/>
                  </a:lnTo>
                  <a:lnTo>
                    <a:pt x="278485" y="346075"/>
                  </a:lnTo>
                  <a:lnTo>
                    <a:pt x="345147" y="324358"/>
                  </a:lnTo>
                  <a:lnTo>
                    <a:pt x="344995" y="324485"/>
                  </a:lnTo>
                  <a:lnTo>
                    <a:pt x="345389" y="324358"/>
                  </a:lnTo>
                  <a:lnTo>
                    <a:pt x="411670" y="303530"/>
                  </a:lnTo>
                  <a:lnTo>
                    <a:pt x="411441" y="303657"/>
                  </a:lnTo>
                  <a:lnTo>
                    <a:pt x="411861" y="303530"/>
                  </a:lnTo>
                  <a:lnTo>
                    <a:pt x="478218" y="283972"/>
                  </a:lnTo>
                  <a:lnTo>
                    <a:pt x="477913" y="283972"/>
                  </a:lnTo>
                  <a:lnTo>
                    <a:pt x="544766" y="265811"/>
                  </a:lnTo>
                  <a:lnTo>
                    <a:pt x="544461" y="265938"/>
                  </a:lnTo>
                  <a:lnTo>
                    <a:pt x="544969" y="265811"/>
                  </a:lnTo>
                  <a:lnTo>
                    <a:pt x="611327" y="249301"/>
                  </a:lnTo>
                  <a:lnTo>
                    <a:pt x="611022" y="249428"/>
                  </a:lnTo>
                  <a:lnTo>
                    <a:pt x="611568" y="249301"/>
                  </a:lnTo>
                  <a:lnTo>
                    <a:pt x="644461" y="241808"/>
                  </a:lnTo>
                  <a:lnTo>
                    <a:pt x="644220" y="241935"/>
                  </a:lnTo>
                  <a:lnTo>
                    <a:pt x="644817" y="241808"/>
                  </a:lnTo>
                  <a:lnTo>
                    <a:pt x="677748" y="234950"/>
                  </a:lnTo>
                  <a:lnTo>
                    <a:pt x="677519" y="234950"/>
                  </a:lnTo>
                  <a:lnTo>
                    <a:pt x="710958" y="228600"/>
                  </a:lnTo>
                  <a:lnTo>
                    <a:pt x="710717" y="228727"/>
                  </a:lnTo>
                  <a:lnTo>
                    <a:pt x="711441" y="228600"/>
                  </a:lnTo>
                  <a:lnTo>
                    <a:pt x="744245" y="222885"/>
                  </a:lnTo>
                  <a:lnTo>
                    <a:pt x="743966" y="222885"/>
                  </a:lnTo>
                  <a:lnTo>
                    <a:pt x="777494" y="217805"/>
                  </a:lnTo>
                  <a:lnTo>
                    <a:pt x="777201" y="217805"/>
                  </a:lnTo>
                  <a:lnTo>
                    <a:pt x="810831" y="213360"/>
                  </a:lnTo>
                  <a:lnTo>
                    <a:pt x="810514" y="213360"/>
                  </a:lnTo>
                  <a:lnTo>
                    <a:pt x="844042" y="209677"/>
                  </a:lnTo>
                  <a:lnTo>
                    <a:pt x="843749" y="209677"/>
                  </a:lnTo>
                  <a:lnTo>
                    <a:pt x="877379" y="206629"/>
                  </a:lnTo>
                  <a:lnTo>
                    <a:pt x="876973" y="206629"/>
                  </a:lnTo>
                  <a:lnTo>
                    <a:pt x="910590" y="204597"/>
                  </a:lnTo>
                  <a:lnTo>
                    <a:pt x="944029" y="203200"/>
                  </a:lnTo>
                  <a:lnTo>
                    <a:pt x="977074" y="202704"/>
                  </a:lnTo>
                  <a:lnTo>
                    <a:pt x="976871" y="202692"/>
                  </a:lnTo>
                  <a:lnTo>
                    <a:pt x="1238097" y="202692"/>
                  </a:lnTo>
                  <a:close/>
                </a:path>
                <a:path w="2338705" h="2488565">
                  <a:moveTo>
                    <a:pt x="2128393" y="2453259"/>
                  </a:moveTo>
                  <a:lnTo>
                    <a:pt x="2042477" y="2453271"/>
                  </a:lnTo>
                  <a:lnTo>
                    <a:pt x="2023325" y="2457323"/>
                  </a:lnTo>
                  <a:lnTo>
                    <a:pt x="2024468" y="2457196"/>
                  </a:lnTo>
                  <a:lnTo>
                    <a:pt x="2007336" y="2459367"/>
                  </a:lnTo>
                  <a:lnTo>
                    <a:pt x="1992350" y="2459596"/>
                  </a:lnTo>
                  <a:lnTo>
                    <a:pt x="1982292" y="2458339"/>
                  </a:lnTo>
                  <a:lnTo>
                    <a:pt x="1979447" y="2457983"/>
                  </a:lnTo>
                  <a:lnTo>
                    <a:pt x="1978926" y="2457831"/>
                  </a:lnTo>
                  <a:lnTo>
                    <a:pt x="1969935" y="2455164"/>
                  </a:lnTo>
                  <a:lnTo>
                    <a:pt x="1968512" y="2454745"/>
                  </a:lnTo>
                  <a:lnTo>
                    <a:pt x="1967585" y="2454275"/>
                  </a:lnTo>
                  <a:lnTo>
                    <a:pt x="1959787" y="2450338"/>
                  </a:lnTo>
                  <a:lnTo>
                    <a:pt x="1957920" y="2449398"/>
                  </a:lnTo>
                  <a:lnTo>
                    <a:pt x="1957311" y="2448941"/>
                  </a:lnTo>
                  <a:lnTo>
                    <a:pt x="1950173" y="2443607"/>
                  </a:lnTo>
                  <a:lnTo>
                    <a:pt x="1948789" y="2442578"/>
                  </a:lnTo>
                  <a:lnTo>
                    <a:pt x="1948319" y="2442083"/>
                  </a:lnTo>
                  <a:lnTo>
                    <a:pt x="1941601" y="2435098"/>
                  </a:lnTo>
                  <a:lnTo>
                    <a:pt x="1940814" y="2434298"/>
                  </a:lnTo>
                  <a:lnTo>
                    <a:pt x="1940306" y="2433574"/>
                  </a:lnTo>
                  <a:lnTo>
                    <a:pt x="1933905" y="2424684"/>
                  </a:lnTo>
                  <a:lnTo>
                    <a:pt x="1933371" y="2423947"/>
                  </a:lnTo>
                  <a:lnTo>
                    <a:pt x="1933003" y="2423287"/>
                  </a:lnTo>
                  <a:lnTo>
                    <a:pt x="1927009" y="2412619"/>
                  </a:lnTo>
                  <a:lnTo>
                    <a:pt x="1926297" y="2411349"/>
                  </a:lnTo>
                  <a:lnTo>
                    <a:pt x="1926805" y="2412619"/>
                  </a:lnTo>
                  <a:lnTo>
                    <a:pt x="1914867" y="2382774"/>
                  </a:lnTo>
                  <a:lnTo>
                    <a:pt x="1915121" y="2383790"/>
                  </a:lnTo>
                  <a:lnTo>
                    <a:pt x="1910168" y="2366518"/>
                  </a:lnTo>
                  <a:lnTo>
                    <a:pt x="1910422" y="2367153"/>
                  </a:lnTo>
                  <a:lnTo>
                    <a:pt x="1910270" y="2366518"/>
                  </a:lnTo>
                  <a:lnTo>
                    <a:pt x="1906244" y="2349627"/>
                  </a:lnTo>
                  <a:lnTo>
                    <a:pt x="1906168" y="2349347"/>
                  </a:lnTo>
                  <a:lnTo>
                    <a:pt x="1906117" y="2349093"/>
                  </a:lnTo>
                  <a:lnTo>
                    <a:pt x="1902612" y="2330958"/>
                  </a:lnTo>
                  <a:lnTo>
                    <a:pt x="1902548" y="2330577"/>
                  </a:lnTo>
                  <a:lnTo>
                    <a:pt x="1902548" y="2330958"/>
                  </a:lnTo>
                  <a:lnTo>
                    <a:pt x="1899424" y="2311654"/>
                  </a:lnTo>
                  <a:lnTo>
                    <a:pt x="1899373" y="2311273"/>
                  </a:lnTo>
                  <a:lnTo>
                    <a:pt x="1899373" y="2311654"/>
                  </a:lnTo>
                  <a:lnTo>
                    <a:pt x="1893951" y="2271014"/>
                  </a:lnTo>
                  <a:lnTo>
                    <a:pt x="1893912" y="2270633"/>
                  </a:lnTo>
                  <a:lnTo>
                    <a:pt x="1893912" y="2271014"/>
                  </a:lnTo>
                  <a:lnTo>
                    <a:pt x="1889213" y="2228723"/>
                  </a:lnTo>
                  <a:lnTo>
                    <a:pt x="1860511" y="2232025"/>
                  </a:lnTo>
                  <a:lnTo>
                    <a:pt x="1865210" y="2274316"/>
                  </a:lnTo>
                  <a:lnTo>
                    <a:pt x="1870671" y="2315718"/>
                  </a:lnTo>
                  <a:lnTo>
                    <a:pt x="1877910" y="2355469"/>
                  </a:lnTo>
                  <a:lnTo>
                    <a:pt x="1893658" y="2409190"/>
                  </a:lnTo>
                  <a:lnTo>
                    <a:pt x="1918677" y="2453005"/>
                  </a:lnTo>
                  <a:lnTo>
                    <a:pt x="1957412" y="2481580"/>
                  </a:lnTo>
                  <a:lnTo>
                    <a:pt x="1990940" y="2488565"/>
                  </a:lnTo>
                  <a:lnTo>
                    <a:pt x="2009355" y="2488311"/>
                  </a:lnTo>
                  <a:lnTo>
                    <a:pt x="2049106" y="2481453"/>
                  </a:lnTo>
                  <a:lnTo>
                    <a:pt x="2092413" y="2467864"/>
                  </a:lnTo>
                  <a:lnTo>
                    <a:pt x="2113305" y="2459736"/>
                  </a:lnTo>
                  <a:lnTo>
                    <a:pt x="2113965" y="2459482"/>
                  </a:lnTo>
                  <a:lnTo>
                    <a:pt x="2114283" y="2459355"/>
                  </a:lnTo>
                  <a:lnTo>
                    <a:pt x="2115274" y="2458974"/>
                  </a:lnTo>
                  <a:lnTo>
                    <a:pt x="2119350" y="2457196"/>
                  </a:lnTo>
                  <a:lnTo>
                    <a:pt x="2127808" y="2453513"/>
                  </a:lnTo>
                  <a:lnTo>
                    <a:pt x="2128393" y="2453259"/>
                  </a:lnTo>
                  <a:close/>
                </a:path>
                <a:path w="2338705" h="2488565">
                  <a:moveTo>
                    <a:pt x="2312251" y="834390"/>
                  </a:moveTo>
                  <a:lnTo>
                    <a:pt x="2296325" y="803021"/>
                  </a:lnTo>
                  <a:lnTo>
                    <a:pt x="2268309" y="747776"/>
                  </a:lnTo>
                  <a:lnTo>
                    <a:pt x="2251062" y="771080"/>
                  </a:lnTo>
                  <a:lnTo>
                    <a:pt x="2113623" y="670306"/>
                  </a:lnTo>
                  <a:lnTo>
                    <a:pt x="2077478" y="644398"/>
                  </a:lnTo>
                  <a:lnTo>
                    <a:pt x="2044534" y="620776"/>
                  </a:lnTo>
                  <a:lnTo>
                    <a:pt x="1975319" y="572516"/>
                  </a:lnTo>
                  <a:lnTo>
                    <a:pt x="1906358" y="525526"/>
                  </a:lnTo>
                  <a:lnTo>
                    <a:pt x="1874520" y="504698"/>
                  </a:lnTo>
                  <a:lnTo>
                    <a:pt x="1837270" y="480314"/>
                  </a:lnTo>
                  <a:lnTo>
                    <a:pt x="1807946" y="461772"/>
                  </a:lnTo>
                  <a:lnTo>
                    <a:pt x="1802726" y="458470"/>
                  </a:lnTo>
                  <a:lnTo>
                    <a:pt x="1768182" y="437134"/>
                  </a:lnTo>
                  <a:lnTo>
                    <a:pt x="1733638" y="416306"/>
                  </a:lnTo>
                  <a:lnTo>
                    <a:pt x="1699094" y="396113"/>
                  </a:lnTo>
                  <a:lnTo>
                    <a:pt x="1664677" y="376682"/>
                  </a:lnTo>
                  <a:lnTo>
                    <a:pt x="1630133" y="357759"/>
                  </a:lnTo>
                  <a:lnTo>
                    <a:pt x="1611769" y="348107"/>
                  </a:lnTo>
                  <a:lnTo>
                    <a:pt x="1595589" y="339598"/>
                  </a:lnTo>
                  <a:lnTo>
                    <a:pt x="1580007" y="331724"/>
                  </a:lnTo>
                  <a:lnTo>
                    <a:pt x="1561172" y="322199"/>
                  </a:lnTo>
                  <a:lnTo>
                    <a:pt x="1526628" y="305562"/>
                  </a:lnTo>
                  <a:lnTo>
                    <a:pt x="1492211" y="289814"/>
                  </a:lnTo>
                  <a:lnTo>
                    <a:pt x="1457794" y="274955"/>
                  </a:lnTo>
                  <a:lnTo>
                    <a:pt x="1428584" y="263144"/>
                  </a:lnTo>
                  <a:lnTo>
                    <a:pt x="1423250" y="260985"/>
                  </a:lnTo>
                  <a:lnTo>
                    <a:pt x="1373416" y="242443"/>
                  </a:lnTo>
                  <a:lnTo>
                    <a:pt x="1319872" y="224663"/>
                  </a:lnTo>
                  <a:lnTo>
                    <a:pt x="1251038" y="205613"/>
                  </a:lnTo>
                  <a:lnTo>
                    <a:pt x="1238097" y="202692"/>
                  </a:lnTo>
                  <a:lnTo>
                    <a:pt x="977074" y="202704"/>
                  </a:lnTo>
                  <a:lnTo>
                    <a:pt x="1010119" y="203073"/>
                  </a:lnTo>
                  <a:lnTo>
                    <a:pt x="1043901" y="204343"/>
                  </a:lnTo>
                  <a:lnTo>
                    <a:pt x="1043393" y="204343"/>
                  </a:lnTo>
                  <a:lnTo>
                    <a:pt x="1077302" y="206756"/>
                  </a:lnTo>
                  <a:lnTo>
                    <a:pt x="1076921" y="206756"/>
                  </a:lnTo>
                  <a:lnTo>
                    <a:pt x="1110703" y="210058"/>
                  </a:lnTo>
                  <a:lnTo>
                    <a:pt x="1110195" y="210058"/>
                  </a:lnTo>
                  <a:lnTo>
                    <a:pt x="1144104" y="214376"/>
                  </a:lnTo>
                  <a:lnTo>
                    <a:pt x="1143596" y="214376"/>
                  </a:lnTo>
                  <a:lnTo>
                    <a:pt x="1177505" y="219710"/>
                  </a:lnTo>
                  <a:lnTo>
                    <a:pt x="1177124" y="219710"/>
                  </a:lnTo>
                  <a:lnTo>
                    <a:pt x="1211033" y="226187"/>
                  </a:lnTo>
                  <a:lnTo>
                    <a:pt x="1210525" y="226187"/>
                  </a:lnTo>
                  <a:lnTo>
                    <a:pt x="1244434" y="233807"/>
                  </a:lnTo>
                  <a:lnTo>
                    <a:pt x="1244053" y="233807"/>
                  </a:lnTo>
                  <a:lnTo>
                    <a:pt x="1277962" y="242570"/>
                  </a:lnTo>
                  <a:lnTo>
                    <a:pt x="1311617" y="252349"/>
                  </a:lnTo>
                  <a:lnTo>
                    <a:pt x="1311236" y="252349"/>
                  </a:lnTo>
                  <a:lnTo>
                    <a:pt x="1345057" y="263207"/>
                  </a:lnTo>
                  <a:lnTo>
                    <a:pt x="1345247" y="263271"/>
                  </a:lnTo>
                  <a:lnTo>
                    <a:pt x="1378673" y="274955"/>
                  </a:lnTo>
                  <a:lnTo>
                    <a:pt x="1379004" y="275082"/>
                  </a:lnTo>
                  <a:lnTo>
                    <a:pt x="1412455" y="287782"/>
                  </a:lnTo>
                  <a:lnTo>
                    <a:pt x="1412760" y="287909"/>
                  </a:lnTo>
                  <a:lnTo>
                    <a:pt x="1446745" y="301752"/>
                  </a:lnTo>
                  <a:lnTo>
                    <a:pt x="1446364" y="301625"/>
                  </a:lnTo>
                  <a:lnTo>
                    <a:pt x="1446657" y="301752"/>
                  </a:lnTo>
                  <a:lnTo>
                    <a:pt x="1480654" y="316357"/>
                  </a:lnTo>
                  <a:lnTo>
                    <a:pt x="1480273" y="316230"/>
                  </a:lnTo>
                  <a:lnTo>
                    <a:pt x="1480540" y="316357"/>
                  </a:lnTo>
                  <a:lnTo>
                    <a:pt x="1514563" y="331851"/>
                  </a:lnTo>
                  <a:lnTo>
                    <a:pt x="1548422" y="348221"/>
                  </a:lnTo>
                  <a:lnTo>
                    <a:pt x="1582254" y="365252"/>
                  </a:lnTo>
                  <a:lnTo>
                    <a:pt x="1582496" y="365379"/>
                  </a:lnTo>
                  <a:lnTo>
                    <a:pt x="1616544" y="383286"/>
                  </a:lnTo>
                  <a:lnTo>
                    <a:pt x="1616417" y="383286"/>
                  </a:lnTo>
                  <a:lnTo>
                    <a:pt x="1650453" y="401828"/>
                  </a:lnTo>
                  <a:lnTo>
                    <a:pt x="1650669" y="401955"/>
                  </a:lnTo>
                  <a:lnTo>
                    <a:pt x="1684743" y="421259"/>
                  </a:lnTo>
                  <a:lnTo>
                    <a:pt x="1684616" y="421259"/>
                  </a:lnTo>
                  <a:lnTo>
                    <a:pt x="1719033" y="441198"/>
                  </a:lnTo>
                  <a:lnTo>
                    <a:pt x="1718779" y="441071"/>
                  </a:lnTo>
                  <a:lnTo>
                    <a:pt x="1718983" y="441198"/>
                  </a:lnTo>
                  <a:lnTo>
                    <a:pt x="1753196" y="461899"/>
                  </a:lnTo>
                  <a:lnTo>
                    <a:pt x="1753069" y="461772"/>
                  </a:lnTo>
                  <a:lnTo>
                    <a:pt x="1787486" y="482981"/>
                  </a:lnTo>
                  <a:lnTo>
                    <a:pt x="1787232" y="482981"/>
                  </a:lnTo>
                  <a:lnTo>
                    <a:pt x="1821649" y="504825"/>
                  </a:lnTo>
                  <a:lnTo>
                    <a:pt x="1821522" y="504698"/>
                  </a:lnTo>
                  <a:lnTo>
                    <a:pt x="1890356" y="549656"/>
                  </a:lnTo>
                  <a:lnTo>
                    <a:pt x="1890102" y="549529"/>
                  </a:lnTo>
                  <a:lnTo>
                    <a:pt x="1890280" y="549656"/>
                  </a:lnTo>
                  <a:lnTo>
                    <a:pt x="1959063" y="596392"/>
                  </a:lnTo>
                  <a:lnTo>
                    <a:pt x="1958809" y="596265"/>
                  </a:lnTo>
                  <a:lnTo>
                    <a:pt x="1958987" y="596392"/>
                  </a:lnTo>
                  <a:lnTo>
                    <a:pt x="2027770" y="644525"/>
                  </a:lnTo>
                  <a:lnTo>
                    <a:pt x="2027643" y="644398"/>
                  </a:lnTo>
                  <a:lnTo>
                    <a:pt x="2096731" y="693801"/>
                  </a:lnTo>
                  <a:lnTo>
                    <a:pt x="2096604" y="693801"/>
                  </a:lnTo>
                  <a:lnTo>
                    <a:pt x="2233790" y="794423"/>
                  </a:lnTo>
                  <a:lnTo>
                    <a:pt x="2216620" y="817626"/>
                  </a:lnTo>
                  <a:lnTo>
                    <a:pt x="2312251" y="834390"/>
                  </a:lnTo>
                  <a:close/>
                </a:path>
                <a:path w="2338705" h="2488565">
                  <a:moveTo>
                    <a:pt x="2312251" y="187325"/>
                  </a:moveTo>
                  <a:lnTo>
                    <a:pt x="2234908" y="128524"/>
                  </a:lnTo>
                  <a:lnTo>
                    <a:pt x="2229535" y="156959"/>
                  </a:lnTo>
                  <a:lnTo>
                    <a:pt x="1925408" y="100584"/>
                  </a:lnTo>
                  <a:lnTo>
                    <a:pt x="1818678" y="82169"/>
                  </a:lnTo>
                  <a:lnTo>
                    <a:pt x="1734527" y="68199"/>
                  </a:lnTo>
                  <a:lnTo>
                    <a:pt x="1640674" y="53594"/>
                  </a:lnTo>
                  <a:lnTo>
                    <a:pt x="1598053" y="47498"/>
                  </a:lnTo>
                  <a:lnTo>
                    <a:pt x="1548345" y="40386"/>
                  </a:lnTo>
                  <a:lnTo>
                    <a:pt x="1459509" y="28956"/>
                  </a:lnTo>
                  <a:lnTo>
                    <a:pt x="1457540" y="28702"/>
                  </a:lnTo>
                  <a:lnTo>
                    <a:pt x="1368513" y="18796"/>
                  </a:lnTo>
                  <a:lnTo>
                    <a:pt x="1281518" y="10668"/>
                  </a:lnTo>
                  <a:lnTo>
                    <a:pt x="1238719" y="7493"/>
                  </a:lnTo>
                  <a:lnTo>
                    <a:pt x="1196555" y="4826"/>
                  </a:lnTo>
                  <a:lnTo>
                    <a:pt x="1155026" y="2667"/>
                  </a:lnTo>
                  <a:lnTo>
                    <a:pt x="1114005" y="1143"/>
                  </a:lnTo>
                  <a:lnTo>
                    <a:pt x="1073873" y="254"/>
                  </a:lnTo>
                  <a:lnTo>
                    <a:pt x="1034122" y="0"/>
                  </a:lnTo>
                  <a:lnTo>
                    <a:pt x="995260" y="508"/>
                  </a:lnTo>
                  <a:lnTo>
                    <a:pt x="957021" y="1651"/>
                  </a:lnTo>
                  <a:lnTo>
                    <a:pt x="882789" y="6096"/>
                  </a:lnTo>
                  <a:lnTo>
                    <a:pt x="811720" y="13716"/>
                  </a:lnTo>
                  <a:lnTo>
                    <a:pt x="743597" y="24257"/>
                  </a:lnTo>
                  <a:lnTo>
                    <a:pt x="678383" y="37465"/>
                  </a:lnTo>
                  <a:lnTo>
                    <a:pt x="615797" y="53086"/>
                  </a:lnTo>
                  <a:lnTo>
                    <a:pt x="555675" y="71247"/>
                  </a:lnTo>
                  <a:lnTo>
                    <a:pt x="497840" y="91313"/>
                  </a:lnTo>
                  <a:lnTo>
                    <a:pt x="442023" y="113411"/>
                  </a:lnTo>
                  <a:lnTo>
                    <a:pt x="388099" y="137414"/>
                  </a:lnTo>
                  <a:lnTo>
                    <a:pt x="335851" y="162687"/>
                  </a:lnTo>
                  <a:lnTo>
                    <a:pt x="285076" y="189357"/>
                  </a:lnTo>
                  <a:lnTo>
                    <a:pt x="235597" y="217297"/>
                  </a:lnTo>
                  <a:lnTo>
                    <a:pt x="187147" y="245999"/>
                  </a:lnTo>
                  <a:lnTo>
                    <a:pt x="139496" y="275590"/>
                  </a:lnTo>
                  <a:lnTo>
                    <a:pt x="92557" y="305689"/>
                  </a:lnTo>
                  <a:lnTo>
                    <a:pt x="0" y="366649"/>
                  </a:lnTo>
                  <a:lnTo>
                    <a:pt x="15925" y="390779"/>
                  </a:lnTo>
                  <a:lnTo>
                    <a:pt x="108407" y="329946"/>
                  </a:lnTo>
                  <a:lnTo>
                    <a:pt x="108267" y="330073"/>
                  </a:lnTo>
                  <a:lnTo>
                    <a:pt x="108458" y="329946"/>
                  </a:lnTo>
                  <a:lnTo>
                    <a:pt x="155041" y="299974"/>
                  </a:lnTo>
                  <a:lnTo>
                    <a:pt x="202069" y="270891"/>
                  </a:lnTo>
                  <a:lnTo>
                    <a:pt x="202285" y="270764"/>
                  </a:lnTo>
                  <a:lnTo>
                    <a:pt x="202031" y="270891"/>
                  </a:lnTo>
                  <a:lnTo>
                    <a:pt x="250012" y="242443"/>
                  </a:lnTo>
                  <a:lnTo>
                    <a:pt x="250228" y="242316"/>
                  </a:lnTo>
                  <a:lnTo>
                    <a:pt x="249961" y="242443"/>
                  </a:lnTo>
                  <a:lnTo>
                    <a:pt x="298881" y="214884"/>
                  </a:lnTo>
                  <a:lnTo>
                    <a:pt x="299110" y="214757"/>
                  </a:lnTo>
                  <a:lnTo>
                    <a:pt x="298729" y="214884"/>
                  </a:lnTo>
                  <a:lnTo>
                    <a:pt x="349123" y="188468"/>
                  </a:lnTo>
                  <a:lnTo>
                    <a:pt x="348703" y="188722"/>
                  </a:lnTo>
                  <a:lnTo>
                    <a:pt x="349224" y="188468"/>
                  </a:lnTo>
                  <a:lnTo>
                    <a:pt x="400253" y="163703"/>
                  </a:lnTo>
                  <a:lnTo>
                    <a:pt x="400519" y="163576"/>
                  </a:lnTo>
                  <a:lnTo>
                    <a:pt x="400075" y="163703"/>
                  </a:lnTo>
                  <a:lnTo>
                    <a:pt x="453504" y="139954"/>
                  </a:lnTo>
                  <a:lnTo>
                    <a:pt x="452970" y="140208"/>
                  </a:lnTo>
                  <a:lnTo>
                    <a:pt x="453605" y="139954"/>
                  </a:lnTo>
                  <a:lnTo>
                    <a:pt x="507885" y="118491"/>
                  </a:lnTo>
                  <a:lnTo>
                    <a:pt x="508215" y="118364"/>
                  </a:lnTo>
                  <a:lnTo>
                    <a:pt x="507631" y="118491"/>
                  </a:lnTo>
                  <a:lnTo>
                    <a:pt x="564603" y="98806"/>
                  </a:lnTo>
                  <a:lnTo>
                    <a:pt x="564972" y="98679"/>
                  </a:lnTo>
                  <a:lnTo>
                    <a:pt x="593991" y="89535"/>
                  </a:lnTo>
                  <a:lnTo>
                    <a:pt x="593674" y="89662"/>
                  </a:lnTo>
                  <a:lnTo>
                    <a:pt x="594106" y="89535"/>
                  </a:lnTo>
                  <a:lnTo>
                    <a:pt x="623671" y="81026"/>
                  </a:lnTo>
                  <a:lnTo>
                    <a:pt x="623354" y="81026"/>
                  </a:lnTo>
                  <a:lnTo>
                    <a:pt x="654024" y="72898"/>
                  </a:lnTo>
                  <a:lnTo>
                    <a:pt x="653681" y="73025"/>
                  </a:lnTo>
                  <a:lnTo>
                    <a:pt x="654215" y="72898"/>
                  </a:lnTo>
                  <a:lnTo>
                    <a:pt x="684923" y="65659"/>
                  </a:lnTo>
                  <a:lnTo>
                    <a:pt x="684606" y="65659"/>
                  </a:lnTo>
                  <a:lnTo>
                    <a:pt x="716610" y="58801"/>
                  </a:lnTo>
                  <a:lnTo>
                    <a:pt x="716280" y="58928"/>
                  </a:lnTo>
                  <a:lnTo>
                    <a:pt x="716940" y="58801"/>
                  </a:lnTo>
                  <a:lnTo>
                    <a:pt x="748855" y="52705"/>
                  </a:lnTo>
                  <a:lnTo>
                    <a:pt x="748550" y="52705"/>
                  </a:lnTo>
                  <a:lnTo>
                    <a:pt x="781888" y="47117"/>
                  </a:lnTo>
                  <a:lnTo>
                    <a:pt x="781494" y="47244"/>
                  </a:lnTo>
                  <a:lnTo>
                    <a:pt x="782383" y="47117"/>
                  </a:lnTo>
                  <a:lnTo>
                    <a:pt x="815594" y="42418"/>
                  </a:lnTo>
                  <a:lnTo>
                    <a:pt x="815314" y="42418"/>
                  </a:lnTo>
                  <a:lnTo>
                    <a:pt x="850087" y="38227"/>
                  </a:lnTo>
                  <a:lnTo>
                    <a:pt x="849706" y="38354"/>
                  </a:lnTo>
                  <a:lnTo>
                    <a:pt x="851065" y="38227"/>
                  </a:lnTo>
                  <a:lnTo>
                    <a:pt x="885329" y="35052"/>
                  </a:lnTo>
                  <a:lnTo>
                    <a:pt x="884999" y="35052"/>
                  </a:lnTo>
                  <a:lnTo>
                    <a:pt x="921385" y="32385"/>
                  </a:lnTo>
                  <a:lnTo>
                    <a:pt x="921105" y="32512"/>
                  </a:lnTo>
                  <a:lnTo>
                    <a:pt x="923582" y="32385"/>
                  </a:lnTo>
                  <a:lnTo>
                    <a:pt x="958342" y="30607"/>
                  </a:lnTo>
                  <a:lnTo>
                    <a:pt x="995895" y="29464"/>
                  </a:lnTo>
                  <a:lnTo>
                    <a:pt x="1034288" y="28968"/>
                  </a:lnTo>
                  <a:lnTo>
                    <a:pt x="1073365" y="29210"/>
                  </a:lnTo>
                  <a:lnTo>
                    <a:pt x="1113116" y="30099"/>
                  </a:lnTo>
                  <a:lnTo>
                    <a:pt x="1153629" y="31623"/>
                  </a:lnTo>
                  <a:lnTo>
                    <a:pt x="1194777" y="33655"/>
                  </a:lnTo>
                  <a:lnTo>
                    <a:pt x="1236687" y="36322"/>
                  </a:lnTo>
                  <a:lnTo>
                    <a:pt x="1279232" y="39624"/>
                  </a:lnTo>
                  <a:lnTo>
                    <a:pt x="1278978" y="39624"/>
                  </a:lnTo>
                  <a:lnTo>
                    <a:pt x="1365719" y="47625"/>
                  </a:lnTo>
                  <a:lnTo>
                    <a:pt x="1365338" y="47498"/>
                  </a:lnTo>
                  <a:lnTo>
                    <a:pt x="1454111" y="57404"/>
                  </a:lnTo>
                  <a:lnTo>
                    <a:pt x="1453857" y="57404"/>
                  </a:lnTo>
                  <a:lnTo>
                    <a:pt x="1544535" y="69088"/>
                  </a:lnTo>
                  <a:lnTo>
                    <a:pt x="1544281" y="69088"/>
                  </a:lnTo>
                  <a:lnTo>
                    <a:pt x="1636483" y="82296"/>
                  </a:lnTo>
                  <a:lnTo>
                    <a:pt x="1636356" y="82169"/>
                  </a:lnTo>
                  <a:lnTo>
                    <a:pt x="1729955" y="96774"/>
                  </a:lnTo>
                  <a:lnTo>
                    <a:pt x="1729828" y="96774"/>
                  </a:lnTo>
                  <a:lnTo>
                    <a:pt x="1824570" y="112522"/>
                  </a:lnTo>
                  <a:lnTo>
                    <a:pt x="1824443" y="112522"/>
                  </a:lnTo>
                  <a:lnTo>
                    <a:pt x="1920328" y="129159"/>
                  </a:lnTo>
                  <a:lnTo>
                    <a:pt x="2224151" y="185394"/>
                  </a:lnTo>
                  <a:lnTo>
                    <a:pt x="2218779" y="213868"/>
                  </a:lnTo>
                  <a:lnTo>
                    <a:pt x="2309558" y="188087"/>
                  </a:lnTo>
                  <a:lnTo>
                    <a:pt x="2312251" y="187325"/>
                  </a:lnTo>
                  <a:close/>
                </a:path>
                <a:path w="2338705" h="2488565">
                  <a:moveTo>
                    <a:pt x="2338159" y="2325878"/>
                  </a:moveTo>
                  <a:lnTo>
                    <a:pt x="2241131" y="2330704"/>
                  </a:lnTo>
                  <a:lnTo>
                    <a:pt x="2255355" y="2355951"/>
                  </a:lnTo>
                  <a:lnTo>
                    <a:pt x="2225510" y="2372614"/>
                  </a:lnTo>
                  <a:lnTo>
                    <a:pt x="2225764" y="2372487"/>
                  </a:lnTo>
                  <a:lnTo>
                    <a:pt x="2199983" y="2386203"/>
                  </a:lnTo>
                  <a:lnTo>
                    <a:pt x="2200110" y="2386076"/>
                  </a:lnTo>
                  <a:lnTo>
                    <a:pt x="2199856" y="2386203"/>
                  </a:lnTo>
                  <a:lnTo>
                    <a:pt x="2174964" y="2399157"/>
                  </a:lnTo>
                  <a:lnTo>
                    <a:pt x="2175091" y="2399030"/>
                  </a:lnTo>
                  <a:lnTo>
                    <a:pt x="2174837" y="2399157"/>
                  </a:lnTo>
                  <a:lnTo>
                    <a:pt x="2150453" y="2411349"/>
                  </a:lnTo>
                  <a:lnTo>
                    <a:pt x="2150834" y="2411222"/>
                  </a:lnTo>
                  <a:lnTo>
                    <a:pt x="2126831" y="2422271"/>
                  </a:lnTo>
                  <a:lnTo>
                    <a:pt x="2127085" y="2422144"/>
                  </a:lnTo>
                  <a:lnTo>
                    <a:pt x="2126792" y="2422271"/>
                  </a:lnTo>
                  <a:lnTo>
                    <a:pt x="2103970" y="2432304"/>
                  </a:lnTo>
                  <a:lnTo>
                    <a:pt x="2104478" y="2432050"/>
                  </a:lnTo>
                  <a:lnTo>
                    <a:pt x="2082126" y="2440813"/>
                  </a:lnTo>
                  <a:lnTo>
                    <a:pt x="2082634" y="2440559"/>
                  </a:lnTo>
                  <a:lnTo>
                    <a:pt x="2061298" y="2447925"/>
                  </a:lnTo>
                  <a:lnTo>
                    <a:pt x="2061933" y="2447671"/>
                  </a:lnTo>
                  <a:lnTo>
                    <a:pt x="2042515" y="2453259"/>
                  </a:lnTo>
                  <a:lnTo>
                    <a:pt x="2128393" y="2453259"/>
                  </a:lnTo>
                  <a:lnTo>
                    <a:pt x="2138896" y="2448687"/>
                  </a:lnTo>
                  <a:lnTo>
                    <a:pt x="2140521" y="2447925"/>
                  </a:lnTo>
                  <a:lnTo>
                    <a:pt x="2155787" y="2440813"/>
                  </a:lnTo>
                  <a:lnTo>
                    <a:pt x="2163153" y="2437384"/>
                  </a:lnTo>
                  <a:lnTo>
                    <a:pt x="2173363" y="2432304"/>
                  </a:lnTo>
                  <a:lnTo>
                    <a:pt x="2188172" y="2424938"/>
                  </a:lnTo>
                  <a:lnTo>
                    <a:pt x="2214524" y="2411222"/>
                  </a:lnTo>
                  <a:lnTo>
                    <a:pt x="2239480" y="2398014"/>
                  </a:lnTo>
                  <a:lnTo>
                    <a:pt x="2269579" y="2381173"/>
                  </a:lnTo>
                  <a:lnTo>
                    <a:pt x="2283803" y="2406396"/>
                  </a:lnTo>
                  <a:lnTo>
                    <a:pt x="2322639" y="2348865"/>
                  </a:lnTo>
                  <a:lnTo>
                    <a:pt x="2338159" y="23258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86257" y="4295012"/>
            <a:ext cx="1422400" cy="11607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256</a:t>
            </a:r>
            <a:endParaRPr sz="1800">
              <a:latin typeface="Calibri"/>
              <a:cs typeface="Calibri"/>
            </a:endParaRPr>
          </a:p>
          <a:p>
            <a:pPr marL="46990" marR="508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Calibri"/>
                <a:cs typeface="Calibri"/>
              </a:rPr>
              <a:t>Ink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9523" y="4425696"/>
            <a:ext cx="500380" cy="108585"/>
          </a:xfrm>
          <a:custGeom>
            <a:avLst/>
            <a:gdLst/>
            <a:ahLst/>
            <a:cxnLst/>
            <a:rect l="l" t="t" r="r" b="b"/>
            <a:pathLst>
              <a:path w="500379" h="108585">
                <a:moveTo>
                  <a:pt x="0" y="108203"/>
                </a:moveTo>
                <a:lnTo>
                  <a:pt x="499872" y="108203"/>
                </a:lnTo>
                <a:lnTo>
                  <a:pt x="49987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59523" y="1909572"/>
            <a:ext cx="500380" cy="90170"/>
          </a:xfrm>
          <a:custGeom>
            <a:avLst/>
            <a:gdLst/>
            <a:ahLst/>
            <a:cxnLst/>
            <a:rect l="l" t="t" r="r" b="b"/>
            <a:pathLst>
              <a:path w="500379" h="90169">
                <a:moveTo>
                  <a:pt x="0" y="89915"/>
                </a:moveTo>
                <a:lnTo>
                  <a:pt x="499872" y="89915"/>
                </a:lnTo>
                <a:lnTo>
                  <a:pt x="499872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66865" y="2907792"/>
            <a:ext cx="635000" cy="78105"/>
          </a:xfrm>
          <a:custGeom>
            <a:avLst/>
            <a:gdLst/>
            <a:ahLst/>
            <a:cxnLst/>
            <a:rect l="l" t="t" r="r" b="b"/>
            <a:pathLst>
              <a:path w="635000" h="78105">
                <a:moveTo>
                  <a:pt x="556767" y="0"/>
                </a:moveTo>
                <a:lnTo>
                  <a:pt x="556767" y="77724"/>
                </a:lnTo>
                <a:lnTo>
                  <a:pt x="608583" y="51816"/>
                </a:lnTo>
                <a:lnTo>
                  <a:pt x="569722" y="51816"/>
                </a:lnTo>
                <a:lnTo>
                  <a:pt x="569722" y="25908"/>
                </a:lnTo>
                <a:lnTo>
                  <a:pt x="608584" y="25908"/>
                </a:lnTo>
                <a:lnTo>
                  <a:pt x="556767" y="0"/>
                </a:lnTo>
                <a:close/>
              </a:path>
              <a:path w="635000" h="78105">
                <a:moveTo>
                  <a:pt x="55676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556767" y="51816"/>
                </a:lnTo>
                <a:lnTo>
                  <a:pt x="556767" y="25908"/>
                </a:lnTo>
                <a:close/>
              </a:path>
              <a:path w="635000" h="78105">
                <a:moveTo>
                  <a:pt x="608584" y="25908"/>
                </a:moveTo>
                <a:lnTo>
                  <a:pt x="569722" y="25908"/>
                </a:lnTo>
                <a:lnTo>
                  <a:pt x="569722" y="51816"/>
                </a:lnTo>
                <a:lnTo>
                  <a:pt x="608583" y="51816"/>
                </a:lnTo>
                <a:lnTo>
                  <a:pt x="634491" y="38862"/>
                </a:lnTo>
                <a:lnTo>
                  <a:pt x="60858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6594" y="4152900"/>
            <a:ext cx="525145" cy="78105"/>
          </a:xfrm>
          <a:custGeom>
            <a:avLst/>
            <a:gdLst/>
            <a:ahLst/>
            <a:cxnLst/>
            <a:rect l="l" t="t" r="r" b="b"/>
            <a:pathLst>
              <a:path w="525145" h="78104">
                <a:moveTo>
                  <a:pt x="447421" y="0"/>
                </a:moveTo>
                <a:lnTo>
                  <a:pt x="447421" y="77724"/>
                </a:lnTo>
                <a:lnTo>
                  <a:pt x="499236" y="51816"/>
                </a:lnTo>
                <a:lnTo>
                  <a:pt x="460375" y="51816"/>
                </a:lnTo>
                <a:lnTo>
                  <a:pt x="460375" y="25907"/>
                </a:lnTo>
                <a:lnTo>
                  <a:pt x="499236" y="25907"/>
                </a:lnTo>
                <a:lnTo>
                  <a:pt x="447421" y="0"/>
                </a:lnTo>
                <a:close/>
              </a:path>
              <a:path w="525145" h="78104">
                <a:moveTo>
                  <a:pt x="44742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447421" y="51816"/>
                </a:lnTo>
                <a:lnTo>
                  <a:pt x="447421" y="25907"/>
                </a:lnTo>
                <a:close/>
              </a:path>
              <a:path w="525145" h="78104">
                <a:moveTo>
                  <a:pt x="499236" y="25907"/>
                </a:moveTo>
                <a:lnTo>
                  <a:pt x="460375" y="25907"/>
                </a:lnTo>
                <a:lnTo>
                  <a:pt x="460375" y="51816"/>
                </a:lnTo>
                <a:lnTo>
                  <a:pt x="499236" y="51816"/>
                </a:lnTo>
                <a:lnTo>
                  <a:pt x="525145" y="38862"/>
                </a:lnTo>
                <a:lnTo>
                  <a:pt x="499236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44005" y="2129027"/>
            <a:ext cx="658495" cy="78105"/>
          </a:xfrm>
          <a:custGeom>
            <a:avLst/>
            <a:gdLst/>
            <a:ahLst/>
            <a:cxnLst/>
            <a:rect l="l" t="t" r="r" b="b"/>
            <a:pathLst>
              <a:path w="658495" h="78105">
                <a:moveTo>
                  <a:pt x="580644" y="0"/>
                </a:moveTo>
                <a:lnTo>
                  <a:pt x="580644" y="77724"/>
                </a:lnTo>
                <a:lnTo>
                  <a:pt x="632459" y="51816"/>
                </a:lnTo>
                <a:lnTo>
                  <a:pt x="593598" y="51816"/>
                </a:lnTo>
                <a:lnTo>
                  <a:pt x="593598" y="25908"/>
                </a:lnTo>
                <a:lnTo>
                  <a:pt x="632460" y="25908"/>
                </a:lnTo>
                <a:lnTo>
                  <a:pt x="580644" y="0"/>
                </a:lnTo>
                <a:close/>
              </a:path>
              <a:path w="658495" h="78105">
                <a:moveTo>
                  <a:pt x="580644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580644" y="51816"/>
                </a:lnTo>
                <a:lnTo>
                  <a:pt x="580644" y="25908"/>
                </a:lnTo>
                <a:close/>
              </a:path>
              <a:path w="658495" h="78105">
                <a:moveTo>
                  <a:pt x="632460" y="25908"/>
                </a:moveTo>
                <a:lnTo>
                  <a:pt x="593598" y="25908"/>
                </a:lnTo>
                <a:lnTo>
                  <a:pt x="593598" y="51816"/>
                </a:lnTo>
                <a:lnTo>
                  <a:pt x="632459" y="51816"/>
                </a:lnTo>
                <a:lnTo>
                  <a:pt x="658368" y="38862"/>
                </a:lnTo>
                <a:lnTo>
                  <a:pt x="63246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964044" y="2003805"/>
            <a:ext cx="28067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85127" y="2811932"/>
            <a:ext cx="280670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0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2742" y="4068826"/>
            <a:ext cx="40132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baseline="13888" sz="4200" spc="-22">
                <a:latin typeface="Calibri"/>
                <a:cs typeface="Calibri"/>
              </a:rPr>
              <a:t>y</a:t>
            </a:r>
            <a:r>
              <a:rPr dirty="0" sz="1850" spc="5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13804" y="1993392"/>
          <a:ext cx="65532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/>
                <a:gridCol w="86359"/>
              </a:tblGrid>
              <a:tr h="431291"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</a:tr>
              <a:tr h="432815"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36676">
                <a:tc>
                  <a:txBody>
                    <a:bodyPr/>
                    <a:lstStyle/>
                    <a:p>
                      <a:pPr marL="270510">
                        <a:lnSpc>
                          <a:spcPts val="2825"/>
                        </a:lnSpc>
                      </a:pPr>
                      <a:r>
                        <a:rPr dirty="0" sz="2800" spc="-5">
                          <a:latin typeface="Calibri"/>
                          <a:cs typeface="Calibri"/>
                        </a:rPr>
                        <a:t>……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 vert="vert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</a:tr>
              <a:tr h="432816"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7476961" y="5278323"/>
            <a:ext cx="981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43023" y="4656582"/>
            <a:ext cx="542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parameters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𝜃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libri"/>
                <a:cs typeface="Calibri"/>
              </a:rPr>
              <a:t>such</a:t>
            </a:r>
            <a:r>
              <a:rPr dirty="0" sz="2400" spc="-10">
                <a:latin typeface="Calibri"/>
                <a:cs typeface="Calibri"/>
              </a:rPr>
              <a:t> 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16877" y="5343397"/>
            <a:ext cx="396049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  <a:tabLst>
                <a:tab pos="1681480" algn="l"/>
              </a:tabLst>
            </a:pPr>
            <a:r>
              <a:rPr dirty="0" baseline="4629" sz="3600">
                <a:latin typeface="Calibri"/>
                <a:cs typeface="Calibri"/>
              </a:rPr>
              <a:t>t:	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baseline="-20833" sz="2400" spc="232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maximu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13047" y="5177028"/>
            <a:ext cx="652780" cy="658495"/>
            <a:chOff x="3813047" y="5177028"/>
            <a:chExt cx="652780" cy="65849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2448" y="5215128"/>
              <a:ext cx="299557" cy="5821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32097" y="5196078"/>
              <a:ext cx="614680" cy="620395"/>
            </a:xfrm>
            <a:custGeom>
              <a:avLst/>
              <a:gdLst/>
              <a:ahLst/>
              <a:cxnLst/>
              <a:rect l="l" t="t" r="r" b="b"/>
              <a:pathLst>
                <a:path w="614679" h="620395">
                  <a:moveTo>
                    <a:pt x="0" y="620268"/>
                  </a:moveTo>
                  <a:lnTo>
                    <a:pt x="614172" y="62026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6202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4564126" y="5353558"/>
            <a:ext cx="505459" cy="354330"/>
            <a:chOff x="4564126" y="5353558"/>
            <a:chExt cx="505459" cy="354330"/>
          </a:xfrm>
        </p:grpSpPr>
        <p:sp>
          <p:nvSpPr>
            <p:cNvPr id="48" name="object 48"/>
            <p:cNvSpPr/>
            <p:nvPr/>
          </p:nvSpPr>
          <p:spPr>
            <a:xfrm>
              <a:off x="4570476" y="5359908"/>
              <a:ext cx="492759" cy="341630"/>
            </a:xfrm>
            <a:custGeom>
              <a:avLst/>
              <a:gdLst/>
              <a:ahLst/>
              <a:cxnLst/>
              <a:rect l="l" t="t" r="r" b="b"/>
              <a:pathLst>
                <a:path w="492760" h="341629">
                  <a:moveTo>
                    <a:pt x="321563" y="0"/>
                  </a:moveTo>
                  <a:lnTo>
                    <a:pt x="321563" y="85343"/>
                  </a:lnTo>
                  <a:lnTo>
                    <a:pt x="0" y="85343"/>
                  </a:lnTo>
                  <a:lnTo>
                    <a:pt x="0" y="256031"/>
                  </a:lnTo>
                  <a:lnTo>
                    <a:pt x="321563" y="256031"/>
                  </a:lnTo>
                  <a:lnTo>
                    <a:pt x="321563" y="341375"/>
                  </a:lnTo>
                  <a:lnTo>
                    <a:pt x="492251" y="170687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570476" y="5359908"/>
              <a:ext cx="492759" cy="341630"/>
            </a:xfrm>
            <a:custGeom>
              <a:avLst/>
              <a:gdLst/>
              <a:ahLst/>
              <a:cxnLst/>
              <a:rect l="l" t="t" r="r" b="b"/>
              <a:pathLst>
                <a:path w="492760" h="341629">
                  <a:moveTo>
                    <a:pt x="0" y="85343"/>
                  </a:moveTo>
                  <a:lnTo>
                    <a:pt x="321563" y="85343"/>
                  </a:lnTo>
                  <a:lnTo>
                    <a:pt x="321563" y="0"/>
                  </a:lnTo>
                  <a:lnTo>
                    <a:pt x="492251" y="170687"/>
                  </a:lnTo>
                  <a:lnTo>
                    <a:pt x="321563" y="341375"/>
                  </a:lnTo>
                  <a:lnTo>
                    <a:pt x="321563" y="256031"/>
                  </a:lnTo>
                  <a:lnTo>
                    <a:pt x="0" y="256031"/>
                  </a:lnTo>
                  <a:lnTo>
                    <a:pt x="0" y="8534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959607" y="5254497"/>
            <a:ext cx="75374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Input: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03264" y="1833372"/>
            <a:ext cx="963294" cy="759460"/>
            <a:chOff x="7603264" y="1833372"/>
            <a:chExt cx="963294" cy="759460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3264" y="1889784"/>
              <a:ext cx="963111" cy="5684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5240" y="1833372"/>
              <a:ext cx="896111" cy="7589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3528" y="1920240"/>
              <a:ext cx="862583" cy="46024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3790188" y="3880103"/>
            <a:ext cx="4776470" cy="2708275"/>
            <a:chOff x="3790188" y="3880103"/>
            <a:chExt cx="4776470" cy="2708275"/>
          </a:xfrm>
        </p:grpSpPr>
        <p:sp>
          <p:nvSpPr>
            <p:cNvPr id="56" name="object 56"/>
            <p:cNvSpPr/>
            <p:nvPr/>
          </p:nvSpPr>
          <p:spPr>
            <a:xfrm>
              <a:off x="4570476" y="6092951"/>
              <a:ext cx="492759" cy="341630"/>
            </a:xfrm>
            <a:custGeom>
              <a:avLst/>
              <a:gdLst/>
              <a:ahLst/>
              <a:cxnLst/>
              <a:rect l="l" t="t" r="r" b="b"/>
              <a:pathLst>
                <a:path w="492760" h="341629">
                  <a:moveTo>
                    <a:pt x="321563" y="0"/>
                  </a:moveTo>
                  <a:lnTo>
                    <a:pt x="321563" y="85344"/>
                  </a:lnTo>
                  <a:lnTo>
                    <a:pt x="0" y="85344"/>
                  </a:lnTo>
                  <a:lnTo>
                    <a:pt x="0" y="256032"/>
                  </a:lnTo>
                  <a:lnTo>
                    <a:pt x="321563" y="256032"/>
                  </a:lnTo>
                  <a:lnTo>
                    <a:pt x="321563" y="341376"/>
                  </a:lnTo>
                  <a:lnTo>
                    <a:pt x="492251" y="170688"/>
                  </a:lnTo>
                  <a:lnTo>
                    <a:pt x="3215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570476" y="6092951"/>
              <a:ext cx="492759" cy="341630"/>
            </a:xfrm>
            <a:custGeom>
              <a:avLst/>
              <a:gdLst/>
              <a:ahLst/>
              <a:cxnLst/>
              <a:rect l="l" t="t" r="r" b="b"/>
              <a:pathLst>
                <a:path w="492760" h="341629">
                  <a:moveTo>
                    <a:pt x="0" y="85344"/>
                  </a:moveTo>
                  <a:lnTo>
                    <a:pt x="321563" y="85344"/>
                  </a:lnTo>
                  <a:lnTo>
                    <a:pt x="321563" y="0"/>
                  </a:lnTo>
                  <a:lnTo>
                    <a:pt x="492251" y="170688"/>
                  </a:lnTo>
                  <a:lnTo>
                    <a:pt x="321563" y="341376"/>
                  </a:lnTo>
                  <a:lnTo>
                    <a:pt x="321563" y="256032"/>
                  </a:lnTo>
                  <a:lnTo>
                    <a:pt x="0" y="256032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9380" y="5948171"/>
              <a:ext cx="450318" cy="6019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809238" y="5929121"/>
              <a:ext cx="645160" cy="640080"/>
            </a:xfrm>
            <a:custGeom>
              <a:avLst/>
              <a:gdLst/>
              <a:ahLst/>
              <a:cxnLst/>
              <a:rect l="l" t="t" r="r" b="b"/>
              <a:pathLst>
                <a:path w="645160" h="640079">
                  <a:moveTo>
                    <a:pt x="0" y="640079"/>
                  </a:moveTo>
                  <a:lnTo>
                    <a:pt x="644651" y="640079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30697" y="3935016"/>
              <a:ext cx="935677" cy="56992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48955" y="3880103"/>
              <a:ext cx="896111" cy="75895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80959" y="3965447"/>
              <a:ext cx="835151" cy="46177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653528" y="1920239"/>
            <a:ext cx="862965" cy="46037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2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618447" y="2653283"/>
            <a:ext cx="948055" cy="759460"/>
            <a:chOff x="7618447" y="2653283"/>
            <a:chExt cx="948055" cy="759460"/>
          </a:xfrm>
        </p:grpSpPr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47" y="2708196"/>
              <a:ext cx="947985" cy="56992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42860" y="2653283"/>
              <a:ext cx="896111" cy="75895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8768" y="2738627"/>
              <a:ext cx="847344" cy="461772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7668768" y="2738627"/>
            <a:ext cx="847725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80959" y="3965447"/>
            <a:ext cx="835660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555238" y="5097526"/>
            <a:ext cx="3975100" cy="1084580"/>
            <a:chOff x="3555238" y="5097526"/>
            <a:chExt cx="3975100" cy="1084580"/>
          </a:xfrm>
        </p:grpSpPr>
        <p:sp>
          <p:nvSpPr>
            <p:cNvPr id="71" name="object 71"/>
            <p:cNvSpPr/>
            <p:nvPr/>
          </p:nvSpPr>
          <p:spPr>
            <a:xfrm>
              <a:off x="3561588" y="5103876"/>
              <a:ext cx="3962400" cy="1071880"/>
            </a:xfrm>
            <a:custGeom>
              <a:avLst/>
              <a:gdLst/>
              <a:ahLst/>
              <a:cxnLst/>
              <a:rect l="l" t="t" r="r" b="b"/>
              <a:pathLst>
                <a:path w="3962400" h="1071879">
                  <a:moveTo>
                    <a:pt x="3962400" y="0"/>
                  </a:moveTo>
                  <a:lnTo>
                    <a:pt x="0" y="0"/>
                  </a:lnTo>
                  <a:lnTo>
                    <a:pt x="0" y="1071372"/>
                  </a:lnTo>
                  <a:lnTo>
                    <a:pt x="3962400" y="1071372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561588" y="5103876"/>
              <a:ext cx="3962400" cy="1071880"/>
            </a:xfrm>
            <a:custGeom>
              <a:avLst/>
              <a:gdLst/>
              <a:ahLst/>
              <a:cxnLst/>
              <a:rect l="l" t="t" r="r" b="b"/>
              <a:pathLst>
                <a:path w="3962400" h="1071879">
                  <a:moveTo>
                    <a:pt x="0" y="1071372"/>
                  </a:moveTo>
                  <a:lnTo>
                    <a:pt x="3962400" y="1071372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107137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3987038" y="5178678"/>
            <a:ext cx="4498340" cy="1223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594" marR="1403985" indent="-3683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neural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achieve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  <a:p>
            <a:pPr marL="1210945">
              <a:lnSpc>
                <a:spcPts val="2715"/>
              </a:lnSpc>
            </a:pPr>
            <a:r>
              <a:rPr dirty="0" sz="2400" spc="-5">
                <a:latin typeface="Calibri"/>
                <a:cs typeface="Calibri"/>
              </a:rPr>
              <a:t>y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r>
              <a:rPr dirty="0" baseline="-20833" sz="2400" spc="232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maximum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51710" y="4636770"/>
            <a:ext cx="6425565" cy="2040889"/>
          </a:xfrm>
          <a:custGeom>
            <a:avLst/>
            <a:gdLst/>
            <a:ahLst/>
            <a:cxnLst/>
            <a:rect l="l" t="t" r="r" b="b"/>
            <a:pathLst>
              <a:path w="6425565" h="2040890">
                <a:moveTo>
                  <a:pt x="0" y="2040635"/>
                </a:moveTo>
                <a:lnTo>
                  <a:pt x="6425184" y="2040635"/>
                </a:lnTo>
                <a:lnTo>
                  <a:pt x="6425184" y="0"/>
                </a:lnTo>
                <a:lnTo>
                  <a:pt x="0" y="0"/>
                </a:lnTo>
                <a:lnTo>
                  <a:pt x="0" y="204063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760720" y="1929383"/>
            <a:ext cx="524510" cy="25831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24130" rIns="0" bIns="0" rtlCol="0" vert="vert">
            <a:spAutoFit/>
          </a:bodyPr>
          <a:lstStyle/>
          <a:p>
            <a:pPr marL="701040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Softmax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33621" y="1494536"/>
            <a:ext cx="3933190" cy="330835"/>
          </a:xfrm>
          <a:custGeom>
            <a:avLst/>
            <a:gdLst/>
            <a:ahLst/>
            <a:cxnLst/>
            <a:rect l="l" t="t" r="r" b="b"/>
            <a:pathLst>
              <a:path w="3933190" h="330835">
                <a:moveTo>
                  <a:pt x="3826636" y="0"/>
                </a:moveTo>
                <a:lnTo>
                  <a:pt x="3822192" y="0"/>
                </a:lnTo>
                <a:lnTo>
                  <a:pt x="3822192" y="13080"/>
                </a:lnTo>
                <a:lnTo>
                  <a:pt x="3824731" y="13080"/>
                </a:lnTo>
                <a:lnTo>
                  <a:pt x="3836634" y="13910"/>
                </a:lnTo>
                <a:lnTo>
                  <a:pt x="3870342" y="33803"/>
                </a:lnTo>
                <a:lnTo>
                  <a:pt x="3878326" y="69468"/>
                </a:lnTo>
                <a:lnTo>
                  <a:pt x="3878111" y="75902"/>
                </a:lnTo>
                <a:lnTo>
                  <a:pt x="3877468" y="83026"/>
                </a:lnTo>
                <a:lnTo>
                  <a:pt x="3876397" y="90864"/>
                </a:lnTo>
                <a:lnTo>
                  <a:pt x="3874897" y="99440"/>
                </a:lnTo>
                <a:lnTo>
                  <a:pt x="3873396" y="107751"/>
                </a:lnTo>
                <a:lnTo>
                  <a:pt x="3872325" y="114776"/>
                </a:lnTo>
                <a:lnTo>
                  <a:pt x="3871682" y="120515"/>
                </a:lnTo>
                <a:lnTo>
                  <a:pt x="3871468" y="124967"/>
                </a:lnTo>
                <a:lnTo>
                  <a:pt x="3871995" y="131988"/>
                </a:lnTo>
                <a:lnTo>
                  <a:pt x="3900678" y="163067"/>
                </a:lnTo>
                <a:lnTo>
                  <a:pt x="3900678" y="166242"/>
                </a:lnTo>
                <a:lnTo>
                  <a:pt x="3871995" y="197322"/>
                </a:lnTo>
                <a:lnTo>
                  <a:pt x="3871468" y="204342"/>
                </a:lnTo>
                <a:lnTo>
                  <a:pt x="3871682" y="208795"/>
                </a:lnTo>
                <a:lnTo>
                  <a:pt x="3872325" y="214534"/>
                </a:lnTo>
                <a:lnTo>
                  <a:pt x="3873396" y="221559"/>
                </a:lnTo>
                <a:lnTo>
                  <a:pt x="3874897" y="229869"/>
                </a:lnTo>
                <a:lnTo>
                  <a:pt x="3876397" y="238446"/>
                </a:lnTo>
                <a:lnTo>
                  <a:pt x="3877468" y="246284"/>
                </a:lnTo>
                <a:lnTo>
                  <a:pt x="3878111" y="253408"/>
                </a:lnTo>
                <a:lnTo>
                  <a:pt x="3878326" y="259841"/>
                </a:lnTo>
                <a:lnTo>
                  <a:pt x="3877442" y="274413"/>
                </a:lnTo>
                <a:lnTo>
                  <a:pt x="3856343" y="310032"/>
                </a:lnTo>
                <a:lnTo>
                  <a:pt x="3824731" y="317373"/>
                </a:lnTo>
                <a:lnTo>
                  <a:pt x="3822192" y="317373"/>
                </a:lnTo>
                <a:lnTo>
                  <a:pt x="3822192" y="330580"/>
                </a:lnTo>
                <a:lnTo>
                  <a:pt x="3826636" y="330580"/>
                </a:lnTo>
                <a:lnTo>
                  <a:pt x="3845734" y="329128"/>
                </a:lnTo>
                <a:lnTo>
                  <a:pt x="3887597" y="311912"/>
                </a:lnTo>
                <a:lnTo>
                  <a:pt x="3906527" y="274121"/>
                </a:lnTo>
                <a:lnTo>
                  <a:pt x="3907789" y="256666"/>
                </a:lnTo>
                <a:lnTo>
                  <a:pt x="3907547" y="249261"/>
                </a:lnTo>
                <a:lnTo>
                  <a:pt x="3906805" y="241331"/>
                </a:lnTo>
                <a:lnTo>
                  <a:pt x="3905539" y="232878"/>
                </a:lnTo>
                <a:lnTo>
                  <a:pt x="3903726" y="223900"/>
                </a:lnTo>
                <a:lnTo>
                  <a:pt x="3901058" y="211709"/>
                </a:lnTo>
                <a:lnTo>
                  <a:pt x="3899661" y="203453"/>
                </a:lnTo>
                <a:lnTo>
                  <a:pt x="3899661" y="191388"/>
                </a:lnTo>
                <a:lnTo>
                  <a:pt x="3902455" y="184912"/>
                </a:lnTo>
                <a:lnTo>
                  <a:pt x="3932808" y="171830"/>
                </a:lnTo>
                <a:lnTo>
                  <a:pt x="3932808" y="157606"/>
                </a:lnTo>
                <a:lnTo>
                  <a:pt x="3899661" y="137922"/>
                </a:lnTo>
                <a:lnTo>
                  <a:pt x="3899661" y="125856"/>
                </a:lnTo>
                <a:lnTo>
                  <a:pt x="3901058" y="117601"/>
                </a:lnTo>
                <a:lnTo>
                  <a:pt x="3903726" y="105410"/>
                </a:lnTo>
                <a:lnTo>
                  <a:pt x="3905539" y="96432"/>
                </a:lnTo>
                <a:lnTo>
                  <a:pt x="3906805" y="87979"/>
                </a:lnTo>
                <a:lnTo>
                  <a:pt x="3907547" y="80049"/>
                </a:lnTo>
                <a:lnTo>
                  <a:pt x="3907789" y="72643"/>
                </a:lnTo>
                <a:lnTo>
                  <a:pt x="3906527" y="55707"/>
                </a:lnTo>
                <a:lnTo>
                  <a:pt x="3887597" y="18541"/>
                </a:lnTo>
                <a:lnTo>
                  <a:pt x="3845734" y="1379"/>
                </a:lnTo>
                <a:lnTo>
                  <a:pt x="3826636" y="0"/>
                </a:lnTo>
                <a:close/>
              </a:path>
              <a:path w="3933190" h="330835">
                <a:moveTo>
                  <a:pt x="110616" y="0"/>
                </a:moveTo>
                <a:lnTo>
                  <a:pt x="106044" y="0"/>
                </a:lnTo>
                <a:lnTo>
                  <a:pt x="86947" y="1379"/>
                </a:lnTo>
                <a:lnTo>
                  <a:pt x="45085" y="18541"/>
                </a:lnTo>
                <a:lnTo>
                  <a:pt x="26154" y="55600"/>
                </a:lnTo>
                <a:lnTo>
                  <a:pt x="25007" y="75721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5" y="105155"/>
                </a:lnTo>
                <a:lnTo>
                  <a:pt x="31750" y="117475"/>
                </a:lnTo>
                <a:lnTo>
                  <a:pt x="33147" y="125602"/>
                </a:lnTo>
                <a:lnTo>
                  <a:pt x="33147" y="137794"/>
                </a:lnTo>
                <a:lnTo>
                  <a:pt x="30352" y="144272"/>
                </a:lnTo>
                <a:lnTo>
                  <a:pt x="0" y="157352"/>
                </a:lnTo>
                <a:lnTo>
                  <a:pt x="0" y="171576"/>
                </a:lnTo>
                <a:lnTo>
                  <a:pt x="33147" y="191135"/>
                </a:lnTo>
                <a:lnTo>
                  <a:pt x="33147" y="203326"/>
                </a:lnTo>
                <a:lnTo>
                  <a:pt x="31750" y="211581"/>
                </a:lnTo>
                <a:lnTo>
                  <a:pt x="28955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1" y="256539"/>
                </a:lnTo>
                <a:lnTo>
                  <a:pt x="26154" y="274067"/>
                </a:lnTo>
                <a:lnTo>
                  <a:pt x="45085" y="311912"/>
                </a:lnTo>
                <a:lnTo>
                  <a:pt x="86947" y="329128"/>
                </a:lnTo>
                <a:lnTo>
                  <a:pt x="106044" y="330580"/>
                </a:lnTo>
                <a:lnTo>
                  <a:pt x="110616" y="330580"/>
                </a:lnTo>
                <a:lnTo>
                  <a:pt x="110616" y="317373"/>
                </a:lnTo>
                <a:lnTo>
                  <a:pt x="107950" y="317373"/>
                </a:lnTo>
                <a:lnTo>
                  <a:pt x="96065" y="316561"/>
                </a:lnTo>
                <a:lnTo>
                  <a:pt x="62392" y="296630"/>
                </a:lnTo>
                <a:lnTo>
                  <a:pt x="54355" y="259714"/>
                </a:lnTo>
                <a:lnTo>
                  <a:pt x="54590" y="253261"/>
                </a:lnTo>
                <a:lnTo>
                  <a:pt x="55276" y="246094"/>
                </a:lnTo>
                <a:lnTo>
                  <a:pt x="56391" y="238212"/>
                </a:lnTo>
                <a:lnTo>
                  <a:pt x="57912" y="229615"/>
                </a:lnTo>
                <a:lnTo>
                  <a:pt x="59412" y="221378"/>
                </a:lnTo>
                <a:lnTo>
                  <a:pt x="60483" y="214391"/>
                </a:lnTo>
                <a:lnTo>
                  <a:pt x="61126" y="208666"/>
                </a:lnTo>
                <a:lnTo>
                  <a:pt x="61340" y="204215"/>
                </a:lnTo>
                <a:lnTo>
                  <a:pt x="60795" y="197139"/>
                </a:lnTo>
                <a:lnTo>
                  <a:pt x="32003" y="165988"/>
                </a:lnTo>
                <a:lnTo>
                  <a:pt x="32003" y="162940"/>
                </a:lnTo>
                <a:lnTo>
                  <a:pt x="60795" y="131843"/>
                </a:lnTo>
                <a:lnTo>
                  <a:pt x="61340" y="124840"/>
                </a:lnTo>
                <a:lnTo>
                  <a:pt x="61126" y="120334"/>
                </a:lnTo>
                <a:lnTo>
                  <a:pt x="60483" y="114601"/>
                </a:lnTo>
                <a:lnTo>
                  <a:pt x="59412" y="107606"/>
                </a:lnTo>
                <a:lnTo>
                  <a:pt x="57912" y="99313"/>
                </a:lnTo>
                <a:lnTo>
                  <a:pt x="56391" y="90719"/>
                </a:lnTo>
                <a:lnTo>
                  <a:pt x="55276" y="82851"/>
                </a:lnTo>
                <a:lnTo>
                  <a:pt x="54590" y="75721"/>
                </a:lnTo>
                <a:lnTo>
                  <a:pt x="54355" y="69341"/>
                </a:lnTo>
                <a:lnTo>
                  <a:pt x="55256" y="55362"/>
                </a:lnTo>
                <a:lnTo>
                  <a:pt x="76392" y="20474"/>
                </a:lnTo>
                <a:lnTo>
                  <a:pt x="107950" y="13080"/>
                </a:lnTo>
                <a:lnTo>
                  <a:pt x="110616" y="13080"/>
                </a:lnTo>
                <a:lnTo>
                  <a:pt x="110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118611" y="1393698"/>
            <a:ext cx="4530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36294" algn="l"/>
              </a:tabLst>
            </a:pPr>
            <a:r>
              <a:rPr dirty="0" sz="2800" spc="-5">
                <a:latin typeface="Cambria Math"/>
                <a:cs typeface="Cambria Math"/>
              </a:rPr>
              <a:t>𝜃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110">
                <a:latin typeface="Cambria Math"/>
                <a:cs typeface="Cambria Math"/>
              </a:rPr>
              <a:t>𝑊</a:t>
            </a:r>
            <a:r>
              <a:rPr dirty="0" baseline="27100" sz="3075" spc="254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𝑏</a:t>
            </a:r>
            <a:r>
              <a:rPr dirty="0" baseline="27100" sz="3075" spc="254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170">
                <a:latin typeface="Cambria Math"/>
                <a:cs typeface="Cambria Math"/>
              </a:rPr>
              <a:t>𝑊</a:t>
            </a:r>
            <a:r>
              <a:rPr dirty="0" baseline="27100" sz="3075" spc="262">
                <a:latin typeface="Cambria Math"/>
                <a:cs typeface="Cambria Math"/>
              </a:rPr>
              <a:t>2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80">
                <a:latin typeface="Cambria Math"/>
                <a:cs typeface="Cambria Math"/>
              </a:rPr>
              <a:t>𝑏</a:t>
            </a:r>
            <a:r>
              <a:rPr dirty="0" baseline="27100" sz="3075" spc="254">
                <a:latin typeface="Cambria Math"/>
                <a:cs typeface="Cambria Math"/>
              </a:rPr>
              <a:t>2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155">
                <a:latin typeface="Cambria Math"/>
                <a:cs typeface="Cambria Math"/>
              </a:rPr>
              <a:t>𝑊</a:t>
            </a:r>
            <a:r>
              <a:rPr dirty="0" baseline="27100" sz="3075" spc="337">
                <a:latin typeface="Cambria Math"/>
                <a:cs typeface="Cambria Math"/>
              </a:rPr>
              <a:t>𝐿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85">
                <a:latin typeface="Cambria Math"/>
                <a:cs typeface="Cambria Math"/>
              </a:rPr>
              <a:t>𝑏</a:t>
            </a:r>
            <a:r>
              <a:rPr dirty="0" baseline="27100" sz="3075" spc="67">
                <a:latin typeface="Cambria Math"/>
                <a:cs typeface="Cambria Math"/>
              </a:rPr>
              <a:t>𝐿</a:t>
            </a:r>
            <a:endParaRPr baseline="27100" sz="30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9584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Training</a:t>
            </a:r>
            <a:r>
              <a:rPr dirty="0" sz="4400" spc="-75"/>
              <a:t> </a:t>
            </a:r>
            <a:r>
              <a:rPr dirty="0" sz="4400" spc="-25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0586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Preparing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training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data: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their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labels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6732" y="5414771"/>
            <a:ext cx="5050790" cy="90551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730885" marR="365760" indent="-356870">
              <a:lnSpc>
                <a:spcPct val="100000"/>
              </a:lnSpc>
              <a:spcBef>
                <a:spcPts val="30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Using the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find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network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parameters.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8280" y="2776727"/>
            <a:ext cx="795655" cy="797560"/>
            <a:chOff x="1478280" y="2776727"/>
            <a:chExt cx="795655" cy="7975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380" y="2814827"/>
              <a:ext cx="719328" cy="7208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7330" y="2795777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1"/>
                  </a:moveTo>
                  <a:lnTo>
                    <a:pt x="757428" y="758951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102864" y="2776727"/>
            <a:ext cx="795655" cy="797560"/>
            <a:chOff x="3102864" y="2776727"/>
            <a:chExt cx="795655" cy="797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912" y="2814827"/>
              <a:ext cx="637379" cy="7208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1914" y="2795777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4" h="759460">
                  <a:moveTo>
                    <a:pt x="0" y="758951"/>
                  </a:moveTo>
                  <a:lnTo>
                    <a:pt x="757427" y="75895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27447" y="2776727"/>
            <a:ext cx="797560" cy="797560"/>
            <a:chOff x="4727447" y="2776727"/>
            <a:chExt cx="797560" cy="7975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5547" y="2814827"/>
              <a:ext cx="720851" cy="7208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46497" y="2795777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>
                  <a:moveTo>
                    <a:pt x="0" y="758951"/>
                  </a:moveTo>
                  <a:lnTo>
                    <a:pt x="758951" y="758951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352032" y="2776727"/>
            <a:ext cx="797560" cy="797560"/>
            <a:chOff x="6352032" y="2776727"/>
            <a:chExt cx="797560" cy="7975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9031" y="2814827"/>
              <a:ext cx="711952" cy="7208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71082" y="2795777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59" h="759460">
                  <a:moveTo>
                    <a:pt x="0" y="758951"/>
                  </a:moveTo>
                  <a:lnTo>
                    <a:pt x="758952" y="758951"/>
                  </a:lnTo>
                  <a:lnTo>
                    <a:pt x="758952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476755" y="4131564"/>
            <a:ext cx="797560" cy="795655"/>
            <a:chOff x="1476755" y="4131564"/>
            <a:chExt cx="797560" cy="79565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855" y="4169664"/>
              <a:ext cx="720851" cy="7193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5805" y="4150614"/>
              <a:ext cx="759460" cy="757555"/>
            </a:xfrm>
            <a:custGeom>
              <a:avLst/>
              <a:gdLst/>
              <a:ahLst/>
              <a:cxnLst/>
              <a:rect l="l" t="t" r="r" b="b"/>
              <a:pathLst>
                <a:path w="759460" h="757554">
                  <a:moveTo>
                    <a:pt x="0" y="757428"/>
                  </a:moveTo>
                  <a:lnTo>
                    <a:pt x="758951" y="757428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102864" y="4131564"/>
            <a:ext cx="795655" cy="795655"/>
            <a:chOff x="3102864" y="4131564"/>
            <a:chExt cx="795655" cy="79565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0964" y="4169664"/>
              <a:ext cx="719327" cy="7193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1914" y="4150614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4" h="757554">
                  <a:moveTo>
                    <a:pt x="0" y="757428"/>
                  </a:moveTo>
                  <a:lnTo>
                    <a:pt x="757427" y="757428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728971" y="4131564"/>
            <a:ext cx="795655" cy="795655"/>
            <a:chOff x="4728971" y="4131564"/>
            <a:chExt cx="795655" cy="79565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7071" y="4169664"/>
              <a:ext cx="719327" cy="71932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48021" y="4150614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4" h="757554">
                  <a:moveTo>
                    <a:pt x="0" y="757428"/>
                  </a:moveTo>
                  <a:lnTo>
                    <a:pt x="757427" y="757428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355079" y="4131564"/>
            <a:ext cx="795655" cy="795655"/>
            <a:chOff x="6355079" y="4131564"/>
            <a:chExt cx="795655" cy="79565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3179" y="4169664"/>
              <a:ext cx="719327" cy="7193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4129" y="4150614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4" h="757554">
                  <a:moveTo>
                    <a:pt x="0" y="757428"/>
                  </a:moveTo>
                  <a:lnTo>
                    <a:pt x="757427" y="757428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312035" y="2985642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“5”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8396" y="2973781"/>
            <a:ext cx="502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“0”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8889" y="2973781"/>
            <a:ext cx="5041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“4”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06488" y="2971545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“1”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08646" y="4334967"/>
            <a:ext cx="502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“3”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0555" y="4340478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“2”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4194" y="4361815"/>
            <a:ext cx="3779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9300" algn="l"/>
              </a:tabLst>
            </a:pPr>
            <a:r>
              <a:rPr dirty="0" sz="2800" spc="-10">
                <a:latin typeface="Calibri"/>
                <a:cs typeface="Calibri"/>
              </a:rPr>
              <a:t>“9</a:t>
            </a:r>
            <a:r>
              <a:rPr dirty="0" sz="2800" spc="-5">
                <a:latin typeface="Calibri"/>
                <a:cs typeface="Calibri"/>
              </a:rPr>
              <a:t>”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“1”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7924"/>
            <a:ext cx="5584190" cy="13011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 sz="4400"/>
              <a:t>Deep</a:t>
            </a:r>
            <a:r>
              <a:rPr dirty="0" sz="4400" spc="-35"/>
              <a:t> </a:t>
            </a:r>
            <a:r>
              <a:rPr dirty="0" sz="4400"/>
              <a:t>learning</a:t>
            </a:r>
            <a:endParaRPr sz="4400"/>
          </a:p>
          <a:p>
            <a:pPr marL="12700">
              <a:lnSpc>
                <a:spcPts val="5015"/>
              </a:lnSpc>
            </a:pPr>
            <a:r>
              <a:rPr dirty="0" sz="4400" spc="-25"/>
              <a:t>attracts</a:t>
            </a:r>
            <a:r>
              <a:rPr dirty="0" sz="4400" spc="-30"/>
              <a:t> </a:t>
            </a:r>
            <a:r>
              <a:rPr dirty="0" sz="4400"/>
              <a:t>lots</a:t>
            </a:r>
            <a:r>
              <a:rPr dirty="0" sz="4400" spc="-15"/>
              <a:t> </a:t>
            </a:r>
            <a:r>
              <a:rPr dirty="0" sz="4400" spc="-5"/>
              <a:t>of </a:t>
            </a:r>
            <a:r>
              <a:rPr dirty="0" sz="4400" spc="-20"/>
              <a:t>attention.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3314603"/>
            <a:ext cx="9029700" cy="3045460"/>
            <a:chOff x="0" y="3314603"/>
            <a:chExt cx="9029700" cy="3045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14603"/>
              <a:ext cx="9029272" cy="27522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9412" y="5897880"/>
              <a:ext cx="906780" cy="462280"/>
            </a:xfrm>
            <a:custGeom>
              <a:avLst/>
              <a:gdLst/>
              <a:ahLst/>
              <a:cxnLst/>
              <a:rect l="l" t="t" r="r" b="b"/>
              <a:pathLst>
                <a:path w="906780" h="462279">
                  <a:moveTo>
                    <a:pt x="90678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906780" y="461772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1187" y="5913221"/>
            <a:ext cx="64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2007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5811" y="5897879"/>
            <a:ext cx="906780" cy="462280"/>
          </a:xfrm>
          <a:custGeom>
            <a:avLst/>
            <a:gdLst/>
            <a:ahLst/>
            <a:cxnLst/>
            <a:rect l="l" t="t" r="r" b="b"/>
            <a:pathLst>
              <a:path w="906780" h="462279">
                <a:moveTo>
                  <a:pt x="906780" y="0"/>
                </a:moveTo>
                <a:lnTo>
                  <a:pt x="0" y="0"/>
                </a:lnTo>
                <a:lnTo>
                  <a:pt x="0" y="461772"/>
                </a:lnTo>
                <a:lnTo>
                  <a:pt x="906780" y="461772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7638" y="5913221"/>
            <a:ext cx="642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2009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9664" y="5897879"/>
            <a:ext cx="906780" cy="462280"/>
          </a:xfrm>
          <a:custGeom>
            <a:avLst/>
            <a:gdLst/>
            <a:ahLst/>
            <a:cxnLst/>
            <a:rect l="l" t="t" r="r" b="b"/>
            <a:pathLst>
              <a:path w="906779" h="462279">
                <a:moveTo>
                  <a:pt x="906780" y="0"/>
                </a:moveTo>
                <a:lnTo>
                  <a:pt x="0" y="0"/>
                </a:lnTo>
                <a:lnTo>
                  <a:pt x="0" y="461772"/>
                </a:lnTo>
                <a:lnTo>
                  <a:pt x="906780" y="461772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2633" y="5913221"/>
            <a:ext cx="64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2011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6167" y="5897879"/>
            <a:ext cx="906780" cy="462280"/>
          </a:xfrm>
          <a:custGeom>
            <a:avLst/>
            <a:gdLst/>
            <a:ahLst/>
            <a:cxnLst/>
            <a:rect l="l" t="t" r="r" b="b"/>
            <a:pathLst>
              <a:path w="906779" h="462279">
                <a:moveTo>
                  <a:pt x="906780" y="0"/>
                </a:moveTo>
                <a:lnTo>
                  <a:pt x="0" y="0"/>
                </a:lnTo>
                <a:lnTo>
                  <a:pt x="0" y="461772"/>
                </a:lnTo>
                <a:lnTo>
                  <a:pt x="906780" y="461772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49771" y="5913221"/>
            <a:ext cx="64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2013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2671" y="5897879"/>
            <a:ext cx="906780" cy="462280"/>
          </a:xfrm>
          <a:custGeom>
            <a:avLst/>
            <a:gdLst/>
            <a:ahLst/>
            <a:cxnLst/>
            <a:rect l="l" t="t" r="r" b="b"/>
            <a:pathLst>
              <a:path w="906779" h="462279">
                <a:moveTo>
                  <a:pt x="906779" y="0"/>
                </a:moveTo>
                <a:lnTo>
                  <a:pt x="0" y="0"/>
                </a:lnTo>
                <a:lnTo>
                  <a:pt x="0" y="461772"/>
                </a:lnTo>
                <a:lnTo>
                  <a:pt x="906779" y="461772"/>
                </a:lnTo>
                <a:lnTo>
                  <a:pt x="906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96530" y="5913221"/>
            <a:ext cx="641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2015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188207"/>
            <a:ext cx="9144000" cy="2710180"/>
            <a:chOff x="0" y="3188207"/>
            <a:chExt cx="9144000" cy="2710180"/>
          </a:xfrm>
        </p:grpSpPr>
        <p:sp>
          <p:nvSpPr>
            <p:cNvPr id="16" name="object 16"/>
            <p:cNvSpPr/>
            <p:nvPr/>
          </p:nvSpPr>
          <p:spPr>
            <a:xfrm>
              <a:off x="0" y="5868923"/>
              <a:ext cx="9144000" cy="29209"/>
            </a:xfrm>
            <a:custGeom>
              <a:avLst/>
              <a:gdLst/>
              <a:ahLst/>
              <a:cxnLst/>
              <a:rect l="l" t="t" r="r" b="b"/>
              <a:pathLst>
                <a:path w="9144000" h="29210">
                  <a:moveTo>
                    <a:pt x="0" y="0"/>
                  </a:moveTo>
                  <a:lnTo>
                    <a:pt x="0" y="28956"/>
                  </a:lnTo>
                  <a:lnTo>
                    <a:pt x="9143999" y="28956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12519" y="3194303"/>
              <a:ext cx="728980" cy="396240"/>
            </a:xfrm>
            <a:custGeom>
              <a:avLst/>
              <a:gdLst/>
              <a:ahLst/>
              <a:cxnLst/>
              <a:rect l="l" t="t" r="r" b="b"/>
              <a:pathLst>
                <a:path w="728980" h="396239">
                  <a:moveTo>
                    <a:pt x="530352" y="0"/>
                  </a:moveTo>
                  <a:lnTo>
                    <a:pt x="530352" y="99060"/>
                  </a:lnTo>
                  <a:lnTo>
                    <a:pt x="0" y="99060"/>
                  </a:lnTo>
                  <a:lnTo>
                    <a:pt x="0" y="297180"/>
                  </a:lnTo>
                  <a:lnTo>
                    <a:pt x="530352" y="297180"/>
                  </a:lnTo>
                  <a:lnTo>
                    <a:pt x="530352" y="396240"/>
                  </a:lnTo>
                  <a:lnTo>
                    <a:pt x="728472" y="198120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12519" y="3194303"/>
              <a:ext cx="728980" cy="396240"/>
            </a:xfrm>
            <a:custGeom>
              <a:avLst/>
              <a:gdLst/>
              <a:ahLst/>
              <a:cxnLst/>
              <a:rect l="l" t="t" r="r" b="b"/>
              <a:pathLst>
                <a:path w="728980" h="396239">
                  <a:moveTo>
                    <a:pt x="0" y="99060"/>
                  </a:moveTo>
                  <a:lnTo>
                    <a:pt x="530352" y="99060"/>
                  </a:lnTo>
                  <a:lnTo>
                    <a:pt x="530352" y="0"/>
                  </a:lnTo>
                  <a:lnTo>
                    <a:pt x="728472" y="198120"/>
                  </a:lnTo>
                  <a:lnTo>
                    <a:pt x="530352" y="396240"/>
                  </a:lnTo>
                  <a:lnTo>
                    <a:pt x="530352" y="297180"/>
                  </a:lnTo>
                  <a:lnTo>
                    <a:pt x="0" y="29718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07542" y="1793189"/>
            <a:ext cx="6724015" cy="2458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Google</a:t>
            </a:r>
            <a:r>
              <a:rPr dirty="0" sz="2800" spc="-40">
                <a:latin typeface="Calibri"/>
                <a:cs typeface="Calibri"/>
              </a:rPr>
              <a:t> Trends</a:t>
            </a:r>
            <a:endParaRPr sz="2800">
              <a:latin typeface="Calibri"/>
              <a:cs typeface="Calibri"/>
            </a:endParaRPr>
          </a:p>
          <a:p>
            <a:pPr algn="ctr" marL="351155">
              <a:lnSpc>
                <a:spcPct val="100000"/>
              </a:lnSpc>
              <a:spcBef>
                <a:spcPts val="2575"/>
              </a:spcBef>
            </a:pPr>
            <a:r>
              <a:rPr dirty="0" sz="2800" spc="-10">
                <a:latin typeface="Calibri"/>
                <a:cs typeface="Calibri"/>
              </a:rPr>
              <a:t>Deep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obtains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exciting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results.</a:t>
            </a:r>
            <a:endParaRPr sz="2800">
              <a:latin typeface="Calibri"/>
              <a:cs typeface="Calibri"/>
            </a:endParaRPr>
          </a:p>
          <a:p>
            <a:pPr algn="ctr" marR="271145">
              <a:lnSpc>
                <a:spcPct val="100000"/>
              </a:lnSpc>
              <a:spcBef>
                <a:spcPts val="1320"/>
              </a:spcBef>
            </a:pP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talks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afternoon</a:t>
            </a:r>
            <a:endParaRPr sz="2800">
              <a:latin typeface="Calibri"/>
              <a:cs typeface="Calibri"/>
            </a:endParaRPr>
          </a:p>
          <a:p>
            <a:pPr algn="ctr" marR="210820">
              <a:lnSpc>
                <a:spcPct val="100000"/>
              </a:lnSpc>
              <a:spcBef>
                <a:spcPts val="1825"/>
              </a:spcBef>
            </a:pP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talk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focus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technical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609676"/>
            <a:ext cx="100965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Calibri Light"/>
                <a:cs typeface="Calibri Light"/>
              </a:rPr>
              <a:t>Co</a:t>
            </a:r>
            <a:r>
              <a:rPr dirty="0" sz="4400" spc="-60">
                <a:latin typeface="Calibri Light"/>
                <a:cs typeface="Calibri Light"/>
              </a:rPr>
              <a:t>s</a:t>
            </a:r>
            <a:r>
              <a:rPr dirty="0" sz="4400"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0364" y="5132832"/>
            <a:ext cx="498475" cy="109855"/>
          </a:xfrm>
          <a:custGeom>
            <a:avLst/>
            <a:gdLst/>
            <a:ahLst/>
            <a:cxnLst/>
            <a:rect l="l" t="t" r="r" b="b"/>
            <a:pathLst>
              <a:path w="498475" h="109854">
                <a:moveTo>
                  <a:pt x="0" y="109728"/>
                </a:moveTo>
                <a:lnTo>
                  <a:pt x="498348" y="109728"/>
                </a:lnTo>
                <a:lnTo>
                  <a:pt x="498348" y="0"/>
                </a:lnTo>
                <a:lnTo>
                  <a:pt x="0" y="0"/>
                </a:lnTo>
                <a:lnTo>
                  <a:pt x="0" y="1097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620011" y="2606039"/>
            <a:ext cx="1929764" cy="2676525"/>
            <a:chOff x="1620011" y="2606039"/>
            <a:chExt cx="1929764" cy="2676525"/>
          </a:xfrm>
        </p:grpSpPr>
        <p:sp>
          <p:nvSpPr>
            <p:cNvPr id="5" name="object 5"/>
            <p:cNvSpPr/>
            <p:nvPr/>
          </p:nvSpPr>
          <p:spPr>
            <a:xfrm>
              <a:off x="1620012" y="2606039"/>
              <a:ext cx="1929764" cy="2676525"/>
            </a:xfrm>
            <a:custGeom>
              <a:avLst/>
              <a:gdLst/>
              <a:ahLst/>
              <a:cxnLst/>
              <a:rect l="l" t="t" r="r" b="b"/>
              <a:pathLst>
                <a:path w="1929764" h="2676525">
                  <a:moveTo>
                    <a:pt x="498348" y="27432"/>
                  </a:moveTo>
                  <a:lnTo>
                    <a:pt x="0" y="27432"/>
                  </a:lnTo>
                  <a:lnTo>
                    <a:pt x="0" y="2651760"/>
                  </a:lnTo>
                  <a:lnTo>
                    <a:pt x="498348" y="2651760"/>
                  </a:lnTo>
                  <a:lnTo>
                    <a:pt x="498348" y="27432"/>
                  </a:lnTo>
                  <a:close/>
                </a:path>
                <a:path w="1929764" h="2676525">
                  <a:moveTo>
                    <a:pt x="1929384" y="0"/>
                  </a:moveTo>
                  <a:lnTo>
                    <a:pt x="1182624" y="0"/>
                  </a:lnTo>
                  <a:lnTo>
                    <a:pt x="1182624" y="2676144"/>
                  </a:lnTo>
                  <a:lnTo>
                    <a:pt x="1929384" y="2676144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591" y="3351275"/>
              <a:ext cx="342900" cy="342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8591" y="335127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4687" y="2781299"/>
              <a:ext cx="342900" cy="342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94687" y="27812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32991" y="2672506"/>
            <a:ext cx="29654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7997" y="3254671"/>
            <a:ext cx="31877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7852" y="2613532"/>
            <a:ext cx="591820" cy="2586990"/>
            <a:chOff x="2887852" y="2613532"/>
            <a:chExt cx="591820" cy="25869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171" y="2616707"/>
              <a:ext cx="574548" cy="5745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00171" y="26167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3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3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1695" y="3395471"/>
              <a:ext cx="574548" cy="5745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01695" y="33954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1027" y="4623815"/>
              <a:ext cx="574548" cy="5730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1027" y="4623815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055366" y="4049648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94560" y="4745609"/>
            <a:ext cx="349250" cy="349250"/>
            <a:chOff x="1694560" y="4745609"/>
            <a:chExt cx="349250" cy="3492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5" y="4748784"/>
              <a:ext cx="342900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97735" y="474878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52643" y="4720006"/>
            <a:ext cx="50990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14161" sz="3825" spc="7" i="1">
                <a:latin typeface="Times New Roman"/>
                <a:cs typeface="Times New Roman"/>
              </a:rPr>
              <a:t>x</a:t>
            </a:r>
            <a:r>
              <a:rPr dirty="0" sz="1500" spc="5">
                <a:latin typeface="Times New Roman"/>
                <a:cs typeface="Times New Roman"/>
              </a:rPr>
              <a:t>256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0788" y="4037838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4246" y="256895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898" y="3354704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4090" y="4610811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21205" y="2865119"/>
            <a:ext cx="2205355" cy="2092960"/>
          </a:xfrm>
          <a:custGeom>
            <a:avLst/>
            <a:gdLst/>
            <a:ahLst/>
            <a:cxnLst/>
            <a:rect l="l" t="t" r="r" b="b"/>
            <a:pathLst>
              <a:path w="2205354" h="2092960">
                <a:moveTo>
                  <a:pt x="844981" y="2057527"/>
                </a:moveTo>
                <a:lnTo>
                  <a:pt x="804799" y="2057527"/>
                </a:lnTo>
                <a:lnTo>
                  <a:pt x="791794" y="2057527"/>
                </a:lnTo>
                <a:lnTo>
                  <a:pt x="791337" y="2083181"/>
                </a:lnTo>
                <a:lnTo>
                  <a:pt x="844981" y="2057527"/>
                </a:lnTo>
                <a:close/>
              </a:path>
              <a:path w="2205354" h="2092960">
                <a:moveTo>
                  <a:pt x="887349" y="125476"/>
                </a:moveTo>
                <a:lnTo>
                  <a:pt x="884732" y="94234"/>
                </a:lnTo>
                <a:lnTo>
                  <a:pt x="880110" y="38862"/>
                </a:lnTo>
                <a:lnTo>
                  <a:pt x="879386" y="38976"/>
                </a:lnTo>
                <a:lnTo>
                  <a:pt x="879602" y="38862"/>
                </a:lnTo>
                <a:lnTo>
                  <a:pt x="856234" y="28194"/>
                </a:lnTo>
                <a:lnTo>
                  <a:pt x="836917" y="19380"/>
                </a:lnTo>
                <a:lnTo>
                  <a:pt x="836917" y="112014"/>
                </a:lnTo>
                <a:lnTo>
                  <a:pt x="642391" y="598208"/>
                </a:lnTo>
                <a:lnTo>
                  <a:pt x="632231" y="589635"/>
                </a:lnTo>
                <a:lnTo>
                  <a:pt x="632231" y="623608"/>
                </a:lnTo>
                <a:lnTo>
                  <a:pt x="581977" y="749198"/>
                </a:lnTo>
                <a:lnTo>
                  <a:pt x="572160" y="747407"/>
                </a:lnTo>
                <a:lnTo>
                  <a:pt x="572160" y="773734"/>
                </a:lnTo>
                <a:lnTo>
                  <a:pt x="456463" y="1062888"/>
                </a:lnTo>
                <a:lnTo>
                  <a:pt x="442950" y="1031900"/>
                </a:lnTo>
                <a:lnTo>
                  <a:pt x="442950" y="1096683"/>
                </a:lnTo>
                <a:lnTo>
                  <a:pt x="386168" y="1238618"/>
                </a:lnTo>
                <a:lnTo>
                  <a:pt x="37465" y="675589"/>
                </a:lnTo>
                <a:lnTo>
                  <a:pt x="278625" y="719848"/>
                </a:lnTo>
                <a:lnTo>
                  <a:pt x="442950" y="1096683"/>
                </a:lnTo>
                <a:lnTo>
                  <a:pt x="442950" y="1031900"/>
                </a:lnTo>
                <a:lnTo>
                  <a:pt x="309346" y="725487"/>
                </a:lnTo>
                <a:lnTo>
                  <a:pt x="572160" y="773734"/>
                </a:lnTo>
                <a:lnTo>
                  <a:pt x="572160" y="747407"/>
                </a:lnTo>
                <a:lnTo>
                  <a:pt x="296875" y="696912"/>
                </a:lnTo>
                <a:lnTo>
                  <a:pt x="221513" y="524052"/>
                </a:lnTo>
                <a:lnTo>
                  <a:pt x="380212" y="410972"/>
                </a:lnTo>
                <a:lnTo>
                  <a:pt x="632231" y="623608"/>
                </a:lnTo>
                <a:lnTo>
                  <a:pt x="632231" y="589635"/>
                </a:lnTo>
                <a:lnTo>
                  <a:pt x="402043" y="395414"/>
                </a:lnTo>
                <a:lnTo>
                  <a:pt x="819137" y="98221"/>
                </a:lnTo>
                <a:lnTo>
                  <a:pt x="830211" y="102654"/>
                </a:lnTo>
                <a:lnTo>
                  <a:pt x="836917" y="112014"/>
                </a:lnTo>
                <a:lnTo>
                  <a:pt x="836917" y="19380"/>
                </a:lnTo>
                <a:lnTo>
                  <a:pt x="803186" y="3975"/>
                </a:lnTo>
                <a:lnTo>
                  <a:pt x="803186" y="77838"/>
                </a:lnTo>
                <a:lnTo>
                  <a:pt x="381635" y="378206"/>
                </a:lnTo>
                <a:lnTo>
                  <a:pt x="359803" y="359791"/>
                </a:lnTo>
                <a:lnTo>
                  <a:pt x="359803" y="393750"/>
                </a:lnTo>
                <a:lnTo>
                  <a:pt x="210947" y="499821"/>
                </a:lnTo>
                <a:lnTo>
                  <a:pt x="51130" y="133299"/>
                </a:lnTo>
                <a:lnTo>
                  <a:pt x="359803" y="393750"/>
                </a:lnTo>
                <a:lnTo>
                  <a:pt x="359803" y="359791"/>
                </a:lnTo>
                <a:lnTo>
                  <a:pt x="29959" y="81470"/>
                </a:lnTo>
                <a:lnTo>
                  <a:pt x="796010" y="54787"/>
                </a:lnTo>
                <a:lnTo>
                  <a:pt x="802716" y="64173"/>
                </a:lnTo>
                <a:lnTo>
                  <a:pt x="803186" y="77838"/>
                </a:lnTo>
                <a:lnTo>
                  <a:pt x="803186" y="3975"/>
                </a:lnTo>
                <a:lnTo>
                  <a:pt x="800608" y="2794"/>
                </a:lnTo>
                <a:lnTo>
                  <a:pt x="801484" y="28651"/>
                </a:lnTo>
                <a:lnTo>
                  <a:pt x="19685" y="55880"/>
                </a:lnTo>
                <a:lnTo>
                  <a:pt x="20701" y="81788"/>
                </a:lnTo>
                <a:lnTo>
                  <a:pt x="22123" y="81749"/>
                </a:lnTo>
                <a:lnTo>
                  <a:pt x="17183" y="87591"/>
                </a:lnTo>
                <a:lnTo>
                  <a:pt x="5207" y="92837"/>
                </a:lnTo>
                <a:lnTo>
                  <a:pt x="189382" y="515188"/>
                </a:lnTo>
                <a:lnTo>
                  <a:pt x="37084" y="623697"/>
                </a:lnTo>
                <a:lnTo>
                  <a:pt x="52070" y="644779"/>
                </a:lnTo>
                <a:lnTo>
                  <a:pt x="199948" y="539419"/>
                </a:lnTo>
                <a:lnTo>
                  <a:pt x="266166" y="691273"/>
                </a:lnTo>
                <a:lnTo>
                  <a:pt x="13335" y="644906"/>
                </a:lnTo>
                <a:lnTo>
                  <a:pt x="11036" y="657618"/>
                </a:lnTo>
                <a:lnTo>
                  <a:pt x="0" y="664476"/>
                </a:lnTo>
                <a:lnTo>
                  <a:pt x="374192" y="1268526"/>
                </a:lnTo>
                <a:lnTo>
                  <a:pt x="110147" y="1928482"/>
                </a:lnTo>
                <a:lnTo>
                  <a:pt x="44577" y="2024888"/>
                </a:lnTo>
                <a:lnTo>
                  <a:pt x="55245" y="2032203"/>
                </a:lnTo>
                <a:lnTo>
                  <a:pt x="54991" y="2045208"/>
                </a:lnTo>
                <a:lnTo>
                  <a:pt x="791794" y="2057323"/>
                </a:lnTo>
                <a:lnTo>
                  <a:pt x="804799" y="2057323"/>
                </a:lnTo>
                <a:lnTo>
                  <a:pt x="845439" y="2057323"/>
                </a:lnTo>
                <a:lnTo>
                  <a:pt x="869696" y="2045716"/>
                </a:lnTo>
                <a:lnTo>
                  <a:pt x="792734" y="2005584"/>
                </a:lnTo>
                <a:lnTo>
                  <a:pt x="792264" y="2031415"/>
                </a:lnTo>
                <a:lnTo>
                  <a:pt x="101498" y="2020062"/>
                </a:lnTo>
                <a:lnTo>
                  <a:pt x="133413" y="1940255"/>
                </a:lnTo>
                <a:lnTo>
                  <a:pt x="477227" y="1434858"/>
                </a:lnTo>
                <a:lnTo>
                  <a:pt x="817613" y="1984298"/>
                </a:lnTo>
                <a:lnTo>
                  <a:pt x="804291" y="1990090"/>
                </a:lnTo>
                <a:lnTo>
                  <a:pt x="807770" y="1993011"/>
                </a:lnTo>
                <a:lnTo>
                  <a:pt x="796671" y="1999869"/>
                </a:lnTo>
                <a:lnTo>
                  <a:pt x="869937" y="2044992"/>
                </a:lnTo>
                <a:lnTo>
                  <a:pt x="870966" y="2045843"/>
                </a:lnTo>
                <a:lnTo>
                  <a:pt x="873823" y="1991614"/>
                </a:lnTo>
                <a:lnTo>
                  <a:pt x="875538" y="1959102"/>
                </a:lnTo>
                <a:lnTo>
                  <a:pt x="863320" y="1964423"/>
                </a:lnTo>
                <a:lnTo>
                  <a:pt x="862838" y="1958975"/>
                </a:lnTo>
                <a:lnTo>
                  <a:pt x="850544" y="1966569"/>
                </a:lnTo>
                <a:lnTo>
                  <a:pt x="787285" y="1821522"/>
                </a:lnTo>
                <a:lnTo>
                  <a:pt x="787285" y="1886254"/>
                </a:lnTo>
                <a:lnTo>
                  <a:pt x="493179" y="1411414"/>
                </a:lnTo>
                <a:lnTo>
                  <a:pt x="546201" y="1333461"/>
                </a:lnTo>
                <a:lnTo>
                  <a:pt x="787285" y="1886254"/>
                </a:lnTo>
                <a:lnTo>
                  <a:pt x="787285" y="1821522"/>
                </a:lnTo>
                <a:lnTo>
                  <a:pt x="563410" y="1308163"/>
                </a:lnTo>
                <a:lnTo>
                  <a:pt x="848423" y="889190"/>
                </a:lnTo>
                <a:lnTo>
                  <a:pt x="869823" y="903732"/>
                </a:lnTo>
                <a:lnTo>
                  <a:pt x="875169" y="863854"/>
                </a:lnTo>
                <a:lnTo>
                  <a:pt x="881354" y="817778"/>
                </a:lnTo>
                <a:lnTo>
                  <a:pt x="881722" y="817664"/>
                </a:lnTo>
                <a:lnTo>
                  <a:pt x="882650" y="817880"/>
                </a:lnTo>
                <a:lnTo>
                  <a:pt x="880872" y="813765"/>
                </a:lnTo>
                <a:lnTo>
                  <a:pt x="880872" y="817905"/>
                </a:lnTo>
                <a:lnTo>
                  <a:pt x="805561" y="860044"/>
                </a:lnTo>
                <a:lnTo>
                  <a:pt x="826947" y="874598"/>
                </a:lnTo>
                <a:lnTo>
                  <a:pt x="551167" y="1280071"/>
                </a:lnTo>
                <a:lnTo>
                  <a:pt x="533946" y="1240586"/>
                </a:lnTo>
                <a:lnTo>
                  <a:pt x="533946" y="1305369"/>
                </a:lnTo>
                <a:lnTo>
                  <a:pt x="478231" y="1387297"/>
                </a:lnTo>
                <a:lnTo>
                  <a:pt x="462280" y="1361541"/>
                </a:lnTo>
                <a:lnTo>
                  <a:pt x="462280" y="1410741"/>
                </a:lnTo>
                <a:lnTo>
                  <a:pt x="178079" y="1828596"/>
                </a:lnTo>
                <a:lnTo>
                  <a:pt x="391160" y="1295920"/>
                </a:lnTo>
                <a:lnTo>
                  <a:pt x="462280" y="1410741"/>
                </a:lnTo>
                <a:lnTo>
                  <a:pt x="462280" y="1361541"/>
                </a:lnTo>
                <a:lnTo>
                  <a:pt x="403123" y="1265999"/>
                </a:lnTo>
                <a:lnTo>
                  <a:pt x="457504" y="1130058"/>
                </a:lnTo>
                <a:lnTo>
                  <a:pt x="533946" y="1305369"/>
                </a:lnTo>
                <a:lnTo>
                  <a:pt x="533946" y="1240586"/>
                </a:lnTo>
                <a:lnTo>
                  <a:pt x="471017" y="1096264"/>
                </a:lnTo>
                <a:lnTo>
                  <a:pt x="598131" y="778497"/>
                </a:lnTo>
                <a:lnTo>
                  <a:pt x="803516" y="816190"/>
                </a:lnTo>
                <a:lnTo>
                  <a:pt x="798830" y="841629"/>
                </a:lnTo>
                <a:lnTo>
                  <a:pt x="878751" y="818515"/>
                </a:lnTo>
                <a:lnTo>
                  <a:pt x="880872" y="817905"/>
                </a:lnTo>
                <a:lnTo>
                  <a:pt x="880872" y="813765"/>
                </a:lnTo>
                <a:lnTo>
                  <a:pt x="868908" y="786003"/>
                </a:lnTo>
                <a:lnTo>
                  <a:pt x="848233" y="737997"/>
                </a:lnTo>
                <a:lnTo>
                  <a:pt x="831532" y="757783"/>
                </a:lnTo>
                <a:lnTo>
                  <a:pt x="811187" y="740625"/>
                </a:lnTo>
                <a:lnTo>
                  <a:pt x="811187" y="774585"/>
                </a:lnTo>
                <a:lnTo>
                  <a:pt x="809459" y="783932"/>
                </a:lnTo>
                <a:lnTo>
                  <a:pt x="804367" y="789965"/>
                </a:lnTo>
                <a:lnTo>
                  <a:pt x="607949" y="753960"/>
                </a:lnTo>
                <a:lnTo>
                  <a:pt x="653059" y="641184"/>
                </a:lnTo>
                <a:lnTo>
                  <a:pt x="811187" y="774585"/>
                </a:lnTo>
                <a:lnTo>
                  <a:pt x="811187" y="740625"/>
                </a:lnTo>
                <a:lnTo>
                  <a:pt x="663219" y="615784"/>
                </a:lnTo>
                <a:lnTo>
                  <a:pt x="863206" y="115836"/>
                </a:lnTo>
                <a:lnTo>
                  <a:pt x="887349" y="125476"/>
                </a:lnTo>
                <a:close/>
              </a:path>
              <a:path w="2205354" h="2092960">
                <a:moveTo>
                  <a:pt x="2204974" y="125222"/>
                </a:moveTo>
                <a:lnTo>
                  <a:pt x="2201773" y="94996"/>
                </a:lnTo>
                <a:lnTo>
                  <a:pt x="2195830" y="38862"/>
                </a:lnTo>
                <a:lnTo>
                  <a:pt x="2194407" y="40195"/>
                </a:lnTo>
                <a:lnTo>
                  <a:pt x="2194649" y="39395"/>
                </a:lnTo>
                <a:lnTo>
                  <a:pt x="2195703" y="38862"/>
                </a:lnTo>
                <a:lnTo>
                  <a:pt x="2169782" y="25908"/>
                </a:lnTo>
                <a:lnTo>
                  <a:pt x="2155787" y="18910"/>
                </a:lnTo>
                <a:lnTo>
                  <a:pt x="2155787" y="108991"/>
                </a:lnTo>
                <a:lnTo>
                  <a:pt x="1982241" y="572795"/>
                </a:lnTo>
                <a:lnTo>
                  <a:pt x="1972144" y="562229"/>
                </a:lnTo>
                <a:lnTo>
                  <a:pt x="1972144" y="599770"/>
                </a:lnTo>
                <a:lnTo>
                  <a:pt x="1890344" y="818388"/>
                </a:lnTo>
                <a:lnTo>
                  <a:pt x="1880654" y="818388"/>
                </a:lnTo>
                <a:lnTo>
                  <a:pt x="1880654" y="844296"/>
                </a:lnTo>
                <a:lnTo>
                  <a:pt x="1820545" y="1004938"/>
                </a:lnTo>
                <a:lnTo>
                  <a:pt x="1806562" y="966609"/>
                </a:lnTo>
                <a:lnTo>
                  <a:pt x="1806562" y="1042314"/>
                </a:lnTo>
                <a:lnTo>
                  <a:pt x="1728444" y="1251102"/>
                </a:lnTo>
                <a:lnTo>
                  <a:pt x="1486738" y="844296"/>
                </a:lnTo>
                <a:lnTo>
                  <a:pt x="1734324" y="844296"/>
                </a:lnTo>
                <a:lnTo>
                  <a:pt x="1806562" y="1042314"/>
                </a:lnTo>
                <a:lnTo>
                  <a:pt x="1806562" y="966609"/>
                </a:lnTo>
                <a:lnTo>
                  <a:pt x="1761947" y="844296"/>
                </a:lnTo>
                <a:lnTo>
                  <a:pt x="1880654" y="844296"/>
                </a:lnTo>
                <a:lnTo>
                  <a:pt x="1880654" y="818388"/>
                </a:lnTo>
                <a:lnTo>
                  <a:pt x="1752498" y="818388"/>
                </a:lnTo>
                <a:lnTo>
                  <a:pt x="1724875" y="742696"/>
                </a:lnTo>
                <a:lnTo>
                  <a:pt x="1724875" y="818388"/>
                </a:lnTo>
                <a:lnTo>
                  <a:pt x="1472780" y="818388"/>
                </a:lnTo>
                <a:lnTo>
                  <a:pt x="1654873" y="626541"/>
                </a:lnTo>
                <a:lnTo>
                  <a:pt x="1724875" y="818388"/>
                </a:lnTo>
                <a:lnTo>
                  <a:pt x="1724875" y="742696"/>
                </a:lnTo>
                <a:lnTo>
                  <a:pt x="1674825" y="605510"/>
                </a:lnTo>
                <a:lnTo>
                  <a:pt x="1825752" y="446506"/>
                </a:lnTo>
                <a:lnTo>
                  <a:pt x="1972144" y="599770"/>
                </a:lnTo>
                <a:lnTo>
                  <a:pt x="1972144" y="562229"/>
                </a:lnTo>
                <a:lnTo>
                  <a:pt x="1843620" y="427685"/>
                </a:lnTo>
                <a:lnTo>
                  <a:pt x="2150135" y="104762"/>
                </a:lnTo>
                <a:lnTo>
                  <a:pt x="2152104" y="105498"/>
                </a:lnTo>
                <a:lnTo>
                  <a:pt x="2155787" y="108991"/>
                </a:lnTo>
                <a:lnTo>
                  <a:pt x="2155787" y="18910"/>
                </a:lnTo>
                <a:lnTo>
                  <a:pt x="2131949" y="6997"/>
                </a:lnTo>
                <a:lnTo>
                  <a:pt x="2131949" y="86334"/>
                </a:lnTo>
                <a:lnTo>
                  <a:pt x="1825701" y="408927"/>
                </a:lnTo>
                <a:lnTo>
                  <a:pt x="1807845" y="390245"/>
                </a:lnTo>
                <a:lnTo>
                  <a:pt x="1807845" y="427748"/>
                </a:lnTo>
                <a:lnTo>
                  <a:pt x="1664906" y="578319"/>
                </a:lnTo>
                <a:lnTo>
                  <a:pt x="1487678" y="92570"/>
                </a:lnTo>
                <a:lnTo>
                  <a:pt x="1807845" y="427748"/>
                </a:lnTo>
                <a:lnTo>
                  <a:pt x="1807845" y="390245"/>
                </a:lnTo>
                <a:lnTo>
                  <a:pt x="1484541" y="51816"/>
                </a:lnTo>
                <a:lnTo>
                  <a:pt x="2117979" y="51816"/>
                </a:lnTo>
                <a:lnTo>
                  <a:pt x="2117979" y="66713"/>
                </a:lnTo>
                <a:lnTo>
                  <a:pt x="2113153" y="68453"/>
                </a:lnTo>
                <a:lnTo>
                  <a:pt x="2117979" y="73050"/>
                </a:lnTo>
                <a:lnTo>
                  <a:pt x="2117979" y="77724"/>
                </a:lnTo>
                <a:lnTo>
                  <a:pt x="2121192" y="76123"/>
                </a:lnTo>
                <a:lnTo>
                  <a:pt x="2131949" y="86334"/>
                </a:lnTo>
                <a:lnTo>
                  <a:pt x="2131949" y="6997"/>
                </a:lnTo>
                <a:lnTo>
                  <a:pt x="2117979" y="0"/>
                </a:lnTo>
                <a:lnTo>
                  <a:pt x="2117979" y="25908"/>
                </a:lnTo>
                <a:lnTo>
                  <a:pt x="1454277" y="25908"/>
                </a:lnTo>
                <a:lnTo>
                  <a:pt x="1454277" y="38862"/>
                </a:lnTo>
                <a:lnTo>
                  <a:pt x="1442085" y="43307"/>
                </a:lnTo>
                <a:lnTo>
                  <a:pt x="1644942" y="599338"/>
                </a:lnTo>
                <a:lnTo>
                  <a:pt x="1446403" y="808482"/>
                </a:lnTo>
                <a:lnTo>
                  <a:pt x="1455915" y="817562"/>
                </a:lnTo>
                <a:lnTo>
                  <a:pt x="1454505" y="818388"/>
                </a:lnTo>
                <a:lnTo>
                  <a:pt x="1454277" y="818388"/>
                </a:lnTo>
                <a:lnTo>
                  <a:pt x="1454277" y="818527"/>
                </a:lnTo>
                <a:lnTo>
                  <a:pt x="1444625" y="824230"/>
                </a:lnTo>
                <a:lnTo>
                  <a:pt x="1454277" y="840473"/>
                </a:lnTo>
                <a:lnTo>
                  <a:pt x="1454277" y="844296"/>
                </a:lnTo>
                <a:lnTo>
                  <a:pt x="1456537" y="844296"/>
                </a:lnTo>
                <a:lnTo>
                  <a:pt x="1716798" y="1282242"/>
                </a:lnTo>
                <a:lnTo>
                  <a:pt x="1432941" y="2040890"/>
                </a:lnTo>
                <a:lnTo>
                  <a:pt x="1444332" y="2045169"/>
                </a:lnTo>
                <a:lnTo>
                  <a:pt x="1445133" y="2045652"/>
                </a:lnTo>
                <a:lnTo>
                  <a:pt x="1445133" y="2066544"/>
                </a:lnTo>
                <a:lnTo>
                  <a:pt x="2108835" y="2066544"/>
                </a:lnTo>
                <a:lnTo>
                  <a:pt x="2108835" y="2092452"/>
                </a:lnTo>
                <a:lnTo>
                  <a:pt x="2160651" y="2066544"/>
                </a:lnTo>
                <a:lnTo>
                  <a:pt x="2186559" y="2053590"/>
                </a:lnTo>
                <a:lnTo>
                  <a:pt x="2160651" y="2040636"/>
                </a:lnTo>
                <a:lnTo>
                  <a:pt x="2108835" y="2014728"/>
                </a:lnTo>
                <a:lnTo>
                  <a:pt x="2108835" y="2040636"/>
                </a:lnTo>
                <a:lnTo>
                  <a:pt x="1463421" y="2040636"/>
                </a:lnTo>
                <a:lnTo>
                  <a:pt x="1820976" y="1457553"/>
                </a:lnTo>
                <a:lnTo>
                  <a:pt x="2132825" y="1982254"/>
                </a:lnTo>
                <a:lnTo>
                  <a:pt x="2123186" y="1985772"/>
                </a:lnTo>
                <a:lnTo>
                  <a:pt x="2127466" y="1989823"/>
                </a:lnTo>
                <a:lnTo>
                  <a:pt x="2112518" y="1998726"/>
                </a:lnTo>
                <a:lnTo>
                  <a:pt x="2185543" y="2045589"/>
                </a:lnTo>
                <a:lnTo>
                  <a:pt x="2185466" y="2044560"/>
                </a:lnTo>
                <a:lnTo>
                  <a:pt x="2186432" y="2045462"/>
                </a:lnTo>
                <a:lnTo>
                  <a:pt x="2192807" y="1989074"/>
                </a:lnTo>
                <a:lnTo>
                  <a:pt x="2196211" y="1959102"/>
                </a:lnTo>
                <a:lnTo>
                  <a:pt x="2179751" y="1965109"/>
                </a:lnTo>
                <a:lnTo>
                  <a:pt x="2179320" y="1958975"/>
                </a:lnTo>
                <a:lnTo>
                  <a:pt x="2170544" y="1964194"/>
                </a:lnTo>
                <a:lnTo>
                  <a:pt x="2128202" y="1848154"/>
                </a:lnTo>
                <a:lnTo>
                  <a:pt x="2128202" y="1923859"/>
                </a:lnTo>
                <a:lnTo>
                  <a:pt x="1836280" y="1432598"/>
                </a:lnTo>
                <a:lnTo>
                  <a:pt x="1906917" y="1317396"/>
                </a:lnTo>
                <a:lnTo>
                  <a:pt x="2128202" y="1923859"/>
                </a:lnTo>
                <a:lnTo>
                  <a:pt x="2128202" y="1848154"/>
                </a:lnTo>
                <a:lnTo>
                  <a:pt x="1924240" y="1289151"/>
                </a:lnTo>
                <a:lnTo>
                  <a:pt x="2168575" y="890701"/>
                </a:lnTo>
                <a:lnTo>
                  <a:pt x="2190623" y="904240"/>
                </a:lnTo>
                <a:lnTo>
                  <a:pt x="2193925" y="866013"/>
                </a:lnTo>
                <a:lnTo>
                  <a:pt x="2198116" y="817626"/>
                </a:lnTo>
                <a:lnTo>
                  <a:pt x="2184831" y="825919"/>
                </a:lnTo>
                <a:lnTo>
                  <a:pt x="2169795" y="818388"/>
                </a:lnTo>
                <a:lnTo>
                  <a:pt x="2146465" y="806729"/>
                </a:lnTo>
                <a:lnTo>
                  <a:pt x="2146465" y="877125"/>
                </a:lnTo>
                <a:lnTo>
                  <a:pt x="1912886" y="1258036"/>
                </a:lnTo>
                <a:lnTo>
                  <a:pt x="1895563" y="1210564"/>
                </a:lnTo>
                <a:lnTo>
                  <a:pt x="1895563" y="1286281"/>
                </a:lnTo>
                <a:lnTo>
                  <a:pt x="1821307" y="1407388"/>
                </a:lnTo>
                <a:lnTo>
                  <a:pt x="1805990" y="1381620"/>
                </a:lnTo>
                <a:lnTo>
                  <a:pt x="1805990" y="1432344"/>
                </a:lnTo>
                <a:lnTo>
                  <a:pt x="1504365" y="1924227"/>
                </a:lnTo>
                <a:lnTo>
                  <a:pt x="1733816" y="1310881"/>
                </a:lnTo>
                <a:lnTo>
                  <a:pt x="1805990" y="1432344"/>
                </a:lnTo>
                <a:lnTo>
                  <a:pt x="1805990" y="1381620"/>
                </a:lnTo>
                <a:lnTo>
                  <a:pt x="1745462" y="1279740"/>
                </a:lnTo>
                <a:lnTo>
                  <a:pt x="1820252" y="1079830"/>
                </a:lnTo>
                <a:lnTo>
                  <a:pt x="1895563" y="1286281"/>
                </a:lnTo>
                <a:lnTo>
                  <a:pt x="1895563" y="1210564"/>
                </a:lnTo>
                <a:lnTo>
                  <a:pt x="1834235" y="1042441"/>
                </a:lnTo>
                <a:lnTo>
                  <a:pt x="1908352" y="844296"/>
                </a:lnTo>
                <a:lnTo>
                  <a:pt x="2117979" y="844296"/>
                </a:lnTo>
                <a:lnTo>
                  <a:pt x="2117979" y="870204"/>
                </a:lnTo>
                <a:lnTo>
                  <a:pt x="2127466" y="865466"/>
                </a:lnTo>
                <a:lnTo>
                  <a:pt x="2146465" y="877125"/>
                </a:lnTo>
                <a:lnTo>
                  <a:pt x="2146465" y="806729"/>
                </a:lnTo>
                <a:lnTo>
                  <a:pt x="2117979" y="792480"/>
                </a:lnTo>
                <a:lnTo>
                  <a:pt x="2117979" y="818388"/>
                </a:lnTo>
                <a:lnTo>
                  <a:pt x="1918042" y="818388"/>
                </a:lnTo>
                <a:lnTo>
                  <a:pt x="1992033" y="620598"/>
                </a:lnTo>
                <a:lnTo>
                  <a:pt x="2134946" y="770178"/>
                </a:lnTo>
                <a:lnTo>
                  <a:pt x="2116201" y="788035"/>
                </a:lnTo>
                <a:lnTo>
                  <a:pt x="2197989" y="817372"/>
                </a:lnTo>
                <a:lnTo>
                  <a:pt x="2186330" y="779526"/>
                </a:lnTo>
                <a:lnTo>
                  <a:pt x="2172462" y="734441"/>
                </a:lnTo>
                <a:lnTo>
                  <a:pt x="2153742" y="752271"/>
                </a:lnTo>
                <a:lnTo>
                  <a:pt x="2002129" y="593610"/>
                </a:lnTo>
                <a:lnTo>
                  <a:pt x="2180729" y="116179"/>
                </a:lnTo>
                <a:lnTo>
                  <a:pt x="2204974" y="125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63996" y="2712466"/>
            <a:ext cx="28067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5078" y="3520592"/>
            <a:ext cx="280670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0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52692" y="4777485"/>
            <a:ext cx="40132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baseline="13888" sz="4200" spc="-22">
                <a:latin typeface="Calibri"/>
                <a:cs typeface="Calibri"/>
              </a:rPr>
              <a:t>y</a:t>
            </a:r>
            <a:r>
              <a:rPr dirty="0" sz="1850" spc="5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43321" y="2837688"/>
            <a:ext cx="2776220" cy="2101850"/>
            <a:chOff x="5243321" y="2837688"/>
            <a:chExt cx="2776220" cy="2101850"/>
          </a:xfrm>
        </p:grpSpPr>
        <p:sp>
          <p:nvSpPr>
            <p:cNvPr id="33" name="object 33"/>
            <p:cNvSpPr/>
            <p:nvPr/>
          </p:nvSpPr>
          <p:spPr>
            <a:xfrm>
              <a:off x="5243322" y="2837687"/>
              <a:ext cx="659130" cy="2101850"/>
            </a:xfrm>
            <a:custGeom>
              <a:avLst/>
              <a:gdLst/>
              <a:ahLst/>
              <a:cxnLst/>
              <a:rect l="l" t="t" r="r" b="b"/>
              <a:pathLst>
                <a:path w="659129" h="2101850">
                  <a:moveTo>
                    <a:pt x="657733" y="2062734"/>
                  </a:moveTo>
                  <a:lnTo>
                    <a:pt x="631812" y="2049780"/>
                  </a:lnTo>
                  <a:lnTo>
                    <a:pt x="580009" y="2023872"/>
                  </a:lnTo>
                  <a:lnTo>
                    <a:pt x="580009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580009" y="2075688"/>
                  </a:lnTo>
                  <a:lnTo>
                    <a:pt x="580009" y="2101596"/>
                  </a:lnTo>
                  <a:lnTo>
                    <a:pt x="631825" y="2075688"/>
                  </a:lnTo>
                  <a:lnTo>
                    <a:pt x="657733" y="2062734"/>
                  </a:lnTo>
                  <a:close/>
                </a:path>
                <a:path w="659129" h="2101850">
                  <a:moveTo>
                    <a:pt x="658368" y="38862"/>
                  </a:moveTo>
                  <a:lnTo>
                    <a:pt x="632460" y="25908"/>
                  </a:lnTo>
                  <a:lnTo>
                    <a:pt x="580644" y="0"/>
                  </a:lnTo>
                  <a:lnTo>
                    <a:pt x="580644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580644" y="51816"/>
                  </a:lnTo>
                  <a:lnTo>
                    <a:pt x="580644" y="77724"/>
                  </a:lnTo>
                  <a:lnTo>
                    <a:pt x="632460" y="51816"/>
                  </a:lnTo>
                  <a:lnTo>
                    <a:pt x="658368" y="38862"/>
                  </a:lnTo>
                  <a:close/>
                </a:path>
                <a:path w="659129" h="2101850">
                  <a:moveTo>
                    <a:pt x="658876" y="817626"/>
                  </a:moveTo>
                  <a:lnTo>
                    <a:pt x="632968" y="804672"/>
                  </a:lnTo>
                  <a:lnTo>
                    <a:pt x="581152" y="778764"/>
                  </a:lnTo>
                  <a:lnTo>
                    <a:pt x="581152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581152" y="830580"/>
                  </a:lnTo>
                  <a:lnTo>
                    <a:pt x="581152" y="856488"/>
                  </a:lnTo>
                  <a:lnTo>
                    <a:pt x="632968" y="830580"/>
                  </a:lnTo>
                  <a:lnTo>
                    <a:pt x="658876" y="817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0943" y="3904488"/>
              <a:ext cx="1115567" cy="6309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1987" y="3832860"/>
              <a:ext cx="1257300" cy="8656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1235" y="3934968"/>
              <a:ext cx="1014983" cy="52273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841235" y="3934967"/>
            <a:ext cx="1015365" cy="523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80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958840" y="2618232"/>
          <a:ext cx="704215" cy="25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125095"/>
                <a:gridCol w="67309"/>
              </a:tblGrid>
              <a:tr h="457199"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762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2816">
                <a:tc grid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E528F"/>
                      </a:solidFill>
                      <a:prstDash val="solid"/>
                    </a:lnL>
                  </a:tcPr>
                </a:tc>
              </a:tr>
              <a:tr h="807719">
                <a:tc>
                  <a:txBody>
                    <a:bodyPr/>
                    <a:lstStyle/>
                    <a:p>
                      <a:pPr marL="241935">
                        <a:lnSpc>
                          <a:spcPts val="2820"/>
                        </a:lnSpc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……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 vert="vert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1292">
                <a:tc gridSpan="3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3837432" y="1620011"/>
            <a:ext cx="797560" cy="797560"/>
            <a:chOff x="3837432" y="1620011"/>
            <a:chExt cx="797560" cy="79756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31" y="1658111"/>
              <a:ext cx="711952" cy="72085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856482" y="1639061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>
                  <a:moveTo>
                    <a:pt x="0" y="758951"/>
                  </a:moveTo>
                  <a:lnTo>
                    <a:pt x="758951" y="758951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758054" y="1758187"/>
            <a:ext cx="503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“1”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63880" y="3570732"/>
            <a:ext cx="795655" cy="797560"/>
            <a:chOff x="563880" y="3570732"/>
            <a:chExt cx="795655" cy="79756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860" y="3608832"/>
              <a:ext cx="710447" cy="72085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2930" y="3589782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2"/>
                  </a:moveTo>
                  <a:lnTo>
                    <a:pt x="757427" y="758952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61959" y="2633472"/>
            <a:ext cx="499872" cy="262432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8172957" y="4123690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61959" y="2633472"/>
            <a:ext cx="500380" cy="262445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550"/>
              </a:spcBef>
            </a:pPr>
            <a:r>
              <a:rPr dirty="0" sz="2800" spc="-5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5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6129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02123" y="1990344"/>
            <a:ext cx="3576954" cy="3301365"/>
            <a:chOff x="4802123" y="1990344"/>
            <a:chExt cx="3576954" cy="3301365"/>
          </a:xfrm>
        </p:grpSpPr>
        <p:sp>
          <p:nvSpPr>
            <p:cNvPr id="50" name="object 50"/>
            <p:cNvSpPr/>
            <p:nvPr/>
          </p:nvSpPr>
          <p:spPr>
            <a:xfrm>
              <a:off x="6737603" y="3517391"/>
              <a:ext cx="1187450" cy="334010"/>
            </a:xfrm>
            <a:custGeom>
              <a:avLst/>
              <a:gdLst/>
              <a:ahLst/>
              <a:cxnLst/>
              <a:rect l="l" t="t" r="r" b="b"/>
              <a:pathLst>
                <a:path w="1187450" h="334010">
                  <a:moveTo>
                    <a:pt x="1020318" y="0"/>
                  </a:moveTo>
                  <a:lnTo>
                    <a:pt x="1020318" y="83438"/>
                  </a:lnTo>
                  <a:lnTo>
                    <a:pt x="166877" y="83438"/>
                  </a:lnTo>
                  <a:lnTo>
                    <a:pt x="166877" y="0"/>
                  </a:lnTo>
                  <a:lnTo>
                    <a:pt x="0" y="166878"/>
                  </a:lnTo>
                  <a:lnTo>
                    <a:pt x="166877" y="333756"/>
                  </a:lnTo>
                  <a:lnTo>
                    <a:pt x="166877" y="250317"/>
                  </a:lnTo>
                  <a:lnTo>
                    <a:pt x="1020318" y="250317"/>
                  </a:lnTo>
                  <a:lnTo>
                    <a:pt x="1020318" y="333756"/>
                  </a:lnTo>
                  <a:lnTo>
                    <a:pt x="1187196" y="166878"/>
                  </a:lnTo>
                  <a:lnTo>
                    <a:pt x="1020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37603" y="3517391"/>
              <a:ext cx="1187450" cy="334010"/>
            </a:xfrm>
            <a:custGeom>
              <a:avLst/>
              <a:gdLst/>
              <a:ahLst/>
              <a:cxnLst/>
              <a:rect l="l" t="t" r="r" b="b"/>
              <a:pathLst>
                <a:path w="1187450" h="334010">
                  <a:moveTo>
                    <a:pt x="0" y="166878"/>
                  </a:moveTo>
                  <a:lnTo>
                    <a:pt x="166877" y="0"/>
                  </a:lnTo>
                  <a:lnTo>
                    <a:pt x="166877" y="83438"/>
                  </a:lnTo>
                  <a:lnTo>
                    <a:pt x="1020318" y="83438"/>
                  </a:lnTo>
                  <a:lnTo>
                    <a:pt x="1020318" y="0"/>
                  </a:lnTo>
                  <a:lnTo>
                    <a:pt x="1187196" y="166878"/>
                  </a:lnTo>
                  <a:lnTo>
                    <a:pt x="1020318" y="333756"/>
                  </a:lnTo>
                  <a:lnTo>
                    <a:pt x="1020318" y="250317"/>
                  </a:lnTo>
                  <a:lnTo>
                    <a:pt x="166877" y="250317"/>
                  </a:lnTo>
                  <a:lnTo>
                    <a:pt x="166877" y="333756"/>
                  </a:lnTo>
                  <a:lnTo>
                    <a:pt x="0" y="16687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334761" y="2009394"/>
              <a:ext cx="2987675" cy="0"/>
            </a:xfrm>
            <a:custGeom>
              <a:avLst/>
              <a:gdLst/>
              <a:ahLst/>
              <a:cxnLst/>
              <a:rect l="l" t="t" r="r" b="b"/>
              <a:pathLst>
                <a:path w="2987675" h="0">
                  <a:moveTo>
                    <a:pt x="298729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264652" y="2018538"/>
              <a:ext cx="114300" cy="581660"/>
            </a:xfrm>
            <a:custGeom>
              <a:avLst/>
              <a:gdLst/>
              <a:ahLst/>
              <a:cxnLst/>
              <a:rect l="l" t="t" r="r" b="b"/>
              <a:pathLst>
                <a:path w="114300" h="581660">
                  <a:moveTo>
                    <a:pt x="38100" y="467360"/>
                  </a:moveTo>
                  <a:lnTo>
                    <a:pt x="0" y="467360"/>
                  </a:lnTo>
                  <a:lnTo>
                    <a:pt x="57150" y="581660"/>
                  </a:lnTo>
                  <a:lnTo>
                    <a:pt x="104775" y="486410"/>
                  </a:lnTo>
                  <a:lnTo>
                    <a:pt x="38100" y="486410"/>
                  </a:lnTo>
                  <a:lnTo>
                    <a:pt x="38100" y="467360"/>
                  </a:lnTo>
                  <a:close/>
                </a:path>
                <a:path w="114300" h="581660">
                  <a:moveTo>
                    <a:pt x="76200" y="0"/>
                  </a:moveTo>
                  <a:lnTo>
                    <a:pt x="38100" y="0"/>
                  </a:lnTo>
                  <a:lnTo>
                    <a:pt x="38100" y="486410"/>
                  </a:lnTo>
                  <a:lnTo>
                    <a:pt x="76200" y="486410"/>
                  </a:lnTo>
                  <a:lnTo>
                    <a:pt x="76200" y="0"/>
                  </a:lnTo>
                  <a:close/>
                </a:path>
                <a:path w="114300" h="581660">
                  <a:moveTo>
                    <a:pt x="114300" y="467360"/>
                  </a:moveTo>
                  <a:lnTo>
                    <a:pt x="76200" y="467360"/>
                  </a:lnTo>
                  <a:lnTo>
                    <a:pt x="76200" y="486410"/>
                  </a:lnTo>
                  <a:lnTo>
                    <a:pt x="104775" y="486410"/>
                  </a:lnTo>
                  <a:lnTo>
                    <a:pt x="114300" y="467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02123" y="2616708"/>
              <a:ext cx="745490" cy="2674620"/>
            </a:xfrm>
            <a:custGeom>
              <a:avLst/>
              <a:gdLst/>
              <a:ahLst/>
              <a:cxnLst/>
              <a:rect l="l" t="t" r="r" b="b"/>
              <a:pathLst>
                <a:path w="745489" h="2674620">
                  <a:moveTo>
                    <a:pt x="745236" y="0"/>
                  </a:moveTo>
                  <a:lnTo>
                    <a:pt x="0" y="0"/>
                  </a:lnTo>
                  <a:lnTo>
                    <a:pt x="0" y="2674619"/>
                  </a:lnTo>
                  <a:lnTo>
                    <a:pt x="745236" y="2674619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6799" y="2607563"/>
              <a:ext cx="574548" cy="5745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876799" y="26075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79847" y="3368040"/>
              <a:ext cx="574548" cy="5745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879847" y="336804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7467" y="4614672"/>
              <a:ext cx="573024" cy="57454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887467" y="4614672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905255" y="1967483"/>
            <a:ext cx="2796540" cy="1532255"/>
            <a:chOff x="905255" y="1967483"/>
            <a:chExt cx="2796540" cy="1532255"/>
          </a:xfrm>
        </p:grpSpPr>
        <p:sp>
          <p:nvSpPr>
            <p:cNvPr id="62" name="object 62"/>
            <p:cNvSpPr/>
            <p:nvPr/>
          </p:nvSpPr>
          <p:spPr>
            <a:xfrm>
              <a:off x="973073" y="1986533"/>
              <a:ext cx="2729230" cy="0"/>
            </a:xfrm>
            <a:custGeom>
              <a:avLst/>
              <a:gdLst/>
              <a:ahLst/>
              <a:cxnLst/>
              <a:rect l="l" t="t" r="r" b="b"/>
              <a:pathLst>
                <a:path w="2729229" h="0">
                  <a:moveTo>
                    <a:pt x="272872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05255" y="2018537"/>
              <a:ext cx="114300" cy="1480820"/>
            </a:xfrm>
            <a:custGeom>
              <a:avLst/>
              <a:gdLst/>
              <a:ahLst/>
              <a:cxnLst/>
              <a:rect l="l" t="t" r="r" b="b"/>
              <a:pathLst>
                <a:path w="114300" h="1480820">
                  <a:moveTo>
                    <a:pt x="38100" y="1366392"/>
                  </a:moveTo>
                  <a:lnTo>
                    <a:pt x="0" y="1366392"/>
                  </a:lnTo>
                  <a:lnTo>
                    <a:pt x="57150" y="1480692"/>
                  </a:lnTo>
                  <a:lnTo>
                    <a:pt x="104775" y="1385442"/>
                  </a:lnTo>
                  <a:lnTo>
                    <a:pt x="38100" y="1385442"/>
                  </a:lnTo>
                  <a:lnTo>
                    <a:pt x="38100" y="1366392"/>
                  </a:lnTo>
                  <a:close/>
                </a:path>
                <a:path w="114300" h="1480820">
                  <a:moveTo>
                    <a:pt x="76200" y="0"/>
                  </a:moveTo>
                  <a:lnTo>
                    <a:pt x="38100" y="0"/>
                  </a:lnTo>
                  <a:lnTo>
                    <a:pt x="38100" y="1385442"/>
                  </a:lnTo>
                  <a:lnTo>
                    <a:pt x="76200" y="1385442"/>
                  </a:lnTo>
                  <a:lnTo>
                    <a:pt x="76200" y="0"/>
                  </a:lnTo>
                  <a:close/>
                </a:path>
                <a:path w="114300" h="1480820">
                  <a:moveTo>
                    <a:pt x="114300" y="1366392"/>
                  </a:moveTo>
                  <a:lnTo>
                    <a:pt x="76200" y="1366392"/>
                  </a:lnTo>
                  <a:lnTo>
                    <a:pt x="76200" y="1385442"/>
                  </a:lnTo>
                  <a:lnTo>
                    <a:pt x="104775" y="1385442"/>
                  </a:lnTo>
                  <a:lnTo>
                    <a:pt x="114300" y="1366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051805" y="4037838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3216" y="5637682"/>
            <a:ext cx="60166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Cost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-10">
                <a:latin typeface="Calibri"/>
                <a:cs typeface="Calibri"/>
              </a:rPr>
              <a:t> Euclidean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distance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cross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entropy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output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target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2668904" y="533780"/>
            <a:ext cx="5389880" cy="876935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0"/>
              </a:spcBef>
            </a:pPr>
            <a:r>
              <a:rPr dirty="0" sz="2800" spc="-10">
                <a:latin typeface="Calibri"/>
                <a:cs typeface="Calibri"/>
              </a:rPr>
              <a:t>Given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network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35">
                <a:latin typeface="Cambria Math"/>
                <a:cs typeface="Cambria Math"/>
              </a:rPr>
              <a:t>𝜃</a:t>
            </a:r>
            <a:r>
              <a:rPr dirty="0" sz="2800" spc="35">
                <a:latin typeface="Calibri"/>
                <a:cs typeface="Calibri"/>
              </a:rPr>
              <a:t>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 spc="-20">
                <a:latin typeface="Calibri"/>
                <a:cs typeface="Calibri"/>
              </a:rPr>
              <a:t>example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cost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667243" y="5254752"/>
            <a:ext cx="1225550" cy="759460"/>
            <a:chOff x="7667243" y="5254752"/>
            <a:chExt cx="1225550" cy="759460"/>
          </a:xfrm>
        </p:grpSpPr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7801" y="5311188"/>
              <a:ext cx="1030277" cy="56992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67243" y="5254752"/>
              <a:ext cx="1225296" cy="75895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8119" y="5341620"/>
              <a:ext cx="929640" cy="46177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818119" y="5341620"/>
            <a:ext cx="92964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70014" y="4526660"/>
            <a:ext cx="726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>
                <a:latin typeface="Cambria Math"/>
                <a:cs typeface="Cambria Math"/>
              </a:rPr>
              <a:t>𝐿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75">
                <a:latin typeface="Cambria Math"/>
                <a:cs typeface="Cambria Math"/>
              </a:rPr>
              <a:t>𝜃</a:t>
            </a:r>
            <a:r>
              <a:rPr dirty="0" sz="2800" spc="-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117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Total</a:t>
            </a:r>
            <a:r>
              <a:rPr dirty="0" sz="4400" spc="-70"/>
              <a:t> </a:t>
            </a:r>
            <a:r>
              <a:rPr dirty="0" sz="4400" spc="-15"/>
              <a:t>Cost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2298192"/>
            <a:ext cx="271272" cy="672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3935" y="2298192"/>
            <a:ext cx="2971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15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935" y="3244595"/>
            <a:ext cx="271272" cy="6720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3935" y="3244595"/>
            <a:ext cx="2971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3935" y="5606796"/>
            <a:ext cx="271272" cy="6720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73935" y="5606796"/>
            <a:ext cx="297180" cy="6724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8316" y="2301239"/>
            <a:ext cx="964692" cy="6827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28316" y="2301239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8316" y="3240023"/>
            <a:ext cx="964692" cy="6827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28316" y="3240023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28316" y="5594603"/>
            <a:ext cx="964692" cy="6842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28316" y="5594603"/>
            <a:ext cx="965200" cy="6845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10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2191" y="493483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5722" y="4923282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97785" y="2298192"/>
            <a:ext cx="2119630" cy="672465"/>
            <a:chOff x="2097785" y="2298192"/>
            <a:chExt cx="2119630" cy="672465"/>
          </a:xfrm>
        </p:grpSpPr>
        <p:sp>
          <p:nvSpPr>
            <p:cNvPr id="18" name="object 18"/>
            <p:cNvSpPr/>
            <p:nvPr/>
          </p:nvSpPr>
          <p:spPr>
            <a:xfrm>
              <a:off x="2097786" y="2572511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8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5635" y="2298192"/>
              <a:ext cx="271272" cy="6720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094738" y="3244595"/>
            <a:ext cx="2122170" cy="672465"/>
            <a:chOff x="2094738" y="3244595"/>
            <a:chExt cx="2122170" cy="672465"/>
          </a:xfrm>
        </p:grpSpPr>
        <p:sp>
          <p:nvSpPr>
            <p:cNvPr id="21" name="object 21"/>
            <p:cNvSpPr/>
            <p:nvPr/>
          </p:nvSpPr>
          <p:spPr>
            <a:xfrm>
              <a:off x="2094738" y="3518915"/>
              <a:ext cx="1816100" cy="120650"/>
            </a:xfrm>
            <a:custGeom>
              <a:avLst/>
              <a:gdLst/>
              <a:ahLst/>
              <a:cxnLst/>
              <a:rect l="l" t="t" r="r" b="b"/>
              <a:pathLst>
                <a:path w="1816100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6100" h="12065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5636" y="3244595"/>
              <a:ext cx="271272" cy="67208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94738" y="5606796"/>
            <a:ext cx="2122170" cy="672465"/>
            <a:chOff x="2094738" y="5606796"/>
            <a:chExt cx="2122170" cy="672465"/>
          </a:xfrm>
        </p:grpSpPr>
        <p:sp>
          <p:nvSpPr>
            <p:cNvPr id="24" name="object 24"/>
            <p:cNvSpPr/>
            <p:nvPr/>
          </p:nvSpPr>
          <p:spPr>
            <a:xfrm>
              <a:off x="2094738" y="5875020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79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79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5636" y="5606796"/>
              <a:ext cx="271272" cy="6720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945635" y="2298192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15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5635" y="3244595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5635" y="5606796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10201" y="2295017"/>
            <a:ext cx="278130" cy="678815"/>
            <a:chOff x="4910201" y="2295017"/>
            <a:chExt cx="278130" cy="67881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3376" y="2298192"/>
              <a:ext cx="271272" cy="6720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13376" y="229819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910201" y="3241420"/>
            <a:ext cx="278130" cy="678815"/>
            <a:chOff x="4910201" y="3241420"/>
            <a:chExt cx="278130" cy="67881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3376" y="3244595"/>
              <a:ext cx="271272" cy="6720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13376" y="3244595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910201" y="5603621"/>
            <a:ext cx="278130" cy="678815"/>
            <a:chOff x="4910201" y="5603621"/>
            <a:chExt cx="278130" cy="67881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376" y="5606796"/>
              <a:ext cx="271272" cy="6720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13376" y="5606796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900548" y="2443098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9">
                <a:latin typeface="Cambria Math"/>
                <a:cs typeface="Cambria Math"/>
              </a:rPr>
              <a:t>𝑦^</a:t>
            </a:r>
            <a:r>
              <a:rPr dirty="0" baseline="28571" sz="2625" spc="-615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10963" y="3378834"/>
            <a:ext cx="38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88103" y="5776061"/>
            <a:ext cx="4070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0">
                <a:latin typeface="Cambria Math"/>
                <a:cs typeface="Cambria Math"/>
              </a:rPr>
              <a:t>𝑦^</a:t>
            </a:r>
            <a:r>
              <a:rPr dirty="0" baseline="28571" sz="2625" spc="-600">
                <a:latin typeface="Cambria Math"/>
                <a:cs typeface="Cambria Math"/>
              </a:rPr>
              <a:t>𝑅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248911" y="2584704"/>
            <a:ext cx="636905" cy="588645"/>
            <a:chOff x="4248911" y="2584704"/>
            <a:chExt cx="636905" cy="588645"/>
          </a:xfrm>
        </p:grpSpPr>
        <p:sp>
          <p:nvSpPr>
            <p:cNvPr id="42" name="object 42"/>
            <p:cNvSpPr/>
            <p:nvPr/>
          </p:nvSpPr>
          <p:spPr>
            <a:xfrm>
              <a:off x="4255007" y="259080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5" y="44958"/>
                  </a:lnTo>
                  <a:lnTo>
                    <a:pt x="89915" y="0"/>
                  </a:lnTo>
                  <a:lnTo>
                    <a:pt x="0" y="89915"/>
                  </a:lnTo>
                  <a:lnTo>
                    <a:pt x="89915" y="179832"/>
                  </a:lnTo>
                  <a:lnTo>
                    <a:pt x="89915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79" y="8991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55007" y="259080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5"/>
                  </a:moveTo>
                  <a:lnTo>
                    <a:pt x="89915" y="0"/>
                  </a:lnTo>
                  <a:lnTo>
                    <a:pt x="89915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79" y="89915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5" y="134874"/>
                  </a:lnTo>
                  <a:lnTo>
                    <a:pt x="89915" y="179832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504943" y="2890774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2" y="0"/>
                  </a:moveTo>
                  <a:lnTo>
                    <a:pt x="286765" y="11556"/>
                  </a:lnTo>
                  <a:lnTo>
                    <a:pt x="303073" y="18631"/>
                  </a:lnTo>
                  <a:lnTo>
                    <a:pt x="317118" y="28432"/>
                  </a:lnTo>
                  <a:lnTo>
                    <a:pt x="345662" y="73925"/>
                  </a:lnTo>
                  <a:lnTo>
                    <a:pt x="354044" y="115732"/>
                  </a:lnTo>
                  <a:lnTo>
                    <a:pt x="355091" y="139826"/>
                  </a:lnTo>
                  <a:lnTo>
                    <a:pt x="354044" y="164707"/>
                  </a:lnTo>
                  <a:lnTo>
                    <a:pt x="345662" y="207656"/>
                  </a:lnTo>
                  <a:lnTo>
                    <a:pt x="317166" y="253857"/>
                  </a:lnTo>
                  <a:lnTo>
                    <a:pt x="287146" y="270890"/>
                  </a:lnTo>
                  <a:lnTo>
                    <a:pt x="290702" y="282448"/>
                  </a:lnTo>
                  <a:lnTo>
                    <a:pt x="329263" y="264318"/>
                  </a:lnTo>
                  <a:lnTo>
                    <a:pt x="357631" y="233045"/>
                  </a:lnTo>
                  <a:lnTo>
                    <a:pt x="374951" y="191150"/>
                  </a:lnTo>
                  <a:lnTo>
                    <a:pt x="380745" y="141350"/>
                  </a:lnTo>
                  <a:lnTo>
                    <a:pt x="379293" y="115466"/>
                  </a:lnTo>
                  <a:lnTo>
                    <a:pt x="367672" y="69556"/>
                  </a:lnTo>
                  <a:lnTo>
                    <a:pt x="344620" y="32218"/>
                  </a:lnTo>
                  <a:lnTo>
                    <a:pt x="311231" y="7453"/>
                  </a:lnTo>
                  <a:lnTo>
                    <a:pt x="290702" y="0"/>
                  </a:lnTo>
                  <a:close/>
                </a:path>
                <a:path w="381000" h="282575">
                  <a:moveTo>
                    <a:pt x="90042" y="0"/>
                  </a:moveTo>
                  <a:lnTo>
                    <a:pt x="51657" y="18192"/>
                  </a:lnTo>
                  <a:lnTo>
                    <a:pt x="23367" y="49529"/>
                  </a:lnTo>
                  <a:lnTo>
                    <a:pt x="5826" y="91535"/>
                  </a:lnTo>
                  <a:lnTo>
                    <a:pt x="0" y="141350"/>
                  </a:lnTo>
                  <a:lnTo>
                    <a:pt x="1452" y="167233"/>
                  </a:lnTo>
                  <a:lnTo>
                    <a:pt x="13073" y="213092"/>
                  </a:lnTo>
                  <a:lnTo>
                    <a:pt x="36125" y="250336"/>
                  </a:lnTo>
                  <a:lnTo>
                    <a:pt x="69514" y="275014"/>
                  </a:lnTo>
                  <a:lnTo>
                    <a:pt x="90042" y="282448"/>
                  </a:lnTo>
                  <a:lnTo>
                    <a:pt x="93598" y="270890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56"/>
                  </a:lnTo>
                  <a:lnTo>
                    <a:pt x="26828" y="164707"/>
                  </a:lnTo>
                  <a:lnTo>
                    <a:pt x="25780" y="139826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801" y="28432"/>
                  </a:lnTo>
                  <a:lnTo>
                    <a:pt x="94106" y="11556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4242815" y="3505200"/>
            <a:ext cx="650875" cy="555625"/>
            <a:chOff x="4242815" y="3505200"/>
            <a:chExt cx="650875" cy="555625"/>
          </a:xfrm>
        </p:grpSpPr>
        <p:sp>
          <p:nvSpPr>
            <p:cNvPr id="46" name="object 46"/>
            <p:cNvSpPr/>
            <p:nvPr/>
          </p:nvSpPr>
          <p:spPr>
            <a:xfrm>
              <a:off x="4248911" y="351129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7"/>
                  </a:lnTo>
                  <a:lnTo>
                    <a:pt x="90677" y="181355"/>
                  </a:lnTo>
                  <a:lnTo>
                    <a:pt x="90677" y="136016"/>
                  </a:lnTo>
                  <a:lnTo>
                    <a:pt x="512825" y="136016"/>
                  </a:lnTo>
                  <a:lnTo>
                    <a:pt x="512825" y="181355"/>
                  </a:lnTo>
                  <a:lnTo>
                    <a:pt x="603503" y="90677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48911" y="351129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7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7"/>
                  </a:lnTo>
                  <a:lnTo>
                    <a:pt x="512825" y="181355"/>
                  </a:lnTo>
                  <a:lnTo>
                    <a:pt x="512825" y="136016"/>
                  </a:lnTo>
                  <a:lnTo>
                    <a:pt x="90677" y="136016"/>
                  </a:lnTo>
                  <a:lnTo>
                    <a:pt x="90677" y="181355"/>
                  </a:lnTo>
                  <a:lnTo>
                    <a:pt x="0" y="906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12944" y="3778377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2" y="0"/>
                  </a:moveTo>
                  <a:lnTo>
                    <a:pt x="286765" y="11556"/>
                  </a:lnTo>
                  <a:lnTo>
                    <a:pt x="303073" y="18631"/>
                  </a:lnTo>
                  <a:lnTo>
                    <a:pt x="317118" y="28432"/>
                  </a:lnTo>
                  <a:lnTo>
                    <a:pt x="345662" y="73925"/>
                  </a:lnTo>
                  <a:lnTo>
                    <a:pt x="354044" y="115732"/>
                  </a:lnTo>
                  <a:lnTo>
                    <a:pt x="355091" y="139827"/>
                  </a:lnTo>
                  <a:lnTo>
                    <a:pt x="354044" y="164707"/>
                  </a:lnTo>
                  <a:lnTo>
                    <a:pt x="345662" y="207656"/>
                  </a:lnTo>
                  <a:lnTo>
                    <a:pt x="317166" y="253857"/>
                  </a:lnTo>
                  <a:lnTo>
                    <a:pt x="287146" y="270891"/>
                  </a:lnTo>
                  <a:lnTo>
                    <a:pt x="290702" y="282448"/>
                  </a:lnTo>
                  <a:lnTo>
                    <a:pt x="329263" y="264318"/>
                  </a:lnTo>
                  <a:lnTo>
                    <a:pt x="357631" y="233045"/>
                  </a:lnTo>
                  <a:lnTo>
                    <a:pt x="374951" y="191150"/>
                  </a:lnTo>
                  <a:lnTo>
                    <a:pt x="380745" y="141350"/>
                  </a:lnTo>
                  <a:lnTo>
                    <a:pt x="379293" y="115466"/>
                  </a:lnTo>
                  <a:lnTo>
                    <a:pt x="367672" y="69556"/>
                  </a:lnTo>
                  <a:lnTo>
                    <a:pt x="344602" y="32218"/>
                  </a:lnTo>
                  <a:lnTo>
                    <a:pt x="311177" y="7453"/>
                  </a:lnTo>
                  <a:lnTo>
                    <a:pt x="290702" y="0"/>
                  </a:lnTo>
                  <a:close/>
                </a:path>
                <a:path w="381000" h="282575">
                  <a:moveTo>
                    <a:pt x="90042" y="0"/>
                  </a:moveTo>
                  <a:lnTo>
                    <a:pt x="51657" y="18192"/>
                  </a:lnTo>
                  <a:lnTo>
                    <a:pt x="23367" y="49530"/>
                  </a:lnTo>
                  <a:lnTo>
                    <a:pt x="5826" y="91535"/>
                  </a:lnTo>
                  <a:lnTo>
                    <a:pt x="0" y="141350"/>
                  </a:lnTo>
                  <a:lnTo>
                    <a:pt x="1452" y="167233"/>
                  </a:lnTo>
                  <a:lnTo>
                    <a:pt x="13073" y="213092"/>
                  </a:lnTo>
                  <a:lnTo>
                    <a:pt x="36125" y="250336"/>
                  </a:lnTo>
                  <a:lnTo>
                    <a:pt x="69514" y="275014"/>
                  </a:lnTo>
                  <a:lnTo>
                    <a:pt x="90042" y="282448"/>
                  </a:lnTo>
                  <a:lnTo>
                    <a:pt x="93599" y="270891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56"/>
                  </a:lnTo>
                  <a:lnTo>
                    <a:pt x="26828" y="164707"/>
                  </a:lnTo>
                  <a:lnTo>
                    <a:pt x="25780" y="139827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801" y="28432"/>
                  </a:lnTo>
                  <a:lnTo>
                    <a:pt x="94106" y="11556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4242815" y="5846064"/>
            <a:ext cx="663575" cy="725805"/>
            <a:chOff x="4242815" y="5846064"/>
            <a:chExt cx="663575" cy="725805"/>
          </a:xfrm>
        </p:grpSpPr>
        <p:sp>
          <p:nvSpPr>
            <p:cNvPr id="50" name="object 50"/>
            <p:cNvSpPr/>
            <p:nvPr/>
          </p:nvSpPr>
          <p:spPr>
            <a:xfrm>
              <a:off x="4248911" y="5852160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7"/>
                  </a:lnTo>
                  <a:lnTo>
                    <a:pt x="90677" y="181355"/>
                  </a:lnTo>
                  <a:lnTo>
                    <a:pt x="90677" y="136016"/>
                  </a:lnTo>
                  <a:lnTo>
                    <a:pt x="512825" y="136016"/>
                  </a:lnTo>
                  <a:lnTo>
                    <a:pt x="512825" y="181355"/>
                  </a:lnTo>
                  <a:lnTo>
                    <a:pt x="603503" y="90677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248911" y="5852160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7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7"/>
                  </a:lnTo>
                  <a:lnTo>
                    <a:pt x="512825" y="181355"/>
                  </a:lnTo>
                  <a:lnTo>
                    <a:pt x="512825" y="136016"/>
                  </a:lnTo>
                  <a:lnTo>
                    <a:pt x="90677" y="136016"/>
                  </a:lnTo>
                  <a:lnTo>
                    <a:pt x="90677" y="181355"/>
                  </a:lnTo>
                  <a:lnTo>
                    <a:pt x="0" y="906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25136" y="6289217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2" y="0"/>
                  </a:moveTo>
                  <a:lnTo>
                    <a:pt x="286765" y="11455"/>
                  </a:lnTo>
                  <a:lnTo>
                    <a:pt x="303073" y="18549"/>
                  </a:lnTo>
                  <a:lnTo>
                    <a:pt x="317119" y="28365"/>
                  </a:lnTo>
                  <a:lnTo>
                    <a:pt x="345642" y="73874"/>
                  </a:lnTo>
                  <a:lnTo>
                    <a:pt x="353937" y="115661"/>
                  </a:lnTo>
                  <a:lnTo>
                    <a:pt x="354964" y="139750"/>
                  </a:lnTo>
                  <a:lnTo>
                    <a:pt x="353919" y="164648"/>
                  </a:lnTo>
                  <a:lnTo>
                    <a:pt x="345588" y="207582"/>
                  </a:lnTo>
                  <a:lnTo>
                    <a:pt x="317166" y="253822"/>
                  </a:lnTo>
                  <a:lnTo>
                    <a:pt x="287147" y="270865"/>
                  </a:lnTo>
                  <a:lnTo>
                    <a:pt x="290702" y="282321"/>
                  </a:lnTo>
                  <a:lnTo>
                    <a:pt x="329199" y="264261"/>
                  </a:lnTo>
                  <a:lnTo>
                    <a:pt x="357504" y="232981"/>
                  </a:lnTo>
                  <a:lnTo>
                    <a:pt x="374935" y="191109"/>
                  </a:lnTo>
                  <a:lnTo>
                    <a:pt x="380746" y="141236"/>
                  </a:lnTo>
                  <a:lnTo>
                    <a:pt x="379293" y="115349"/>
                  </a:lnTo>
                  <a:lnTo>
                    <a:pt x="367672" y="69472"/>
                  </a:lnTo>
                  <a:lnTo>
                    <a:pt x="344549" y="32127"/>
                  </a:lnTo>
                  <a:lnTo>
                    <a:pt x="311159" y="7386"/>
                  </a:lnTo>
                  <a:lnTo>
                    <a:pt x="290702" y="0"/>
                  </a:lnTo>
                  <a:close/>
                </a:path>
                <a:path w="381000" h="282575">
                  <a:moveTo>
                    <a:pt x="90042" y="0"/>
                  </a:moveTo>
                  <a:lnTo>
                    <a:pt x="51641" y="18095"/>
                  </a:lnTo>
                  <a:lnTo>
                    <a:pt x="23240" y="49479"/>
                  </a:lnTo>
                  <a:lnTo>
                    <a:pt x="5810" y="91428"/>
                  </a:lnTo>
                  <a:lnTo>
                    <a:pt x="0" y="141236"/>
                  </a:lnTo>
                  <a:lnTo>
                    <a:pt x="1452" y="167173"/>
                  </a:lnTo>
                  <a:lnTo>
                    <a:pt x="13073" y="213045"/>
                  </a:lnTo>
                  <a:lnTo>
                    <a:pt x="36125" y="250274"/>
                  </a:lnTo>
                  <a:lnTo>
                    <a:pt x="69514" y="274943"/>
                  </a:lnTo>
                  <a:lnTo>
                    <a:pt x="90042" y="282321"/>
                  </a:lnTo>
                  <a:lnTo>
                    <a:pt x="93599" y="270865"/>
                  </a:lnTo>
                  <a:lnTo>
                    <a:pt x="77531" y="263738"/>
                  </a:lnTo>
                  <a:lnTo>
                    <a:pt x="63642" y="253822"/>
                  </a:lnTo>
                  <a:lnTo>
                    <a:pt x="35210" y="207582"/>
                  </a:lnTo>
                  <a:lnTo>
                    <a:pt x="26828" y="164648"/>
                  </a:lnTo>
                  <a:lnTo>
                    <a:pt x="25780" y="139750"/>
                  </a:lnTo>
                  <a:lnTo>
                    <a:pt x="26828" y="115661"/>
                  </a:lnTo>
                  <a:lnTo>
                    <a:pt x="35210" y="73874"/>
                  </a:lnTo>
                  <a:lnTo>
                    <a:pt x="63753" y="28365"/>
                  </a:lnTo>
                  <a:lnTo>
                    <a:pt x="94107" y="11455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162044" y="2800934"/>
            <a:ext cx="6534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3230" algn="l"/>
              </a:tabLst>
            </a:pPr>
            <a:r>
              <a:rPr dirty="0" sz="2400" spc="-80">
                <a:latin typeface="Cambria Math"/>
                <a:cs typeface="Cambria Math"/>
              </a:rPr>
              <a:t>𝐿</a:t>
            </a:r>
            <a:r>
              <a:rPr dirty="0" baseline="28571" sz="2625" spc="-120">
                <a:latin typeface="Cambria Math"/>
                <a:cs typeface="Cambria Math"/>
              </a:rPr>
              <a:t>1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44111" y="4971415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47284" y="4958334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0888" y="4152900"/>
            <a:ext cx="271272" cy="670560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770888" y="4152900"/>
            <a:ext cx="297180" cy="67056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10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25267" y="4146803"/>
            <a:ext cx="964692" cy="682751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2525267" y="4146803"/>
            <a:ext cx="965200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091689" y="4152900"/>
            <a:ext cx="2122170" cy="670560"/>
            <a:chOff x="2091689" y="4152900"/>
            <a:chExt cx="2122170" cy="670560"/>
          </a:xfrm>
        </p:grpSpPr>
        <p:sp>
          <p:nvSpPr>
            <p:cNvPr id="61" name="object 61"/>
            <p:cNvSpPr/>
            <p:nvPr/>
          </p:nvSpPr>
          <p:spPr>
            <a:xfrm>
              <a:off x="2091690" y="4425695"/>
              <a:ext cx="1816100" cy="120650"/>
            </a:xfrm>
            <a:custGeom>
              <a:avLst/>
              <a:gdLst/>
              <a:ahLst/>
              <a:cxnLst/>
              <a:rect l="l" t="t" r="r" b="b"/>
              <a:pathLst>
                <a:path w="1816100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6100" h="120650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1063" y="4152900"/>
              <a:ext cx="272796" cy="67056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941064" y="4152900"/>
            <a:ext cx="298450" cy="67056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31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07153" y="4149725"/>
            <a:ext cx="278130" cy="676910"/>
            <a:chOff x="4907153" y="4149725"/>
            <a:chExt cx="278130" cy="676910"/>
          </a:xfrm>
        </p:grpSpPr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0328" y="4152900"/>
              <a:ext cx="271272" cy="67056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910328" y="4152900"/>
              <a:ext cx="271780" cy="670560"/>
            </a:xfrm>
            <a:custGeom>
              <a:avLst/>
              <a:gdLst/>
              <a:ahLst/>
              <a:cxnLst/>
              <a:rect l="l" t="t" r="r" b="b"/>
              <a:pathLst>
                <a:path w="271779" h="670560">
                  <a:moveTo>
                    <a:pt x="0" y="670560"/>
                  </a:moveTo>
                  <a:lnTo>
                    <a:pt x="271272" y="670560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4907915" y="4285869"/>
            <a:ext cx="38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239767" y="4411979"/>
            <a:ext cx="641350" cy="655955"/>
            <a:chOff x="4239767" y="4411979"/>
            <a:chExt cx="641350" cy="655955"/>
          </a:xfrm>
        </p:grpSpPr>
        <p:sp>
          <p:nvSpPr>
            <p:cNvPr id="69" name="object 69"/>
            <p:cNvSpPr/>
            <p:nvPr/>
          </p:nvSpPr>
          <p:spPr>
            <a:xfrm>
              <a:off x="4245863" y="441807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512825" y="0"/>
                  </a:moveTo>
                  <a:lnTo>
                    <a:pt x="512825" y="45338"/>
                  </a:lnTo>
                  <a:lnTo>
                    <a:pt x="90677" y="45338"/>
                  </a:lnTo>
                  <a:lnTo>
                    <a:pt x="90677" y="0"/>
                  </a:lnTo>
                  <a:lnTo>
                    <a:pt x="0" y="90678"/>
                  </a:lnTo>
                  <a:lnTo>
                    <a:pt x="90677" y="181356"/>
                  </a:lnTo>
                  <a:lnTo>
                    <a:pt x="90677" y="136017"/>
                  </a:lnTo>
                  <a:lnTo>
                    <a:pt x="512825" y="136017"/>
                  </a:lnTo>
                  <a:lnTo>
                    <a:pt x="512825" y="181356"/>
                  </a:lnTo>
                  <a:lnTo>
                    <a:pt x="603503" y="90678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245863" y="4418075"/>
              <a:ext cx="603885" cy="181610"/>
            </a:xfrm>
            <a:custGeom>
              <a:avLst/>
              <a:gdLst/>
              <a:ahLst/>
              <a:cxnLst/>
              <a:rect l="l" t="t" r="r" b="b"/>
              <a:pathLst>
                <a:path w="603885" h="181610">
                  <a:moveTo>
                    <a:pt x="0" y="90678"/>
                  </a:moveTo>
                  <a:lnTo>
                    <a:pt x="90677" y="0"/>
                  </a:lnTo>
                  <a:lnTo>
                    <a:pt x="90677" y="45338"/>
                  </a:lnTo>
                  <a:lnTo>
                    <a:pt x="512825" y="45338"/>
                  </a:lnTo>
                  <a:lnTo>
                    <a:pt x="512825" y="0"/>
                  </a:lnTo>
                  <a:lnTo>
                    <a:pt x="603503" y="90678"/>
                  </a:lnTo>
                  <a:lnTo>
                    <a:pt x="512825" y="181356"/>
                  </a:lnTo>
                  <a:lnTo>
                    <a:pt x="512825" y="136017"/>
                  </a:lnTo>
                  <a:lnTo>
                    <a:pt x="90677" y="136017"/>
                  </a:lnTo>
                  <a:lnTo>
                    <a:pt x="90677" y="181356"/>
                  </a:lnTo>
                  <a:lnTo>
                    <a:pt x="0" y="906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499990" y="4785613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3" y="0"/>
                  </a:moveTo>
                  <a:lnTo>
                    <a:pt x="286766" y="11430"/>
                  </a:lnTo>
                  <a:lnTo>
                    <a:pt x="303073" y="18522"/>
                  </a:lnTo>
                  <a:lnTo>
                    <a:pt x="317119" y="28352"/>
                  </a:lnTo>
                  <a:lnTo>
                    <a:pt x="345662" y="73852"/>
                  </a:lnTo>
                  <a:lnTo>
                    <a:pt x="354044" y="115623"/>
                  </a:lnTo>
                  <a:lnTo>
                    <a:pt x="355092" y="139700"/>
                  </a:lnTo>
                  <a:lnTo>
                    <a:pt x="354044" y="164635"/>
                  </a:lnTo>
                  <a:lnTo>
                    <a:pt x="345662" y="207601"/>
                  </a:lnTo>
                  <a:lnTo>
                    <a:pt x="317166" y="253857"/>
                  </a:lnTo>
                  <a:lnTo>
                    <a:pt x="287147" y="270891"/>
                  </a:lnTo>
                  <a:lnTo>
                    <a:pt x="290703" y="282321"/>
                  </a:lnTo>
                  <a:lnTo>
                    <a:pt x="329263" y="264255"/>
                  </a:lnTo>
                  <a:lnTo>
                    <a:pt x="357632" y="233044"/>
                  </a:lnTo>
                  <a:lnTo>
                    <a:pt x="374999" y="191135"/>
                  </a:lnTo>
                  <a:lnTo>
                    <a:pt x="380746" y="141224"/>
                  </a:lnTo>
                  <a:lnTo>
                    <a:pt x="379293" y="115341"/>
                  </a:lnTo>
                  <a:lnTo>
                    <a:pt x="367672" y="69482"/>
                  </a:lnTo>
                  <a:lnTo>
                    <a:pt x="344620" y="32146"/>
                  </a:lnTo>
                  <a:lnTo>
                    <a:pt x="311231" y="7381"/>
                  </a:lnTo>
                  <a:lnTo>
                    <a:pt x="290703" y="0"/>
                  </a:lnTo>
                  <a:close/>
                </a:path>
                <a:path w="381000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587755" y="1651507"/>
            <a:ext cx="3140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all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training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77824" y="2276855"/>
            <a:ext cx="795655" cy="795655"/>
            <a:chOff x="877824" y="2276855"/>
            <a:chExt cx="795655" cy="795655"/>
          </a:xfrm>
        </p:grpSpPr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5924" y="2314955"/>
              <a:ext cx="719327" cy="71932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896874" y="2295905"/>
              <a:ext cx="757555" cy="757555"/>
            </a:xfrm>
            <a:custGeom>
              <a:avLst/>
              <a:gdLst/>
              <a:ahLst/>
              <a:cxnLst/>
              <a:rect l="l" t="t" r="r" b="b"/>
              <a:pathLst>
                <a:path w="757555" h="757555">
                  <a:moveTo>
                    <a:pt x="0" y="757427"/>
                  </a:moveTo>
                  <a:lnTo>
                    <a:pt x="757427" y="757427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856488" y="3220211"/>
            <a:ext cx="795655" cy="797560"/>
            <a:chOff x="856488" y="3220211"/>
            <a:chExt cx="795655" cy="797560"/>
          </a:xfrm>
        </p:grpSpPr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6536" y="3258311"/>
              <a:ext cx="637379" cy="72085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75538" y="3239261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1"/>
                  </a:moveTo>
                  <a:lnTo>
                    <a:pt x="757427" y="75895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856488" y="4101084"/>
            <a:ext cx="795655" cy="797560"/>
            <a:chOff x="856488" y="4101084"/>
            <a:chExt cx="795655" cy="797560"/>
          </a:xfrm>
        </p:grpSpPr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4588" y="4139184"/>
              <a:ext cx="719328" cy="72085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75538" y="4120134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1"/>
                  </a:moveTo>
                  <a:lnTo>
                    <a:pt x="757427" y="758951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856488" y="5556503"/>
            <a:ext cx="795655" cy="797560"/>
            <a:chOff x="856488" y="5556503"/>
            <a:chExt cx="795655" cy="797560"/>
          </a:xfrm>
        </p:grpSpPr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3468" y="5594603"/>
              <a:ext cx="710447" cy="72085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75538" y="5575553"/>
              <a:ext cx="757555" cy="759460"/>
            </a:xfrm>
            <a:custGeom>
              <a:avLst/>
              <a:gdLst/>
              <a:ahLst/>
              <a:cxnLst/>
              <a:rect l="l" t="t" r="r" b="b"/>
              <a:pathLst>
                <a:path w="757555" h="759460">
                  <a:moveTo>
                    <a:pt x="0" y="758952"/>
                  </a:moveTo>
                  <a:lnTo>
                    <a:pt x="757427" y="758952"/>
                  </a:lnTo>
                  <a:lnTo>
                    <a:pt x="757427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/>
          <p:nvPr/>
        </p:nvSpPr>
        <p:spPr>
          <a:xfrm>
            <a:off x="6428613" y="2641980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30">
                <a:moveTo>
                  <a:pt x="338201" y="0"/>
                </a:moveTo>
                <a:lnTo>
                  <a:pt x="333502" y="13335"/>
                </a:lnTo>
                <a:lnTo>
                  <a:pt x="352552" y="21651"/>
                </a:lnTo>
                <a:lnTo>
                  <a:pt x="368935" y="33099"/>
                </a:lnTo>
                <a:lnTo>
                  <a:pt x="393700" y="65532"/>
                </a:lnTo>
                <a:lnTo>
                  <a:pt x="408273" y="109220"/>
                </a:lnTo>
                <a:lnTo>
                  <a:pt x="413131" y="162814"/>
                </a:lnTo>
                <a:lnTo>
                  <a:pt x="411896" y="191845"/>
                </a:lnTo>
                <a:lnTo>
                  <a:pt x="402093" y="241859"/>
                </a:lnTo>
                <a:lnTo>
                  <a:pt x="382551" y="280965"/>
                </a:lnTo>
                <a:lnTo>
                  <a:pt x="352746" y="307306"/>
                </a:lnTo>
                <a:lnTo>
                  <a:pt x="334010" y="315595"/>
                </a:lnTo>
                <a:lnTo>
                  <a:pt x="338201" y="328930"/>
                </a:lnTo>
                <a:lnTo>
                  <a:pt x="383032" y="307895"/>
                </a:lnTo>
                <a:lnTo>
                  <a:pt x="416052" y="271526"/>
                </a:lnTo>
                <a:lnTo>
                  <a:pt x="436340" y="222678"/>
                </a:lnTo>
                <a:lnTo>
                  <a:pt x="443103" y="164592"/>
                </a:lnTo>
                <a:lnTo>
                  <a:pt x="441410" y="134417"/>
                </a:lnTo>
                <a:lnTo>
                  <a:pt x="427833" y="80974"/>
                </a:lnTo>
                <a:lnTo>
                  <a:pt x="400923" y="37468"/>
                </a:lnTo>
                <a:lnTo>
                  <a:pt x="362061" y="8616"/>
                </a:lnTo>
                <a:lnTo>
                  <a:pt x="338201" y="0"/>
                </a:lnTo>
                <a:close/>
              </a:path>
              <a:path w="443229" h="328930">
                <a:moveTo>
                  <a:pt x="104902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9092" y="315595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157086" y="2540330"/>
            <a:ext cx="60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</a:tabLst>
            </a:pPr>
            <a:r>
              <a:rPr dirty="0" sz="2800" spc="-5">
                <a:latin typeface="Cambria Math"/>
                <a:cs typeface="Cambria Math"/>
              </a:rPr>
              <a:t>𝐶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271129" y="2641980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30">
                <a:moveTo>
                  <a:pt x="338200" y="0"/>
                </a:moveTo>
                <a:lnTo>
                  <a:pt x="333501" y="13335"/>
                </a:lnTo>
                <a:lnTo>
                  <a:pt x="352551" y="21651"/>
                </a:lnTo>
                <a:lnTo>
                  <a:pt x="368934" y="33099"/>
                </a:lnTo>
                <a:lnTo>
                  <a:pt x="393700" y="65532"/>
                </a:lnTo>
                <a:lnTo>
                  <a:pt x="408273" y="109220"/>
                </a:lnTo>
                <a:lnTo>
                  <a:pt x="413130" y="162814"/>
                </a:lnTo>
                <a:lnTo>
                  <a:pt x="411896" y="191845"/>
                </a:lnTo>
                <a:lnTo>
                  <a:pt x="402093" y="241859"/>
                </a:lnTo>
                <a:lnTo>
                  <a:pt x="382551" y="280965"/>
                </a:lnTo>
                <a:lnTo>
                  <a:pt x="352746" y="307306"/>
                </a:lnTo>
                <a:lnTo>
                  <a:pt x="334010" y="315595"/>
                </a:lnTo>
                <a:lnTo>
                  <a:pt x="338200" y="328930"/>
                </a:lnTo>
                <a:lnTo>
                  <a:pt x="383032" y="307895"/>
                </a:lnTo>
                <a:lnTo>
                  <a:pt x="416051" y="271526"/>
                </a:lnTo>
                <a:lnTo>
                  <a:pt x="436340" y="222678"/>
                </a:lnTo>
                <a:lnTo>
                  <a:pt x="443102" y="164592"/>
                </a:lnTo>
                <a:lnTo>
                  <a:pt x="441410" y="134417"/>
                </a:lnTo>
                <a:lnTo>
                  <a:pt x="427833" y="80974"/>
                </a:lnTo>
                <a:lnTo>
                  <a:pt x="400923" y="37468"/>
                </a:lnTo>
                <a:lnTo>
                  <a:pt x="362061" y="8616"/>
                </a:lnTo>
                <a:lnTo>
                  <a:pt x="338200" y="0"/>
                </a:lnTo>
                <a:close/>
              </a:path>
              <a:path w="443229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9093" y="315595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964044" y="2019162"/>
            <a:ext cx="1663700" cy="14071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ctr" marR="372745">
              <a:lnSpc>
                <a:spcPct val="100000"/>
              </a:lnSpc>
              <a:spcBef>
                <a:spcPts val="785"/>
              </a:spcBef>
            </a:pPr>
            <a:r>
              <a:rPr dirty="0" sz="2050" spc="30">
                <a:latin typeface="Cambria Math"/>
                <a:cs typeface="Cambria Math"/>
              </a:rPr>
              <a:t>𝑅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  <a:tabLst>
                <a:tab pos="1424940" algn="l"/>
              </a:tabLst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220">
                <a:latin typeface="Cambria Math"/>
                <a:cs typeface="Cambria Math"/>
              </a:rPr>
              <a:t> </a:t>
            </a:r>
            <a:r>
              <a:rPr dirty="0" sz="2800" spc="1725">
                <a:latin typeface="Cambria Math"/>
                <a:cs typeface="Cambria Math"/>
              </a:rPr>
              <a:t>∑</a:t>
            </a:r>
            <a:r>
              <a:rPr dirty="0" sz="2800" spc="-90">
                <a:latin typeface="Cambria Math"/>
                <a:cs typeface="Cambria Math"/>
              </a:rPr>
              <a:t> </a:t>
            </a:r>
            <a:r>
              <a:rPr dirty="0" sz="2800" spc="-30">
                <a:latin typeface="Cambria Math"/>
                <a:cs typeface="Cambria Math"/>
              </a:rPr>
              <a:t>𝐿</a:t>
            </a:r>
            <a:r>
              <a:rPr dirty="0" baseline="27100" sz="3075" spc="-44">
                <a:latin typeface="Cambria Math"/>
                <a:cs typeface="Cambria Math"/>
              </a:rPr>
              <a:t>𝑟	</a:t>
            </a:r>
            <a:r>
              <a:rPr dirty="0" sz="2800" spc="-5">
                <a:latin typeface="Cambria Math"/>
                <a:cs typeface="Cambria Math"/>
              </a:rPr>
              <a:t>𝜃</a:t>
            </a:r>
            <a:endParaRPr sz="2800">
              <a:latin typeface="Cambria Math"/>
              <a:cs typeface="Cambria Math"/>
            </a:endParaRPr>
          </a:p>
          <a:p>
            <a:pPr algn="ctr" marR="365760">
              <a:lnSpc>
                <a:spcPct val="100000"/>
              </a:lnSpc>
              <a:spcBef>
                <a:spcPts val="955"/>
              </a:spcBef>
            </a:pPr>
            <a:r>
              <a:rPr dirty="0" sz="2050" spc="55">
                <a:latin typeface="Cambria Math"/>
                <a:cs typeface="Cambria Math"/>
              </a:rPr>
              <a:t>𝑟=1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477255" y="4837176"/>
            <a:ext cx="3389629" cy="1719580"/>
            <a:chOff x="5477255" y="4837176"/>
            <a:chExt cx="3389629" cy="1719580"/>
          </a:xfrm>
        </p:grpSpPr>
        <p:pic>
          <p:nvPicPr>
            <p:cNvPr id="90" name="object 9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08307" y="4908794"/>
              <a:ext cx="3223285" cy="151638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77255" y="4837176"/>
              <a:ext cx="3389376" cy="171907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58611" y="4939284"/>
              <a:ext cx="3122676" cy="1408175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5658611" y="4939284"/>
            <a:ext cx="3122930" cy="14084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2710" marR="257810">
              <a:lnSpc>
                <a:spcPct val="100000"/>
              </a:lnSpc>
              <a:spcBef>
                <a:spcPts val="18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7100" sz="3075" spc="97">
                <a:solidFill>
                  <a:srgbClr val="FFFFFF"/>
                </a:solidFill>
                <a:latin typeface="Cambria Math"/>
                <a:cs typeface="Cambria Math"/>
              </a:rPr>
              <a:t>∗</a:t>
            </a:r>
            <a:r>
              <a:rPr dirty="0" baseline="27100" sz="3075" spc="40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minimize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626100" y="1660982"/>
            <a:ext cx="15259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latin typeface="Calibri"/>
                <a:cs typeface="Calibri"/>
              </a:rPr>
              <a:t>Total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Cost: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58739" y="3509898"/>
            <a:ext cx="315976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bad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𝜃</a:t>
            </a:r>
            <a:r>
              <a:rPr dirty="0" sz="2800" spc="100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on </a:t>
            </a:r>
            <a:r>
              <a:rPr dirty="0" sz="2800" spc="-5">
                <a:latin typeface="Calibri"/>
                <a:cs typeface="Calibri"/>
              </a:rPr>
              <a:t> this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task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63821" y="3689095"/>
            <a:ext cx="659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dirty="0" sz="2400" spc="-55">
                <a:latin typeface="Cambria Math"/>
                <a:cs typeface="Cambria Math"/>
              </a:rPr>
              <a:t>𝐿</a:t>
            </a:r>
            <a:r>
              <a:rPr dirty="0" baseline="28571" sz="2625" spc="-82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150740" y="4696155"/>
            <a:ext cx="659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9580" algn="l"/>
              </a:tabLst>
            </a:pPr>
            <a:r>
              <a:rPr dirty="0" sz="2400" spc="-55">
                <a:latin typeface="Cambria Math"/>
                <a:cs typeface="Cambria Math"/>
              </a:rPr>
              <a:t>𝐿</a:t>
            </a:r>
            <a:r>
              <a:rPr dirty="0" baseline="28571" sz="2625" spc="-82">
                <a:latin typeface="Cambria Math"/>
                <a:cs typeface="Cambria Math"/>
              </a:rPr>
              <a:t>3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151629" y="6200647"/>
            <a:ext cx="683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dirty="0" sz="2400" spc="-60">
                <a:latin typeface="Cambria Math"/>
                <a:cs typeface="Cambria Math"/>
              </a:rPr>
              <a:t>𝐿</a:t>
            </a:r>
            <a:r>
              <a:rPr dirty="0" baseline="28571" sz="2625" spc="-89">
                <a:latin typeface="Cambria Math"/>
                <a:cs typeface="Cambria Math"/>
              </a:rPr>
              <a:t>𝑅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1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Gradient</a:t>
            </a:r>
            <a:r>
              <a:rPr dirty="0" sz="4400" spc="-55"/>
              <a:t> </a:t>
            </a:r>
            <a:r>
              <a:rPr dirty="0" sz="4400" spc="-10"/>
              <a:t>Descent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504" y="1762328"/>
            <a:ext cx="5807023" cy="4547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6432" y="6252768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83" y="3760978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667" y="3905758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8052" y="1978151"/>
            <a:ext cx="4889500" cy="3508375"/>
            <a:chOff x="1178052" y="1978151"/>
            <a:chExt cx="4889500" cy="3508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5269992"/>
              <a:ext cx="214884" cy="2164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35557" y="4581905"/>
              <a:ext cx="264160" cy="732790"/>
            </a:xfrm>
            <a:custGeom>
              <a:avLst/>
              <a:gdLst/>
              <a:ahLst/>
              <a:cxnLst/>
              <a:rect l="l" t="t" r="r" b="b"/>
              <a:pathLst>
                <a:path w="264160" h="732789">
                  <a:moveTo>
                    <a:pt x="191199" y="103596"/>
                  </a:moveTo>
                  <a:lnTo>
                    <a:pt x="0" y="721233"/>
                  </a:lnTo>
                  <a:lnTo>
                    <a:pt x="36321" y="732409"/>
                  </a:lnTo>
                  <a:lnTo>
                    <a:pt x="227536" y="114848"/>
                  </a:lnTo>
                  <a:lnTo>
                    <a:pt x="191199" y="103596"/>
                  </a:lnTo>
                  <a:close/>
                </a:path>
                <a:path w="264160" h="732789">
                  <a:moveTo>
                    <a:pt x="257214" y="85344"/>
                  </a:moveTo>
                  <a:lnTo>
                    <a:pt x="196850" y="85344"/>
                  </a:lnTo>
                  <a:lnTo>
                    <a:pt x="233172" y="96647"/>
                  </a:lnTo>
                  <a:lnTo>
                    <a:pt x="227536" y="114848"/>
                  </a:lnTo>
                  <a:lnTo>
                    <a:pt x="263906" y="126111"/>
                  </a:lnTo>
                  <a:lnTo>
                    <a:pt x="257214" y="85344"/>
                  </a:lnTo>
                  <a:close/>
                </a:path>
                <a:path w="264160" h="732789">
                  <a:moveTo>
                    <a:pt x="196850" y="85344"/>
                  </a:moveTo>
                  <a:lnTo>
                    <a:pt x="191199" y="103596"/>
                  </a:lnTo>
                  <a:lnTo>
                    <a:pt x="227536" y="114848"/>
                  </a:lnTo>
                  <a:lnTo>
                    <a:pt x="233172" y="96647"/>
                  </a:lnTo>
                  <a:lnTo>
                    <a:pt x="196850" y="85344"/>
                  </a:lnTo>
                  <a:close/>
                </a:path>
                <a:path w="264160" h="732789">
                  <a:moveTo>
                    <a:pt x="243205" y="0"/>
                  </a:moveTo>
                  <a:lnTo>
                    <a:pt x="154812" y="92329"/>
                  </a:lnTo>
                  <a:lnTo>
                    <a:pt x="191199" y="103596"/>
                  </a:lnTo>
                  <a:lnTo>
                    <a:pt x="196850" y="85344"/>
                  </a:lnTo>
                  <a:lnTo>
                    <a:pt x="257214" y="85344"/>
                  </a:lnTo>
                  <a:lnTo>
                    <a:pt x="243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492" y="2025395"/>
              <a:ext cx="4797552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052" y="1978151"/>
              <a:ext cx="4863084" cy="7589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928" y="2065019"/>
              <a:ext cx="4678680" cy="4617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28927" y="2065020"/>
            <a:ext cx="467868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colors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1714" y="1961845"/>
            <a:ext cx="2227580" cy="205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Randomly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Calibri"/>
                <a:cs typeface="Calibri"/>
              </a:rPr>
              <a:t>starting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38100" marR="30480">
              <a:lnSpc>
                <a:spcPct val="100400"/>
              </a:lnSpc>
              <a:spcBef>
                <a:spcPts val="1545"/>
              </a:spcBef>
            </a:pPr>
            <a:r>
              <a:rPr dirty="0" sz="2400" spc="-10">
                <a:latin typeface="Calibri"/>
                <a:cs typeface="Calibri"/>
              </a:rPr>
              <a:t>Compute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negative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2539" y="4211701"/>
            <a:ext cx="615315" cy="328930"/>
          </a:xfrm>
          <a:custGeom>
            <a:avLst/>
            <a:gdLst/>
            <a:ahLst/>
            <a:cxnLst/>
            <a:rect l="l" t="t" r="r" b="b"/>
            <a:pathLst>
              <a:path w="615315" h="328929">
                <a:moveTo>
                  <a:pt x="510412" y="0"/>
                </a:moveTo>
                <a:lnTo>
                  <a:pt x="505713" y="13335"/>
                </a:lnTo>
                <a:lnTo>
                  <a:pt x="524763" y="21595"/>
                </a:lnTo>
                <a:lnTo>
                  <a:pt x="541146" y="33035"/>
                </a:lnTo>
                <a:lnTo>
                  <a:pt x="565911" y="65405"/>
                </a:lnTo>
                <a:lnTo>
                  <a:pt x="580485" y="109156"/>
                </a:lnTo>
                <a:lnTo>
                  <a:pt x="585342" y="162813"/>
                </a:lnTo>
                <a:lnTo>
                  <a:pt x="584126" y="191845"/>
                </a:lnTo>
                <a:lnTo>
                  <a:pt x="574359" y="241859"/>
                </a:lnTo>
                <a:lnTo>
                  <a:pt x="554783" y="280912"/>
                </a:lnTo>
                <a:lnTo>
                  <a:pt x="525065" y="307288"/>
                </a:lnTo>
                <a:lnTo>
                  <a:pt x="506349" y="315594"/>
                </a:lnTo>
                <a:lnTo>
                  <a:pt x="510412" y="328930"/>
                </a:lnTo>
                <a:lnTo>
                  <a:pt x="555291" y="307879"/>
                </a:lnTo>
                <a:lnTo>
                  <a:pt x="588263" y="271399"/>
                </a:lnTo>
                <a:lnTo>
                  <a:pt x="608552" y="222662"/>
                </a:lnTo>
                <a:lnTo>
                  <a:pt x="615314" y="164592"/>
                </a:lnTo>
                <a:lnTo>
                  <a:pt x="613624" y="134417"/>
                </a:lnTo>
                <a:lnTo>
                  <a:pt x="600098" y="80974"/>
                </a:lnTo>
                <a:lnTo>
                  <a:pt x="573188" y="37468"/>
                </a:lnTo>
                <a:lnTo>
                  <a:pt x="534275" y="8616"/>
                </a:lnTo>
                <a:lnTo>
                  <a:pt x="510412" y="0"/>
                </a:lnTo>
                <a:close/>
              </a:path>
              <a:path w="615315" h="328929">
                <a:moveTo>
                  <a:pt x="104901" y="0"/>
                </a:moveTo>
                <a:lnTo>
                  <a:pt x="60182" y="21113"/>
                </a:lnTo>
                <a:lnTo>
                  <a:pt x="27177" y="57657"/>
                </a:lnTo>
                <a:lnTo>
                  <a:pt x="6826" y="106553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30"/>
                </a:lnTo>
                <a:lnTo>
                  <a:pt x="109092" y="315594"/>
                </a:lnTo>
                <a:lnTo>
                  <a:pt x="90356" y="307288"/>
                </a:lnTo>
                <a:lnTo>
                  <a:pt x="74167" y="295719"/>
                </a:lnTo>
                <a:lnTo>
                  <a:pt x="49529" y="262890"/>
                </a:lnTo>
                <a:lnTo>
                  <a:pt x="34893" y="218185"/>
                </a:lnTo>
                <a:lnTo>
                  <a:pt x="29971" y="162813"/>
                </a:lnTo>
                <a:lnTo>
                  <a:pt x="31206" y="134735"/>
                </a:lnTo>
                <a:lnTo>
                  <a:pt x="41009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45754" y="4076775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08826" y="3978304"/>
            <a:ext cx="1844675" cy="143129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773430">
              <a:lnSpc>
                <a:spcPct val="100000"/>
              </a:lnSpc>
              <a:spcBef>
                <a:spcPts val="1140"/>
              </a:spcBef>
              <a:tabLst>
                <a:tab pos="1631314" algn="l"/>
              </a:tabLst>
            </a:pPr>
            <a:r>
              <a:rPr dirty="0" sz="2800" spc="-10">
                <a:latin typeface="Cambria Math"/>
                <a:cs typeface="Cambria Math"/>
              </a:rPr>
              <a:t>−</a:t>
            </a:r>
            <a:r>
              <a:rPr dirty="0" sz="2800" spc="-1090">
                <a:latin typeface="Cambria Math"/>
                <a:cs typeface="Cambria Math"/>
              </a:rPr>
              <a:t>❑</a:t>
            </a:r>
            <a:r>
              <a:rPr dirty="0" sz="2800" spc="-5">
                <a:latin typeface="Cambria Math"/>
                <a:cs typeface="Cambria Math"/>
              </a:rPr>
              <a:t>𝐶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𝜃</a:t>
            </a:r>
            <a:endParaRPr sz="2800">
              <a:latin typeface="Cambria Math"/>
              <a:cs typeface="Cambria Math"/>
            </a:endParaRPr>
          </a:p>
          <a:p>
            <a:pPr marL="12700" marR="25400">
              <a:lnSpc>
                <a:spcPct val="100400"/>
              </a:lnSpc>
              <a:spcBef>
                <a:spcPts val="885"/>
              </a:spcBef>
            </a:pPr>
            <a:r>
              <a:rPr dirty="0" sz="2400" spc="-5">
                <a:latin typeface="Calibri"/>
                <a:cs typeface="Calibri"/>
              </a:rPr>
              <a:t>Times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18488" y="5230367"/>
            <a:ext cx="612775" cy="579120"/>
            <a:chOff x="1618488" y="5230367"/>
            <a:chExt cx="612775" cy="57912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3728" y="5230367"/>
              <a:ext cx="577595" cy="5791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488" y="5276087"/>
              <a:ext cx="612648" cy="5151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3164" y="5269991"/>
              <a:ext cx="458724" cy="4617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93164" y="5269991"/>
            <a:ext cx="45910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240"/>
              </a:lnSpc>
            </a:pPr>
            <a:r>
              <a:rPr dirty="0" baseline="-20833" sz="3600" spc="12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8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95855" y="4463796"/>
            <a:ext cx="1396365" cy="515620"/>
            <a:chOff x="1895855" y="4463796"/>
            <a:chExt cx="1396365" cy="5156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8047" y="4463796"/>
              <a:ext cx="1383791" cy="4876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5855" y="4463796"/>
              <a:ext cx="1331976" cy="5151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7483" y="4503420"/>
              <a:ext cx="1264920" cy="3703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640964" y="4564507"/>
              <a:ext cx="527685" cy="282575"/>
            </a:xfrm>
            <a:custGeom>
              <a:avLst/>
              <a:gdLst/>
              <a:ahLst/>
              <a:cxnLst/>
              <a:rect l="l" t="t" r="r" b="b"/>
              <a:pathLst>
                <a:path w="527685" h="282575">
                  <a:moveTo>
                    <a:pt x="437134" y="0"/>
                  </a:moveTo>
                  <a:lnTo>
                    <a:pt x="433070" y="11430"/>
                  </a:lnTo>
                  <a:lnTo>
                    <a:pt x="449433" y="18577"/>
                  </a:lnTo>
                  <a:lnTo>
                    <a:pt x="463486" y="28416"/>
                  </a:lnTo>
                  <a:lnTo>
                    <a:pt x="492019" y="73925"/>
                  </a:lnTo>
                  <a:lnTo>
                    <a:pt x="500350" y="115732"/>
                  </a:lnTo>
                  <a:lnTo>
                    <a:pt x="501396" y="139827"/>
                  </a:lnTo>
                  <a:lnTo>
                    <a:pt x="500348" y="164689"/>
                  </a:lnTo>
                  <a:lnTo>
                    <a:pt x="491966" y="207603"/>
                  </a:lnTo>
                  <a:lnTo>
                    <a:pt x="463486" y="253857"/>
                  </a:lnTo>
                  <a:lnTo>
                    <a:pt x="433578" y="270891"/>
                  </a:lnTo>
                  <a:lnTo>
                    <a:pt x="437134" y="282321"/>
                  </a:lnTo>
                  <a:lnTo>
                    <a:pt x="475630" y="264302"/>
                  </a:lnTo>
                  <a:lnTo>
                    <a:pt x="503936" y="233045"/>
                  </a:lnTo>
                  <a:lnTo>
                    <a:pt x="521366" y="191135"/>
                  </a:lnTo>
                  <a:lnTo>
                    <a:pt x="527177" y="141224"/>
                  </a:lnTo>
                  <a:lnTo>
                    <a:pt x="525722" y="115341"/>
                  </a:lnTo>
                  <a:lnTo>
                    <a:pt x="514050" y="69482"/>
                  </a:lnTo>
                  <a:lnTo>
                    <a:pt x="490926" y="32146"/>
                  </a:lnTo>
                  <a:lnTo>
                    <a:pt x="457588" y="7381"/>
                  </a:lnTo>
                  <a:lnTo>
                    <a:pt x="437134" y="0"/>
                  </a:lnTo>
                  <a:close/>
                </a:path>
                <a:path w="527685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73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43" y="250334"/>
                  </a:lnTo>
                  <a:lnTo>
                    <a:pt x="69568" y="274960"/>
                  </a:lnTo>
                  <a:lnTo>
                    <a:pt x="90043" y="282321"/>
                  </a:lnTo>
                  <a:lnTo>
                    <a:pt x="93726" y="270891"/>
                  </a:lnTo>
                  <a:lnTo>
                    <a:pt x="77602" y="263773"/>
                  </a:lnTo>
                  <a:lnTo>
                    <a:pt x="63706" y="253857"/>
                  </a:lnTo>
                  <a:lnTo>
                    <a:pt x="35210" y="207603"/>
                  </a:lnTo>
                  <a:lnTo>
                    <a:pt x="26828" y="164689"/>
                  </a:lnTo>
                  <a:lnTo>
                    <a:pt x="25781" y="139827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801" y="28416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967483" y="4503420"/>
            <a:ext cx="126492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2760"/>
              </a:lnSpc>
              <a:tabLst>
                <a:tab pos="773430" algn="l"/>
              </a:tabLst>
            </a:pPr>
            <a:r>
              <a:rPr dirty="0" sz="2400" spc="-310">
                <a:solidFill>
                  <a:srgbClr val="FFFFFF"/>
                </a:solidFill>
                <a:latin typeface="Cambria Math"/>
                <a:cs typeface="Cambria Math"/>
              </a:rPr>
              <a:t>−❑𝐶	</a:t>
            </a:r>
            <a:r>
              <a:rPr dirty="0" sz="2400" spc="8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97544" y="5689041"/>
            <a:ext cx="615315" cy="328930"/>
          </a:xfrm>
          <a:custGeom>
            <a:avLst/>
            <a:gdLst/>
            <a:ahLst/>
            <a:cxnLst/>
            <a:rect l="l" t="t" r="r" b="b"/>
            <a:pathLst>
              <a:path w="615315" h="328929">
                <a:moveTo>
                  <a:pt x="510412" y="0"/>
                </a:moveTo>
                <a:lnTo>
                  <a:pt x="505713" y="13347"/>
                </a:lnTo>
                <a:lnTo>
                  <a:pt x="524763" y="21612"/>
                </a:lnTo>
                <a:lnTo>
                  <a:pt x="541146" y="33053"/>
                </a:lnTo>
                <a:lnTo>
                  <a:pt x="565911" y="65455"/>
                </a:lnTo>
                <a:lnTo>
                  <a:pt x="580485" y="109167"/>
                </a:lnTo>
                <a:lnTo>
                  <a:pt x="585343" y="162813"/>
                </a:lnTo>
                <a:lnTo>
                  <a:pt x="584126" y="191819"/>
                </a:lnTo>
                <a:lnTo>
                  <a:pt x="574359" y="241839"/>
                </a:lnTo>
                <a:lnTo>
                  <a:pt x="554781" y="280904"/>
                </a:lnTo>
                <a:lnTo>
                  <a:pt x="525012" y="307255"/>
                </a:lnTo>
                <a:lnTo>
                  <a:pt x="506222" y="315556"/>
                </a:lnTo>
                <a:lnTo>
                  <a:pt x="510412" y="328904"/>
                </a:lnTo>
                <a:lnTo>
                  <a:pt x="555291" y="307867"/>
                </a:lnTo>
                <a:lnTo>
                  <a:pt x="588263" y="271437"/>
                </a:lnTo>
                <a:lnTo>
                  <a:pt x="608552" y="222646"/>
                </a:lnTo>
                <a:lnTo>
                  <a:pt x="615314" y="164541"/>
                </a:lnTo>
                <a:lnTo>
                  <a:pt x="613624" y="134387"/>
                </a:lnTo>
                <a:lnTo>
                  <a:pt x="600098" y="80941"/>
                </a:lnTo>
                <a:lnTo>
                  <a:pt x="573188" y="37433"/>
                </a:lnTo>
                <a:lnTo>
                  <a:pt x="534275" y="8610"/>
                </a:lnTo>
                <a:lnTo>
                  <a:pt x="510412" y="0"/>
                </a:lnTo>
                <a:close/>
              </a:path>
              <a:path w="615315" h="328929">
                <a:moveTo>
                  <a:pt x="104901" y="0"/>
                </a:moveTo>
                <a:lnTo>
                  <a:pt x="60134" y="21088"/>
                </a:lnTo>
                <a:lnTo>
                  <a:pt x="27177" y="57645"/>
                </a:lnTo>
                <a:lnTo>
                  <a:pt x="6778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54" y="291574"/>
                </a:lnTo>
                <a:lnTo>
                  <a:pt x="80968" y="320311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8" y="295705"/>
                </a:lnTo>
                <a:lnTo>
                  <a:pt x="49529" y="262851"/>
                </a:lnTo>
                <a:lnTo>
                  <a:pt x="34893" y="218162"/>
                </a:lnTo>
                <a:lnTo>
                  <a:pt x="29972" y="162813"/>
                </a:lnTo>
                <a:lnTo>
                  <a:pt x="31206" y="134748"/>
                </a:lnTo>
                <a:lnTo>
                  <a:pt x="41009" y="86070"/>
                </a:lnTo>
                <a:lnTo>
                  <a:pt x="60577" y="47668"/>
                </a:lnTo>
                <a:lnTo>
                  <a:pt x="90624" y="21612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333488" y="5588609"/>
            <a:ext cx="1488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81405" algn="l"/>
              </a:tabLst>
            </a:pPr>
            <a:r>
              <a:rPr dirty="0" sz="2800" spc="-280">
                <a:latin typeface="Cambria Math"/>
                <a:cs typeface="Cambria Math"/>
              </a:rPr>
              <a:t>−𝜂❑𝐶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</a:t>
            </a:r>
            <a:endParaRPr baseline="27100" sz="3075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81216" y="4175759"/>
            <a:ext cx="631190" cy="373380"/>
            <a:chOff x="6681216" y="4175759"/>
            <a:chExt cx="631190" cy="373380"/>
          </a:xfrm>
        </p:grpSpPr>
        <p:sp>
          <p:nvSpPr>
            <p:cNvPr id="32" name="object 32"/>
            <p:cNvSpPr/>
            <p:nvPr/>
          </p:nvSpPr>
          <p:spPr>
            <a:xfrm>
              <a:off x="6687312" y="4181855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438150" y="0"/>
                  </a:moveTo>
                  <a:lnTo>
                    <a:pt x="438150" y="90297"/>
                  </a:lnTo>
                  <a:lnTo>
                    <a:pt x="0" y="90297"/>
                  </a:lnTo>
                  <a:lnTo>
                    <a:pt x="0" y="270891"/>
                  </a:lnTo>
                  <a:lnTo>
                    <a:pt x="438150" y="270891"/>
                  </a:lnTo>
                  <a:lnTo>
                    <a:pt x="438150" y="361188"/>
                  </a:lnTo>
                  <a:lnTo>
                    <a:pt x="618744" y="180594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87312" y="4181855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0" y="90297"/>
                  </a:moveTo>
                  <a:lnTo>
                    <a:pt x="438150" y="90297"/>
                  </a:lnTo>
                  <a:lnTo>
                    <a:pt x="438150" y="0"/>
                  </a:lnTo>
                  <a:lnTo>
                    <a:pt x="618744" y="180594"/>
                  </a:lnTo>
                  <a:lnTo>
                    <a:pt x="438150" y="361188"/>
                  </a:lnTo>
                  <a:lnTo>
                    <a:pt x="438150" y="270891"/>
                  </a:lnTo>
                  <a:lnTo>
                    <a:pt x="0" y="270891"/>
                  </a:lnTo>
                  <a:lnTo>
                    <a:pt x="0" y="902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6675119" y="5647944"/>
            <a:ext cx="631190" cy="373380"/>
            <a:chOff x="6675119" y="5647944"/>
            <a:chExt cx="631190" cy="373380"/>
          </a:xfrm>
        </p:grpSpPr>
        <p:sp>
          <p:nvSpPr>
            <p:cNvPr id="35" name="object 35"/>
            <p:cNvSpPr/>
            <p:nvPr/>
          </p:nvSpPr>
          <p:spPr>
            <a:xfrm>
              <a:off x="6681215" y="5654040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438150" y="0"/>
                  </a:moveTo>
                  <a:lnTo>
                    <a:pt x="438150" y="90297"/>
                  </a:lnTo>
                  <a:lnTo>
                    <a:pt x="0" y="90297"/>
                  </a:lnTo>
                  <a:lnTo>
                    <a:pt x="0" y="270891"/>
                  </a:lnTo>
                  <a:lnTo>
                    <a:pt x="438150" y="270891"/>
                  </a:lnTo>
                  <a:lnTo>
                    <a:pt x="438150" y="361188"/>
                  </a:lnTo>
                  <a:lnTo>
                    <a:pt x="618743" y="180594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81215" y="5654040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0" y="90297"/>
                  </a:moveTo>
                  <a:lnTo>
                    <a:pt x="438150" y="90297"/>
                  </a:lnTo>
                  <a:lnTo>
                    <a:pt x="438150" y="0"/>
                  </a:lnTo>
                  <a:lnTo>
                    <a:pt x="618743" y="180594"/>
                  </a:lnTo>
                  <a:lnTo>
                    <a:pt x="438150" y="361188"/>
                  </a:lnTo>
                  <a:lnTo>
                    <a:pt x="438150" y="270891"/>
                  </a:lnTo>
                  <a:lnTo>
                    <a:pt x="0" y="270891"/>
                  </a:lnTo>
                  <a:lnTo>
                    <a:pt x="0" y="902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2433701" y="5048884"/>
            <a:ext cx="3987165" cy="965200"/>
            <a:chOff x="2433701" y="5048884"/>
            <a:chExt cx="3987165" cy="96520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6876" y="5052059"/>
              <a:ext cx="3980688" cy="95859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36876" y="5052059"/>
              <a:ext cx="3980815" cy="958850"/>
            </a:xfrm>
            <a:custGeom>
              <a:avLst/>
              <a:gdLst/>
              <a:ahLst/>
              <a:cxnLst/>
              <a:rect l="l" t="t" r="r" b="b"/>
              <a:pathLst>
                <a:path w="3980815" h="958850">
                  <a:moveTo>
                    <a:pt x="0" y="958595"/>
                  </a:moveTo>
                  <a:lnTo>
                    <a:pt x="3980688" y="958595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95859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22346" y="5388355"/>
              <a:ext cx="615315" cy="328930"/>
            </a:xfrm>
            <a:custGeom>
              <a:avLst/>
              <a:gdLst/>
              <a:ahLst/>
              <a:cxnLst/>
              <a:rect l="l" t="t" r="r" b="b"/>
              <a:pathLst>
                <a:path w="615314" h="328929">
                  <a:moveTo>
                    <a:pt x="510413" y="0"/>
                  </a:moveTo>
                  <a:lnTo>
                    <a:pt x="505714" y="13335"/>
                  </a:lnTo>
                  <a:lnTo>
                    <a:pt x="524764" y="21595"/>
                  </a:lnTo>
                  <a:lnTo>
                    <a:pt x="541147" y="33035"/>
                  </a:lnTo>
                  <a:lnTo>
                    <a:pt x="565912" y="65405"/>
                  </a:lnTo>
                  <a:lnTo>
                    <a:pt x="580485" y="109108"/>
                  </a:lnTo>
                  <a:lnTo>
                    <a:pt x="585343" y="162814"/>
                  </a:lnTo>
                  <a:lnTo>
                    <a:pt x="584108" y="191788"/>
                  </a:lnTo>
                  <a:lnTo>
                    <a:pt x="574305" y="241784"/>
                  </a:lnTo>
                  <a:lnTo>
                    <a:pt x="554763" y="280853"/>
                  </a:lnTo>
                  <a:lnTo>
                    <a:pt x="524958" y="307204"/>
                  </a:lnTo>
                  <a:lnTo>
                    <a:pt x="506221" y="315506"/>
                  </a:lnTo>
                  <a:lnTo>
                    <a:pt x="510413" y="328853"/>
                  </a:lnTo>
                  <a:lnTo>
                    <a:pt x="555291" y="307809"/>
                  </a:lnTo>
                  <a:lnTo>
                    <a:pt x="588264" y="271373"/>
                  </a:lnTo>
                  <a:lnTo>
                    <a:pt x="608552" y="222586"/>
                  </a:lnTo>
                  <a:lnTo>
                    <a:pt x="615315" y="164465"/>
                  </a:lnTo>
                  <a:lnTo>
                    <a:pt x="613622" y="134344"/>
                  </a:lnTo>
                  <a:lnTo>
                    <a:pt x="600045" y="80865"/>
                  </a:lnTo>
                  <a:lnTo>
                    <a:pt x="573135" y="37361"/>
                  </a:lnTo>
                  <a:lnTo>
                    <a:pt x="534273" y="8596"/>
                  </a:lnTo>
                  <a:lnTo>
                    <a:pt x="510413" y="0"/>
                  </a:lnTo>
                  <a:close/>
                </a:path>
                <a:path w="615314" h="328929">
                  <a:moveTo>
                    <a:pt x="104902" y="0"/>
                  </a:moveTo>
                  <a:lnTo>
                    <a:pt x="60134" y="21050"/>
                  </a:lnTo>
                  <a:lnTo>
                    <a:pt x="27178" y="57531"/>
                  </a:lnTo>
                  <a:lnTo>
                    <a:pt x="6778" y="106473"/>
                  </a:lnTo>
                  <a:lnTo>
                    <a:pt x="0" y="164465"/>
                  </a:lnTo>
                  <a:lnTo>
                    <a:pt x="1690" y="194692"/>
                  </a:lnTo>
                  <a:lnTo>
                    <a:pt x="15216" y="248146"/>
                  </a:lnTo>
                  <a:lnTo>
                    <a:pt x="42054" y="291516"/>
                  </a:lnTo>
                  <a:lnTo>
                    <a:pt x="80968" y="320254"/>
                  </a:lnTo>
                  <a:lnTo>
                    <a:pt x="104902" y="328853"/>
                  </a:lnTo>
                  <a:lnTo>
                    <a:pt x="109093" y="315506"/>
                  </a:lnTo>
                  <a:lnTo>
                    <a:pt x="90302" y="307204"/>
                  </a:lnTo>
                  <a:lnTo>
                    <a:pt x="74120" y="295654"/>
                  </a:lnTo>
                  <a:lnTo>
                    <a:pt x="49530" y="262801"/>
                  </a:lnTo>
                  <a:lnTo>
                    <a:pt x="34845" y="218112"/>
                  </a:lnTo>
                  <a:lnTo>
                    <a:pt x="29972" y="162814"/>
                  </a:lnTo>
                  <a:lnTo>
                    <a:pt x="31188" y="134717"/>
                  </a:lnTo>
                  <a:lnTo>
                    <a:pt x="40955" y="86000"/>
                  </a:lnTo>
                  <a:lnTo>
                    <a:pt x="60577" y="47642"/>
                  </a:lnTo>
                  <a:lnTo>
                    <a:pt x="90624" y="21595"/>
                  </a:lnTo>
                  <a:lnTo>
                    <a:pt x="109601" y="13335"/>
                  </a:lnTo>
                  <a:lnTo>
                    <a:pt x="10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506979" y="5287771"/>
            <a:ext cx="1565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1825" algn="l"/>
                <a:tab pos="1261745" algn="l"/>
              </a:tabLst>
            </a:pPr>
            <a:r>
              <a:rPr dirty="0" sz="2800" spc="-545">
                <a:latin typeface="Cambria Math"/>
                <a:cs typeface="Cambria Math"/>
              </a:rPr>
              <a:t>❑𝐶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71950" y="5104129"/>
            <a:ext cx="2095500" cy="896619"/>
          </a:xfrm>
          <a:custGeom>
            <a:avLst/>
            <a:gdLst/>
            <a:ahLst/>
            <a:cxnLst/>
            <a:rect l="l" t="t" r="r" b="b"/>
            <a:pathLst>
              <a:path w="2095500" h="896620">
                <a:moveTo>
                  <a:pt x="89154" y="0"/>
                </a:moveTo>
                <a:lnTo>
                  <a:pt x="0" y="0"/>
                </a:lnTo>
                <a:lnTo>
                  <a:pt x="0" y="16510"/>
                </a:lnTo>
                <a:lnTo>
                  <a:pt x="0" y="880110"/>
                </a:lnTo>
                <a:lnTo>
                  <a:pt x="0" y="896620"/>
                </a:lnTo>
                <a:lnTo>
                  <a:pt x="89154" y="896620"/>
                </a:lnTo>
                <a:lnTo>
                  <a:pt x="89154" y="880110"/>
                </a:lnTo>
                <a:lnTo>
                  <a:pt x="33782" y="880110"/>
                </a:lnTo>
                <a:lnTo>
                  <a:pt x="33782" y="16510"/>
                </a:lnTo>
                <a:lnTo>
                  <a:pt x="89154" y="16510"/>
                </a:lnTo>
                <a:lnTo>
                  <a:pt x="89154" y="0"/>
                </a:lnTo>
                <a:close/>
              </a:path>
              <a:path w="2095500" h="896620">
                <a:moveTo>
                  <a:pt x="663829" y="547458"/>
                </a:moveTo>
                <a:lnTo>
                  <a:pt x="659130" y="534111"/>
                </a:lnTo>
                <a:lnTo>
                  <a:pt x="635266" y="542721"/>
                </a:lnTo>
                <a:lnTo>
                  <a:pt x="614362" y="555193"/>
                </a:lnTo>
                <a:lnTo>
                  <a:pt x="581406" y="591756"/>
                </a:lnTo>
                <a:lnTo>
                  <a:pt x="560997" y="640638"/>
                </a:lnTo>
                <a:lnTo>
                  <a:pt x="554228" y="698652"/>
                </a:lnTo>
                <a:lnTo>
                  <a:pt x="555917" y="728865"/>
                </a:lnTo>
                <a:lnTo>
                  <a:pt x="569442" y="782320"/>
                </a:lnTo>
                <a:lnTo>
                  <a:pt x="596277" y="825690"/>
                </a:lnTo>
                <a:lnTo>
                  <a:pt x="635190" y="854417"/>
                </a:lnTo>
                <a:lnTo>
                  <a:pt x="659130" y="863015"/>
                </a:lnTo>
                <a:lnTo>
                  <a:pt x="663321" y="849668"/>
                </a:lnTo>
                <a:lnTo>
                  <a:pt x="644525" y="841375"/>
                </a:lnTo>
                <a:lnTo>
                  <a:pt x="628345" y="829818"/>
                </a:lnTo>
                <a:lnTo>
                  <a:pt x="603758" y="796950"/>
                </a:lnTo>
                <a:lnTo>
                  <a:pt x="589064" y="752271"/>
                </a:lnTo>
                <a:lnTo>
                  <a:pt x="584200" y="696912"/>
                </a:lnTo>
                <a:lnTo>
                  <a:pt x="585406" y="668858"/>
                </a:lnTo>
                <a:lnTo>
                  <a:pt x="595172" y="620179"/>
                </a:lnTo>
                <a:lnTo>
                  <a:pt x="614794" y="581774"/>
                </a:lnTo>
                <a:lnTo>
                  <a:pt x="644842" y="555726"/>
                </a:lnTo>
                <a:lnTo>
                  <a:pt x="663829" y="547458"/>
                </a:lnTo>
                <a:close/>
              </a:path>
              <a:path w="2095500" h="896620">
                <a:moveTo>
                  <a:pt x="668401" y="64389"/>
                </a:moveTo>
                <a:lnTo>
                  <a:pt x="663702" y="51054"/>
                </a:lnTo>
                <a:lnTo>
                  <a:pt x="639838" y="59651"/>
                </a:lnTo>
                <a:lnTo>
                  <a:pt x="618934" y="72110"/>
                </a:lnTo>
                <a:lnTo>
                  <a:pt x="585978" y="108585"/>
                </a:lnTo>
                <a:lnTo>
                  <a:pt x="565569" y="157530"/>
                </a:lnTo>
                <a:lnTo>
                  <a:pt x="558800" y="215519"/>
                </a:lnTo>
                <a:lnTo>
                  <a:pt x="560489" y="245770"/>
                </a:lnTo>
                <a:lnTo>
                  <a:pt x="574014" y="299212"/>
                </a:lnTo>
                <a:lnTo>
                  <a:pt x="600849" y="342557"/>
                </a:lnTo>
                <a:lnTo>
                  <a:pt x="639762" y="371271"/>
                </a:lnTo>
                <a:lnTo>
                  <a:pt x="663702" y="379857"/>
                </a:lnTo>
                <a:lnTo>
                  <a:pt x="667893" y="366522"/>
                </a:lnTo>
                <a:lnTo>
                  <a:pt x="649097" y="358241"/>
                </a:lnTo>
                <a:lnTo>
                  <a:pt x="632917" y="346697"/>
                </a:lnTo>
                <a:lnTo>
                  <a:pt x="608330" y="313817"/>
                </a:lnTo>
                <a:lnTo>
                  <a:pt x="593636" y="269176"/>
                </a:lnTo>
                <a:lnTo>
                  <a:pt x="588772" y="213868"/>
                </a:lnTo>
                <a:lnTo>
                  <a:pt x="589978" y="185775"/>
                </a:lnTo>
                <a:lnTo>
                  <a:pt x="599744" y="137058"/>
                </a:lnTo>
                <a:lnTo>
                  <a:pt x="619366" y="98704"/>
                </a:lnTo>
                <a:lnTo>
                  <a:pt x="649414" y="72656"/>
                </a:lnTo>
                <a:lnTo>
                  <a:pt x="668401" y="64389"/>
                </a:lnTo>
                <a:close/>
              </a:path>
              <a:path w="2095500" h="896620">
                <a:moveTo>
                  <a:pt x="1169543" y="698652"/>
                </a:moveTo>
                <a:lnTo>
                  <a:pt x="1162761" y="640638"/>
                </a:lnTo>
                <a:lnTo>
                  <a:pt x="1142365" y="591756"/>
                </a:lnTo>
                <a:lnTo>
                  <a:pt x="1109408" y="555193"/>
                </a:lnTo>
                <a:lnTo>
                  <a:pt x="1064641" y="534111"/>
                </a:lnTo>
                <a:lnTo>
                  <a:pt x="1059942" y="547458"/>
                </a:lnTo>
                <a:lnTo>
                  <a:pt x="1078992" y="555726"/>
                </a:lnTo>
                <a:lnTo>
                  <a:pt x="1095375" y="567169"/>
                </a:lnTo>
                <a:lnTo>
                  <a:pt x="1120140" y="599554"/>
                </a:lnTo>
                <a:lnTo>
                  <a:pt x="1134706" y="643280"/>
                </a:lnTo>
                <a:lnTo>
                  <a:pt x="1139571" y="696912"/>
                </a:lnTo>
                <a:lnTo>
                  <a:pt x="1138326" y="725932"/>
                </a:lnTo>
                <a:lnTo>
                  <a:pt x="1128522" y="775944"/>
                </a:lnTo>
                <a:lnTo>
                  <a:pt x="1108989" y="815022"/>
                </a:lnTo>
                <a:lnTo>
                  <a:pt x="1079182" y="841375"/>
                </a:lnTo>
                <a:lnTo>
                  <a:pt x="1060450" y="849668"/>
                </a:lnTo>
                <a:lnTo>
                  <a:pt x="1064641" y="863015"/>
                </a:lnTo>
                <a:lnTo>
                  <a:pt x="1109510" y="841971"/>
                </a:lnTo>
                <a:lnTo>
                  <a:pt x="1142492" y="805535"/>
                </a:lnTo>
                <a:lnTo>
                  <a:pt x="1162773" y="756754"/>
                </a:lnTo>
                <a:lnTo>
                  <a:pt x="1167841" y="728865"/>
                </a:lnTo>
                <a:lnTo>
                  <a:pt x="1169543" y="698652"/>
                </a:lnTo>
                <a:close/>
              </a:path>
              <a:path w="2095500" h="896620">
                <a:moveTo>
                  <a:pt x="1174115" y="215519"/>
                </a:moveTo>
                <a:lnTo>
                  <a:pt x="1167333" y="157530"/>
                </a:lnTo>
                <a:lnTo>
                  <a:pt x="1146937" y="108585"/>
                </a:lnTo>
                <a:lnTo>
                  <a:pt x="1113980" y="72110"/>
                </a:lnTo>
                <a:lnTo>
                  <a:pt x="1069213" y="51054"/>
                </a:lnTo>
                <a:lnTo>
                  <a:pt x="1064514" y="64389"/>
                </a:lnTo>
                <a:lnTo>
                  <a:pt x="1083564" y="72656"/>
                </a:lnTo>
                <a:lnTo>
                  <a:pt x="1099947" y="84099"/>
                </a:lnTo>
                <a:lnTo>
                  <a:pt x="1124712" y="116459"/>
                </a:lnTo>
                <a:lnTo>
                  <a:pt x="1139278" y="160172"/>
                </a:lnTo>
                <a:lnTo>
                  <a:pt x="1144143" y="213868"/>
                </a:lnTo>
                <a:lnTo>
                  <a:pt x="1142898" y="242849"/>
                </a:lnTo>
                <a:lnTo>
                  <a:pt x="1133094" y="292849"/>
                </a:lnTo>
                <a:lnTo>
                  <a:pt x="1113561" y="331901"/>
                </a:lnTo>
                <a:lnTo>
                  <a:pt x="1083754" y="358241"/>
                </a:lnTo>
                <a:lnTo>
                  <a:pt x="1065022" y="366522"/>
                </a:lnTo>
                <a:lnTo>
                  <a:pt x="1069213" y="379857"/>
                </a:lnTo>
                <a:lnTo>
                  <a:pt x="1114082" y="358825"/>
                </a:lnTo>
                <a:lnTo>
                  <a:pt x="1147064" y="322453"/>
                </a:lnTo>
                <a:lnTo>
                  <a:pt x="1167345" y="273659"/>
                </a:lnTo>
                <a:lnTo>
                  <a:pt x="1172413" y="245770"/>
                </a:lnTo>
                <a:lnTo>
                  <a:pt x="1174115" y="215519"/>
                </a:lnTo>
                <a:close/>
              </a:path>
              <a:path w="2095500" h="896620">
                <a:moveTo>
                  <a:pt x="2095119" y="0"/>
                </a:moveTo>
                <a:lnTo>
                  <a:pt x="2006092" y="0"/>
                </a:lnTo>
                <a:lnTo>
                  <a:pt x="2006092" y="16510"/>
                </a:lnTo>
                <a:lnTo>
                  <a:pt x="2061337" y="16510"/>
                </a:lnTo>
                <a:lnTo>
                  <a:pt x="2061337" y="880110"/>
                </a:lnTo>
                <a:lnTo>
                  <a:pt x="2006092" y="880110"/>
                </a:lnTo>
                <a:lnTo>
                  <a:pt x="2006092" y="896620"/>
                </a:lnTo>
                <a:lnTo>
                  <a:pt x="2095119" y="896620"/>
                </a:lnTo>
                <a:lnTo>
                  <a:pt x="2095119" y="880110"/>
                </a:lnTo>
                <a:lnTo>
                  <a:pt x="2095119" y="16510"/>
                </a:lnTo>
                <a:lnTo>
                  <a:pt x="2095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230878" y="4997602"/>
            <a:ext cx="1964055" cy="99186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545"/>
              </a:spcBef>
              <a:tabLst>
                <a:tab pos="616585" algn="l"/>
                <a:tab pos="1147445" algn="l"/>
              </a:tabLst>
            </a:pPr>
            <a:r>
              <a:rPr dirty="0" sz="2800">
                <a:latin typeface="Cambria Math"/>
                <a:cs typeface="Cambria Math"/>
              </a:rPr>
              <a:t>𝜕𝐶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	</a:t>
            </a:r>
            <a:r>
              <a:rPr dirty="0" sz="2800" spc="-15">
                <a:latin typeface="Cambria Math"/>
                <a:cs typeface="Cambria Math"/>
              </a:rPr>
              <a:t>/𝜕𝑤</a:t>
            </a:r>
            <a:r>
              <a:rPr dirty="0" baseline="-16260" sz="3075" spc="-22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  <a:tabLst>
                <a:tab pos="612140" algn="l"/>
                <a:tab pos="1142365" algn="l"/>
              </a:tabLst>
            </a:pPr>
            <a:r>
              <a:rPr dirty="0" sz="2800">
                <a:latin typeface="Cambria Math"/>
                <a:cs typeface="Cambria Math"/>
              </a:rPr>
              <a:t>𝜕𝐶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	</a:t>
            </a:r>
            <a:r>
              <a:rPr dirty="0" sz="2800" spc="5">
                <a:latin typeface="Cambria Math"/>
                <a:cs typeface="Cambria Math"/>
              </a:rPr>
              <a:t>/𝜕𝑤</a:t>
            </a:r>
            <a:r>
              <a:rPr dirty="0" baseline="-16260" sz="3075" spc="7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1355" y="4088891"/>
            <a:ext cx="1560830" cy="574675"/>
            <a:chOff x="181355" y="4088891"/>
            <a:chExt cx="1560830" cy="57467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451" y="4088891"/>
              <a:ext cx="1554480" cy="4861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355" y="4088891"/>
              <a:ext cx="1490471" cy="5745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887" y="4128515"/>
              <a:ext cx="1435608" cy="36880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85354" y="4188586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6994" y="0"/>
                  </a:moveTo>
                  <a:lnTo>
                    <a:pt x="433057" y="11430"/>
                  </a:lnTo>
                  <a:lnTo>
                    <a:pt x="449364" y="18522"/>
                  </a:lnTo>
                  <a:lnTo>
                    <a:pt x="463410" y="28352"/>
                  </a:lnTo>
                  <a:lnTo>
                    <a:pt x="491953" y="73852"/>
                  </a:lnTo>
                  <a:lnTo>
                    <a:pt x="500335" y="115623"/>
                  </a:lnTo>
                  <a:lnTo>
                    <a:pt x="501383" y="139700"/>
                  </a:lnTo>
                  <a:lnTo>
                    <a:pt x="500335" y="164635"/>
                  </a:lnTo>
                  <a:lnTo>
                    <a:pt x="491953" y="207601"/>
                  </a:lnTo>
                  <a:lnTo>
                    <a:pt x="463457" y="253857"/>
                  </a:lnTo>
                  <a:lnTo>
                    <a:pt x="433438" y="270890"/>
                  </a:lnTo>
                  <a:lnTo>
                    <a:pt x="436994" y="282320"/>
                  </a:lnTo>
                  <a:lnTo>
                    <a:pt x="475554" y="264255"/>
                  </a:lnTo>
                  <a:lnTo>
                    <a:pt x="503923" y="233044"/>
                  </a:lnTo>
                  <a:lnTo>
                    <a:pt x="521242" y="191134"/>
                  </a:lnTo>
                  <a:lnTo>
                    <a:pt x="527037" y="141224"/>
                  </a:lnTo>
                  <a:lnTo>
                    <a:pt x="525584" y="115341"/>
                  </a:lnTo>
                  <a:lnTo>
                    <a:pt x="513964" y="69482"/>
                  </a:lnTo>
                  <a:lnTo>
                    <a:pt x="490893" y="32146"/>
                  </a:lnTo>
                  <a:lnTo>
                    <a:pt x="457469" y="7381"/>
                  </a:lnTo>
                  <a:lnTo>
                    <a:pt x="436994" y="0"/>
                  </a:lnTo>
                  <a:close/>
                </a:path>
                <a:path w="527050" h="282575">
                  <a:moveTo>
                    <a:pt x="90043" y="0"/>
                  </a:moveTo>
                  <a:lnTo>
                    <a:pt x="51628" y="18097"/>
                  </a:lnTo>
                  <a:lnTo>
                    <a:pt x="23291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62" y="213090"/>
                  </a:lnTo>
                  <a:lnTo>
                    <a:pt x="36100" y="250281"/>
                  </a:lnTo>
                  <a:lnTo>
                    <a:pt x="69514" y="274943"/>
                  </a:lnTo>
                  <a:lnTo>
                    <a:pt x="90043" y="282320"/>
                  </a:lnTo>
                  <a:lnTo>
                    <a:pt x="93611" y="270890"/>
                  </a:lnTo>
                  <a:lnTo>
                    <a:pt x="77528" y="263773"/>
                  </a:lnTo>
                  <a:lnTo>
                    <a:pt x="63647" y="253857"/>
                  </a:lnTo>
                  <a:lnTo>
                    <a:pt x="35169" y="207601"/>
                  </a:lnTo>
                  <a:lnTo>
                    <a:pt x="26801" y="164635"/>
                  </a:lnTo>
                  <a:lnTo>
                    <a:pt x="25755" y="139700"/>
                  </a:lnTo>
                  <a:lnTo>
                    <a:pt x="26801" y="115623"/>
                  </a:lnTo>
                  <a:lnTo>
                    <a:pt x="35169" y="73852"/>
                  </a:lnTo>
                  <a:lnTo>
                    <a:pt x="63755" y="28352"/>
                  </a:lnTo>
                  <a:lnTo>
                    <a:pt x="9405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76250" y="4099305"/>
            <a:ext cx="1093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𝜂</a:t>
            </a:r>
            <a:r>
              <a:rPr dirty="0" sz="2400" spc="-925">
                <a:solidFill>
                  <a:srgbClr val="FFFFFF"/>
                </a:solidFill>
                <a:latin typeface="Cambria Math"/>
                <a:cs typeface="Cambria Math"/>
              </a:rPr>
              <a:t>❑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𝐶	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60169" y="407035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56892" y="3627120"/>
            <a:ext cx="2738120" cy="1656714"/>
            <a:chOff x="1556892" y="3627120"/>
            <a:chExt cx="2738120" cy="1656714"/>
          </a:xfrm>
        </p:grpSpPr>
        <p:sp>
          <p:nvSpPr>
            <p:cNvPr id="52" name="object 52"/>
            <p:cNvSpPr/>
            <p:nvPr/>
          </p:nvSpPr>
          <p:spPr>
            <a:xfrm>
              <a:off x="1556892" y="4359402"/>
              <a:ext cx="323850" cy="924560"/>
            </a:xfrm>
            <a:custGeom>
              <a:avLst/>
              <a:gdLst/>
              <a:ahLst/>
              <a:cxnLst/>
              <a:rect l="l" t="t" r="r" b="b"/>
              <a:pathLst>
                <a:path w="323850" h="924560">
                  <a:moveTo>
                    <a:pt x="250512" y="103584"/>
                  </a:moveTo>
                  <a:lnTo>
                    <a:pt x="0" y="912876"/>
                  </a:lnTo>
                  <a:lnTo>
                    <a:pt x="36321" y="924052"/>
                  </a:lnTo>
                  <a:lnTo>
                    <a:pt x="286853" y="114824"/>
                  </a:lnTo>
                  <a:lnTo>
                    <a:pt x="250512" y="103584"/>
                  </a:lnTo>
                  <a:close/>
                </a:path>
                <a:path w="323850" h="924560">
                  <a:moveTo>
                    <a:pt x="316609" y="85343"/>
                  </a:moveTo>
                  <a:lnTo>
                    <a:pt x="256158" y="85343"/>
                  </a:lnTo>
                  <a:lnTo>
                    <a:pt x="292481" y="96647"/>
                  </a:lnTo>
                  <a:lnTo>
                    <a:pt x="286853" y="114824"/>
                  </a:lnTo>
                  <a:lnTo>
                    <a:pt x="323342" y="126111"/>
                  </a:lnTo>
                  <a:lnTo>
                    <a:pt x="316609" y="85343"/>
                  </a:lnTo>
                  <a:close/>
                </a:path>
                <a:path w="323850" h="924560">
                  <a:moveTo>
                    <a:pt x="256158" y="85343"/>
                  </a:moveTo>
                  <a:lnTo>
                    <a:pt x="250512" y="103584"/>
                  </a:lnTo>
                  <a:lnTo>
                    <a:pt x="286853" y="114824"/>
                  </a:lnTo>
                  <a:lnTo>
                    <a:pt x="292481" y="96647"/>
                  </a:lnTo>
                  <a:lnTo>
                    <a:pt x="256158" y="85343"/>
                  </a:lnTo>
                  <a:close/>
                </a:path>
                <a:path w="323850" h="924560">
                  <a:moveTo>
                    <a:pt x="302513" y="0"/>
                  </a:moveTo>
                  <a:lnTo>
                    <a:pt x="214121" y="92329"/>
                  </a:lnTo>
                  <a:lnTo>
                    <a:pt x="250512" y="103584"/>
                  </a:lnTo>
                  <a:lnTo>
                    <a:pt x="256158" y="85343"/>
                  </a:lnTo>
                  <a:lnTo>
                    <a:pt x="316609" y="85343"/>
                  </a:lnTo>
                  <a:lnTo>
                    <a:pt x="3025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8060" y="3764280"/>
              <a:ext cx="216407" cy="21640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7035" y="3627120"/>
              <a:ext cx="577596" cy="5791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03319" y="3695700"/>
              <a:ext cx="571500" cy="49072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76472" y="3666744"/>
              <a:ext cx="458724" cy="461771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7420229" y="1327022"/>
            <a:ext cx="1198880" cy="330835"/>
          </a:xfrm>
          <a:custGeom>
            <a:avLst/>
            <a:gdLst/>
            <a:ahLst/>
            <a:cxnLst/>
            <a:rect l="l" t="t" r="r" b="b"/>
            <a:pathLst>
              <a:path w="1198879" h="330835">
                <a:moveTo>
                  <a:pt x="1092707" y="0"/>
                </a:moveTo>
                <a:lnTo>
                  <a:pt x="1088136" y="0"/>
                </a:lnTo>
                <a:lnTo>
                  <a:pt x="1088136" y="13207"/>
                </a:lnTo>
                <a:lnTo>
                  <a:pt x="1090802" y="13207"/>
                </a:lnTo>
                <a:lnTo>
                  <a:pt x="1102687" y="14037"/>
                </a:lnTo>
                <a:lnTo>
                  <a:pt x="1136360" y="33930"/>
                </a:lnTo>
                <a:lnTo>
                  <a:pt x="1144397" y="69596"/>
                </a:lnTo>
                <a:lnTo>
                  <a:pt x="1144162" y="76029"/>
                </a:lnTo>
                <a:lnTo>
                  <a:pt x="1143476" y="83153"/>
                </a:lnTo>
                <a:lnTo>
                  <a:pt x="1142361" y="90991"/>
                </a:lnTo>
                <a:lnTo>
                  <a:pt x="1140841" y="99567"/>
                </a:lnTo>
                <a:lnTo>
                  <a:pt x="1139340" y="107878"/>
                </a:lnTo>
                <a:lnTo>
                  <a:pt x="1138269" y="114903"/>
                </a:lnTo>
                <a:lnTo>
                  <a:pt x="1137626" y="120642"/>
                </a:lnTo>
                <a:lnTo>
                  <a:pt x="1137412" y="125094"/>
                </a:lnTo>
                <a:lnTo>
                  <a:pt x="1137957" y="132115"/>
                </a:lnTo>
                <a:lnTo>
                  <a:pt x="1166749" y="163194"/>
                </a:lnTo>
                <a:lnTo>
                  <a:pt x="1166749" y="166369"/>
                </a:lnTo>
                <a:lnTo>
                  <a:pt x="1137957" y="197449"/>
                </a:lnTo>
                <a:lnTo>
                  <a:pt x="1137412" y="204469"/>
                </a:lnTo>
                <a:lnTo>
                  <a:pt x="1137626" y="208922"/>
                </a:lnTo>
                <a:lnTo>
                  <a:pt x="1138269" y="214661"/>
                </a:lnTo>
                <a:lnTo>
                  <a:pt x="1139340" y="221686"/>
                </a:lnTo>
                <a:lnTo>
                  <a:pt x="1140841" y="229997"/>
                </a:lnTo>
                <a:lnTo>
                  <a:pt x="1142361" y="238573"/>
                </a:lnTo>
                <a:lnTo>
                  <a:pt x="1143476" y="246411"/>
                </a:lnTo>
                <a:lnTo>
                  <a:pt x="1144162" y="253535"/>
                </a:lnTo>
                <a:lnTo>
                  <a:pt x="1144397" y="259968"/>
                </a:lnTo>
                <a:lnTo>
                  <a:pt x="1143496" y="274522"/>
                </a:lnTo>
                <a:lnTo>
                  <a:pt x="1122360" y="310159"/>
                </a:lnTo>
                <a:lnTo>
                  <a:pt x="1090802" y="317500"/>
                </a:lnTo>
                <a:lnTo>
                  <a:pt x="1088136" y="317500"/>
                </a:lnTo>
                <a:lnTo>
                  <a:pt x="1088136" y="330707"/>
                </a:lnTo>
                <a:lnTo>
                  <a:pt x="1092707" y="330707"/>
                </a:lnTo>
                <a:lnTo>
                  <a:pt x="1111805" y="329255"/>
                </a:lnTo>
                <a:lnTo>
                  <a:pt x="1153668" y="312038"/>
                </a:lnTo>
                <a:lnTo>
                  <a:pt x="1172598" y="274248"/>
                </a:lnTo>
                <a:lnTo>
                  <a:pt x="1173861" y="256793"/>
                </a:lnTo>
                <a:lnTo>
                  <a:pt x="1173601" y="249388"/>
                </a:lnTo>
                <a:lnTo>
                  <a:pt x="1172829" y="241458"/>
                </a:lnTo>
                <a:lnTo>
                  <a:pt x="1171557" y="233005"/>
                </a:lnTo>
                <a:lnTo>
                  <a:pt x="1169797" y="224027"/>
                </a:lnTo>
                <a:lnTo>
                  <a:pt x="1167002" y="211836"/>
                </a:lnTo>
                <a:lnTo>
                  <a:pt x="1165605" y="203580"/>
                </a:lnTo>
                <a:lnTo>
                  <a:pt x="1165605" y="191515"/>
                </a:lnTo>
                <a:lnTo>
                  <a:pt x="1168400" y="184912"/>
                </a:lnTo>
                <a:lnTo>
                  <a:pt x="1198752" y="171830"/>
                </a:lnTo>
                <a:lnTo>
                  <a:pt x="1198752" y="157606"/>
                </a:lnTo>
                <a:lnTo>
                  <a:pt x="1165605" y="138049"/>
                </a:lnTo>
                <a:lnTo>
                  <a:pt x="1165605" y="125984"/>
                </a:lnTo>
                <a:lnTo>
                  <a:pt x="1167002" y="117728"/>
                </a:lnTo>
                <a:lnTo>
                  <a:pt x="1169797" y="105537"/>
                </a:lnTo>
                <a:lnTo>
                  <a:pt x="1171557" y="96559"/>
                </a:lnTo>
                <a:lnTo>
                  <a:pt x="1172829" y="88106"/>
                </a:lnTo>
                <a:lnTo>
                  <a:pt x="1173601" y="80176"/>
                </a:lnTo>
                <a:lnTo>
                  <a:pt x="1173861" y="72771"/>
                </a:lnTo>
                <a:lnTo>
                  <a:pt x="1172598" y="55816"/>
                </a:lnTo>
                <a:lnTo>
                  <a:pt x="1153668" y="18668"/>
                </a:lnTo>
                <a:lnTo>
                  <a:pt x="1111805" y="1452"/>
                </a:lnTo>
                <a:lnTo>
                  <a:pt x="1092707" y="0"/>
                </a:lnTo>
                <a:close/>
              </a:path>
              <a:path w="1198879" h="330835">
                <a:moveTo>
                  <a:pt x="110617" y="0"/>
                </a:moveTo>
                <a:lnTo>
                  <a:pt x="106045" y="0"/>
                </a:lnTo>
                <a:lnTo>
                  <a:pt x="87020" y="1452"/>
                </a:lnTo>
                <a:lnTo>
                  <a:pt x="45212" y="18668"/>
                </a:lnTo>
                <a:lnTo>
                  <a:pt x="26281" y="55709"/>
                </a:lnTo>
                <a:lnTo>
                  <a:pt x="25126" y="75848"/>
                </a:lnTo>
                <a:lnTo>
                  <a:pt x="25261" y="79994"/>
                </a:lnTo>
                <a:lnTo>
                  <a:pt x="26003" y="87947"/>
                </a:lnTo>
                <a:lnTo>
                  <a:pt x="27269" y="96377"/>
                </a:lnTo>
                <a:lnTo>
                  <a:pt x="29082" y="105282"/>
                </a:lnTo>
                <a:lnTo>
                  <a:pt x="31750" y="117601"/>
                </a:lnTo>
                <a:lnTo>
                  <a:pt x="33147" y="125729"/>
                </a:lnTo>
                <a:lnTo>
                  <a:pt x="33147" y="137922"/>
                </a:lnTo>
                <a:lnTo>
                  <a:pt x="30352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3147" y="191262"/>
                </a:lnTo>
                <a:lnTo>
                  <a:pt x="33147" y="203453"/>
                </a:lnTo>
                <a:lnTo>
                  <a:pt x="31750" y="211709"/>
                </a:lnTo>
                <a:lnTo>
                  <a:pt x="29082" y="223900"/>
                </a:lnTo>
                <a:lnTo>
                  <a:pt x="27269" y="232806"/>
                </a:lnTo>
                <a:lnTo>
                  <a:pt x="26003" y="241236"/>
                </a:lnTo>
                <a:lnTo>
                  <a:pt x="25261" y="249189"/>
                </a:lnTo>
                <a:lnTo>
                  <a:pt x="25019" y="256666"/>
                </a:lnTo>
                <a:lnTo>
                  <a:pt x="26281" y="274194"/>
                </a:lnTo>
                <a:lnTo>
                  <a:pt x="45212" y="312038"/>
                </a:lnTo>
                <a:lnTo>
                  <a:pt x="87020" y="329255"/>
                </a:lnTo>
                <a:lnTo>
                  <a:pt x="106045" y="330707"/>
                </a:lnTo>
                <a:lnTo>
                  <a:pt x="110617" y="330707"/>
                </a:lnTo>
                <a:lnTo>
                  <a:pt x="110617" y="317500"/>
                </a:lnTo>
                <a:lnTo>
                  <a:pt x="108076" y="317500"/>
                </a:lnTo>
                <a:lnTo>
                  <a:pt x="96174" y="316688"/>
                </a:lnTo>
                <a:lnTo>
                  <a:pt x="62466" y="296703"/>
                </a:lnTo>
                <a:lnTo>
                  <a:pt x="54482" y="259841"/>
                </a:lnTo>
                <a:lnTo>
                  <a:pt x="54697" y="253388"/>
                </a:lnTo>
                <a:lnTo>
                  <a:pt x="55340" y="246221"/>
                </a:lnTo>
                <a:lnTo>
                  <a:pt x="56411" y="238339"/>
                </a:lnTo>
                <a:lnTo>
                  <a:pt x="57912" y="229742"/>
                </a:lnTo>
                <a:lnTo>
                  <a:pt x="59412" y="221505"/>
                </a:lnTo>
                <a:lnTo>
                  <a:pt x="60483" y="214518"/>
                </a:lnTo>
                <a:lnTo>
                  <a:pt x="61126" y="208793"/>
                </a:lnTo>
                <a:lnTo>
                  <a:pt x="61341" y="204342"/>
                </a:lnTo>
                <a:lnTo>
                  <a:pt x="60813" y="197266"/>
                </a:lnTo>
                <a:lnTo>
                  <a:pt x="32130" y="166115"/>
                </a:lnTo>
                <a:lnTo>
                  <a:pt x="32130" y="163067"/>
                </a:lnTo>
                <a:lnTo>
                  <a:pt x="60813" y="131917"/>
                </a:lnTo>
                <a:lnTo>
                  <a:pt x="61341" y="124840"/>
                </a:lnTo>
                <a:lnTo>
                  <a:pt x="61126" y="120390"/>
                </a:lnTo>
                <a:lnTo>
                  <a:pt x="60483" y="114665"/>
                </a:lnTo>
                <a:lnTo>
                  <a:pt x="59412" y="107678"/>
                </a:lnTo>
                <a:lnTo>
                  <a:pt x="57912" y="99440"/>
                </a:lnTo>
                <a:lnTo>
                  <a:pt x="56411" y="90846"/>
                </a:lnTo>
                <a:lnTo>
                  <a:pt x="55340" y="82978"/>
                </a:lnTo>
                <a:lnTo>
                  <a:pt x="54697" y="75848"/>
                </a:lnTo>
                <a:lnTo>
                  <a:pt x="54482" y="69468"/>
                </a:lnTo>
                <a:lnTo>
                  <a:pt x="55366" y="55489"/>
                </a:lnTo>
                <a:lnTo>
                  <a:pt x="76465" y="20601"/>
                </a:lnTo>
                <a:lnTo>
                  <a:pt x="108076" y="13207"/>
                </a:lnTo>
                <a:lnTo>
                  <a:pt x="110617" y="13207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335523" y="164338"/>
            <a:ext cx="3397250" cy="151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Assume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only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two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parameters </a:t>
            </a:r>
            <a:r>
              <a:rPr dirty="0" sz="2400">
                <a:latin typeface="Calibri"/>
                <a:cs typeface="Calibri"/>
              </a:rPr>
              <a:t>w</a:t>
            </a:r>
            <a:r>
              <a:rPr dirty="0" baseline="-20833" sz="2400">
                <a:latin typeface="Calibri"/>
                <a:cs typeface="Calibri"/>
              </a:rPr>
              <a:t>1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-20833" sz="2400" spc="-7">
                <a:latin typeface="Calibri"/>
                <a:cs typeface="Calibri"/>
              </a:rPr>
              <a:t>2 </a:t>
            </a:r>
            <a:r>
              <a:rPr dirty="0" sz="2400">
                <a:latin typeface="Calibri"/>
                <a:cs typeface="Calibri"/>
              </a:rPr>
              <a:t>in 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1397000">
              <a:lnSpc>
                <a:spcPts val="3080"/>
              </a:lnSpc>
              <a:tabLst>
                <a:tab pos="2207895" algn="l"/>
              </a:tabLst>
            </a:pPr>
            <a:r>
              <a:rPr dirty="0" sz="2800" spc="-5">
                <a:latin typeface="Cambria Math"/>
                <a:cs typeface="Cambria Math"/>
              </a:rPr>
              <a:t>𝜃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165">
                <a:latin typeface="Cambria Math"/>
                <a:cs typeface="Cambria Math"/>
              </a:rPr>
              <a:t>𝑤</a:t>
            </a:r>
            <a:r>
              <a:rPr dirty="0" baseline="-16260" sz="3075" spc="240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105">
                <a:latin typeface="Cambria Math"/>
                <a:cs typeface="Cambria Math"/>
              </a:rPr>
              <a:t>𝑤</a:t>
            </a:r>
            <a:r>
              <a:rPr dirty="0" baseline="-16260" sz="3075" spc="67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64129" y="1383284"/>
            <a:ext cx="1902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alibri"/>
                <a:cs typeface="Calibri"/>
              </a:rPr>
              <a:t>Error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Surface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6471" y="3666744"/>
            <a:ext cx="45910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2220"/>
              </a:lnSpc>
            </a:pPr>
            <a:r>
              <a:rPr dirty="0" baseline="-20833" sz="3600" spc="89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60">
                <a:solidFill>
                  <a:srgbClr val="FFFFFF"/>
                </a:solidFill>
                <a:latin typeface="Cambria Math"/>
                <a:cs typeface="Cambria Math"/>
              </a:rPr>
              <a:t>∗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1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Gradient</a:t>
            </a:r>
            <a:r>
              <a:rPr dirty="0" sz="4400" spc="-55"/>
              <a:t> </a:t>
            </a:r>
            <a:r>
              <a:rPr dirty="0" sz="4400" spc="-10"/>
              <a:t>Descent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504" y="1762328"/>
            <a:ext cx="5807023" cy="4547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6432" y="6252768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83" y="3760978"/>
            <a:ext cx="420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32560" y="5230367"/>
            <a:ext cx="798830" cy="579120"/>
            <a:chOff x="1432560" y="5230367"/>
            <a:chExt cx="798830" cy="5791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5269991"/>
              <a:ext cx="214884" cy="2164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728" y="5230367"/>
              <a:ext cx="577595" cy="579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8488" y="5276087"/>
              <a:ext cx="612648" cy="515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3164" y="5269991"/>
              <a:ext cx="458724" cy="46177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8122539" y="4211701"/>
            <a:ext cx="615315" cy="328930"/>
          </a:xfrm>
          <a:custGeom>
            <a:avLst/>
            <a:gdLst/>
            <a:ahLst/>
            <a:cxnLst/>
            <a:rect l="l" t="t" r="r" b="b"/>
            <a:pathLst>
              <a:path w="615315" h="328929">
                <a:moveTo>
                  <a:pt x="510412" y="0"/>
                </a:moveTo>
                <a:lnTo>
                  <a:pt x="505713" y="13335"/>
                </a:lnTo>
                <a:lnTo>
                  <a:pt x="524763" y="21595"/>
                </a:lnTo>
                <a:lnTo>
                  <a:pt x="541146" y="33035"/>
                </a:lnTo>
                <a:lnTo>
                  <a:pt x="565911" y="65405"/>
                </a:lnTo>
                <a:lnTo>
                  <a:pt x="580485" y="109156"/>
                </a:lnTo>
                <a:lnTo>
                  <a:pt x="585342" y="162813"/>
                </a:lnTo>
                <a:lnTo>
                  <a:pt x="584126" y="191845"/>
                </a:lnTo>
                <a:lnTo>
                  <a:pt x="574359" y="241859"/>
                </a:lnTo>
                <a:lnTo>
                  <a:pt x="554783" y="280912"/>
                </a:lnTo>
                <a:lnTo>
                  <a:pt x="525065" y="307288"/>
                </a:lnTo>
                <a:lnTo>
                  <a:pt x="506349" y="315594"/>
                </a:lnTo>
                <a:lnTo>
                  <a:pt x="510412" y="328930"/>
                </a:lnTo>
                <a:lnTo>
                  <a:pt x="555291" y="307879"/>
                </a:lnTo>
                <a:lnTo>
                  <a:pt x="588263" y="271399"/>
                </a:lnTo>
                <a:lnTo>
                  <a:pt x="608552" y="222662"/>
                </a:lnTo>
                <a:lnTo>
                  <a:pt x="615314" y="164592"/>
                </a:lnTo>
                <a:lnTo>
                  <a:pt x="613624" y="134417"/>
                </a:lnTo>
                <a:lnTo>
                  <a:pt x="600098" y="80974"/>
                </a:lnTo>
                <a:lnTo>
                  <a:pt x="573188" y="37468"/>
                </a:lnTo>
                <a:lnTo>
                  <a:pt x="534275" y="8616"/>
                </a:lnTo>
                <a:lnTo>
                  <a:pt x="510412" y="0"/>
                </a:lnTo>
                <a:close/>
              </a:path>
              <a:path w="615315" h="328929">
                <a:moveTo>
                  <a:pt x="104901" y="0"/>
                </a:moveTo>
                <a:lnTo>
                  <a:pt x="60182" y="21113"/>
                </a:lnTo>
                <a:lnTo>
                  <a:pt x="27177" y="57657"/>
                </a:lnTo>
                <a:lnTo>
                  <a:pt x="6826" y="106553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30"/>
                </a:lnTo>
                <a:lnTo>
                  <a:pt x="109092" y="315594"/>
                </a:lnTo>
                <a:lnTo>
                  <a:pt x="90356" y="307288"/>
                </a:lnTo>
                <a:lnTo>
                  <a:pt x="74167" y="295719"/>
                </a:lnTo>
                <a:lnTo>
                  <a:pt x="49529" y="262890"/>
                </a:lnTo>
                <a:lnTo>
                  <a:pt x="34893" y="218185"/>
                </a:lnTo>
                <a:lnTo>
                  <a:pt x="29971" y="162813"/>
                </a:lnTo>
                <a:lnTo>
                  <a:pt x="31206" y="134735"/>
                </a:lnTo>
                <a:lnTo>
                  <a:pt x="41009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93164" y="5269991"/>
            <a:ext cx="45910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240"/>
              </a:lnSpc>
            </a:pPr>
            <a:r>
              <a:rPr dirty="0" baseline="-20833" sz="3600" spc="12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8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7544" y="5689041"/>
            <a:ext cx="615315" cy="328930"/>
          </a:xfrm>
          <a:custGeom>
            <a:avLst/>
            <a:gdLst/>
            <a:ahLst/>
            <a:cxnLst/>
            <a:rect l="l" t="t" r="r" b="b"/>
            <a:pathLst>
              <a:path w="615315" h="328929">
                <a:moveTo>
                  <a:pt x="510412" y="0"/>
                </a:moveTo>
                <a:lnTo>
                  <a:pt x="505713" y="13347"/>
                </a:lnTo>
                <a:lnTo>
                  <a:pt x="524763" y="21612"/>
                </a:lnTo>
                <a:lnTo>
                  <a:pt x="541146" y="33053"/>
                </a:lnTo>
                <a:lnTo>
                  <a:pt x="565911" y="65455"/>
                </a:lnTo>
                <a:lnTo>
                  <a:pt x="580485" y="109167"/>
                </a:lnTo>
                <a:lnTo>
                  <a:pt x="585343" y="162813"/>
                </a:lnTo>
                <a:lnTo>
                  <a:pt x="584126" y="191819"/>
                </a:lnTo>
                <a:lnTo>
                  <a:pt x="574359" y="241839"/>
                </a:lnTo>
                <a:lnTo>
                  <a:pt x="554781" y="280904"/>
                </a:lnTo>
                <a:lnTo>
                  <a:pt x="525012" y="307255"/>
                </a:lnTo>
                <a:lnTo>
                  <a:pt x="506222" y="315556"/>
                </a:lnTo>
                <a:lnTo>
                  <a:pt x="510412" y="328904"/>
                </a:lnTo>
                <a:lnTo>
                  <a:pt x="555291" y="307867"/>
                </a:lnTo>
                <a:lnTo>
                  <a:pt x="588263" y="271437"/>
                </a:lnTo>
                <a:lnTo>
                  <a:pt x="608552" y="222646"/>
                </a:lnTo>
                <a:lnTo>
                  <a:pt x="615314" y="164541"/>
                </a:lnTo>
                <a:lnTo>
                  <a:pt x="613624" y="134387"/>
                </a:lnTo>
                <a:lnTo>
                  <a:pt x="600098" y="80941"/>
                </a:lnTo>
                <a:lnTo>
                  <a:pt x="573188" y="37433"/>
                </a:lnTo>
                <a:lnTo>
                  <a:pt x="534275" y="8610"/>
                </a:lnTo>
                <a:lnTo>
                  <a:pt x="510412" y="0"/>
                </a:lnTo>
                <a:close/>
              </a:path>
              <a:path w="615315" h="328929">
                <a:moveTo>
                  <a:pt x="104901" y="0"/>
                </a:moveTo>
                <a:lnTo>
                  <a:pt x="60134" y="21088"/>
                </a:lnTo>
                <a:lnTo>
                  <a:pt x="27177" y="57645"/>
                </a:lnTo>
                <a:lnTo>
                  <a:pt x="6778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54" y="291574"/>
                </a:lnTo>
                <a:lnTo>
                  <a:pt x="80968" y="320311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8" y="295705"/>
                </a:lnTo>
                <a:lnTo>
                  <a:pt x="49529" y="262851"/>
                </a:lnTo>
                <a:lnTo>
                  <a:pt x="34893" y="218162"/>
                </a:lnTo>
                <a:lnTo>
                  <a:pt x="29972" y="162813"/>
                </a:lnTo>
                <a:lnTo>
                  <a:pt x="31206" y="134748"/>
                </a:lnTo>
                <a:lnTo>
                  <a:pt x="41009" y="86070"/>
                </a:lnTo>
                <a:lnTo>
                  <a:pt x="60577" y="47668"/>
                </a:lnTo>
                <a:lnTo>
                  <a:pt x="90624" y="21612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6681216" y="4175759"/>
            <a:ext cx="631190" cy="373380"/>
            <a:chOff x="6681216" y="4175759"/>
            <a:chExt cx="631190" cy="373380"/>
          </a:xfrm>
        </p:grpSpPr>
        <p:sp>
          <p:nvSpPr>
            <p:cNvPr id="15" name="object 15"/>
            <p:cNvSpPr/>
            <p:nvPr/>
          </p:nvSpPr>
          <p:spPr>
            <a:xfrm>
              <a:off x="6687312" y="4181855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438150" y="0"/>
                  </a:moveTo>
                  <a:lnTo>
                    <a:pt x="438150" y="90297"/>
                  </a:lnTo>
                  <a:lnTo>
                    <a:pt x="0" y="90297"/>
                  </a:lnTo>
                  <a:lnTo>
                    <a:pt x="0" y="270891"/>
                  </a:lnTo>
                  <a:lnTo>
                    <a:pt x="438150" y="270891"/>
                  </a:lnTo>
                  <a:lnTo>
                    <a:pt x="438150" y="361188"/>
                  </a:lnTo>
                  <a:lnTo>
                    <a:pt x="618744" y="180594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87312" y="4181855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0" y="90297"/>
                  </a:moveTo>
                  <a:lnTo>
                    <a:pt x="438150" y="90297"/>
                  </a:lnTo>
                  <a:lnTo>
                    <a:pt x="438150" y="0"/>
                  </a:lnTo>
                  <a:lnTo>
                    <a:pt x="618744" y="180594"/>
                  </a:lnTo>
                  <a:lnTo>
                    <a:pt x="438150" y="361188"/>
                  </a:lnTo>
                  <a:lnTo>
                    <a:pt x="438150" y="270891"/>
                  </a:lnTo>
                  <a:lnTo>
                    <a:pt x="0" y="270891"/>
                  </a:lnTo>
                  <a:lnTo>
                    <a:pt x="0" y="902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675119" y="5647944"/>
            <a:ext cx="631190" cy="373380"/>
            <a:chOff x="6675119" y="5647944"/>
            <a:chExt cx="631190" cy="373380"/>
          </a:xfrm>
        </p:grpSpPr>
        <p:sp>
          <p:nvSpPr>
            <p:cNvPr id="18" name="object 18"/>
            <p:cNvSpPr/>
            <p:nvPr/>
          </p:nvSpPr>
          <p:spPr>
            <a:xfrm>
              <a:off x="6681215" y="5654040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438150" y="0"/>
                  </a:moveTo>
                  <a:lnTo>
                    <a:pt x="438150" y="90297"/>
                  </a:lnTo>
                  <a:lnTo>
                    <a:pt x="0" y="90297"/>
                  </a:lnTo>
                  <a:lnTo>
                    <a:pt x="0" y="270891"/>
                  </a:lnTo>
                  <a:lnTo>
                    <a:pt x="438150" y="270891"/>
                  </a:lnTo>
                  <a:lnTo>
                    <a:pt x="438150" y="361188"/>
                  </a:lnTo>
                  <a:lnTo>
                    <a:pt x="618743" y="180594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81215" y="5654040"/>
              <a:ext cx="619125" cy="361315"/>
            </a:xfrm>
            <a:custGeom>
              <a:avLst/>
              <a:gdLst/>
              <a:ahLst/>
              <a:cxnLst/>
              <a:rect l="l" t="t" r="r" b="b"/>
              <a:pathLst>
                <a:path w="619125" h="361314">
                  <a:moveTo>
                    <a:pt x="0" y="90297"/>
                  </a:moveTo>
                  <a:lnTo>
                    <a:pt x="438150" y="90297"/>
                  </a:lnTo>
                  <a:lnTo>
                    <a:pt x="438150" y="0"/>
                  </a:lnTo>
                  <a:lnTo>
                    <a:pt x="618743" y="180594"/>
                  </a:lnTo>
                  <a:lnTo>
                    <a:pt x="438150" y="361188"/>
                  </a:lnTo>
                  <a:lnTo>
                    <a:pt x="438150" y="270891"/>
                  </a:lnTo>
                  <a:lnTo>
                    <a:pt x="0" y="270891"/>
                  </a:lnTo>
                  <a:lnTo>
                    <a:pt x="0" y="902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583426" y="1961845"/>
            <a:ext cx="2245360" cy="4078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Randomly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112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Calibri"/>
                <a:cs typeface="Calibri"/>
              </a:rPr>
              <a:t>starting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55880" marR="30480">
              <a:lnSpc>
                <a:spcPct val="100400"/>
              </a:lnSpc>
              <a:spcBef>
                <a:spcPts val="1545"/>
              </a:spcBef>
            </a:pPr>
            <a:r>
              <a:rPr dirty="0" sz="2400" spc="-10">
                <a:latin typeface="Calibri"/>
                <a:cs typeface="Calibri"/>
              </a:rPr>
              <a:t>Compute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negative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798830">
              <a:lnSpc>
                <a:spcPct val="100000"/>
              </a:lnSpc>
              <a:spcBef>
                <a:spcPts val="910"/>
              </a:spcBef>
              <a:tabLst>
                <a:tab pos="1656714" algn="l"/>
              </a:tabLst>
            </a:pPr>
            <a:r>
              <a:rPr dirty="0" sz="2800" spc="-370">
                <a:latin typeface="Cambria Math"/>
                <a:cs typeface="Cambria Math"/>
              </a:rPr>
              <a:t>−❑𝐶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</a:t>
            </a:r>
            <a:endParaRPr baseline="27100" sz="3075">
              <a:latin typeface="Cambria Math"/>
              <a:cs typeface="Cambria Math"/>
            </a:endParaRPr>
          </a:p>
          <a:p>
            <a:pPr marL="38100" marR="400685">
              <a:lnSpc>
                <a:spcPct val="100400"/>
              </a:lnSpc>
              <a:spcBef>
                <a:spcPts val="885"/>
              </a:spcBef>
            </a:pPr>
            <a:r>
              <a:rPr dirty="0" sz="2400" spc="-5">
                <a:latin typeface="Calibri"/>
                <a:cs typeface="Calibri"/>
              </a:rPr>
              <a:t>Times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rate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  <a:p>
            <a:pPr marL="788035">
              <a:lnSpc>
                <a:spcPct val="100000"/>
              </a:lnSpc>
              <a:spcBef>
                <a:spcPts val="1610"/>
              </a:spcBef>
              <a:tabLst>
                <a:tab pos="1831975" algn="l"/>
              </a:tabLst>
            </a:pPr>
            <a:r>
              <a:rPr dirty="0" sz="2800" spc="-280">
                <a:latin typeface="Cambria Math"/>
                <a:cs typeface="Cambria Math"/>
              </a:rPr>
              <a:t>−𝜂❑𝐶	</a:t>
            </a:r>
            <a:r>
              <a:rPr dirty="0" sz="2800" spc="90">
                <a:latin typeface="Cambria Math"/>
                <a:cs typeface="Cambria Math"/>
              </a:rPr>
              <a:t>𝜃</a:t>
            </a:r>
            <a:r>
              <a:rPr dirty="0" baseline="27100" sz="3075" spc="135">
                <a:latin typeface="Cambria Math"/>
                <a:cs typeface="Cambria Math"/>
              </a:rPr>
              <a:t>0</a:t>
            </a:r>
            <a:endParaRPr baseline="27100" sz="3075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56892" y="4114800"/>
            <a:ext cx="1043305" cy="1169035"/>
            <a:chOff x="1556892" y="4114800"/>
            <a:chExt cx="1043305" cy="1169035"/>
          </a:xfrm>
        </p:grpSpPr>
        <p:sp>
          <p:nvSpPr>
            <p:cNvPr id="22" name="object 22"/>
            <p:cNvSpPr/>
            <p:nvPr/>
          </p:nvSpPr>
          <p:spPr>
            <a:xfrm>
              <a:off x="1556892" y="4359402"/>
              <a:ext cx="323850" cy="924560"/>
            </a:xfrm>
            <a:custGeom>
              <a:avLst/>
              <a:gdLst/>
              <a:ahLst/>
              <a:cxnLst/>
              <a:rect l="l" t="t" r="r" b="b"/>
              <a:pathLst>
                <a:path w="323850" h="924560">
                  <a:moveTo>
                    <a:pt x="250512" y="103584"/>
                  </a:moveTo>
                  <a:lnTo>
                    <a:pt x="0" y="912876"/>
                  </a:lnTo>
                  <a:lnTo>
                    <a:pt x="36321" y="924052"/>
                  </a:lnTo>
                  <a:lnTo>
                    <a:pt x="286853" y="114824"/>
                  </a:lnTo>
                  <a:lnTo>
                    <a:pt x="250512" y="103584"/>
                  </a:lnTo>
                  <a:close/>
                </a:path>
                <a:path w="323850" h="924560">
                  <a:moveTo>
                    <a:pt x="316609" y="85343"/>
                  </a:moveTo>
                  <a:lnTo>
                    <a:pt x="256158" y="85343"/>
                  </a:lnTo>
                  <a:lnTo>
                    <a:pt x="292481" y="96647"/>
                  </a:lnTo>
                  <a:lnTo>
                    <a:pt x="286853" y="114824"/>
                  </a:lnTo>
                  <a:lnTo>
                    <a:pt x="323342" y="126111"/>
                  </a:lnTo>
                  <a:lnTo>
                    <a:pt x="316609" y="85343"/>
                  </a:lnTo>
                  <a:close/>
                </a:path>
                <a:path w="323850" h="924560">
                  <a:moveTo>
                    <a:pt x="256158" y="85343"/>
                  </a:moveTo>
                  <a:lnTo>
                    <a:pt x="250512" y="103584"/>
                  </a:lnTo>
                  <a:lnTo>
                    <a:pt x="286853" y="114824"/>
                  </a:lnTo>
                  <a:lnTo>
                    <a:pt x="292481" y="96647"/>
                  </a:lnTo>
                  <a:lnTo>
                    <a:pt x="256158" y="85343"/>
                  </a:lnTo>
                  <a:close/>
                </a:path>
                <a:path w="323850" h="924560">
                  <a:moveTo>
                    <a:pt x="302513" y="0"/>
                  </a:moveTo>
                  <a:lnTo>
                    <a:pt x="214121" y="92329"/>
                  </a:lnTo>
                  <a:lnTo>
                    <a:pt x="250512" y="103584"/>
                  </a:lnTo>
                  <a:lnTo>
                    <a:pt x="256158" y="85343"/>
                  </a:lnTo>
                  <a:lnTo>
                    <a:pt x="316609" y="85343"/>
                  </a:lnTo>
                  <a:lnTo>
                    <a:pt x="3025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8987" y="4154423"/>
              <a:ext cx="216407" cy="2164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155" y="4114800"/>
              <a:ext cx="577595" cy="5775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6439" y="4162044"/>
              <a:ext cx="603504" cy="5135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9591" y="4154423"/>
              <a:ext cx="458724" cy="4602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123185" y="4059682"/>
            <a:ext cx="386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89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6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455" y="3439667"/>
            <a:ext cx="3066415" cy="931544"/>
            <a:chOff x="600455" y="3439667"/>
            <a:chExt cx="3066415" cy="931544"/>
          </a:xfrm>
        </p:grpSpPr>
        <p:sp>
          <p:nvSpPr>
            <p:cNvPr id="29" name="object 29"/>
            <p:cNvSpPr/>
            <p:nvPr/>
          </p:nvSpPr>
          <p:spPr>
            <a:xfrm>
              <a:off x="1955545" y="3943349"/>
              <a:ext cx="280670" cy="253365"/>
            </a:xfrm>
            <a:custGeom>
              <a:avLst/>
              <a:gdLst/>
              <a:ahLst/>
              <a:cxnLst/>
              <a:rect l="l" t="t" r="r" b="b"/>
              <a:pathLst>
                <a:path w="280669" h="253364">
                  <a:moveTo>
                    <a:pt x="182316" y="61918"/>
                  </a:moveTo>
                  <a:lnTo>
                    <a:pt x="0" y="224789"/>
                  </a:lnTo>
                  <a:lnTo>
                    <a:pt x="25400" y="253237"/>
                  </a:lnTo>
                  <a:lnTo>
                    <a:pt x="207714" y="90369"/>
                  </a:lnTo>
                  <a:lnTo>
                    <a:pt x="182316" y="61918"/>
                  </a:lnTo>
                  <a:close/>
                </a:path>
                <a:path w="280669" h="253364">
                  <a:moveTo>
                    <a:pt x="260684" y="49275"/>
                  </a:moveTo>
                  <a:lnTo>
                    <a:pt x="196469" y="49275"/>
                  </a:lnTo>
                  <a:lnTo>
                    <a:pt x="221869" y="77724"/>
                  </a:lnTo>
                  <a:lnTo>
                    <a:pt x="207714" y="90369"/>
                  </a:lnTo>
                  <a:lnTo>
                    <a:pt x="233045" y="118744"/>
                  </a:lnTo>
                  <a:lnTo>
                    <a:pt x="260684" y="49275"/>
                  </a:lnTo>
                  <a:close/>
                </a:path>
                <a:path w="280669" h="253364">
                  <a:moveTo>
                    <a:pt x="196469" y="49275"/>
                  </a:moveTo>
                  <a:lnTo>
                    <a:pt x="182316" y="61918"/>
                  </a:lnTo>
                  <a:lnTo>
                    <a:pt x="207714" y="90369"/>
                  </a:lnTo>
                  <a:lnTo>
                    <a:pt x="221869" y="77724"/>
                  </a:lnTo>
                  <a:lnTo>
                    <a:pt x="196469" y="49275"/>
                  </a:lnTo>
                  <a:close/>
                </a:path>
                <a:path w="280669" h="253364">
                  <a:moveTo>
                    <a:pt x="280289" y="0"/>
                  </a:moveTo>
                  <a:lnTo>
                    <a:pt x="156972" y="33527"/>
                  </a:lnTo>
                  <a:lnTo>
                    <a:pt x="182316" y="61918"/>
                  </a:lnTo>
                  <a:lnTo>
                    <a:pt x="196469" y="49275"/>
                  </a:lnTo>
                  <a:lnTo>
                    <a:pt x="260684" y="49275"/>
                  </a:lnTo>
                  <a:lnTo>
                    <a:pt x="280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0572" y="3855719"/>
              <a:ext cx="1376172" cy="4876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78379" y="3858767"/>
              <a:ext cx="1324356" cy="5120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50007" y="3895343"/>
              <a:ext cx="1257299" cy="3703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22473" y="3956811"/>
              <a:ext cx="521334" cy="282575"/>
            </a:xfrm>
            <a:custGeom>
              <a:avLst/>
              <a:gdLst/>
              <a:ahLst/>
              <a:cxnLst/>
              <a:rect l="l" t="t" r="r" b="b"/>
              <a:pathLst>
                <a:path w="521335" h="282575">
                  <a:moveTo>
                    <a:pt x="431038" y="0"/>
                  </a:moveTo>
                  <a:lnTo>
                    <a:pt x="426974" y="11430"/>
                  </a:lnTo>
                  <a:lnTo>
                    <a:pt x="443337" y="18504"/>
                  </a:lnTo>
                  <a:lnTo>
                    <a:pt x="457390" y="28305"/>
                  </a:lnTo>
                  <a:lnTo>
                    <a:pt x="485923" y="73852"/>
                  </a:lnTo>
                  <a:lnTo>
                    <a:pt x="494254" y="115623"/>
                  </a:lnTo>
                  <a:lnTo>
                    <a:pt x="495300" y="139700"/>
                  </a:lnTo>
                  <a:lnTo>
                    <a:pt x="494252" y="164580"/>
                  </a:lnTo>
                  <a:lnTo>
                    <a:pt x="485870" y="207529"/>
                  </a:lnTo>
                  <a:lnTo>
                    <a:pt x="457374" y="253730"/>
                  </a:lnTo>
                  <a:lnTo>
                    <a:pt x="427354" y="270763"/>
                  </a:lnTo>
                  <a:lnTo>
                    <a:pt x="431038" y="282320"/>
                  </a:lnTo>
                  <a:lnTo>
                    <a:pt x="469487" y="264191"/>
                  </a:lnTo>
                  <a:lnTo>
                    <a:pt x="497839" y="232918"/>
                  </a:lnTo>
                  <a:lnTo>
                    <a:pt x="515270" y="191023"/>
                  </a:lnTo>
                  <a:lnTo>
                    <a:pt x="521080" y="141224"/>
                  </a:lnTo>
                  <a:lnTo>
                    <a:pt x="519608" y="115339"/>
                  </a:lnTo>
                  <a:lnTo>
                    <a:pt x="507900" y="69429"/>
                  </a:lnTo>
                  <a:lnTo>
                    <a:pt x="484830" y="32093"/>
                  </a:lnTo>
                  <a:lnTo>
                    <a:pt x="451492" y="7379"/>
                  </a:lnTo>
                  <a:lnTo>
                    <a:pt x="431038" y="0"/>
                  </a:lnTo>
                  <a:close/>
                </a:path>
                <a:path w="521335" h="282575">
                  <a:moveTo>
                    <a:pt x="90043" y="0"/>
                  </a:moveTo>
                  <a:lnTo>
                    <a:pt x="51657" y="18081"/>
                  </a:lnTo>
                  <a:lnTo>
                    <a:pt x="23368" y="49402"/>
                  </a:lnTo>
                  <a:lnTo>
                    <a:pt x="5826" y="91408"/>
                  </a:lnTo>
                  <a:lnTo>
                    <a:pt x="0" y="141224"/>
                  </a:lnTo>
                  <a:lnTo>
                    <a:pt x="1452" y="167106"/>
                  </a:lnTo>
                  <a:lnTo>
                    <a:pt x="13073" y="212965"/>
                  </a:lnTo>
                  <a:lnTo>
                    <a:pt x="36125" y="250209"/>
                  </a:lnTo>
                  <a:lnTo>
                    <a:pt x="69514" y="274887"/>
                  </a:lnTo>
                  <a:lnTo>
                    <a:pt x="90043" y="282320"/>
                  </a:lnTo>
                  <a:lnTo>
                    <a:pt x="93599" y="270763"/>
                  </a:lnTo>
                  <a:lnTo>
                    <a:pt x="77549" y="263646"/>
                  </a:lnTo>
                  <a:lnTo>
                    <a:pt x="63690" y="253730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05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551" y="3439667"/>
              <a:ext cx="1548384" cy="4861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455" y="3442715"/>
              <a:ext cx="1484376" cy="5714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987" y="3479291"/>
              <a:ext cx="1429512" cy="3688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04950" y="3539743"/>
              <a:ext cx="521334" cy="282575"/>
            </a:xfrm>
            <a:custGeom>
              <a:avLst/>
              <a:gdLst/>
              <a:ahLst/>
              <a:cxnLst/>
              <a:rect l="l" t="t" r="r" b="b"/>
              <a:pathLst>
                <a:path w="521335" h="282575">
                  <a:moveTo>
                    <a:pt x="430911" y="0"/>
                  </a:moveTo>
                  <a:lnTo>
                    <a:pt x="426974" y="11429"/>
                  </a:lnTo>
                  <a:lnTo>
                    <a:pt x="443281" y="18522"/>
                  </a:lnTo>
                  <a:lnTo>
                    <a:pt x="457326" y="28352"/>
                  </a:lnTo>
                  <a:lnTo>
                    <a:pt x="485850" y="73852"/>
                  </a:lnTo>
                  <a:lnTo>
                    <a:pt x="494145" y="115623"/>
                  </a:lnTo>
                  <a:lnTo>
                    <a:pt x="495173" y="139699"/>
                  </a:lnTo>
                  <a:lnTo>
                    <a:pt x="494145" y="164635"/>
                  </a:lnTo>
                  <a:lnTo>
                    <a:pt x="485850" y="207601"/>
                  </a:lnTo>
                  <a:lnTo>
                    <a:pt x="457374" y="253857"/>
                  </a:lnTo>
                  <a:lnTo>
                    <a:pt x="427355" y="270890"/>
                  </a:lnTo>
                  <a:lnTo>
                    <a:pt x="430911" y="282320"/>
                  </a:lnTo>
                  <a:lnTo>
                    <a:pt x="469455" y="264255"/>
                  </a:lnTo>
                  <a:lnTo>
                    <a:pt x="497713" y="233044"/>
                  </a:lnTo>
                  <a:lnTo>
                    <a:pt x="515143" y="191134"/>
                  </a:lnTo>
                  <a:lnTo>
                    <a:pt x="520954" y="141223"/>
                  </a:lnTo>
                  <a:lnTo>
                    <a:pt x="519501" y="115341"/>
                  </a:lnTo>
                  <a:lnTo>
                    <a:pt x="507880" y="69482"/>
                  </a:lnTo>
                  <a:lnTo>
                    <a:pt x="484810" y="32146"/>
                  </a:lnTo>
                  <a:lnTo>
                    <a:pt x="451385" y="7381"/>
                  </a:lnTo>
                  <a:lnTo>
                    <a:pt x="430911" y="0"/>
                  </a:lnTo>
                  <a:close/>
                </a:path>
                <a:path w="521335" h="282575">
                  <a:moveTo>
                    <a:pt x="90043" y="0"/>
                  </a:moveTo>
                  <a:lnTo>
                    <a:pt x="51641" y="18097"/>
                  </a:lnTo>
                  <a:lnTo>
                    <a:pt x="23240" y="49529"/>
                  </a:lnTo>
                  <a:lnTo>
                    <a:pt x="5810" y="91424"/>
                  </a:lnTo>
                  <a:lnTo>
                    <a:pt x="0" y="141223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3" y="282320"/>
                  </a:lnTo>
                  <a:lnTo>
                    <a:pt x="93599" y="270890"/>
                  </a:lnTo>
                  <a:lnTo>
                    <a:pt x="77531" y="263773"/>
                  </a:lnTo>
                  <a:lnTo>
                    <a:pt x="63642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1" y="139699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753" y="28352"/>
                  </a:lnTo>
                  <a:lnTo>
                    <a:pt x="94106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95959" y="3450463"/>
            <a:ext cx="1093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𝜂</a:t>
            </a:r>
            <a:r>
              <a:rPr dirty="0" sz="2400" spc="-925">
                <a:solidFill>
                  <a:srgbClr val="FFFFFF"/>
                </a:solidFill>
                <a:latin typeface="Cambria Math"/>
                <a:cs typeface="Cambria Math"/>
              </a:rPr>
              <a:t>❑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𝐶	𝜃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17954" y="3710940"/>
            <a:ext cx="2128520" cy="582295"/>
            <a:chOff x="1917954" y="3710940"/>
            <a:chExt cx="2128520" cy="582295"/>
          </a:xfrm>
        </p:grpSpPr>
        <p:sp>
          <p:nvSpPr>
            <p:cNvPr id="40" name="object 40"/>
            <p:cNvSpPr/>
            <p:nvPr/>
          </p:nvSpPr>
          <p:spPr>
            <a:xfrm>
              <a:off x="1917954" y="3894582"/>
              <a:ext cx="401955" cy="338455"/>
            </a:xfrm>
            <a:custGeom>
              <a:avLst/>
              <a:gdLst/>
              <a:ahLst/>
              <a:cxnLst/>
              <a:rect l="l" t="t" r="r" b="b"/>
              <a:pathLst>
                <a:path w="401955" h="338454">
                  <a:moveTo>
                    <a:pt x="301691" y="58270"/>
                  </a:moveTo>
                  <a:lnTo>
                    <a:pt x="0" y="308610"/>
                  </a:lnTo>
                  <a:lnTo>
                    <a:pt x="24383" y="337947"/>
                  </a:lnTo>
                  <a:lnTo>
                    <a:pt x="326050" y="87628"/>
                  </a:lnTo>
                  <a:lnTo>
                    <a:pt x="301691" y="58270"/>
                  </a:lnTo>
                  <a:close/>
                </a:path>
                <a:path w="401955" h="338454">
                  <a:moveTo>
                    <a:pt x="381555" y="46101"/>
                  </a:moveTo>
                  <a:lnTo>
                    <a:pt x="316356" y="46101"/>
                  </a:lnTo>
                  <a:lnTo>
                    <a:pt x="340740" y="75438"/>
                  </a:lnTo>
                  <a:lnTo>
                    <a:pt x="326050" y="87628"/>
                  </a:lnTo>
                  <a:lnTo>
                    <a:pt x="350393" y="116967"/>
                  </a:lnTo>
                  <a:lnTo>
                    <a:pt x="381555" y="46101"/>
                  </a:lnTo>
                  <a:close/>
                </a:path>
                <a:path w="401955" h="338454">
                  <a:moveTo>
                    <a:pt x="316356" y="46101"/>
                  </a:moveTo>
                  <a:lnTo>
                    <a:pt x="301691" y="58270"/>
                  </a:lnTo>
                  <a:lnTo>
                    <a:pt x="326050" y="87628"/>
                  </a:lnTo>
                  <a:lnTo>
                    <a:pt x="340740" y="75438"/>
                  </a:lnTo>
                  <a:lnTo>
                    <a:pt x="316356" y="46101"/>
                  </a:lnTo>
                  <a:close/>
                </a:path>
                <a:path w="401955" h="338454">
                  <a:moveTo>
                    <a:pt x="401827" y="0"/>
                  </a:moveTo>
                  <a:lnTo>
                    <a:pt x="277368" y="28956"/>
                  </a:lnTo>
                  <a:lnTo>
                    <a:pt x="301691" y="58270"/>
                  </a:lnTo>
                  <a:lnTo>
                    <a:pt x="316356" y="46101"/>
                  </a:lnTo>
                  <a:lnTo>
                    <a:pt x="381555" y="46101"/>
                  </a:lnTo>
                  <a:lnTo>
                    <a:pt x="4018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4288" y="3710940"/>
              <a:ext cx="216407" cy="2148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2428" y="3777996"/>
              <a:ext cx="1383791" cy="4876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50236" y="3779520"/>
              <a:ext cx="1330452" cy="5135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1864" y="3817620"/>
              <a:ext cx="1264919" cy="3703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94710" y="3879088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7006" y="0"/>
                  </a:moveTo>
                  <a:lnTo>
                    <a:pt x="433069" y="11556"/>
                  </a:lnTo>
                  <a:lnTo>
                    <a:pt x="449377" y="18631"/>
                  </a:lnTo>
                  <a:lnTo>
                    <a:pt x="463423" y="28432"/>
                  </a:lnTo>
                  <a:lnTo>
                    <a:pt x="491946" y="73925"/>
                  </a:lnTo>
                  <a:lnTo>
                    <a:pt x="500241" y="115732"/>
                  </a:lnTo>
                  <a:lnTo>
                    <a:pt x="501268" y="139826"/>
                  </a:lnTo>
                  <a:lnTo>
                    <a:pt x="500241" y="164707"/>
                  </a:lnTo>
                  <a:lnTo>
                    <a:pt x="491946" y="207656"/>
                  </a:lnTo>
                  <a:lnTo>
                    <a:pt x="463470" y="253857"/>
                  </a:lnTo>
                  <a:lnTo>
                    <a:pt x="433450" y="270891"/>
                  </a:lnTo>
                  <a:lnTo>
                    <a:pt x="437006" y="282320"/>
                  </a:lnTo>
                  <a:lnTo>
                    <a:pt x="475551" y="264302"/>
                  </a:lnTo>
                  <a:lnTo>
                    <a:pt x="503809" y="233044"/>
                  </a:lnTo>
                  <a:lnTo>
                    <a:pt x="521239" y="191150"/>
                  </a:lnTo>
                  <a:lnTo>
                    <a:pt x="527050" y="141350"/>
                  </a:lnTo>
                  <a:lnTo>
                    <a:pt x="525597" y="115413"/>
                  </a:lnTo>
                  <a:lnTo>
                    <a:pt x="513976" y="69538"/>
                  </a:lnTo>
                  <a:lnTo>
                    <a:pt x="490906" y="32164"/>
                  </a:lnTo>
                  <a:lnTo>
                    <a:pt x="457481" y="7435"/>
                  </a:lnTo>
                  <a:lnTo>
                    <a:pt x="437006" y="0"/>
                  </a:lnTo>
                  <a:close/>
                </a:path>
                <a:path w="527050" h="282575">
                  <a:moveTo>
                    <a:pt x="90042" y="0"/>
                  </a:moveTo>
                  <a:lnTo>
                    <a:pt x="51641" y="18145"/>
                  </a:lnTo>
                  <a:lnTo>
                    <a:pt x="23240" y="49530"/>
                  </a:lnTo>
                  <a:lnTo>
                    <a:pt x="5810" y="91487"/>
                  </a:lnTo>
                  <a:lnTo>
                    <a:pt x="0" y="141350"/>
                  </a:lnTo>
                  <a:lnTo>
                    <a:pt x="1452" y="167233"/>
                  </a:lnTo>
                  <a:lnTo>
                    <a:pt x="13073" y="213092"/>
                  </a:lnTo>
                  <a:lnTo>
                    <a:pt x="36125" y="250334"/>
                  </a:lnTo>
                  <a:lnTo>
                    <a:pt x="69514" y="274960"/>
                  </a:lnTo>
                  <a:lnTo>
                    <a:pt x="90042" y="282320"/>
                  </a:lnTo>
                  <a:lnTo>
                    <a:pt x="93599" y="270891"/>
                  </a:lnTo>
                  <a:lnTo>
                    <a:pt x="77531" y="263773"/>
                  </a:lnTo>
                  <a:lnTo>
                    <a:pt x="63642" y="253857"/>
                  </a:lnTo>
                  <a:lnTo>
                    <a:pt x="35210" y="207656"/>
                  </a:lnTo>
                  <a:lnTo>
                    <a:pt x="26828" y="164707"/>
                  </a:lnTo>
                  <a:lnTo>
                    <a:pt x="25780" y="139826"/>
                  </a:lnTo>
                  <a:lnTo>
                    <a:pt x="26828" y="115732"/>
                  </a:lnTo>
                  <a:lnTo>
                    <a:pt x="35210" y="73925"/>
                  </a:lnTo>
                  <a:lnTo>
                    <a:pt x="63753" y="28432"/>
                  </a:lnTo>
                  <a:lnTo>
                    <a:pt x="94106" y="11556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348483" y="3789629"/>
            <a:ext cx="13563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3600" spc="-15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baseline="-13888" sz="3600" spc="-1897">
                <a:solidFill>
                  <a:srgbClr val="FFFFFF"/>
                </a:solidFill>
                <a:latin typeface="Cambria Math"/>
                <a:cs typeface="Cambria Math"/>
              </a:rPr>
              <a:t>❑</a:t>
            </a:r>
            <a:r>
              <a:rPr dirty="0" sz="2400" spc="-146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baseline="-13888" sz="3600" spc="30">
                <a:solidFill>
                  <a:srgbClr val="FFFFFF"/>
                </a:solidFill>
                <a:latin typeface="Cambria Math"/>
                <a:cs typeface="Cambria Math"/>
              </a:rPr>
              <a:t>𝐶</a:t>
            </a:r>
            <a:r>
              <a:rPr dirty="0" sz="2400" spc="-1325">
                <a:solidFill>
                  <a:srgbClr val="FFFFFF"/>
                </a:solidFill>
                <a:latin typeface="Cambria Math"/>
                <a:cs typeface="Cambria Math"/>
              </a:rPr>
              <a:t>❑</a:t>
            </a:r>
            <a:r>
              <a:rPr dirty="0" baseline="-13888" sz="3600" spc="-1432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2400" spc="-405">
                <a:solidFill>
                  <a:srgbClr val="FFFFFF"/>
                </a:solidFill>
                <a:latin typeface="Cambria Math"/>
                <a:cs typeface="Cambria Math"/>
              </a:rPr>
              <a:t>𝐶</a:t>
            </a:r>
            <a:r>
              <a:rPr dirty="0" baseline="7936" sz="2625" spc="6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baseline="7936" sz="2625" spc="157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69919" y="3760978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728216" y="3203448"/>
            <a:ext cx="1918970" cy="713740"/>
            <a:chOff x="1728216" y="3203448"/>
            <a:chExt cx="1918970" cy="713740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2452" y="3203448"/>
              <a:ext cx="1554479" cy="4861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86356" y="3204972"/>
              <a:ext cx="1490471" cy="5730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1888" y="3243072"/>
              <a:ext cx="1435608" cy="36880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990341" y="3304032"/>
              <a:ext cx="527685" cy="282575"/>
            </a:xfrm>
            <a:custGeom>
              <a:avLst/>
              <a:gdLst/>
              <a:ahLst/>
              <a:cxnLst/>
              <a:rect l="l" t="t" r="r" b="b"/>
              <a:pathLst>
                <a:path w="527685" h="282575">
                  <a:moveTo>
                    <a:pt x="437133" y="0"/>
                  </a:moveTo>
                  <a:lnTo>
                    <a:pt x="433069" y="11429"/>
                  </a:lnTo>
                  <a:lnTo>
                    <a:pt x="449433" y="18504"/>
                  </a:lnTo>
                  <a:lnTo>
                    <a:pt x="463486" y="28305"/>
                  </a:lnTo>
                  <a:lnTo>
                    <a:pt x="492019" y="73852"/>
                  </a:lnTo>
                  <a:lnTo>
                    <a:pt x="500350" y="115623"/>
                  </a:lnTo>
                  <a:lnTo>
                    <a:pt x="501395" y="139700"/>
                  </a:lnTo>
                  <a:lnTo>
                    <a:pt x="500348" y="164633"/>
                  </a:lnTo>
                  <a:lnTo>
                    <a:pt x="491966" y="207547"/>
                  </a:lnTo>
                  <a:lnTo>
                    <a:pt x="463470" y="253793"/>
                  </a:lnTo>
                  <a:lnTo>
                    <a:pt x="433450" y="270890"/>
                  </a:lnTo>
                  <a:lnTo>
                    <a:pt x="437133" y="282320"/>
                  </a:lnTo>
                  <a:lnTo>
                    <a:pt x="475583" y="264239"/>
                  </a:lnTo>
                  <a:lnTo>
                    <a:pt x="503935" y="232917"/>
                  </a:lnTo>
                  <a:lnTo>
                    <a:pt x="521366" y="191071"/>
                  </a:lnTo>
                  <a:lnTo>
                    <a:pt x="527177" y="141223"/>
                  </a:lnTo>
                  <a:lnTo>
                    <a:pt x="525704" y="115339"/>
                  </a:lnTo>
                  <a:lnTo>
                    <a:pt x="513996" y="69429"/>
                  </a:lnTo>
                  <a:lnTo>
                    <a:pt x="490926" y="32093"/>
                  </a:lnTo>
                  <a:lnTo>
                    <a:pt x="457588" y="7379"/>
                  </a:lnTo>
                  <a:lnTo>
                    <a:pt x="437133" y="0"/>
                  </a:lnTo>
                  <a:close/>
                </a:path>
                <a:path w="527685" h="282575">
                  <a:moveTo>
                    <a:pt x="90043" y="0"/>
                  </a:moveTo>
                  <a:lnTo>
                    <a:pt x="51657" y="18081"/>
                  </a:lnTo>
                  <a:lnTo>
                    <a:pt x="23368" y="49402"/>
                  </a:lnTo>
                  <a:lnTo>
                    <a:pt x="5826" y="91408"/>
                  </a:lnTo>
                  <a:lnTo>
                    <a:pt x="0" y="141223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0"/>
                  </a:lnTo>
                  <a:lnTo>
                    <a:pt x="93599" y="270890"/>
                  </a:lnTo>
                  <a:lnTo>
                    <a:pt x="77549" y="263717"/>
                  </a:lnTo>
                  <a:lnTo>
                    <a:pt x="63690" y="253793"/>
                  </a:lnTo>
                  <a:lnTo>
                    <a:pt x="35210" y="207547"/>
                  </a:lnTo>
                  <a:lnTo>
                    <a:pt x="26828" y="164633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05"/>
                  </a:lnTo>
                  <a:lnTo>
                    <a:pt x="94106" y="11429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43456" y="3337560"/>
              <a:ext cx="577595" cy="5791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28216" y="3384804"/>
              <a:ext cx="611124" cy="51358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02892" y="3377184"/>
              <a:ext cx="458724" cy="46177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748282" y="3214191"/>
            <a:ext cx="16967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41755" algn="l"/>
              </a:tabLst>
            </a:pPr>
            <a:r>
              <a:rPr dirty="0" baseline="-31746" sz="2625" spc="-225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baseline="-32407" sz="3600" spc="-225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-17460" sz="2625" spc="-225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dirty="0" sz="2400" spc="-150">
                <a:solidFill>
                  <a:srgbClr val="FFFFFF"/>
                </a:solidFill>
                <a:latin typeface="Cambria Math"/>
                <a:cs typeface="Cambria Math"/>
              </a:rPr>
              <a:t>−𝜂❑𝐶	</a:t>
            </a:r>
            <a:r>
              <a:rPr dirty="0" sz="2400" spc="8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502535" y="3668140"/>
            <a:ext cx="532765" cy="138430"/>
            <a:chOff x="2502535" y="3668140"/>
            <a:chExt cx="532765" cy="138430"/>
          </a:xfrm>
        </p:grpSpPr>
        <p:sp>
          <p:nvSpPr>
            <p:cNvPr id="58" name="object 58"/>
            <p:cNvSpPr/>
            <p:nvPr/>
          </p:nvSpPr>
          <p:spPr>
            <a:xfrm>
              <a:off x="2507107" y="3668140"/>
              <a:ext cx="528320" cy="123825"/>
            </a:xfrm>
            <a:custGeom>
              <a:avLst/>
              <a:gdLst/>
              <a:ahLst/>
              <a:cxnLst/>
              <a:rect l="l" t="t" r="r" b="b"/>
              <a:pathLst>
                <a:path w="528319" h="123825">
                  <a:moveTo>
                    <a:pt x="412459" y="37897"/>
                  </a:moveTo>
                  <a:lnTo>
                    <a:pt x="0" y="85978"/>
                  </a:lnTo>
                  <a:lnTo>
                    <a:pt x="4318" y="123824"/>
                  </a:lnTo>
                  <a:lnTo>
                    <a:pt x="416862" y="75747"/>
                  </a:lnTo>
                  <a:lnTo>
                    <a:pt x="412459" y="37897"/>
                  </a:lnTo>
                  <a:close/>
                </a:path>
                <a:path w="528319" h="123825">
                  <a:moveTo>
                    <a:pt x="506476" y="35686"/>
                  </a:moveTo>
                  <a:lnTo>
                    <a:pt x="431419" y="35686"/>
                  </a:lnTo>
                  <a:lnTo>
                    <a:pt x="435863" y="73532"/>
                  </a:lnTo>
                  <a:lnTo>
                    <a:pt x="416862" y="75747"/>
                  </a:lnTo>
                  <a:lnTo>
                    <a:pt x="421259" y="113537"/>
                  </a:lnTo>
                  <a:lnTo>
                    <a:pt x="528193" y="43560"/>
                  </a:lnTo>
                  <a:lnTo>
                    <a:pt x="506476" y="35686"/>
                  </a:lnTo>
                  <a:close/>
                </a:path>
                <a:path w="528319" h="123825">
                  <a:moveTo>
                    <a:pt x="431419" y="35686"/>
                  </a:moveTo>
                  <a:lnTo>
                    <a:pt x="412459" y="37897"/>
                  </a:lnTo>
                  <a:lnTo>
                    <a:pt x="416862" y="75747"/>
                  </a:lnTo>
                  <a:lnTo>
                    <a:pt x="435863" y="73532"/>
                  </a:lnTo>
                  <a:lnTo>
                    <a:pt x="431419" y="35686"/>
                  </a:lnTo>
                  <a:close/>
                </a:path>
                <a:path w="528319" h="123825">
                  <a:moveTo>
                    <a:pt x="408050" y="0"/>
                  </a:moveTo>
                  <a:lnTo>
                    <a:pt x="412459" y="37897"/>
                  </a:lnTo>
                  <a:lnTo>
                    <a:pt x="431419" y="35686"/>
                  </a:lnTo>
                  <a:lnTo>
                    <a:pt x="506476" y="35686"/>
                  </a:lnTo>
                  <a:lnTo>
                    <a:pt x="408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502535" y="3692524"/>
              <a:ext cx="307975" cy="113664"/>
            </a:xfrm>
            <a:custGeom>
              <a:avLst/>
              <a:gdLst/>
              <a:ahLst/>
              <a:cxnLst/>
              <a:rect l="l" t="t" r="r" b="b"/>
              <a:pathLst>
                <a:path w="307975" h="113664">
                  <a:moveTo>
                    <a:pt x="286131" y="35687"/>
                  </a:moveTo>
                  <a:lnTo>
                    <a:pt x="211073" y="35687"/>
                  </a:lnTo>
                  <a:lnTo>
                    <a:pt x="215391" y="73532"/>
                  </a:lnTo>
                  <a:lnTo>
                    <a:pt x="196516" y="75736"/>
                  </a:lnTo>
                  <a:lnTo>
                    <a:pt x="200913" y="113537"/>
                  </a:lnTo>
                  <a:lnTo>
                    <a:pt x="307847" y="43561"/>
                  </a:lnTo>
                  <a:lnTo>
                    <a:pt x="286131" y="35687"/>
                  </a:lnTo>
                  <a:close/>
                </a:path>
                <a:path w="307975" h="113664">
                  <a:moveTo>
                    <a:pt x="192114" y="37900"/>
                  </a:moveTo>
                  <a:lnTo>
                    <a:pt x="0" y="60325"/>
                  </a:lnTo>
                  <a:lnTo>
                    <a:pt x="4317" y="98170"/>
                  </a:lnTo>
                  <a:lnTo>
                    <a:pt x="196516" y="75736"/>
                  </a:lnTo>
                  <a:lnTo>
                    <a:pt x="192114" y="37900"/>
                  </a:lnTo>
                  <a:close/>
                </a:path>
                <a:path w="307975" h="113664">
                  <a:moveTo>
                    <a:pt x="211073" y="35687"/>
                  </a:moveTo>
                  <a:lnTo>
                    <a:pt x="192114" y="37900"/>
                  </a:lnTo>
                  <a:lnTo>
                    <a:pt x="196516" y="75736"/>
                  </a:lnTo>
                  <a:lnTo>
                    <a:pt x="215391" y="73532"/>
                  </a:lnTo>
                  <a:lnTo>
                    <a:pt x="211073" y="35687"/>
                  </a:lnTo>
                  <a:close/>
                </a:path>
                <a:path w="307975" h="113664">
                  <a:moveTo>
                    <a:pt x="187706" y="0"/>
                  </a:moveTo>
                  <a:lnTo>
                    <a:pt x="192114" y="37900"/>
                  </a:lnTo>
                  <a:lnTo>
                    <a:pt x="211073" y="35687"/>
                  </a:lnTo>
                  <a:lnTo>
                    <a:pt x="286131" y="35687"/>
                  </a:lnTo>
                  <a:lnTo>
                    <a:pt x="1877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859279" y="1644395"/>
            <a:ext cx="3877310" cy="9448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574040" marR="417195" indent="-147955">
              <a:lnSpc>
                <a:spcPct val="100000"/>
              </a:lnSpc>
              <a:spcBef>
                <a:spcPts val="180"/>
              </a:spcBef>
            </a:pP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Eventually,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minima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…..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149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Local</a:t>
            </a:r>
            <a:r>
              <a:rPr dirty="0" sz="4400" spc="-65"/>
              <a:t> </a:t>
            </a:r>
            <a:r>
              <a:rPr dirty="0" sz="4400"/>
              <a:t>Minima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289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Gradient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descent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never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guarantee </a:t>
            </a:r>
            <a:r>
              <a:rPr dirty="0" sz="2800" spc="-5">
                <a:latin typeface="Calibri"/>
                <a:cs typeface="Calibri"/>
              </a:rPr>
              <a:t>global</a:t>
            </a:r>
            <a:r>
              <a:rPr dirty="0" sz="2800" spc="-10">
                <a:latin typeface="Calibri"/>
                <a:cs typeface="Calibri"/>
              </a:rPr>
              <a:t> minima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7" y="2321051"/>
            <a:ext cx="4988063" cy="43388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867" y="4040251"/>
            <a:ext cx="2374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𝐶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297" y="5739180"/>
            <a:ext cx="468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latin typeface="Cambria Math"/>
                <a:cs typeface="Cambria Math"/>
              </a:rPr>
              <a:t>𝑤</a:t>
            </a:r>
            <a:r>
              <a:rPr dirty="0" baseline="-16260" sz="3075" spc="-89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0435" y="5698337"/>
            <a:ext cx="476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latin typeface="Cambria Math"/>
                <a:cs typeface="Cambria Math"/>
              </a:rPr>
              <a:t>𝑤</a:t>
            </a:r>
            <a:r>
              <a:rPr dirty="0" baseline="-16260" sz="3075" spc="-44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66359" y="2229611"/>
            <a:ext cx="2786380" cy="1295400"/>
            <a:chOff x="5166359" y="2229611"/>
            <a:chExt cx="2786380" cy="1295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279" y="2292095"/>
              <a:ext cx="2630424" cy="10713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6359" y="2229611"/>
              <a:ext cx="2785872" cy="1295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715" y="2331719"/>
              <a:ext cx="2511551" cy="9540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47715" y="2331720"/>
            <a:ext cx="2512060" cy="9544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2710" marR="252095">
              <a:lnSpc>
                <a:spcPct val="100699"/>
              </a:lnSpc>
              <a:spcBef>
                <a:spcPts val="15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initial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7100" sz="3075" spc="135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7100" sz="3075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66359" y="3832859"/>
            <a:ext cx="3977640" cy="1292860"/>
            <a:chOff x="5166359" y="3832859"/>
            <a:chExt cx="3977640" cy="129286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279" y="3893819"/>
              <a:ext cx="3681983" cy="1072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359" y="3832859"/>
              <a:ext cx="3977640" cy="1292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7715" y="3933443"/>
              <a:ext cx="3563112" cy="95554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47715" y="3933444"/>
            <a:ext cx="3563620" cy="9556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92710" marR="6350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minima,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53911" y="3348228"/>
            <a:ext cx="652780" cy="550545"/>
            <a:chOff x="6153911" y="3348228"/>
            <a:chExt cx="652780" cy="550545"/>
          </a:xfrm>
        </p:grpSpPr>
        <p:sp>
          <p:nvSpPr>
            <p:cNvPr id="19" name="object 19"/>
            <p:cNvSpPr/>
            <p:nvPr/>
          </p:nvSpPr>
          <p:spPr>
            <a:xfrm>
              <a:off x="6160007" y="3354324"/>
              <a:ext cx="640080" cy="538480"/>
            </a:xfrm>
            <a:custGeom>
              <a:avLst/>
              <a:gdLst/>
              <a:ahLst/>
              <a:cxnLst/>
              <a:rect l="l" t="t" r="r" b="b"/>
              <a:pathLst>
                <a:path w="640079" h="538479">
                  <a:moveTo>
                    <a:pt x="480060" y="0"/>
                  </a:moveTo>
                  <a:lnTo>
                    <a:pt x="160019" y="0"/>
                  </a:lnTo>
                  <a:lnTo>
                    <a:pt x="160019" y="268986"/>
                  </a:lnTo>
                  <a:lnTo>
                    <a:pt x="0" y="268986"/>
                  </a:lnTo>
                  <a:lnTo>
                    <a:pt x="320039" y="537971"/>
                  </a:lnTo>
                  <a:lnTo>
                    <a:pt x="640080" y="268986"/>
                  </a:lnTo>
                  <a:lnTo>
                    <a:pt x="480060" y="268986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60007" y="3354324"/>
              <a:ext cx="640080" cy="538480"/>
            </a:xfrm>
            <a:custGeom>
              <a:avLst/>
              <a:gdLst/>
              <a:ahLst/>
              <a:cxnLst/>
              <a:rect l="l" t="t" r="r" b="b"/>
              <a:pathLst>
                <a:path w="640079" h="538479">
                  <a:moveTo>
                    <a:pt x="0" y="268986"/>
                  </a:moveTo>
                  <a:lnTo>
                    <a:pt x="160019" y="268986"/>
                  </a:lnTo>
                  <a:lnTo>
                    <a:pt x="160019" y="0"/>
                  </a:lnTo>
                  <a:lnTo>
                    <a:pt x="480060" y="0"/>
                  </a:lnTo>
                  <a:lnTo>
                    <a:pt x="480060" y="268986"/>
                  </a:lnTo>
                  <a:lnTo>
                    <a:pt x="640080" y="268986"/>
                  </a:lnTo>
                  <a:lnTo>
                    <a:pt x="320039" y="537971"/>
                  </a:lnTo>
                  <a:lnTo>
                    <a:pt x="0" y="26898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08828" y="5036946"/>
            <a:ext cx="39020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Who is </a:t>
            </a:r>
            <a:r>
              <a:rPr dirty="0" sz="2400" spc="-10">
                <a:latin typeface="Calibri"/>
                <a:cs typeface="Calibri"/>
              </a:rPr>
              <a:t>Afraid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Non-Convex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Loss Functions?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9"/>
              </a:rPr>
              <a:t>http://videolectures.net/eml07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_lecun_wia/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0196" y="4764023"/>
            <a:ext cx="646430" cy="1049655"/>
            <a:chOff x="6140196" y="4764023"/>
            <a:chExt cx="646430" cy="1049655"/>
          </a:xfrm>
        </p:grpSpPr>
        <p:sp>
          <p:nvSpPr>
            <p:cNvPr id="3" name="object 3"/>
            <p:cNvSpPr/>
            <p:nvPr/>
          </p:nvSpPr>
          <p:spPr>
            <a:xfrm>
              <a:off x="6479286" y="5086349"/>
              <a:ext cx="0" cy="727710"/>
            </a:xfrm>
            <a:custGeom>
              <a:avLst/>
              <a:gdLst/>
              <a:ahLst/>
              <a:cxnLst/>
              <a:rect l="l" t="t" r="r" b="b"/>
              <a:pathLst>
                <a:path w="0" h="727710">
                  <a:moveTo>
                    <a:pt x="0" y="0"/>
                  </a:moveTo>
                  <a:lnTo>
                    <a:pt x="0" y="727087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46292" y="4770119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5" h="632460">
                  <a:moveTo>
                    <a:pt x="316992" y="0"/>
                  </a:moveTo>
                  <a:lnTo>
                    <a:pt x="270135" y="3429"/>
                  </a:lnTo>
                  <a:lnTo>
                    <a:pt x="225417" y="13390"/>
                  </a:lnTo>
                  <a:lnTo>
                    <a:pt x="183328" y="29395"/>
                  </a:lnTo>
                  <a:lnTo>
                    <a:pt x="144358" y="50952"/>
                  </a:lnTo>
                  <a:lnTo>
                    <a:pt x="108996" y="77574"/>
                  </a:lnTo>
                  <a:lnTo>
                    <a:pt x="77731" y="108769"/>
                  </a:lnTo>
                  <a:lnTo>
                    <a:pt x="51053" y="144050"/>
                  </a:lnTo>
                  <a:lnTo>
                    <a:pt x="29451" y="182925"/>
                  </a:lnTo>
                  <a:lnTo>
                    <a:pt x="13416" y="224907"/>
                  </a:lnTo>
                  <a:lnTo>
                    <a:pt x="3435" y="269505"/>
                  </a:lnTo>
                  <a:lnTo>
                    <a:pt x="0" y="316229"/>
                  </a:lnTo>
                  <a:lnTo>
                    <a:pt x="3435" y="362954"/>
                  </a:lnTo>
                  <a:lnTo>
                    <a:pt x="13416" y="407552"/>
                  </a:lnTo>
                  <a:lnTo>
                    <a:pt x="29451" y="449534"/>
                  </a:lnTo>
                  <a:lnTo>
                    <a:pt x="51053" y="488409"/>
                  </a:lnTo>
                  <a:lnTo>
                    <a:pt x="77731" y="523690"/>
                  </a:lnTo>
                  <a:lnTo>
                    <a:pt x="108996" y="554885"/>
                  </a:lnTo>
                  <a:lnTo>
                    <a:pt x="144358" y="581507"/>
                  </a:lnTo>
                  <a:lnTo>
                    <a:pt x="183328" y="603064"/>
                  </a:lnTo>
                  <a:lnTo>
                    <a:pt x="225417" y="619069"/>
                  </a:lnTo>
                  <a:lnTo>
                    <a:pt x="270135" y="629030"/>
                  </a:lnTo>
                  <a:lnTo>
                    <a:pt x="316992" y="632459"/>
                  </a:lnTo>
                  <a:lnTo>
                    <a:pt x="363820" y="629030"/>
                  </a:lnTo>
                  <a:lnTo>
                    <a:pt x="408520" y="619069"/>
                  </a:lnTo>
                  <a:lnTo>
                    <a:pt x="450600" y="603064"/>
                  </a:lnTo>
                  <a:lnTo>
                    <a:pt x="489569" y="581507"/>
                  </a:lnTo>
                  <a:lnTo>
                    <a:pt x="524936" y="554885"/>
                  </a:lnTo>
                  <a:lnTo>
                    <a:pt x="556209" y="523690"/>
                  </a:lnTo>
                  <a:lnTo>
                    <a:pt x="582898" y="488409"/>
                  </a:lnTo>
                  <a:lnTo>
                    <a:pt x="604511" y="449534"/>
                  </a:lnTo>
                  <a:lnTo>
                    <a:pt x="620557" y="407552"/>
                  </a:lnTo>
                  <a:lnTo>
                    <a:pt x="630545" y="362954"/>
                  </a:lnTo>
                  <a:lnTo>
                    <a:pt x="633984" y="316229"/>
                  </a:lnTo>
                  <a:lnTo>
                    <a:pt x="630545" y="269505"/>
                  </a:lnTo>
                  <a:lnTo>
                    <a:pt x="620557" y="224907"/>
                  </a:lnTo>
                  <a:lnTo>
                    <a:pt x="604511" y="182925"/>
                  </a:lnTo>
                  <a:lnTo>
                    <a:pt x="582898" y="144050"/>
                  </a:lnTo>
                  <a:lnTo>
                    <a:pt x="556209" y="108769"/>
                  </a:lnTo>
                  <a:lnTo>
                    <a:pt x="524936" y="77574"/>
                  </a:lnTo>
                  <a:lnTo>
                    <a:pt x="489569" y="50952"/>
                  </a:lnTo>
                  <a:lnTo>
                    <a:pt x="450600" y="29395"/>
                  </a:lnTo>
                  <a:lnTo>
                    <a:pt x="408520" y="13390"/>
                  </a:lnTo>
                  <a:lnTo>
                    <a:pt x="363820" y="3429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46292" y="4770119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5" h="632460">
                  <a:moveTo>
                    <a:pt x="0" y="316229"/>
                  </a:moveTo>
                  <a:lnTo>
                    <a:pt x="3435" y="269505"/>
                  </a:lnTo>
                  <a:lnTo>
                    <a:pt x="13416" y="224907"/>
                  </a:lnTo>
                  <a:lnTo>
                    <a:pt x="29451" y="182925"/>
                  </a:lnTo>
                  <a:lnTo>
                    <a:pt x="51053" y="144050"/>
                  </a:lnTo>
                  <a:lnTo>
                    <a:pt x="77731" y="108769"/>
                  </a:lnTo>
                  <a:lnTo>
                    <a:pt x="108996" y="77574"/>
                  </a:lnTo>
                  <a:lnTo>
                    <a:pt x="144358" y="50952"/>
                  </a:lnTo>
                  <a:lnTo>
                    <a:pt x="183328" y="29395"/>
                  </a:lnTo>
                  <a:lnTo>
                    <a:pt x="225417" y="13390"/>
                  </a:lnTo>
                  <a:lnTo>
                    <a:pt x="270135" y="3429"/>
                  </a:lnTo>
                  <a:lnTo>
                    <a:pt x="316992" y="0"/>
                  </a:lnTo>
                  <a:lnTo>
                    <a:pt x="363820" y="3429"/>
                  </a:lnTo>
                  <a:lnTo>
                    <a:pt x="408520" y="13390"/>
                  </a:lnTo>
                  <a:lnTo>
                    <a:pt x="450600" y="29395"/>
                  </a:lnTo>
                  <a:lnTo>
                    <a:pt x="489569" y="50952"/>
                  </a:lnTo>
                  <a:lnTo>
                    <a:pt x="524936" y="77574"/>
                  </a:lnTo>
                  <a:lnTo>
                    <a:pt x="556209" y="108769"/>
                  </a:lnTo>
                  <a:lnTo>
                    <a:pt x="582898" y="144050"/>
                  </a:lnTo>
                  <a:lnTo>
                    <a:pt x="604511" y="182925"/>
                  </a:lnTo>
                  <a:lnTo>
                    <a:pt x="620557" y="224907"/>
                  </a:lnTo>
                  <a:lnTo>
                    <a:pt x="630545" y="269505"/>
                  </a:lnTo>
                  <a:lnTo>
                    <a:pt x="633984" y="316229"/>
                  </a:lnTo>
                  <a:lnTo>
                    <a:pt x="630545" y="362954"/>
                  </a:lnTo>
                  <a:lnTo>
                    <a:pt x="620557" y="407552"/>
                  </a:lnTo>
                  <a:lnTo>
                    <a:pt x="604511" y="449534"/>
                  </a:lnTo>
                  <a:lnTo>
                    <a:pt x="582898" y="488409"/>
                  </a:lnTo>
                  <a:lnTo>
                    <a:pt x="556209" y="523690"/>
                  </a:lnTo>
                  <a:lnTo>
                    <a:pt x="524936" y="554885"/>
                  </a:lnTo>
                  <a:lnTo>
                    <a:pt x="489569" y="581507"/>
                  </a:lnTo>
                  <a:lnTo>
                    <a:pt x="450600" y="603064"/>
                  </a:lnTo>
                  <a:lnTo>
                    <a:pt x="408520" y="619069"/>
                  </a:lnTo>
                  <a:lnTo>
                    <a:pt x="363820" y="629030"/>
                  </a:lnTo>
                  <a:lnTo>
                    <a:pt x="316992" y="632459"/>
                  </a:lnTo>
                  <a:lnTo>
                    <a:pt x="270135" y="629030"/>
                  </a:lnTo>
                  <a:lnTo>
                    <a:pt x="225417" y="619069"/>
                  </a:lnTo>
                  <a:lnTo>
                    <a:pt x="183328" y="603064"/>
                  </a:lnTo>
                  <a:lnTo>
                    <a:pt x="144358" y="581507"/>
                  </a:lnTo>
                  <a:lnTo>
                    <a:pt x="108996" y="554885"/>
                  </a:lnTo>
                  <a:lnTo>
                    <a:pt x="77731" y="523690"/>
                  </a:lnTo>
                  <a:lnTo>
                    <a:pt x="51053" y="488409"/>
                  </a:lnTo>
                  <a:lnTo>
                    <a:pt x="29451" y="449534"/>
                  </a:lnTo>
                  <a:lnTo>
                    <a:pt x="13416" y="407552"/>
                  </a:lnTo>
                  <a:lnTo>
                    <a:pt x="3435" y="362954"/>
                  </a:lnTo>
                  <a:lnTo>
                    <a:pt x="0" y="3162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543805" y="4063746"/>
            <a:ext cx="0" cy="1762760"/>
          </a:xfrm>
          <a:custGeom>
            <a:avLst/>
            <a:gdLst/>
            <a:ahLst/>
            <a:cxnLst/>
            <a:rect l="l" t="t" r="r" b="b"/>
            <a:pathLst>
              <a:path w="0" h="1762760">
                <a:moveTo>
                  <a:pt x="0" y="0"/>
                </a:moveTo>
                <a:lnTo>
                  <a:pt x="0" y="176260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07970" y="4051553"/>
            <a:ext cx="0" cy="1762760"/>
          </a:xfrm>
          <a:custGeom>
            <a:avLst/>
            <a:gdLst/>
            <a:ahLst/>
            <a:cxnLst/>
            <a:rect l="l" t="t" r="r" b="b"/>
            <a:pathLst>
              <a:path w="0" h="1762760">
                <a:moveTo>
                  <a:pt x="0" y="0"/>
                </a:moveTo>
                <a:lnTo>
                  <a:pt x="0" y="1762607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3782" y="2964942"/>
            <a:ext cx="0" cy="2880360"/>
          </a:xfrm>
          <a:custGeom>
            <a:avLst/>
            <a:gdLst/>
            <a:ahLst/>
            <a:cxnLst/>
            <a:rect l="l" t="t" r="r" b="b"/>
            <a:pathLst>
              <a:path w="0" h="2880360">
                <a:moveTo>
                  <a:pt x="0" y="0"/>
                </a:moveTo>
                <a:lnTo>
                  <a:pt x="0" y="288005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11480" y="1801367"/>
            <a:ext cx="8428355" cy="4363085"/>
            <a:chOff x="411480" y="1801367"/>
            <a:chExt cx="8428355" cy="4363085"/>
          </a:xfrm>
        </p:grpSpPr>
        <p:sp>
          <p:nvSpPr>
            <p:cNvPr id="10" name="object 10"/>
            <p:cNvSpPr/>
            <p:nvPr/>
          </p:nvSpPr>
          <p:spPr>
            <a:xfrm>
              <a:off x="1409700" y="5718047"/>
              <a:ext cx="677545" cy="192405"/>
            </a:xfrm>
            <a:custGeom>
              <a:avLst/>
              <a:gdLst/>
              <a:ahLst/>
              <a:cxnLst/>
              <a:rect l="l" t="t" r="r" b="b"/>
              <a:pathLst>
                <a:path w="677544" h="192404">
                  <a:moveTo>
                    <a:pt x="485013" y="0"/>
                  </a:moveTo>
                  <a:lnTo>
                    <a:pt x="485013" y="192023"/>
                  </a:lnTo>
                  <a:lnTo>
                    <a:pt x="613029" y="128015"/>
                  </a:lnTo>
                  <a:lnTo>
                    <a:pt x="517017" y="128015"/>
                  </a:lnTo>
                  <a:lnTo>
                    <a:pt x="517017" y="64007"/>
                  </a:lnTo>
                  <a:lnTo>
                    <a:pt x="613029" y="64007"/>
                  </a:lnTo>
                  <a:lnTo>
                    <a:pt x="485013" y="0"/>
                  </a:lnTo>
                  <a:close/>
                </a:path>
                <a:path w="677544" h="192404">
                  <a:moveTo>
                    <a:pt x="485013" y="64007"/>
                  </a:moveTo>
                  <a:lnTo>
                    <a:pt x="0" y="64007"/>
                  </a:lnTo>
                  <a:lnTo>
                    <a:pt x="0" y="128015"/>
                  </a:lnTo>
                  <a:lnTo>
                    <a:pt x="485013" y="128015"/>
                  </a:lnTo>
                  <a:lnTo>
                    <a:pt x="485013" y="64007"/>
                  </a:lnTo>
                  <a:close/>
                </a:path>
                <a:path w="677544" h="192404">
                  <a:moveTo>
                    <a:pt x="613029" y="64007"/>
                  </a:moveTo>
                  <a:lnTo>
                    <a:pt x="517017" y="64007"/>
                  </a:lnTo>
                  <a:lnTo>
                    <a:pt x="517017" y="128015"/>
                  </a:lnTo>
                  <a:lnTo>
                    <a:pt x="613029" y="128015"/>
                  </a:lnTo>
                  <a:lnTo>
                    <a:pt x="677037" y="96011"/>
                  </a:lnTo>
                  <a:lnTo>
                    <a:pt x="613029" y="640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456" y="1909571"/>
              <a:ext cx="7915909" cy="4208145"/>
            </a:xfrm>
            <a:custGeom>
              <a:avLst/>
              <a:gdLst/>
              <a:ahLst/>
              <a:cxnLst/>
              <a:rect l="l" t="t" r="r" b="b"/>
              <a:pathLst>
                <a:path w="7915909" h="4208145">
                  <a:moveTo>
                    <a:pt x="0" y="0"/>
                  </a:moveTo>
                  <a:lnTo>
                    <a:pt x="12877" y="53526"/>
                  </a:lnTo>
                  <a:lnTo>
                    <a:pt x="26276" y="106786"/>
                  </a:lnTo>
                  <a:lnTo>
                    <a:pt x="40195" y="159768"/>
                  </a:lnTo>
                  <a:lnTo>
                    <a:pt x="54631" y="212463"/>
                  </a:lnTo>
                  <a:lnTo>
                    <a:pt x="69582" y="264860"/>
                  </a:lnTo>
                  <a:lnTo>
                    <a:pt x="85044" y="316948"/>
                  </a:lnTo>
                  <a:lnTo>
                    <a:pt x="101016" y="368718"/>
                  </a:lnTo>
                  <a:lnTo>
                    <a:pt x="117494" y="420158"/>
                  </a:lnTo>
                  <a:lnTo>
                    <a:pt x="134477" y="471259"/>
                  </a:lnTo>
                  <a:lnTo>
                    <a:pt x="151961" y="522010"/>
                  </a:lnTo>
                  <a:lnTo>
                    <a:pt x="169944" y="572400"/>
                  </a:lnTo>
                  <a:lnTo>
                    <a:pt x="188423" y="622420"/>
                  </a:lnTo>
                  <a:lnTo>
                    <a:pt x="207397" y="672058"/>
                  </a:lnTo>
                  <a:lnTo>
                    <a:pt x="226862" y="721304"/>
                  </a:lnTo>
                  <a:lnTo>
                    <a:pt x="246815" y="770149"/>
                  </a:lnTo>
                  <a:lnTo>
                    <a:pt x="267255" y="818580"/>
                  </a:lnTo>
                  <a:lnTo>
                    <a:pt x="288179" y="866589"/>
                  </a:lnTo>
                  <a:lnTo>
                    <a:pt x="309583" y="914165"/>
                  </a:lnTo>
                  <a:lnTo>
                    <a:pt x="331466" y="961297"/>
                  </a:lnTo>
                  <a:lnTo>
                    <a:pt x="353825" y="1007974"/>
                  </a:lnTo>
                  <a:lnTo>
                    <a:pt x="376657" y="1054188"/>
                  </a:lnTo>
                  <a:lnTo>
                    <a:pt x="399961" y="1099926"/>
                  </a:lnTo>
                  <a:lnTo>
                    <a:pt x="423732" y="1145179"/>
                  </a:lnTo>
                  <a:lnTo>
                    <a:pt x="447969" y="1189935"/>
                  </a:lnTo>
                  <a:lnTo>
                    <a:pt x="472669" y="1234186"/>
                  </a:lnTo>
                  <a:lnTo>
                    <a:pt x="497830" y="1277920"/>
                  </a:lnTo>
                  <a:lnTo>
                    <a:pt x="523449" y="1321128"/>
                  </a:lnTo>
                  <a:lnTo>
                    <a:pt x="549523" y="1363797"/>
                  </a:lnTo>
                  <a:lnTo>
                    <a:pt x="576050" y="1405919"/>
                  </a:lnTo>
                  <a:lnTo>
                    <a:pt x="603027" y="1447483"/>
                  </a:lnTo>
                  <a:lnTo>
                    <a:pt x="630452" y="1488478"/>
                  </a:lnTo>
                  <a:lnTo>
                    <a:pt x="658322" y="1528893"/>
                  </a:lnTo>
                  <a:lnTo>
                    <a:pt x="686635" y="1568720"/>
                  </a:lnTo>
                  <a:lnTo>
                    <a:pt x="715388" y="1607946"/>
                  </a:lnTo>
                  <a:lnTo>
                    <a:pt x="744578" y="1646562"/>
                  </a:lnTo>
                  <a:lnTo>
                    <a:pt x="774203" y="1684558"/>
                  </a:lnTo>
                  <a:lnTo>
                    <a:pt x="804261" y="1721922"/>
                  </a:lnTo>
                  <a:lnTo>
                    <a:pt x="834748" y="1758645"/>
                  </a:lnTo>
                  <a:lnTo>
                    <a:pt x="865662" y="1794715"/>
                  </a:lnTo>
                  <a:lnTo>
                    <a:pt x="897001" y="1830124"/>
                  </a:lnTo>
                  <a:lnTo>
                    <a:pt x="928762" y="1864859"/>
                  </a:lnTo>
                  <a:lnTo>
                    <a:pt x="960943" y="1898912"/>
                  </a:lnTo>
                  <a:lnTo>
                    <a:pt x="993540" y="1932271"/>
                  </a:lnTo>
                  <a:lnTo>
                    <a:pt x="1026552" y="1964925"/>
                  </a:lnTo>
                  <a:lnTo>
                    <a:pt x="1059976" y="1996866"/>
                  </a:lnTo>
                  <a:lnTo>
                    <a:pt x="1093809" y="2028081"/>
                  </a:lnTo>
                  <a:lnTo>
                    <a:pt x="1128048" y="2058562"/>
                  </a:lnTo>
                  <a:lnTo>
                    <a:pt x="1162692" y="2088296"/>
                  </a:lnTo>
                  <a:lnTo>
                    <a:pt x="1197737" y="2117275"/>
                  </a:lnTo>
                  <a:lnTo>
                    <a:pt x="1233181" y="2145487"/>
                  </a:lnTo>
                  <a:lnTo>
                    <a:pt x="1269021" y="2172922"/>
                  </a:lnTo>
                  <a:lnTo>
                    <a:pt x="1305256" y="2199570"/>
                  </a:lnTo>
                  <a:lnTo>
                    <a:pt x="1341882" y="2225421"/>
                  </a:lnTo>
                  <a:lnTo>
                    <a:pt x="1379217" y="2250426"/>
                  </a:lnTo>
                  <a:lnTo>
                    <a:pt x="1417574" y="2274543"/>
                  </a:lnTo>
                  <a:lnTo>
                    <a:pt x="1456917" y="2297787"/>
                  </a:lnTo>
                  <a:lnTo>
                    <a:pt x="1497211" y="2320175"/>
                  </a:lnTo>
                  <a:lnTo>
                    <a:pt x="1538421" y="2341721"/>
                  </a:lnTo>
                  <a:lnTo>
                    <a:pt x="1580511" y="2362443"/>
                  </a:lnTo>
                  <a:lnTo>
                    <a:pt x="1623446" y="2382355"/>
                  </a:lnTo>
                  <a:lnTo>
                    <a:pt x="1667191" y="2401474"/>
                  </a:lnTo>
                  <a:lnTo>
                    <a:pt x="1711711" y="2419815"/>
                  </a:lnTo>
                  <a:lnTo>
                    <a:pt x="1756970" y="2437394"/>
                  </a:lnTo>
                  <a:lnTo>
                    <a:pt x="1802933" y="2454228"/>
                  </a:lnTo>
                  <a:lnTo>
                    <a:pt x="1849565" y="2470332"/>
                  </a:lnTo>
                  <a:lnTo>
                    <a:pt x="1896831" y="2485722"/>
                  </a:lnTo>
                  <a:lnTo>
                    <a:pt x="1944695" y="2500413"/>
                  </a:lnTo>
                  <a:lnTo>
                    <a:pt x="1993122" y="2514422"/>
                  </a:lnTo>
                  <a:lnTo>
                    <a:pt x="2042078" y="2527765"/>
                  </a:lnTo>
                  <a:lnTo>
                    <a:pt x="2091526" y="2540457"/>
                  </a:lnTo>
                  <a:lnTo>
                    <a:pt x="2141431" y="2552514"/>
                  </a:lnTo>
                  <a:lnTo>
                    <a:pt x="2191759" y="2563953"/>
                  </a:lnTo>
                  <a:lnTo>
                    <a:pt x="2242473" y="2574788"/>
                  </a:lnTo>
                  <a:lnTo>
                    <a:pt x="2293539" y="2585036"/>
                  </a:lnTo>
                  <a:lnTo>
                    <a:pt x="2344922" y="2594713"/>
                  </a:lnTo>
                  <a:lnTo>
                    <a:pt x="2396586" y="2603835"/>
                  </a:lnTo>
                  <a:lnTo>
                    <a:pt x="2448496" y="2612416"/>
                  </a:lnTo>
                  <a:lnTo>
                    <a:pt x="2500617" y="2620474"/>
                  </a:lnTo>
                  <a:lnTo>
                    <a:pt x="2552913" y="2628025"/>
                  </a:lnTo>
                  <a:lnTo>
                    <a:pt x="2605349" y="2635083"/>
                  </a:lnTo>
                  <a:lnTo>
                    <a:pt x="2657890" y="2641665"/>
                  </a:lnTo>
                  <a:lnTo>
                    <a:pt x="2710501" y="2647786"/>
                  </a:lnTo>
                  <a:lnTo>
                    <a:pt x="2763147" y="2653464"/>
                  </a:lnTo>
                  <a:lnTo>
                    <a:pt x="2815792" y="2658712"/>
                  </a:lnTo>
                  <a:lnTo>
                    <a:pt x="2868401" y="2663548"/>
                  </a:lnTo>
                  <a:lnTo>
                    <a:pt x="2920938" y="2667988"/>
                  </a:lnTo>
                  <a:lnTo>
                    <a:pt x="2973370" y="2672046"/>
                  </a:lnTo>
                  <a:lnTo>
                    <a:pt x="3025659" y="2675739"/>
                  </a:lnTo>
                  <a:lnTo>
                    <a:pt x="3077771" y="2679083"/>
                  </a:lnTo>
                  <a:lnTo>
                    <a:pt x="3129672" y="2682093"/>
                  </a:lnTo>
                  <a:lnTo>
                    <a:pt x="3181325" y="2684786"/>
                  </a:lnTo>
                  <a:lnTo>
                    <a:pt x="3232695" y="2687177"/>
                  </a:lnTo>
                  <a:lnTo>
                    <a:pt x="3283747" y="2689282"/>
                  </a:lnTo>
                  <a:lnTo>
                    <a:pt x="3334446" y="2691118"/>
                  </a:lnTo>
                  <a:lnTo>
                    <a:pt x="3384756" y="2692699"/>
                  </a:lnTo>
                  <a:lnTo>
                    <a:pt x="3434643" y="2694042"/>
                  </a:lnTo>
                  <a:lnTo>
                    <a:pt x="3484071" y="2695163"/>
                  </a:lnTo>
                  <a:lnTo>
                    <a:pt x="3533005" y="2696077"/>
                  </a:lnTo>
                  <a:lnTo>
                    <a:pt x="3581409" y="2696801"/>
                  </a:lnTo>
                  <a:lnTo>
                    <a:pt x="3629249" y="2697350"/>
                  </a:lnTo>
                  <a:lnTo>
                    <a:pt x="3676489" y="2697740"/>
                  </a:lnTo>
                  <a:lnTo>
                    <a:pt x="3723093" y="2697986"/>
                  </a:lnTo>
                  <a:lnTo>
                    <a:pt x="3769028" y="2698106"/>
                  </a:lnTo>
                  <a:lnTo>
                    <a:pt x="3814256" y="2698114"/>
                  </a:lnTo>
                  <a:lnTo>
                    <a:pt x="3858744" y="2698027"/>
                  </a:lnTo>
                  <a:lnTo>
                    <a:pt x="3902455" y="2697860"/>
                  </a:lnTo>
                  <a:lnTo>
                    <a:pt x="3953470" y="2698814"/>
                  </a:lnTo>
                  <a:lnTo>
                    <a:pt x="4004457" y="2702063"/>
                  </a:lnTo>
                  <a:lnTo>
                    <a:pt x="4055396" y="2707500"/>
                  </a:lnTo>
                  <a:lnTo>
                    <a:pt x="4106262" y="2715020"/>
                  </a:lnTo>
                  <a:lnTo>
                    <a:pt x="4157034" y="2724518"/>
                  </a:lnTo>
                  <a:lnTo>
                    <a:pt x="4207689" y="2735886"/>
                  </a:lnTo>
                  <a:lnTo>
                    <a:pt x="4258204" y="2749020"/>
                  </a:lnTo>
                  <a:lnTo>
                    <a:pt x="4308557" y="2763813"/>
                  </a:lnTo>
                  <a:lnTo>
                    <a:pt x="4358725" y="2780161"/>
                  </a:lnTo>
                  <a:lnTo>
                    <a:pt x="4408686" y="2797956"/>
                  </a:lnTo>
                  <a:lnTo>
                    <a:pt x="4458416" y="2817093"/>
                  </a:lnTo>
                  <a:lnTo>
                    <a:pt x="4507894" y="2837466"/>
                  </a:lnTo>
                  <a:lnTo>
                    <a:pt x="4557097" y="2858970"/>
                  </a:lnTo>
                  <a:lnTo>
                    <a:pt x="4606002" y="2881499"/>
                  </a:lnTo>
                  <a:lnTo>
                    <a:pt x="4654587" y="2904946"/>
                  </a:lnTo>
                  <a:lnTo>
                    <a:pt x="4702829" y="2929206"/>
                  </a:lnTo>
                  <a:lnTo>
                    <a:pt x="4750705" y="2954173"/>
                  </a:lnTo>
                  <a:lnTo>
                    <a:pt x="4798194" y="2979742"/>
                  </a:lnTo>
                  <a:lnTo>
                    <a:pt x="4845271" y="3005805"/>
                  </a:lnTo>
                  <a:lnTo>
                    <a:pt x="4891915" y="3032259"/>
                  </a:lnTo>
                  <a:lnTo>
                    <a:pt x="4938104" y="3058996"/>
                  </a:lnTo>
                  <a:lnTo>
                    <a:pt x="4983814" y="3085911"/>
                  </a:lnTo>
                  <a:lnTo>
                    <a:pt x="5029023" y="3112899"/>
                  </a:lnTo>
                  <a:lnTo>
                    <a:pt x="5073708" y="3139852"/>
                  </a:lnTo>
                  <a:lnTo>
                    <a:pt x="5117847" y="3166666"/>
                  </a:lnTo>
                  <a:lnTo>
                    <a:pt x="5161418" y="3193235"/>
                  </a:lnTo>
                  <a:lnTo>
                    <a:pt x="5204397" y="3219453"/>
                  </a:lnTo>
                  <a:lnTo>
                    <a:pt x="5246761" y="3245213"/>
                  </a:lnTo>
                  <a:lnTo>
                    <a:pt x="5288490" y="3270410"/>
                  </a:lnTo>
                  <a:lnTo>
                    <a:pt x="5329559" y="3294939"/>
                  </a:lnTo>
                  <a:lnTo>
                    <a:pt x="5369947" y="3318693"/>
                  </a:lnTo>
                  <a:lnTo>
                    <a:pt x="5409630" y="3341567"/>
                  </a:lnTo>
                  <a:lnTo>
                    <a:pt x="5448586" y="3363455"/>
                  </a:lnTo>
                  <a:lnTo>
                    <a:pt x="5486793" y="3384251"/>
                  </a:lnTo>
                  <a:lnTo>
                    <a:pt x="5524228" y="3403848"/>
                  </a:lnTo>
                  <a:lnTo>
                    <a:pt x="5560868" y="3422143"/>
                  </a:lnTo>
                  <a:lnTo>
                    <a:pt x="5596691" y="3439027"/>
                  </a:lnTo>
                  <a:lnTo>
                    <a:pt x="5631674" y="3454396"/>
                  </a:lnTo>
                  <a:lnTo>
                    <a:pt x="5699031" y="3480165"/>
                  </a:lnTo>
                  <a:lnTo>
                    <a:pt x="5762757" y="3498603"/>
                  </a:lnTo>
                  <a:lnTo>
                    <a:pt x="5822672" y="3508862"/>
                  </a:lnTo>
                  <a:lnTo>
                    <a:pt x="5851144" y="3510661"/>
                  </a:lnTo>
                  <a:lnTo>
                    <a:pt x="5901387" y="3508842"/>
                  </a:lnTo>
                  <a:lnTo>
                    <a:pt x="5947422" y="3501322"/>
                  </a:lnTo>
                  <a:lnTo>
                    <a:pt x="5989506" y="3488525"/>
                  </a:lnTo>
                  <a:lnTo>
                    <a:pt x="6027898" y="3470877"/>
                  </a:lnTo>
                  <a:lnTo>
                    <a:pt x="6062859" y="3448804"/>
                  </a:lnTo>
                  <a:lnTo>
                    <a:pt x="6094646" y="3422731"/>
                  </a:lnTo>
                  <a:lnTo>
                    <a:pt x="6123520" y="3393084"/>
                  </a:lnTo>
                  <a:lnTo>
                    <a:pt x="6149739" y="3360288"/>
                  </a:lnTo>
                  <a:lnTo>
                    <a:pt x="6173563" y="3324769"/>
                  </a:lnTo>
                  <a:lnTo>
                    <a:pt x="6195251" y="3286953"/>
                  </a:lnTo>
                  <a:lnTo>
                    <a:pt x="6215062" y="3247265"/>
                  </a:lnTo>
                  <a:lnTo>
                    <a:pt x="6233255" y="3206130"/>
                  </a:lnTo>
                  <a:lnTo>
                    <a:pt x="6250089" y="3163975"/>
                  </a:lnTo>
                  <a:lnTo>
                    <a:pt x="6265824" y="3121226"/>
                  </a:lnTo>
                  <a:lnTo>
                    <a:pt x="6280719" y="3078306"/>
                  </a:lnTo>
                  <a:lnTo>
                    <a:pt x="6295032" y="3035643"/>
                  </a:lnTo>
                  <a:lnTo>
                    <a:pt x="6309024" y="2993661"/>
                  </a:lnTo>
                  <a:lnTo>
                    <a:pt x="6322952" y="2952787"/>
                  </a:lnTo>
                  <a:lnTo>
                    <a:pt x="6337078" y="2913446"/>
                  </a:lnTo>
                  <a:lnTo>
                    <a:pt x="6351659" y="2876063"/>
                  </a:lnTo>
                  <a:lnTo>
                    <a:pt x="6366954" y="2841065"/>
                  </a:lnTo>
                  <a:lnTo>
                    <a:pt x="6400727" y="2779922"/>
                  </a:lnTo>
                  <a:lnTo>
                    <a:pt x="6444827" y="2721852"/>
                  </a:lnTo>
                  <a:lnTo>
                    <a:pt x="6467511" y="2686247"/>
                  </a:lnTo>
                  <a:lnTo>
                    <a:pt x="6488144" y="2648622"/>
                  </a:lnTo>
                  <a:lnTo>
                    <a:pt x="6507097" y="2609785"/>
                  </a:lnTo>
                  <a:lnTo>
                    <a:pt x="6524737" y="2570544"/>
                  </a:lnTo>
                  <a:lnTo>
                    <a:pt x="6541436" y="2531707"/>
                  </a:lnTo>
                  <a:lnTo>
                    <a:pt x="6557561" y="2494082"/>
                  </a:lnTo>
                  <a:lnTo>
                    <a:pt x="6573482" y="2458477"/>
                  </a:lnTo>
                  <a:lnTo>
                    <a:pt x="6606191" y="2396558"/>
                  </a:lnTo>
                  <a:lnTo>
                    <a:pt x="6642518" y="2352416"/>
                  </a:lnTo>
                  <a:lnTo>
                    <a:pt x="6685418" y="2332513"/>
                  </a:lnTo>
                  <a:lnTo>
                    <a:pt x="6710256" y="2333672"/>
                  </a:lnTo>
                  <a:lnTo>
                    <a:pt x="6768555" y="2362248"/>
                  </a:lnTo>
                  <a:lnTo>
                    <a:pt x="6802755" y="2391283"/>
                  </a:lnTo>
                  <a:lnTo>
                    <a:pt x="6840354" y="2432262"/>
                  </a:lnTo>
                  <a:lnTo>
                    <a:pt x="6882571" y="2487318"/>
                  </a:lnTo>
                  <a:lnTo>
                    <a:pt x="6905225" y="2519619"/>
                  </a:lnTo>
                  <a:lnTo>
                    <a:pt x="6928812" y="2554834"/>
                  </a:lnTo>
                  <a:lnTo>
                    <a:pt x="6953257" y="2592762"/>
                  </a:lnTo>
                  <a:lnTo>
                    <a:pt x="6978485" y="2633199"/>
                  </a:lnTo>
                  <a:lnTo>
                    <a:pt x="7004424" y="2675945"/>
                  </a:lnTo>
                  <a:lnTo>
                    <a:pt x="7030998" y="2720799"/>
                  </a:lnTo>
                  <a:lnTo>
                    <a:pt x="7058134" y="2767557"/>
                  </a:lnTo>
                  <a:lnTo>
                    <a:pt x="7085758" y="2816019"/>
                  </a:lnTo>
                  <a:lnTo>
                    <a:pt x="7113795" y="2865982"/>
                  </a:lnTo>
                  <a:lnTo>
                    <a:pt x="7142172" y="2917246"/>
                  </a:lnTo>
                  <a:lnTo>
                    <a:pt x="7170814" y="2969608"/>
                  </a:lnTo>
                  <a:lnTo>
                    <a:pt x="7199648" y="3022867"/>
                  </a:lnTo>
                  <a:lnTo>
                    <a:pt x="7228599" y="3076821"/>
                  </a:lnTo>
                  <a:lnTo>
                    <a:pt x="7257593" y="3131268"/>
                  </a:lnTo>
                  <a:lnTo>
                    <a:pt x="7286556" y="3186007"/>
                  </a:lnTo>
                  <a:lnTo>
                    <a:pt x="7315414" y="3240835"/>
                  </a:lnTo>
                  <a:lnTo>
                    <a:pt x="7344094" y="3295552"/>
                  </a:lnTo>
                  <a:lnTo>
                    <a:pt x="7372520" y="3349955"/>
                  </a:lnTo>
                  <a:lnTo>
                    <a:pt x="7400619" y="3403843"/>
                  </a:lnTo>
                  <a:lnTo>
                    <a:pt x="7428317" y="3457015"/>
                  </a:lnTo>
                  <a:lnTo>
                    <a:pt x="7455539" y="3509267"/>
                  </a:lnTo>
                  <a:lnTo>
                    <a:pt x="7482212" y="3560400"/>
                  </a:lnTo>
                  <a:lnTo>
                    <a:pt x="7508262" y="3610210"/>
                  </a:lnTo>
                  <a:lnTo>
                    <a:pt x="7533614" y="3658496"/>
                  </a:lnTo>
                  <a:lnTo>
                    <a:pt x="7558194" y="3705058"/>
                  </a:lnTo>
                  <a:lnTo>
                    <a:pt x="7581929" y="3749692"/>
                  </a:lnTo>
                  <a:lnTo>
                    <a:pt x="7604744" y="3792197"/>
                  </a:lnTo>
                  <a:lnTo>
                    <a:pt x="7626565" y="3832372"/>
                  </a:lnTo>
                  <a:lnTo>
                    <a:pt x="7647318" y="3870014"/>
                  </a:lnTo>
                  <a:lnTo>
                    <a:pt x="7666929" y="3904923"/>
                  </a:lnTo>
                  <a:lnTo>
                    <a:pt x="7702430" y="3965732"/>
                  </a:lnTo>
                  <a:lnTo>
                    <a:pt x="7773615" y="4076053"/>
                  </a:lnTo>
                  <a:lnTo>
                    <a:pt x="7817235" y="4137145"/>
                  </a:lnTo>
                  <a:lnTo>
                    <a:pt x="7850509" y="4177472"/>
                  </a:lnTo>
                  <a:lnTo>
                    <a:pt x="7891931" y="4207692"/>
                  </a:lnTo>
                  <a:lnTo>
                    <a:pt x="7903035" y="4203520"/>
                  </a:lnTo>
                  <a:lnTo>
                    <a:pt x="7909705" y="4190448"/>
                  </a:lnTo>
                  <a:lnTo>
                    <a:pt x="7913419" y="4171442"/>
                  </a:lnTo>
                  <a:lnTo>
                    <a:pt x="7915656" y="4149471"/>
                  </a:lnTo>
                </a:path>
              </a:pathLst>
            </a:custGeom>
            <a:ln w="64008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26051" y="3973067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316230" y="0"/>
                  </a:moveTo>
                  <a:lnTo>
                    <a:pt x="269505" y="3429"/>
                  </a:lnTo>
                  <a:lnTo>
                    <a:pt x="224907" y="13390"/>
                  </a:lnTo>
                  <a:lnTo>
                    <a:pt x="182925" y="29395"/>
                  </a:lnTo>
                  <a:lnTo>
                    <a:pt x="144050" y="50952"/>
                  </a:lnTo>
                  <a:lnTo>
                    <a:pt x="108769" y="77574"/>
                  </a:lnTo>
                  <a:lnTo>
                    <a:pt x="77574" y="108769"/>
                  </a:lnTo>
                  <a:lnTo>
                    <a:pt x="50952" y="144050"/>
                  </a:lnTo>
                  <a:lnTo>
                    <a:pt x="29395" y="182925"/>
                  </a:lnTo>
                  <a:lnTo>
                    <a:pt x="13390" y="224907"/>
                  </a:lnTo>
                  <a:lnTo>
                    <a:pt x="3429" y="269505"/>
                  </a:lnTo>
                  <a:lnTo>
                    <a:pt x="0" y="316229"/>
                  </a:lnTo>
                  <a:lnTo>
                    <a:pt x="3429" y="362954"/>
                  </a:lnTo>
                  <a:lnTo>
                    <a:pt x="13390" y="407552"/>
                  </a:lnTo>
                  <a:lnTo>
                    <a:pt x="29395" y="449534"/>
                  </a:lnTo>
                  <a:lnTo>
                    <a:pt x="50952" y="488409"/>
                  </a:lnTo>
                  <a:lnTo>
                    <a:pt x="77574" y="523690"/>
                  </a:lnTo>
                  <a:lnTo>
                    <a:pt x="108769" y="554885"/>
                  </a:lnTo>
                  <a:lnTo>
                    <a:pt x="144050" y="581507"/>
                  </a:lnTo>
                  <a:lnTo>
                    <a:pt x="182925" y="603064"/>
                  </a:lnTo>
                  <a:lnTo>
                    <a:pt x="224907" y="619069"/>
                  </a:lnTo>
                  <a:lnTo>
                    <a:pt x="269505" y="629030"/>
                  </a:lnTo>
                  <a:lnTo>
                    <a:pt x="316230" y="632459"/>
                  </a:lnTo>
                  <a:lnTo>
                    <a:pt x="362954" y="629030"/>
                  </a:lnTo>
                  <a:lnTo>
                    <a:pt x="407552" y="619069"/>
                  </a:lnTo>
                  <a:lnTo>
                    <a:pt x="449534" y="603064"/>
                  </a:lnTo>
                  <a:lnTo>
                    <a:pt x="488409" y="581507"/>
                  </a:lnTo>
                  <a:lnTo>
                    <a:pt x="523690" y="554885"/>
                  </a:lnTo>
                  <a:lnTo>
                    <a:pt x="554885" y="523690"/>
                  </a:lnTo>
                  <a:lnTo>
                    <a:pt x="581507" y="488409"/>
                  </a:lnTo>
                  <a:lnTo>
                    <a:pt x="603064" y="449534"/>
                  </a:lnTo>
                  <a:lnTo>
                    <a:pt x="619069" y="407552"/>
                  </a:lnTo>
                  <a:lnTo>
                    <a:pt x="629030" y="362954"/>
                  </a:lnTo>
                  <a:lnTo>
                    <a:pt x="632460" y="316229"/>
                  </a:lnTo>
                  <a:lnTo>
                    <a:pt x="629030" y="269505"/>
                  </a:lnTo>
                  <a:lnTo>
                    <a:pt x="619069" y="224907"/>
                  </a:lnTo>
                  <a:lnTo>
                    <a:pt x="603064" y="182925"/>
                  </a:lnTo>
                  <a:lnTo>
                    <a:pt x="581507" y="144050"/>
                  </a:lnTo>
                  <a:lnTo>
                    <a:pt x="554885" y="108769"/>
                  </a:lnTo>
                  <a:lnTo>
                    <a:pt x="523690" y="77574"/>
                  </a:lnTo>
                  <a:lnTo>
                    <a:pt x="488409" y="50952"/>
                  </a:lnTo>
                  <a:lnTo>
                    <a:pt x="449534" y="29395"/>
                  </a:lnTo>
                  <a:lnTo>
                    <a:pt x="407552" y="13390"/>
                  </a:lnTo>
                  <a:lnTo>
                    <a:pt x="362954" y="3429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26051" y="3973067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29"/>
                  </a:moveTo>
                  <a:lnTo>
                    <a:pt x="3429" y="269505"/>
                  </a:lnTo>
                  <a:lnTo>
                    <a:pt x="13390" y="224907"/>
                  </a:lnTo>
                  <a:lnTo>
                    <a:pt x="29395" y="182925"/>
                  </a:lnTo>
                  <a:lnTo>
                    <a:pt x="50952" y="144050"/>
                  </a:lnTo>
                  <a:lnTo>
                    <a:pt x="77574" y="108769"/>
                  </a:lnTo>
                  <a:lnTo>
                    <a:pt x="108769" y="77574"/>
                  </a:lnTo>
                  <a:lnTo>
                    <a:pt x="144050" y="50952"/>
                  </a:lnTo>
                  <a:lnTo>
                    <a:pt x="182925" y="29395"/>
                  </a:lnTo>
                  <a:lnTo>
                    <a:pt x="224907" y="13390"/>
                  </a:lnTo>
                  <a:lnTo>
                    <a:pt x="269505" y="3429"/>
                  </a:lnTo>
                  <a:lnTo>
                    <a:pt x="316230" y="0"/>
                  </a:lnTo>
                  <a:lnTo>
                    <a:pt x="362954" y="3429"/>
                  </a:lnTo>
                  <a:lnTo>
                    <a:pt x="407552" y="13390"/>
                  </a:lnTo>
                  <a:lnTo>
                    <a:pt x="449534" y="29395"/>
                  </a:lnTo>
                  <a:lnTo>
                    <a:pt x="488409" y="50952"/>
                  </a:lnTo>
                  <a:lnTo>
                    <a:pt x="523690" y="77574"/>
                  </a:lnTo>
                  <a:lnTo>
                    <a:pt x="554885" y="108769"/>
                  </a:lnTo>
                  <a:lnTo>
                    <a:pt x="581507" y="144050"/>
                  </a:lnTo>
                  <a:lnTo>
                    <a:pt x="603064" y="182925"/>
                  </a:lnTo>
                  <a:lnTo>
                    <a:pt x="619069" y="224907"/>
                  </a:lnTo>
                  <a:lnTo>
                    <a:pt x="629030" y="269505"/>
                  </a:lnTo>
                  <a:lnTo>
                    <a:pt x="632460" y="316229"/>
                  </a:lnTo>
                  <a:lnTo>
                    <a:pt x="629030" y="362954"/>
                  </a:lnTo>
                  <a:lnTo>
                    <a:pt x="619069" y="407552"/>
                  </a:lnTo>
                  <a:lnTo>
                    <a:pt x="603064" y="449534"/>
                  </a:lnTo>
                  <a:lnTo>
                    <a:pt x="581507" y="488409"/>
                  </a:lnTo>
                  <a:lnTo>
                    <a:pt x="554885" y="523690"/>
                  </a:lnTo>
                  <a:lnTo>
                    <a:pt x="523690" y="554885"/>
                  </a:lnTo>
                  <a:lnTo>
                    <a:pt x="488409" y="581507"/>
                  </a:lnTo>
                  <a:lnTo>
                    <a:pt x="449534" y="603064"/>
                  </a:lnTo>
                  <a:lnTo>
                    <a:pt x="407552" y="619069"/>
                  </a:lnTo>
                  <a:lnTo>
                    <a:pt x="362954" y="629030"/>
                  </a:lnTo>
                  <a:lnTo>
                    <a:pt x="316230" y="632459"/>
                  </a:lnTo>
                  <a:lnTo>
                    <a:pt x="269505" y="629030"/>
                  </a:lnTo>
                  <a:lnTo>
                    <a:pt x="224907" y="619069"/>
                  </a:lnTo>
                  <a:lnTo>
                    <a:pt x="182925" y="603064"/>
                  </a:lnTo>
                  <a:lnTo>
                    <a:pt x="144050" y="581507"/>
                  </a:lnTo>
                  <a:lnTo>
                    <a:pt x="108769" y="554885"/>
                  </a:lnTo>
                  <a:lnTo>
                    <a:pt x="77574" y="523690"/>
                  </a:lnTo>
                  <a:lnTo>
                    <a:pt x="50952" y="488409"/>
                  </a:lnTo>
                  <a:lnTo>
                    <a:pt x="29395" y="449534"/>
                  </a:lnTo>
                  <a:lnTo>
                    <a:pt x="13390" y="407552"/>
                  </a:lnTo>
                  <a:lnTo>
                    <a:pt x="3429" y="362954"/>
                  </a:lnTo>
                  <a:lnTo>
                    <a:pt x="0" y="31622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1480" y="1801367"/>
              <a:ext cx="8428355" cy="4363085"/>
            </a:xfrm>
            <a:custGeom>
              <a:avLst/>
              <a:gdLst/>
              <a:ahLst/>
              <a:cxnLst/>
              <a:rect l="l" t="t" r="r" b="b"/>
              <a:pathLst>
                <a:path w="8428355" h="4363085">
                  <a:moveTo>
                    <a:pt x="8427974" y="4154424"/>
                  </a:moveTo>
                  <a:lnTo>
                    <a:pt x="8370062" y="4125468"/>
                  </a:lnTo>
                  <a:lnTo>
                    <a:pt x="8254238" y="4067556"/>
                  </a:lnTo>
                  <a:lnTo>
                    <a:pt x="8254238" y="4125468"/>
                  </a:lnTo>
                  <a:lnTo>
                    <a:pt x="446532" y="4125468"/>
                  </a:lnTo>
                  <a:lnTo>
                    <a:pt x="446532" y="173736"/>
                  </a:lnTo>
                  <a:lnTo>
                    <a:pt x="504444" y="173736"/>
                  </a:lnTo>
                  <a:lnTo>
                    <a:pt x="489966" y="144780"/>
                  </a:lnTo>
                  <a:lnTo>
                    <a:pt x="417576" y="0"/>
                  </a:lnTo>
                  <a:lnTo>
                    <a:pt x="330708" y="173736"/>
                  </a:lnTo>
                  <a:lnTo>
                    <a:pt x="388620" y="173736"/>
                  </a:lnTo>
                  <a:lnTo>
                    <a:pt x="388620" y="4125468"/>
                  </a:lnTo>
                  <a:lnTo>
                    <a:pt x="0" y="4125468"/>
                  </a:lnTo>
                  <a:lnTo>
                    <a:pt x="0" y="4183380"/>
                  </a:lnTo>
                  <a:lnTo>
                    <a:pt x="388620" y="4183380"/>
                  </a:lnTo>
                  <a:lnTo>
                    <a:pt x="388620" y="4362805"/>
                  </a:lnTo>
                  <a:lnTo>
                    <a:pt x="446532" y="4362805"/>
                  </a:lnTo>
                  <a:lnTo>
                    <a:pt x="446532" y="4183380"/>
                  </a:lnTo>
                  <a:lnTo>
                    <a:pt x="8254238" y="4183380"/>
                  </a:lnTo>
                  <a:lnTo>
                    <a:pt x="8254238" y="4241292"/>
                  </a:lnTo>
                  <a:lnTo>
                    <a:pt x="8370062" y="4183380"/>
                  </a:lnTo>
                  <a:lnTo>
                    <a:pt x="8427974" y="415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585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Besides</a:t>
            </a:r>
            <a:r>
              <a:rPr dirty="0" sz="4400" spc="-15"/>
              <a:t> </a:t>
            </a:r>
            <a:r>
              <a:rPr dirty="0" sz="4400" spc="-10"/>
              <a:t>local</a:t>
            </a:r>
            <a:r>
              <a:rPr dirty="0" sz="4400" spc="5"/>
              <a:t> </a:t>
            </a:r>
            <a:r>
              <a:rPr dirty="0" sz="4400" spc="-5"/>
              <a:t>minima</a:t>
            </a:r>
            <a:r>
              <a:rPr dirty="0" sz="4400" spc="-15"/>
              <a:t> </a:t>
            </a:r>
            <a:r>
              <a:rPr dirty="0" sz="4400" spc="-5"/>
              <a:t>……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1037336" y="1768855"/>
            <a:ext cx="530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1014" y="6065011"/>
            <a:ext cx="2102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parameter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400" y="1844039"/>
            <a:ext cx="2944495" cy="1292860"/>
            <a:chOff x="2057400" y="1844039"/>
            <a:chExt cx="2944495" cy="129286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3411" y="1904999"/>
              <a:ext cx="2668524" cy="10713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1844039"/>
              <a:ext cx="2944368" cy="12923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2847" y="1944623"/>
              <a:ext cx="2549652" cy="9540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17495" y="1956054"/>
            <a:ext cx="2342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slow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2538" y="2642361"/>
            <a:ext cx="8141970" cy="3423285"/>
            <a:chOff x="1002538" y="2642361"/>
            <a:chExt cx="8141970" cy="342328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0135" y="3569208"/>
              <a:ext cx="3468623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8216" y="3506723"/>
              <a:ext cx="3605784" cy="8656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9572" y="3608831"/>
              <a:ext cx="3349752" cy="5227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08888" y="2648711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4" h="632460">
                  <a:moveTo>
                    <a:pt x="316992" y="0"/>
                  </a:moveTo>
                  <a:lnTo>
                    <a:pt x="270149" y="3429"/>
                  </a:lnTo>
                  <a:lnTo>
                    <a:pt x="225440" y="13390"/>
                  </a:lnTo>
                  <a:lnTo>
                    <a:pt x="183356" y="29395"/>
                  </a:lnTo>
                  <a:lnTo>
                    <a:pt x="144386" y="50952"/>
                  </a:lnTo>
                  <a:lnTo>
                    <a:pt x="109022" y="77574"/>
                  </a:lnTo>
                  <a:lnTo>
                    <a:pt x="77752" y="108769"/>
                  </a:lnTo>
                  <a:lnTo>
                    <a:pt x="51069" y="144050"/>
                  </a:lnTo>
                  <a:lnTo>
                    <a:pt x="29462" y="182925"/>
                  </a:lnTo>
                  <a:lnTo>
                    <a:pt x="13421" y="224907"/>
                  </a:lnTo>
                  <a:lnTo>
                    <a:pt x="3437" y="269505"/>
                  </a:lnTo>
                  <a:lnTo>
                    <a:pt x="0" y="316229"/>
                  </a:lnTo>
                  <a:lnTo>
                    <a:pt x="3437" y="362954"/>
                  </a:lnTo>
                  <a:lnTo>
                    <a:pt x="13421" y="407552"/>
                  </a:lnTo>
                  <a:lnTo>
                    <a:pt x="29462" y="449534"/>
                  </a:lnTo>
                  <a:lnTo>
                    <a:pt x="51069" y="488409"/>
                  </a:lnTo>
                  <a:lnTo>
                    <a:pt x="77752" y="523690"/>
                  </a:lnTo>
                  <a:lnTo>
                    <a:pt x="109022" y="554885"/>
                  </a:lnTo>
                  <a:lnTo>
                    <a:pt x="144386" y="581507"/>
                  </a:lnTo>
                  <a:lnTo>
                    <a:pt x="183356" y="603064"/>
                  </a:lnTo>
                  <a:lnTo>
                    <a:pt x="225440" y="619069"/>
                  </a:lnTo>
                  <a:lnTo>
                    <a:pt x="270149" y="629030"/>
                  </a:lnTo>
                  <a:lnTo>
                    <a:pt x="316992" y="632460"/>
                  </a:lnTo>
                  <a:lnTo>
                    <a:pt x="363848" y="629030"/>
                  </a:lnTo>
                  <a:lnTo>
                    <a:pt x="408566" y="619069"/>
                  </a:lnTo>
                  <a:lnTo>
                    <a:pt x="450655" y="603064"/>
                  </a:lnTo>
                  <a:lnTo>
                    <a:pt x="489625" y="581507"/>
                  </a:lnTo>
                  <a:lnTo>
                    <a:pt x="524987" y="554885"/>
                  </a:lnTo>
                  <a:lnTo>
                    <a:pt x="556252" y="523690"/>
                  </a:lnTo>
                  <a:lnTo>
                    <a:pt x="582930" y="488409"/>
                  </a:lnTo>
                  <a:lnTo>
                    <a:pt x="604532" y="449534"/>
                  </a:lnTo>
                  <a:lnTo>
                    <a:pt x="620567" y="407552"/>
                  </a:lnTo>
                  <a:lnTo>
                    <a:pt x="630548" y="362954"/>
                  </a:lnTo>
                  <a:lnTo>
                    <a:pt x="633984" y="316229"/>
                  </a:lnTo>
                  <a:lnTo>
                    <a:pt x="630548" y="269505"/>
                  </a:lnTo>
                  <a:lnTo>
                    <a:pt x="620567" y="224907"/>
                  </a:lnTo>
                  <a:lnTo>
                    <a:pt x="604532" y="182925"/>
                  </a:lnTo>
                  <a:lnTo>
                    <a:pt x="582930" y="144050"/>
                  </a:lnTo>
                  <a:lnTo>
                    <a:pt x="556252" y="108769"/>
                  </a:lnTo>
                  <a:lnTo>
                    <a:pt x="524987" y="77574"/>
                  </a:lnTo>
                  <a:lnTo>
                    <a:pt x="489625" y="50952"/>
                  </a:lnTo>
                  <a:lnTo>
                    <a:pt x="450655" y="29395"/>
                  </a:lnTo>
                  <a:lnTo>
                    <a:pt x="408566" y="13390"/>
                  </a:lnTo>
                  <a:lnTo>
                    <a:pt x="363848" y="3429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08888" y="2648711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4" h="632460">
                  <a:moveTo>
                    <a:pt x="0" y="316229"/>
                  </a:moveTo>
                  <a:lnTo>
                    <a:pt x="3437" y="269505"/>
                  </a:lnTo>
                  <a:lnTo>
                    <a:pt x="13421" y="224907"/>
                  </a:lnTo>
                  <a:lnTo>
                    <a:pt x="29462" y="182925"/>
                  </a:lnTo>
                  <a:lnTo>
                    <a:pt x="51069" y="144050"/>
                  </a:lnTo>
                  <a:lnTo>
                    <a:pt x="77752" y="108769"/>
                  </a:lnTo>
                  <a:lnTo>
                    <a:pt x="109022" y="77574"/>
                  </a:lnTo>
                  <a:lnTo>
                    <a:pt x="144386" y="50952"/>
                  </a:lnTo>
                  <a:lnTo>
                    <a:pt x="183356" y="29395"/>
                  </a:lnTo>
                  <a:lnTo>
                    <a:pt x="225440" y="13390"/>
                  </a:lnTo>
                  <a:lnTo>
                    <a:pt x="270149" y="3429"/>
                  </a:lnTo>
                  <a:lnTo>
                    <a:pt x="316992" y="0"/>
                  </a:lnTo>
                  <a:lnTo>
                    <a:pt x="363848" y="3429"/>
                  </a:lnTo>
                  <a:lnTo>
                    <a:pt x="408566" y="13390"/>
                  </a:lnTo>
                  <a:lnTo>
                    <a:pt x="450655" y="29395"/>
                  </a:lnTo>
                  <a:lnTo>
                    <a:pt x="489625" y="50952"/>
                  </a:lnTo>
                  <a:lnTo>
                    <a:pt x="524987" y="77574"/>
                  </a:lnTo>
                  <a:lnTo>
                    <a:pt x="556252" y="108769"/>
                  </a:lnTo>
                  <a:lnTo>
                    <a:pt x="582930" y="144050"/>
                  </a:lnTo>
                  <a:lnTo>
                    <a:pt x="604532" y="182925"/>
                  </a:lnTo>
                  <a:lnTo>
                    <a:pt x="620567" y="224907"/>
                  </a:lnTo>
                  <a:lnTo>
                    <a:pt x="630548" y="269505"/>
                  </a:lnTo>
                  <a:lnTo>
                    <a:pt x="633984" y="316229"/>
                  </a:lnTo>
                  <a:lnTo>
                    <a:pt x="630548" y="362954"/>
                  </a:lnTo>
                  <a:lnTo>
                    <a:pt x="620567" y="407552"/>
                  </a:lnTo>
                  <a:lnTo>
                    <a:pt x="604532" y="449534"/>
                  </a:lnTo>
                  <a:lnTo>
                    <a:pt x="582930" y="488409"/>
                  </a:lnTo>
                  <a:lnTo>
                    <a:pt x="556252" y="523690"/>
                  </a:lnTo>
                  <a:lnTo>
                    <a:pt x="524987" y="554885"/>
                  </a:lnTo>
                  <a:lnTo>
                    <a:pt x="489625" y="581507"/>
                  </a:lnTo>
                  <a:lnTo>
                    <a:pt x="450655" y="603064"/>
                  </a:lnTo>
                  <a:lnTo>
                    <a:pt x="408566" y="619069"/>
                  </a:lnTo>
                  <a:lnTo>
                    <a:pt x="363848" y="629030"/>
                  </a:lnTo>
                  <a:lnTo>
                    <a:pt x="316992" y="632460"/>
                  </a:lnTo>
                  <a:lnTo>
                    <a:pt x="270149" y="629030"/>
                  </a:lnTo>
                  <a:lnTo>
                    <a:pt x="225440" y="619069"/>
                  </a:lnTo>
                  <a:lnTo>
                    <a:pt x="183356" y="603064"/>
                  </a:lnTo>
                  <a:lnTo>
                    <a:pt x="144386" y="581507"/>
                  </a:lnTo>
                  <a:lnTo>
                    <a:pt x="109022" y="554885"/>
                  </a:lnTo>
                  <a:lnTo>
                    <a:pt x="77752" y="523690"/>
                  </a:lnTo>
                  <a:lnTo>
                    <a:pt x="51069" y="488409"/>
                  </a:lnTo>
                  <a:lnTo>
                    <a:pt x="29462" y="449534"/>
                  </a:lnTo>
                  <a:lnTo>
                    <a:pt x="13421" y="407552"/>
                  </a:lnTo>
                  <a:lnTo>
                    <a:pt x="3437" y="362954"/>
                  </a:lnTo>
                  <a:lnTo>
                    <a:pt x="0" y="3162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7123" y="5250179"/>
              <a:ext cx="1053083" cy="8153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35697" y="5358891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829" y="0"/>
                  </a:moveTo>
                  <a:lnTo>
                    <a:pt x="286766" y="11430"/>
                  </a:lnTo>
                  <a:lnTo>
                    <a:pt x="303129" y="18577"/>
                  </a:lnTo>
                  <a:lnTo>
                    <a:pt x="317182" y="28416"/>
                  </a:lnTo>
                  <a:lnTo>
                    <a:pt x="345715" y="73908"/>
                  </a:lnTo>
                  <a:lnTo>
                    <a:pt x="354046" y="115679"/>
                  </a:lnTo>
                  <a:lnTo>
                    <a:pt x="355092" y="139827"/>
                  </a:lnTo>
                  <a:lnTo>
                    <a:pt x="354044" y="164689"/>
                  </a:lnTo>
                  <a:lnTo>
                    <a:pt x="345662" y="207603"/>
                  </a:lnTo>
                  <a:lnTo>
                    <a:pt x="317182" y="253847"/>
                  </a:lnTo>
                  <a:lnTo>
                    <a:pt x="287274" y="270891"/>
                  </a:lnTo>
                  <a:lnTo>
                    <a:pt x="290829" y="282346"/>
                  </a:lnTo>
                  <a:lnTo>
                    <a:pt x="329326" y="264277"/>
                  </a:lnTo>
                  <a:lnTo>
                    <a:pt x="357631" y="233006"/>
                  </a:lnTo>
                  <a:lnTo>
                    <a:pt x="375062" y="191130"/>
                  </a:lnTo>
                  <a:lnTo>
                    <a:pt x="380873" y="141224"/>
                  </a:lnTo>
                  <a:lnTo>
                    <a:pt x="379400" y="115341"/>
                  </a:lnTo>
                  <a:lnTo>
                    <a:pt x="367692" y="69482"/>
                  </a:lnTo>
                  <a:lnTo>
                    <a:pt x="344622" y="32146"/>
                  </a:lnTo>
                  <a:lnTo>
                    <a:pt x="311284" y="7381"/>
                  </a:lnTo>
                  <a:lnTo>
                    <a:pt x="290829" y="0"/>
                  </a:lnTo>
                  <a:close/>
                </a:path>
                <a:path w="381000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73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74"/>
                  </a:lnTo>
                  <a:lnTo>
                    <a:pt x="36125" y="250292"/>
                  </a:lnTo>
                  <a:lnTo>
                    <a:pt x="69514" y="274962"/>
                  </a:lnTo>
                  <a:lnTo>
                    <a:pt x="90043" y="282346"/>
                  </a:lnTo>
                  <a:lnTo>
                    <a:pt x="93725" y="270891"/>
                  </a:lnTo>
                  <a:lnTo>
                    <a:pt x="77602" y="263762"/>
                  </a:lnTo>
                  <a:lnTo>
                    <a:pt x="63706" y="253847"/>
                  </a:lnTo>
                  <a:lnTo>
                    <a:pt x="35210" y="207603"/>
                  </a:lnTo>
                  <a:lnTo>
                    <a:pt x="26828" y="164689"/>
                  </a:lnTo>
                  <a:lnTo>
                    <a:pt x="25780" y="139827"/>
                  </a:lnTo>
                  <a:lnTo>
                    <a:pt x="26828" y="115679"/>
                  </a:lnTo>
                  <a:lnTo>
                    <a:pt x="35210" y="73908"/>
                  </a:lnTo>
                  <a:lnTo>
                    <a:pt x="63801" y="28416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707123" y="5250179"/>
            <a:ext cx="1053465" cy="81534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18745">
              <a:lnSpc>
                <a:spcPts val="2850"/>
              </a:lnSpc>
              <a:spcBef>
                <a:spcPts val="254"/>
              </a:spcBef>
              <a:tabLst>
                <a:tab pos="629285" algn="l"/>
              </a:tabLst>
            </a:pPr>
            <a:r>
              <a:rPr dirty="0" sz="2400" spc="-465">
                <a:latin typeface="Cambria Math"/>
                <a:cs typeface="Cambria Math"/>
              </a:rPr>
              <a:t>❑𝐶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  <a:p>
            <a:pPr marL="287655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85389" y="2717292"/>
            <a:ext cx="5287010" cy="1769745"/>
            <a:chOff x="2485389" y="2717292"/>
            <a:chExt cx="5287010" cy="1769745"/>
          </a:xfrm>
        </p:grpSpPr>
        <p:sp>
          <p:nvSpPr>
            <p:cNvPr id="33" name="object 33"/>
            <p:cNvSpPr/>
            <p:nvPr/>
          </p:nvSpPr>
          <p:spPr>
            <a:xfrm>
              <a:off x="2491739" y="3846576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60" h="634364">
                  <a:moveTo>
                    <a:pt x="316230" y="0"/>
                  </a:moveTo>
                  <a:lnTo>
                    <a:pt x="269505" y="3435"/>
                  </a:lnTo>
                  <a:lnTo>
                    <a:pt x="224907" y="13416"/>
                  </a:lnTo>
                  <a:lnTo>
                    <a:pt x="182925" y="29451"/>
                  </a:lnTo>
                  <a:lnTo>
                    <a:pt x="144050" y="51053"/>
                  </a:lnTo>
                  <a:lnTo>
                    <a:pt x="108769" y="77731"/>
                  </a:lnTo>
                  <a:lnTo>
                    <a:pt x="77574" y="108996"/>
                  </a:lnTo>
                  <a:lnTo>
                    <a:pt x="50952" y="144358"/>
                  </a:lnTo>
                  <a:lnTo>
                    <a:pt x="29395" y="183328"/>
                  </a:lnTo>
                  <a:lnTo>
                    <a:pt x="13390" y="225417"/>
                  </a:lnTo>
                  <a:lnTo>
                    <a:pt x="3429" y="270135"/>
                  </a:lnTo>
                  <a:lnTo>
                    <a:pt x="0" y="316992"/>
                  </a:lnTo>
                  <a:lnTo>
                    <a:pt x="3429" y="363820"/>
                  </a:lnTo>
                  <a:lnTo>
                    <a:pt x="13390" y="408520"/>
                  </a:lnTo>
                  <a:lnTo>
                    <a:pt x="29395" y="450600"/>
                  </a:lnTo>
                  <a:lnTo>
                    <a:pt x="50952" y="489569"/>
                  </a:lnTo>
                  <a:lnTo>
                    <a:pt x="77574" y="524936"/>
                  </a:lnTo>
                  <a:lnTo>
                    <a:pt x="108769" y="556209"/>
                  </a:lnTo>
                  <a:lnTo>
                    <a:pt x="144050" y="582898"/>
                  </a:lnTo>
                  <a:lnTo>
                    <a:pt x="182925" y="604511"/>
                  </a:lnTo>
                  <a:lnTo>
                    <a:pt x="224907" y="620557"/>
                  </a:lnTo>
                  <a:lnTo>
                    <a:pt x="269505" y="630545"/>
                  </a:lnTo>
                  <a:lnTo>
                    <a:pt x="316230" y="633984"/>
                  </a:lnTo>
                  <a:lnTo>
                    <a:pt x="362954" y="630545"/>
                  </a:lnTo>
                  <a:lnTo>
                    <a:pt x="407552" y="620557"/>
                  </a:lnTo>
                  <a:lnTo>
                    <a:pt x="449534" y="604511"/>
                  </a:lnTo>
                  <a:lnTo>
                    <a:pt x="488409" y="582898"/>
                  </a:lnTo>
                  <a:lnTo>
                    <a:pt x="523690" y="556209"/>
                  </a:lnTo>
                  <a:lnTo>
                    <a:pt x="554885" y="524936"/>
                  </a:lnTo>
                  <a:lnTo>
                    <a:pt x="581507" y="489569"/>
                  </a:lnTo>
                  <a:lnTo>
                    <a:pt x="603064" y="450600"/>
                  </a:lnTo>
                  <a:lnTo>
                    <a:pt x="619069" y="408520"/>
                  </a:lnTo>
                  <a:lnTo>
                    <a:pt x="629030" y="363820"/>
                  </a:lnTo>
                  <a:lnTo>
                    <a:pt x="632460" y="316992"/>
                  </a:lnTo>
                  <a:lnTo>
                    <a:pt x="629030" y="270135"/>
                  </a:lnTo>
                  <a:lnTo>
                    <a:pt x="619069" y="225417"/>
                  </a:lnTo>
                  <a:lnTo>
                    <a:pt x="603064" y="183328"/>
                  </a:lnTo>
                  <a:lnTo>
                    <a:pt x="581507" y="144358"/>
                  </a:lnTo>
                  <a:lnTo>
                    <a:pt x="554885" y="108996"/>
                  </a:lnTo>
                  <a:lnTo>
                    <a:pt x="523690" y="77731"/>
                  </a:lnTo>
                  <a:lnTo>
                    <a:pt x="488409" y="51053"/>
                  </a:lnTo>
                  <a:lnTo>
                    <a:pt x="449534" y="29451"/>
                  </a:lnTo>
                  <a:lnTo>
                    <a:pt x="407552" y="13416"/>
                  </a:lnTo>
                  <a:lnTo>
                    <a:pt x="362954" y="3435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491739" y="3846576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60" h="634364">
                  <a:moveTo>
                    <a:pt x="0" y="316992"/>
                  </a:moveTo>
                  <a:lnTo>
                    <a:pt x="3429" y="270135"/>
                  </a:lnTo>
                  <a:lnTo>
                    <a:pt x="13390" y="225417"/>
                  </a:lnTo>
                  <a:lnTo>
                    <a:pt x="29395" y="183328"/>
                  </a:lnTo>
                  <a:lnTo>
                    <a:pt x="50952" y="144358"/>
                  </a:lnTo>
                  <a:lnTo>
                    <a:pt x="77574" y="108996"/>
                  </a:lnTo>
                  <a:lnTo>
                    <a:pt x="108769" y="77731"/>
                  </a:lnTo>
                  <a:lnTo>
                    <a:pt x="144050" y="51053"/>
                  </a:lnTo>
                  <a:lnTo>
                    <a:pt x="182925" y="29451"/>
                  </a:lnTo>
                  <a:lnTo>
                    <a:pt x="224907" y="13416"/>
                  </a:lnTo>
                  <a:lnTo>
                    <a:pt x="269505" y="3435"/>
                  </a:lnTo>
                  <a:lnTo>
                    <a:pt x="316230" y="0"/>
                  </a:lnTo>
                  <a:lnTo>
                    <a:pt x="362954" y="3435"/>
                  </a:lnTo>
                  <a:lnTo>
                    <a:pt x="407552" y="13416"/>
                  </a:lnTo>
                  <a:lnTo>
                    <a:pt x="449534" y="29451"/>
                  </a:lnTo>
                  <a:lnTo>
                    <a:pt x="488409" y="51053"/>
                  </a:lnTo>
                  <a:lnTo>
                    <a:pt x="523690" y="77731"/>
                  </a:lnTo>
                  <a:lnTo>
                    <a:pt x="554885" y="108996"/>
                  </a:lnTo>
                  <a:lnTo>
                    <a:pt x="581507" y="144358"/>
                  </a:lnTo>
                  <a:lnTo>
                    <a:pt x="603064" y="183328"/>
                  </a:lnTo>
                  <a:lnTo>
                    <a:pt x="619069" y="225417"/>
                  </a:lnTo>
                  <a:lnTo>
                    <a:pt x="629030" y="270135"/>
                  </a:lnTo>
                  <a:lnTo>
                    <a:pt x="632460" y="316992"/>
                  </a:lnTo>
                  <a:lnTo>
                    <a:pt x="629030" y="363820"/>
                  </a:lnTo>
                  <a:lnTo>
                    <a:pt x="619069" y="408520"/>
                  </a:lnTo>
                  <a:lnTo>
                    <a:pt x="603064" y="450600"/>
                  </a:lnTo>
                  <a:lnTo>
                    <a:pt x="581507" y="489569"/>
                  </a:lnTo>
                  <a:lnTo>
                    <a:pt x="554885" y="524936"/>
                  </a:lnTo>
                  <a:lnTo>
                    <a:pt x="523690" y="556209"/>
                  </a:lnTo>
                  <a:lnTo>
                    <a:pt x="488409" y="582898"/>
                  </a:lnTo>
                  <a:lnTo>
                    <a:pt x="449534" y="604511"/>
                  </a:lnTo>
                  <a:lnTo>
                    <a:pt x="407552" y="620557"/>
                  </a:lnTo>
                  <a:lnTo>
                    <a:pt x="362954" y="630545"/>
                  </a:lnTo>
                  <a:lnTo>
                    <a:pt x="316230" y="633984"/>
                  </a:lnTo>
                  <a:lnTo>
                    <a:pt x="269505" y="630545"/>
                  </a:lnTo>
                  <a:lnTo>
                    <a:pt x="224907" y="620557"/>
                  </a:lnTo>
                  <a:lnTo>
                    <a:pt x="182925" y="604511"/>
                  </a:lnTo>
                  <a:lnTo>
                    <a:pt x="144050" y="582898"/>
                  </a:lnTo>
                  <a:lnTo>
                    <a:pt x="108769" y="556209"/>
                  </a:lnTo>
                  <a:lnTo>
                    <a:pt x="77574" y="524936"/>
                  </a:lnTo>
                  <a:lnTo>
                    <a:pt x="50952" y="489569"/>
                  </a:lnTo>
                  <a:lnTo>
                    <a:pt x="29395" y="450600"/>
                  </a:lnTo>
                  <a:lnTo>
                    <a:pt x="13390" y="408520"/>
                  </a:lnTo>
                  <a:lnTo>
                    <a:pt x="3429" y="363820"/>
                  </a:lnTo>
                  <a:lnTo>
                    <a:pt x="0" y="31699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1104" y="2779776"/>
              <a:ext cx="3470148" cy="6400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18432" y="2717292"/>
              <a:ext cx="3553967" cy="8656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0539" y="2819400"/>
              <a:ext cx="3351275" cy="52273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919729" y="2382469"/>
            <a:ext cx="5965825" cy="1688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plateau</a:t>
            </a:r>
            <a:endParaRPr sz="2800">
              <a:latin typeface="Calibri"/>
              <a:cs typeface="Calibri"/>
            </a:endParaRPr>
          </a:p>
          <a:p>
            <a:pPr marL="1572260">
              <a:lnSpc>
                <a:spcPct val="100000"/>
              </a:lnSpc>
              <a:spcBef>
                <a:spcPts val="160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Stuck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saddle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2891790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Stuck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minima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14598" y="2899410"/>
            <a:ext cx="4019550" cy="3126740"/>
            <a:chOff x="3014598" y="2899410"/>
            <a:chExt cx="4019550" cy="3126740"/>
          </a:xfrm>
        </p:grpSpPr>
        <p:sp>
          <p:nvSpPr>
            <p:cNvPr id="40" name="object 40"/>
            <p:cNvSpPr/>
            <p:nvPr/>
          </p:nvSpPr>
          <p:spPr>
            <a:xfrm>
              <a:off x="3014599" y="2899409"/>
              <a:ext cx="4019550" cy="1972310"/>
            </a:xfrm>
            <a:custGeom>
              <a:avLst/>
              <a:gdLst/>
              <a:ahLst/>
              <a:cxnLst/>
              <a:rect l="l" t="t" r="r" b="b"/>
              <a:pathLst>
                <a:path w="4019550" h="1972310">
                  <a:moveTo>
                    <a:pt x="480314" y="127635"/>
                  </a:moveTo>
                  <a:lnTo>
                    <a:pt x="477913" y="79629"/>
                  </a:lnTo>
                  <a:lnTo>
                    <a:pt x="473964" y="0"/>
                  </a:lnTo>
                  <a:lnTo>
                    <a:pt x="375666" y="81661"/>
                  </a:lnTo>
                  <a:lnTo>
                    <a:pt x="410578" y="97015"/>
                  </a:lnTo>
                  <a:lnTo>
                    <a:pt x="0" y="1033018"/>
                  </a:lnTo>
                  <a:lnTo>
                    <a:pt x="34798" y="1048385"/>
                  </a:lnTo>
                  <a:lnTo>
                    <a:pt x="445465" y="112331"/>
                  </a:lnTo>
                  <a:lnTo>
                    <a:pt x="480314" y="127635"/>
                  </a:lnTo>
                  <a:close/>
                </a:path>
                <a:path w="4019550" h="1972310">
                  <a:moveTo>
                    <a:pt x="2041144" y="510159"/>
                  </a:moveTo>
                  <a:lnTo>
                    <a:pt x="2039061" y="461645"/>
                  </a:lnTo>
                  <a:lnTo>
                    <a:pt x="2035683" y="382524"/>
                  </a:lnTo>
                  <a:lnTo>
                    <a:pt x="1936750" y="463423"/>
                  </a:lnTo>
                  <a:lnTo>
                    <a:pt x="1971509" y="478993"/>
                  </a:lnTo>
                  <a:lnTo>
                    <a:pt x="1673352" y="1144397"/>
                  </a:lnTo>
                  <a:lnTo>
                    <a:pt x="1708150" y="1160018"/>
                  </a:lnTo>
                  <a:lnTo>
                    <a:pt x="2006333" y="494576"/>
                  </a:lnTo>
                  <a:lnTo>
                    <a:pt x="2041144" y="510159"/>
                  </a:lnTo>
                  <a:close/>
                </a:path>
                <a:path w="4019550" h="1972310">
                  <a:moveTo>
                    <a:pt x="4019042" y="1360678"/>
                  </a:moveTo>
                  <a:lnTo>
                    <a:pt x="4017759" y="1311148"/>
                  </a:lnTo>
                  <a:lnTo>
                    <a:pt x="4015740" y="1232916"/>
                  </a:lnTo>
                  <a:lnTo>
                    <a:pt x="3915537" y="1312164"/>
                  </a:lnTo>
                  <a:lnTo>
                    <a:pt x="3950030" y="1328343"/>
                  </a:lnTo>
                  <a:lnTo>
                    <a:pt x="3656203" y="1955927"/>
                  </a:lnTo>
                  <a:lnTo>
                    <a:pt x="3690747" y="1972056"/>
                  </a:lnTo>
                  <a:lnTo>
                    <a:pt x="3984548" y="1344523"/>
                  </a:lnTo>
                  <a:lnTo>
                    <a:pt x="4019042" y="13606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8116" y="5212080"/>
              <a:ext cx="1053084" cy="81381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66816" y="5320030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3" y="0"/>
                  </a:moveTo>
                  <a:lnTo>
                    <a:pt x="286638" y="11430"/>
                  </a:lnTo>
                  <a:lnTo>
                    <a:pt x="303002" y="18577"/>
                  </a:lnTo>
                  <a:lnTo>
                    <a:pt x="317055" y="28416"/>
                  </a:lnTo>
                  <a:lnTo>
                    <a:pt x="345588" y="73925"/>
                  </a:lnTo>
                  <a:lnTo>
                    <a:pt x="353919" y="115732"/>
                  </a:lnTo>
                  <a:lnTo>
                    <a:pt x="354965" y="139827"/>
                  </a:lnTo>
                  <a:lnTo>
                    <a:pt x="353917" y="164689"/>
                  </a:lnTo>
                  <a:lnTo>
                    <a:pt x="345535" y="207603"/>
                  </a:lnTo>
                  <a:lnTo>
                    <a:pt x="317055" y="253858"/>
                  </a:lnTo>
                  <a:lnTo>
                    <a:pt x="287147" y="270903"/>
                  </a:lnTo>
                  <a:lnTo>
                    <a:pt x="290703" y="282359"/>
                  </a:lnTo>
                  <a:lnTo>
                    <a:pt x="329199" y="264312"/>
                  </a:lnTo>
                  <a:lnTo>
                    <a:pt x="357505" y="233045"/>
                  </a:lnTo>
                  <a:lnTo>
                    <a:pt x="374935" y="191135"/>
                  </a:lnTo>
                  <a:lnTo>
                    <a:pt x="380746" y="141224"/>
                  </a:lnTo>
                  <a:lnTo>
                    <a:pt x="379293" y="115359"/>
                  </a:lnTo>
                  <a:lnTo>
                    <a:pt x="367672" y="69536"/>
                  </a:lnTo>
                  <a:lnTo>
                    <a:pt x="344549" y="32146"/>
                  </a:lnTo>
                  <a:lnTo>
                    <a:pt x="311159" y="7381"/>
                  </a:lnTo>
                  <a:lnTo>
                    <a:pt x="290703" y="0"/>
                  </a:lnTo>
                  <a:close/>
                </a:path>
                <a:path w="381000" h="282575">
                  <a:moveTo>
                    <a:pt x="90043" y="0"/>
                  </a:moveTo>
                  <a:lnTo>
                    <a:pt x="51593" y="18097"/>
                  </a:lnTo>
                  <a:lnTo>
                    <a:pt x="23241" y="49530"/>
                  </a:lnTo>
                  <a:lnTo>
                    <a:pt x="5810" y="91471"/>
                  </a:lnTo>
                  <a:lnTo>
                    <a:pt x="0" y="141224"/>
                  </a:lnTo>
                  <a:lnTo>
                    <a:pt x="1450" y="167179"/>
                  </a:lnTo>
                  <a:lnTo>
                    <a:pt x="13019" y="213090"/>
                  </a:lnTo>
                  <a:lnTo>
                    <a:pt x="36018" y="250337"/>
                  </a:lnTo>
                  <a:lnTo>
                    <a:pt x="69494" y="274982"/>
                  </a:lnTo>
                  <a:lnTo>
                    <a:pt x="90043" y="282359"/>
                  </a:lnTo>
                  <a:lnTo>
                    <a:pt x="93599" y="270903"/>
                  </a:lnTo>
                  <a:lnTo>
                    <a:pt x="77475" y="263778"/>
                  </a:lnTo>
                  <a:lnTo>
                    <a:pt x="63579" y="253858"/>
                  </a:lnTo>
                  <a:lnTo>
                    <a:pt x="35083" y="207603"/>
                  </a:lnTo>
                  <a:lnTo>
                    <a:pt x="26701" y="164689"/>
                  </a:lnTo>
                  <a:lnTo>
                    <a:pt x="25654" y="139827"/>
                  </a:lnTo>
                  <a:lnTo>
                    <a:pt x="26701" y="115732"/>
                  </a:lnTo>
                  <a:lnTo>
                    <a:pt x="35083" y="73925"/>
                  </a:lnTo>
                  <a:lnTo>
                    <a:pt x="63674" y="28416"/>
                  </a:lnTo>
                  <a:lnTo>
                    <a:pt x="93980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8115" y="5212079"/>
            <a:ext cx="1053465" cy="814069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18110">
              <a:lnSpc>
                <a:spcPts val="2850"/>
              </a:lnSpc>
              <a:spcBef>
                <a:spcPts val="250"/>
              </a:spcBef>
              <a:tabLst>
                <a:tab pos="629285" algn="l"/>
              </a:tabLst>
            </a:pPr>
            <a:r>
              <a:rPr dirty="0" sz="2400" spc="-465">
                <a:latin typeface="Cambria Math"/>
                <a:cs typeface="Cambria Math"/>
              </a:rPr>
              <a:t>❑𝐶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  <a:p>
            <a:pPr marL="287655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88564" y="5227320"/>
            <a:ext cx="1053465" cy="814069"/>
            <a:chOff x="2988564" y="5227320"/>
            <a:chExt cx="1053465" cy="814069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8564" y="5227320"/>
              <a:ext cx="1053084" cy="8138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16884" y="5335270"/>
              <a:ext cx="381000" cy="282575"/>
            </a:xfrm>
            <a:custGeom>
              <a:avLst/>
              <a:gdLst/>
              <a:ahLst/>
              <a:cxnLst/>
              <a:rect l="l" t="t" r="r" b="b"/>
              <a:pathLst>
                <a:path w="381000" h="282575">
                  <a:moveTo>
                    <a:pt x="290702" y="0"/>
                  </a:moveTo>
                  <a:lnTo>
                    <a:pt x="286765" y="11429"/>
                  </a:lnTo>
                  <a:lnTo>
                    <a:pt x="303073" y="18504"/>
                  </a:lnTo>
                  <a:lnTo>
                    <a:pt x="317118" y="28305"/>
                  </a:lnTo>
                  <a:lnTo>
                    <a:pt x="345662" y="73852"/>
                  </a:lnTo>
                  <a:lnTo>
                    <a:pt x="354044" y="115623"/>
                  </a:lnTo>
                  <a:lnTo>
                    <a:pt x="355091" y="139699"/>
                  </a:lnTo>
                  <a:lnTo>
                    <a:pt x="354044" y="164633"/>
                  </a:lnTo>
                  <a:lnTo>
                    <a:pt x="345662" y="207547"/>
                  </a:lnTo>
                  <a:lnTo>
                    <a:pt x="317166" y="253799"/>
                  </a:lnTo>
                  <a:lnTo>
                    <a:pt x="287146" y="270827"/>
                  </a:lnTo>
                  <a:lnTo>
                    <a:pt x="290702" y="282282"/>
                  </a:lnTo>
                  <a:lnTo>
                    <a:pt x="329247" y="264220"/>
                  </a:lnTo>
                  <a:lnTo>
                    <a:pt x="357504" y="232917"/>
                  </a:lnTo>
                  <a:lnTo>
                    <a:pt x="374935" y="191071"/>
                  </a:lnTo>
                  <a:lnTo>
                    <a:pt x="380745" y="141223"/>
                  </a:lnTo>
                  <a:lnTo>
                    <a:pt x="379293" y="115339"/>
                  </a:lnTo>
                  <a:lnTo>
                    <a:pt x="367672" y="69429"/>
                  </a:lnTo>
                  <a:lnTo>
                    <a:pt x="344602" y="32093"/>
                  </a:lnTo>
                  <a:lnTo>
                    <a:pt x="311177" y="7379"/>
                  </a:lnTo>
                  <a:lnTo>
                    <a:pt x="290702" y="0"/>
                  </a:lnTo>
                  <a:close/>
                </a:path>
                <a:path w="381000" h="282575">
                  <a:moveTo>
                    <a:pt x="90042" y="0"/>
                  </a:moveTo>
                  <a:lnTo>
                    <a:pt x="51641" y="18081"/>
                  </a:lnTo>
                  <a:lnTo>
                    <a:pt x="23240" y="49402"/>
                  </a:lnTo>
                  <a:lnTo>
                    <a:pt x="5810" y="91408"/>
                  </a:lnTo>
                  <a:lnTo>
                    <a:pt x="0" y="141223"/>
                  </a:lnTo>
                  <a:lnTo>
                    <a:pt x="1452" y="167159"/>
                  </a:lnTo>
                  <a:lnTo>
                    <a:pt x="13073" y="212982"/>
                  </a:lnTo>
                  <a:lnTo>
                    <a:pt x="36125" y="250225"/>
                  </a:lnTo>
                  <a:lnTo>
                    <a:pt x="69514" y="274905"/>
                  </a:lnTo>
                  <a:lnTo>
                    <a:pt x="90042" y="282282"/>
                  </a:lnTo>
                  <a:lnTo>
                    <a:pt x="93599" y="270827"/>
                  </a:lnTo>
                  <a:lnTo>
                    <a:pt x="77549" y="263706"/>
                  </a:lnTo>
                  <a:lnTo>
                    <a:pt x="63690" y="253799"/>
                  </a:lnTo>
                  <a:lnTo>
                    <a:pt x="35210" y="207547"/>
                  </a:lnTo>
                  <a:lnTo>
                    <a:pt x="26828" y="164633"/>
                  </a:lnTo>
                  <a:lnTo>
                    <a:pt x="25780" y="139699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05"/>
                  </a:lnTo>
                  <a:lnTo>
                    <a:pt x="94106" y="11429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988564" y="5227320"/>
            <a:ext cx="1053465" cy="814069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17475">
              <a:lnSpc>
                <a:spcPts val="2850"/>
              </a:lnSpc>
              <a:spcBef>
                <a:spcPts val="250"/>
              </a:spcBef>
              <a:tabLst>
                <a:tab pos="628650" algn="l"/>
              </a:tabLst>
            </a:pPr>
            <a:r>
              <a:rPr dirty="0" sz="2400" spc="-465">
                <a:latin typeface="Cambria Math"/>
                <a:cs typeface="Cambria Math"/>
              </a:rPr>
              <a:t>❑𝐶	</a:t>
            </a:r>
            <a:r>
              <a:rPr dirty="0" sz="240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  <a:p>
            <a:pPr marL="288290">
              <a:lnSpc>
                <a:spcPts val="2850"/>
              </a:lnSpc>
            </a:pPr>
            <a:r>
              <a:rPr dirty="0" sz="2400">
                <a:latin typeface="Cambria Math"/>
                <a:cs typeface="Cambria Math"/>
              </a:rPr>
              <a:t>≈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194816" y="5817108"/>
            <a:ext cx="5396865" cy="245745"/>
            <a:chOff x="1194816" y="5817108"/>
            <a:chExt cx="5396865" cy="24574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4816" y="5847588"/>
              <a:ext cx="214884" cy="21488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06624" y="5841492"/>
              <a:ext cx="214883" cy="2164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34839" y="5817108"/>
              <a:ext cx="216408" cy="21640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6416" y="5824728"/>
              <a:ext cx="214884" cy="216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6456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In</a:t>
            </a:r>
            <a:r>
              <a:rPr dirty="0" sz="4400" spc="-30"/>
              <a:t> </a:t>
            </a:r>
            <a:r>
              <a:rPr dirty="0" sz="4400" spc="-20"/>
              <a:t>physical</a:t>
            </a:r>
            <a:r>
              <a:rPr dirty="0" sz="4400" spc="-30"/>
              <a:t> </a:t>
            </a:r>
            <a:r>
              <a:rPr dirty="0" sz="4400" spc="-15"/>
              <a:t>world</a:t>
            </a:r>
            <a:r>
              <a:rPr dirty="0" sz="4400" spc="-10"/>
              <a:t> </a:t>
            </a:r>
            <a:r>
              <a:rPr dirty="0" sz="4400" spc="-5"/>
              <a:t>……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64108" y="2377439"/>
            <a:ext cx="7820025" cy="4381500"/>
            <a:chOff x="864108" y="2377439"/>
            <a:chExt cx="7820025" cy="4381500"/>
          </a:xfrm>
        </p:grpSpPr>
        <p:sp>
          <p:nvSpPr>
            <p:cNvPr id="4" name="object 4"/>
            <p:cNvSpPr/>
            <p:nvPr/>
          </p:nvSpPr>
          <p:spPr>
            <a:xfrm>
              <a:off x="896112" y="2519171"/>
              <a:ext cx="7755890" cy="4208145"/>
            </a:xfrm>
            <a:custGeom>
              <a:avLst/>
              <a:gdLst/>
              <a:ahLst/>
              <a:cxnLst/>
              <a:rect l="l" t="t" r="r" b="b"/>
              <a:pathLst>
                <a:path w="7755890" h="4208145">
                  <a:moveTo>
                    <a:pt x="0" y="0"/>
                  </a:moveTo>
                  <a:lnTo>
                    <a:pt x="12362" y="53653"/>
                  </a:lnTo>
                  <a:lnTo>
                    <a:pt x="24740" y="107286"/>
                  </a:lnTo>
                  <a:lnTo>
                    <a:pt x="37147" y="160881"/>
                  </a:lnTo>
                  <a:lnTo>
                    <a:pt x="49598" y="214417"/>
                  </a:lnTo>
                  <a:lnTo>
                    <a:pt x="62108" y="267875"/>
                  </a:lnTo>
                  <a:lnTo>
                    <a:pt x="74691" y="321234"/>
                  </a:lnTo>
                  <a:lnTo>
                    <a:pt x="87363" y="374476"/>
                  </a:lnTo>
                  <a:lnTo>
                    <a:pt x="100138" y="427580"/>
                  </a:lnTo>
                  <a:lnTo>
                    <a:pt x="113030" y="480527"/>
                  </a:lnTo>
                  <a:lnTo>
                    <a:pt x="126055" y="533298"/>
                  </a:lnTo>
                  <a:lnTo>
                    <a:pt x="139227" y="585872"/>
                  </a:lnTo>
                  <a:lnTo>
                    <a:pt x="152561" y="638230"/>
                  </a:lnTo>
                  <a:lnTo>
                    <a:pt x="166072" y="690352"/>
                  </a:lnTo>
                  <a:lnTo>
                    <a:pt x="179773" y="742219"/>
                  </a:lnTo>
                  <a:lnTo>
                    <a:pt x="193681" y="793810"/>
                  </a:lnTo>
                  <a:lnTo>
                    <a:pt x="207809" y="845107"/>
                  </a:lnTo>
                  <a:lnTo>
                    <a:pt x="222173" y="896090"/>
                  </a:lnTo>
                  <a:lnTo>
                    <a:pt x="236786" y="946738"/>
                  </a:lnTo>
                  <a:lnTo>
                    <a:pt x="251665" y="997032"/>
                  </a:lnTo>
                  <a:lnTo>
                    <a:pt x="266823" y="1046954"/>
                  </a:lnTo>
                  <a:lnTo>
                    <a:pt x="282275" y="1096481"/>
                  </a:lnTo>
                  <a:lnTo>
                    <a:pt x="298036" y="1145597"/>
                  </a:lnTo>
                  <a:lnTo>
                    <a:pt x="314120" y="1194279"/>
                  </a:lnTo>
                  <a:lnTo>
                    <a:pt x="330543" y="1242510"/>
                  </a:lnTo>
                  <a:lnTo>
                    <a:pt x="347319" y="1290269"/>
                  </a:lnTo>
                  <a:lnTo>
                    <a:pt x="364462" y="1337536"/>
                  </a:lnTo>
                  <a:lnTo>
                    <a:pt x="381988" y="1384292"/>
                  </a:lnTo>
                  <a:lnTo>
                    <a:pt x="399911" y="1430517"/>
                  </a:lnTo>
                  <a:lnTo>
                    <a:pt x="418246" y="1476192"/>
                  </a:lnTo>
                  <a:lnTo>
                    <a:pt x="437007" y="1521297"/>
                  </a:lnTo>
                  <a:lnTo>
                    <a:pt x="456210" y="1565812"/>
                  </a:lnTo>
                  <a:lnTo>
                    <a:pt x="475868" y="1609717"/>
                  </a:lnTo>
                  <a:lnTo>
                    <a:pt x="495997" y="1652993"/>
                  </a:lnTo>
                  <a:lnTo>
                    <a:pt x="516612" y="1695621"/>
                  </a:lnTo>
                  <a:lnTo>
                    <a:pt x="537727" y="1737580"/>
                  </a:lnTo>
                  <a:lnTo>
                    <a:pt x="559356" y="1778851"/>
                  </a:lnTo>
                  <a:lnTo>
                    <a:pt x="581515" y="1819413"/>
                  </a:lnTo>
                  <a:lnTo>
                    <a:pt x="604218" y="1859249"/>
                  </a:lnTo>
                  <a:lnTo>
                    <a:pt x="627480" y="1898337"/>
                  </a:lnTo>
                  <a:lnTo>
                    <a:pt x="651315" y="1936658"/>
                  </a:lnTo>
                  <a:lnTo>
                    <a:pt x="675739" y="1974193"/>
                  </a:lnTo>
                  <a:lnTo>
                    <a:pt x="700766" y="2010922"/>
                  </a:lnTo>
                  <a:lnTo>
                    <a:pt x="726410" y="2046825"/>
                  </a:lnTo>
                  <a:lnTo>
                    <a:pt x="752687" y="2081882"/>
                  </a:lnTo>
                  <a:lnTo>
                    <a:pt x="779611" y="2116074"/>
                  </a:lnTo>
                  <a:lnTo>
                    <a:pt x="807197" y="2149381"/>
                  </a:lnTo>
                  <a:lnTo>
                    <a:pt x="835459" y="2181784"/>
                  </a:lnTo>
                  <a:lnTo>
                    <a:pt x="864412" y="2213263"/>
                  </a:lnTo>
                  <a:lnTo>
                    <a:pt x="894072" y="2243797"/>
                  </a:lnTo>
                  <a:lnTo>
                    <a:pt x="924452" y="2273368"/>
                  </a:lnTo>
                  <a:lnTo>
                    <a:pt x="955568" y="2301956"/>
                  </a:lnTo>
                  <a:lnTo>
                    <a:pt x="987433" y="2329541"/>
                  </a:lnTo>
                  <a:lnTo>
                    <a:pt x="1020063" y="2356104"/>
                  </a:lnTo>
                  <a:lnTo>
                    <a:pt x="1054460" y="2381933"/>
                  </a:lnTo>
                  <a:lnTo>
                    <a:pt x="1090323" y="2406374"/>
                  </a:lnTo>
                  <a:lnTo>
                    <a:pt x="1127595" y="2429466"/>
                  </a:lnTo>
                  <a:lnTo>
                    <a:pt x="1166218" y="2451251"/>
                  </a:lnTo>
                  <a:lnTo>
                    <a:pt x="1206138" y="2471769"/>
                  </a:lnTo>
                  <a:lnTo>
                    <a:pt x="1247296" y="2491061"/>
                  </a:lnTo>
                  <a:lnTo>
                    <a:pt x="1289637" y="2509168"/>
                  </a:lnTo>
                  <a:lnTo>
                    <a:pt x="1333103" y="2526132"/>
                  </a:lnTo>
                  <a:lnTo>
                    <a:pt x="1377639" y="2541992"/>
                  </a:lnTo>
                  <a:lnTo>
                    <a:pt x="1423186" y="2556790"/>
                  </a:lnTo>
                  <a:lnTo>
                    <a:pt x="1469689" y="2570566"/>
                  </a:lnTo>
                  <a:lnTo>
                    <a:pt x="1517092" y="2583362"/>
                  </a:lnTo>
                  <a:lnTo>
                    <a:pt x="1565336" y="2595219"/>
                  </a:lnTo>
                  <a:lnTo>
                    <a:pt x="1614366" y="2606176"/>
                  </a:lnTo>
                  <a:lnTo>
                    <a:pt x="1664125" y="2616276"/>
                  </a:lnTo>
                  <a:lnTo>
                    <a:pt x="1714556" y="2625559"/>
                  </a:lnTo>
                  <a:lnTo>
                    <a:pt x="1765603" y="2634066"/>
                  </a:lnTo>
                  <a:lnTo>
                    <a:pt x="1817209" y="2641837"/>
                  </a:lnTo>
                  <a:lnTo>
                    <a:pt x="1869317" y="2648914"/>
                  </a:lnTo>
                  <a:lnTo>
                    <a:pt x="1921870" y="2655338"/>
                  </a:lnTo>
                  <a:lnTo>
                    <a:pt x="1974813" y="2661149"/>
                  </a:lnTo>
                  <a:lnTo>
                    <a:pt x="2028087" y="2666388"/>
                  </a:lnTo>
                  <a:lnTo>
                    <a:pt x="2081638" y="2671097"/>
                  </a:lnTo>
                  <a:lnTo>
                    <a:pt x="2135407" y="2675315"/>
                  </a:lnTo>
                  <a:lnTo>
                    <a:pt x="2189338" y="2679085"/>
                  </a:lnTo>
                  <a:lnTo>
                    <a:pt x="2243375" y="2682446"/>
                  </a:lnTo>
                  <a:lnTo>
                    <a:pt x="2297461" y="2685440"/>
                  </a:lnTo>
                  <a:lnTo>
                    <a:pt x="2351539" y="2688107"/>
                  </a:lnTo>
                  <a:lnTo>
                    <a:pt x="2405553" y="2690489"/>
                  </a:lnTo>
                  <a:lnTo>
                    <a:pt x="2459445" y="2692626"/>
                  </a:lnTo>
                  <a:lnTo>
                    <a:pt x="2513160" y="2694559"/>
                  </a:lnTo>
                  <a:lnTo>
                    <a:pt x="2566640" y="2696330"/>
                  </a:lnTo>
                  <a:lnTo>
                    <a:pt x="2619829" y="2697978"/>
                  </a:lnTo>
                  <a:lnTo>
                    <a:pt x="2672671" y="2699545"/>
                  </a:lnTo>
                  <a:lnTo>
                    <a:pt x="2725108" y="2701072"/>
                  </a:lnTo>
                  <a:lnTo>
                    <a:pt x="2777083" y="2702600"/>
                  </a:lnTo>
                  <a:lnTo>
                    <a:pt x="2828541" y="2704168"/>
                  </a:lnTo>
                  <a:lnTo>
                    <a:pt x="2879425" y="2705819"/>
                  </a:lnTo>
                  <a:lnTo>
                    <a:pt x="2929677" y="2707594"/>
                  </a:lnTo>
                  <a:lnTo>
                    <a:pt x="2979242" y="2709532"/>
                  </a:lnTo>
                  <a:lnTo>
                    <a:pt x="3028062" y="2711676"/>
                  </a:lnTo>
                  <a:lnTo>
                    <a:pt x="3076081" y="2714065"/>
                  </a:lnTo>
                  <a:lnTo>
                    <a:pt x="3123242" y="2716741"/>
                  </a:lnTo>
                  <a:lnTo>
                    <a:pt x="3169488" y="2719744"/>
                  </a:lnTo>
                  <a:lnTo>
                    <a:pt x="3214764" y="2723116"/>
                  </a:lnTo>
                  <a:lnTo>
                    <a:pt x="3259011" y="2726898"/>
                  </a:lnTo>
                  <a:lnTo>
                    <a:pt x="3302174" y="2731129"/>
                  </a:lnTo>
                  <a:lnTo>
                    <a:pt x="3344196" y="2735852"/>
                  </a:lnTo>
                  <a:lnTo>
                    <a:pt x="3385020" y="2741107"/>
                  </a:lnTo>
                  <a:lnTo>
                    <a:pt x="3424590" y="2746934"/>
                  </a:lnTo>
                  <a:lnTo>
                    <a:pt x="3462848" y="2753376"/>
                  </a:lnTo>
                  <a:lnTo>
                    <a:pt x="3565597" y="2774790"/>
                  </a:lnTo>
                  <a:lnTo>
                    <a:pt x="3628849" y="2790046"/>
                  </a:lnTo>
                  <a:lnTo>
                    <a:pt x="3689623" y="2806120"/>
                  </a:lnTo>
                  <a:lnTo>
                    <a:pt x="3748050" y="2822896"/>
                  </a:lnTo>
                  <a:lnTo>
                    <a:pt x="3804259" y="2840255"/>
                  </a:lnTo>
                  <a:lnTo>
                    <a:pt x="3858381" y="2858080"/>
                  </a:lnTo>
                  <a:lnTo>
                    <a:pt x="3910544" y="2876252"/>
                  </a:lnTo>
                  <a:lnTo>
                    <a:pt x="3960879" y="2894655"/>
                  </a:lnTo>
                  <a:lnTo>
                    <a:pt x="4009515" y="2913170"/>
                  </a:lnTo>
                  <a:lnTo>
                    <a:pt x="4056584" y="2931680"/>
                  </a:lnTo>
                  <a:lnTo>
                    <a:pt x="4102213" y="2950067"/>
                  </a:lnTo>
                  <a:lnTo>
                    <a:pt x="4146533" y="2968212"/>
                  </a:lnTo>
                  <a:lnTo>
                    <a:pt x="4189674" y="2985999"/>
                  </a:lnTo>
                  <a:lnTo>
                    <a:pt x="4231766" y="3003310"/>
                  </a:lnTo>
                  <a:lnTo>
                    <a:pt x="4272939" y="3020026"/>
                  </a:lnTo>
                  <a:lnTo>
                    <a:pt x="4313322" y="3036031"/>
                  </a:lnTo>
                  <a:lnTo>
                    <a:pt x="4353045" y="3051205"/>
                  </a:lnTo>
                  <a:lnTo>
                    <a:pt x="4392238" y="3065432"/>
                  </a:lnTo>
                  <a:lnTo>
                    <a:pt x="4431031" y="3078594"/>
                  </a:lnTo>
                  <a:lnTo>
                    <a:pt x="4469554" y="3090573"/>
                  </a:lnTo>
                  <a:lnTo>
                    <a:pt x="4507936" y="3101252"/>
                  </a:lnTo>
                  <a:lnTo>
                    <a:pt x="4546307" y="3110511"/>
                  </a:lnTo>
                  <a:lnTo>
                    <a:pt x="4584798" y="3118235"/>
                  </a:lnTo>
                  <a:lnTo>
                    <a:pt x="4623537" y="3124304"/>
                  </a:lnTo>
                  <a:lnTo>
                    <a:pt x="4662656" y="3128602"/>
                  </a:lnTo>
                  <a:lnTo>
                    <a:pt x="4702283" y="3131010"/>
                  </a:lnTo>
                  <a:lnTo>
                    <a:pt x="4742548" y="3131410"/>
                  </a:lnTo>
                  <a:lnTo>
                    <a:pt x="4783582" y="3129686"/>
                  </a:lnTo>
                  <a:lnTo>
                    <a:pt x="4831679" y="3124601"/>
                  </a:lnTo>
                  <a:lnTo>
                    <a:pt x="4879270" y="3116117"/>
                  </a:lnTo>
                  <a:lnTo>
                    <a:pt x="4926365" y="3104496"/>
                  </a:lnTo>
                  <a:lnTo>
                    <a:pt x="4972976" y="3090002"/>
                  </a:lnTo>
                  <a:lnTo>
                    <a:pt x="5019114" y="3072899"/>
                  </a:lnTo>
                  <a:lnTo>
                    <a:pt x="5064791" y="3053448"/>
                  </a:lnTo>
                  <a:lnTo>
                    <a:pt x="5110018" y="3031915"/>
                  </a:lnTo>
                  <a:lnTo>
                    <a:pt x="5154807" y="3008562"/>
                  </a:lnTo>
                  <a:lnTo>
                    <a:pt x="5199169" y="2983652"/>
                  </a:lnTo>
                  <a:lnTo>
                    <a:pt x="5243116" y="2957448"/>
                  </a:lnTo>
                  <a:lnTo>
                    <a:pt x="5286658" y="2930215"/>
                  </a:lnTo>
                  <a:lnTo>
                    <a:pt x="5329808" y="2902215"/>
                  </a:lnTo>
                  <a:lnTo>
                    <a:pt x="5372578" y="2873711"/>
                  </a:lnTo>
                  <a:lnTo>
                    <a:pt x="5414977" y="2844967"/>
                  </a:lnTo>
                  <a:lnTo>
                    <a:pt x="5457019" y="2816245"/>
                  </a:lnTo>
                  <a:lnTo>
                    <a:pt x="5498714" y="2787810"/>
                  </a:lnTo>
                  <a:lnTo>
                    <a:pt x="5540074" y="2759925"/>
                  </a:lnTo>
                  <a:lnTo>
                    <a:pt x="5581110" y="2732852"/>
                  </a:lnTo>
                  <a:lnTo>
                    <a:pt x="5621834" y="2706856"/>
                  </a:lnTo>
                  <a:lnTo>
                    <a:pt x="5662257" y="2682199"/>
                  </a:lnTo>
                  <a:lnTo>
                    <a:pt x="5702391" y="2659144"/>
                  </a:lnTo>
                  <a:lnTo>
                    <a:pt x="5742247" y="2637956"/>
                  </a:lnTo>
                  <a:lnTo>
                    <a:pt x="5781837" y="2618896"/>
                  </a:lnTo>
                  <a:lnTo>
                    <a:pt x="5821171" y="2602229"/>
                  </a:lnTo>
                  <a:lnTo>
                    <a:pt x="5863488" y="2584301"/>
                  </a:lnTo>
                  <a:lnTo>
                    <a:pt x="5904967" y="2564360"/>
                  </a:lnTo>
                  <a:lnTo>
                    <a:pt x="5945678" y="2542827"/>
                  </a:lnTo>
                  <a:lnTo>
                    <a:pt x="5985689" y="2520124"/>
                  </a:lnTo>
                  <a:lnTo>
                    <a:pt x="6025071" y="2496670"/>
                  </a:lnTo>
                  <a:lnTo>
                    <a:pt x="6063891" y="2472888"/>
                  </a:lnTo>
                  <a:lnTo>
                    <a:pt x="6102220" y="2449199"/>
                  </a:lnTo>
                  <a:lnTo>
                    <a:pt x="6140126" y="2426023"/>
                  </a:lnTo>
                  <a:lnTo>
                    <a:pt x="6177680" y="2403782"/>
                  </a:lnTo>
                  <a:lnTo>
                    <a:pt x="6214949" y="2382896"/>
                  </a:lnTo>
                  <a:lnTo>
                    <a:pt x="6252003" y="2363787"/>
                  </a:lnTo>
                  <a:lnTo>
                    <a:pt x="6288912" y="2346876"/>
                  </a:lnTo>
                  <a:lnTo>
                    <a:pt x="6325744" y="2332584"/>
                  </a:lnTo>
                  <a:lnTo>
                    <a:pt x="6362569" y="2321332"/>
                  </a:lnTo>
                  <a:lnTo>
                    <a:pt x="6436474" y="2309631"/>
                  </a:lnTo>
                  <a:lnTo>
                    <a:pt x="6473693" y="2310026"/>
                  </a:lnTo>
                  <a:lnTo>
                    <a:pt x="6549008" y="2325408"/>
                  </a:lnTo>
                  <a:lnTo>
                    <a:pt x="6587243" y="2341238"/>
                  </a:lnTo>
                  <a:lnTo>
                    <a:pt x="6625955" y="2363056"/>
                  </a:lnTo>
                  <a:lnTo>
                    <a:pt x="6665213" y="2391283"/>
                  </a:lnTo>
                  <a:lnTo>
                    <a:pt x="6713395" y="2435948"/>
                  </a:lnTo>
                  <a:lnTo>
                    <a:pt x="6763582" y="2493871"/>
                  </a:lnTo>
                  <a:lnTo>
                    <a:pt x="6789316" y="2527321"/>
                  </a:lnTo>
                  <a:lnTo>
                    <a:pt x="6815417" y="2563509"/>
                  </a:lnTo>
                  <a:lnTo>
                    <a:pt x="6841840" y="2602239"/>
                  </a:lnTo>
                  <a:lnTo>
                    <a:pt x="6868541" y="2643321"/>
                  </a:lnTo>
                  <a:lnTo>
                    <a:pt x="6895475" y="2686560"/>
                  </a:lnTo>
                  <a:lnTo>
                    <a:pt x="6922596" y="2731765"/>
                  </a:lnTo>
                  <a:lnTo>
                    <a:pt x="6949861" y="2778743"/>
                  </a:lnTo>
                  <a:lnTo>
                    <a:pt x="6977224" y="2827301"/>
                  </a:lnTo>
                  <a:lnTo>
                    <a:pt x="7004640" y="2877247"/>
                  </a:lnTo>
                  <a:lnTo>
                    <a:pt x="7032065" y="2928387"/>
                  </a:lnTo>
                  <a:lnTo>
                    <a:pt x="7059455" y="2980530"/>
                  </a:lnTo>
                  <a:lnTo>
                    <a:pt x="7086763" y="3033482"/>
                  </a:lnTo>
                  <a:lnTo>
                    <a:pt x="7113945" y="3087050"/>
                  </a:lnTo>
                  <a:lnTo>
                    <a:pt x="7140958" y="3141043"/>
                  </a:lnTo>
                  <a:lnTo>
                    <a:pt x="7167754" y="3195267"/>
                  </a:lnTo>
                  <a:lnTo>
                    <a:pt x="7194291" y="3249530"/>
                  </a:lnTo>
                  <a:lnTo>
                    <a:pt x="7220523" y="3303639"/>
                  </a:lnTo>
                  <a:lnTo>
                    <a:pt x="7246405" y="3357402"/>
                  </a:lnTo>
                  <a:lnTo>
                    <a:pt x="7271893" y="3410625"/>
                  </a:lnTo>
                  <a:lnTo>
                    <a:pt x="7296942" y="3463116"/>
                  </a:lnTo>
                  <a:lnTo>
                    <a:pt x="7321506" y="3514683"/>
                  </a:lnTo>
                  <a:lnTo>
                    <a:pt x="7345542" y="3565132"/>
                  </a:lnTo>
                  <a:lnTo>
                    <a:pt x="7369003" y="3614272"/>
                  </a:lnTo>
                  <a:lnTo>
                    <a:pt x="7391847" y="3661908"/>
                  </a:lnTo>
                  <a:lnTo>
                    <a:pt x="7414027" y="3707850"/>
                  </a:lnTo>
                  <a:lnTo>
                    <a:pt x="7435499" y="3751903"/>
                  </a:lnTo>
                  <a:lnTo>
                    <a:pt x="7456218" y="3793876"/>
                  </a:lnTo>
                  <a:lnTo>
                    <a:pt x="7476140" y="3833575"/>
                  </a:lnTo>
                  <a:lnTo>
                    <a:pt x="7495219" y="3870809"/>
                  </a:lnTo>
                  <a:lnTo>
                    <a:pt x="7513411" y="3905383"/>
                  </a:lnTo>
                  <a:lnTo>
                    <a:pt x="7546953" y="3965786"/>
                  </a:lnTo>
                  <a:lnTo>
                    <a:pt x="7616520" y="4076054"/>
                  </a:lnTo>
                  <a:lnTo>
                    <a:pt x="7659244" y="4137147"/>
                  </a:lnTo>
                  <a:lnTo>
                    <a:pt x="7691834" y="4177474"/>
                  </a:lnTo>
                  <a:lnTo>
                    <a:pt x="7732404" y="4207695"/>
                  </a:lnTo>
                  <a:lnTo>
                    <a:pt x="7743279" y="4203522"/>
                  </a:lnTo>
                  <a:lnTo>
                    <a:pt x="7749811" y="4190449"/>
                  </a:lnTo>
                  <a:lnTo>
                    <a:pt x="7753447" y="4171443"/>
                  </a:lnTo>
                  <a:lnTo>
                    <a:pt x="7755636" y="4149470"/>
                  </a:lnTo>
                </a:path>
              </a:pathLst>
            </a:custGeom>
            <a:ln w="64008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4608" y="2383535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4" h="634364">
                  <a:moveTo>
                    <a:pt x="316991" y="0"/>
                  </a:moveTo>
                  <a:lnTo>
                    <a:pt x="270149" y="3435"/>
                  </a:lnTo>
                  <a:lnTo>
                    <a:pt x="225440" y="13416"/>
                  </a:lnTo>
                  <a:lnTo>
                    <a:pt x="183356" y="29451"/>
                  </a:lnTo>
                  <a:lnTo>
                    <a:pt x="144386" y="51053"/>
                  </a:lnTo>
                  <a:lnTo>
                    <a:pt x="109022" y="77731"/>
                  </a:lnTo>
                  <a:lnTo>
                    <a:pt x="77752" y="108996"/>
                  </a:lnTo>
                  <a:lnTo>
                    <a:pt x="51069" y="144358"/>
                  </a:lnTo>
                  <a:lnTo>
                    <a:pt x="29462" y="183328"/>
                  </a:lnTo>
                  <a:lnTo>
                    <a:pt x="13421" y="225417"/>
                  </a:lnTo>
                  <a:lnTo>
                    <a:pt x="3437" y="270135"/>
                  </a:lnTo>
                  <a:lnTo>
                    <a:pt x="0" y="316991"/>
                  </a:lnTo>
                  <a:lnTo>
                    <a:pt x="3437" y="363848"/>
                  </a:lnTo>
                  <a:lnTo>
                    <a:pt x="13421" y="408566"/>
                  </a:lnTo>
                  <a:lnTo>
                    <a:pt x="29462" y="450655"/>
                  </a:lnTo>
                  <a:lnTo>
                    <a:pt x="51069" y="489625"/>
                  </a:lnTo>
                  <a:lnTo>
                    <a:pt x="77752" y="524987"/>
                  </a:lnTo>
                  <a:lnTo>
                    <a:pt x="109022" y="556252"/>
                  </a:lnTo>
                  <a:lnTo>
                    <a:pt x="144386" y="582930"/>
                  </a:lnTo>
                  <a:lnTo>
                    <a:pt x="183356" y="604532"/>
                  </a:lnTo>
                  <a:lnTo>
                    <a:pt x="225440" y="620567"/>
                  </a:lnTo>
                  <a:lnTo>
                    <a:pt x="270149" y="630548"/>
                  </a:lnTo>
                  <a:lnTo>
                    <a:pt x="316991" y="633984"/>
                  </a:lnTo>
                  <a:lnTo>
                    <a:pt x="363848" y="630548"/>
                  </a:lnTo>
                  <a:lnTo>
                    <a:pt x="408566" y="620567"/>
                  </a:lnTo>
                  <a:lnTo>
                    <a:pt x="450655" y="604532"/>
                  </a:lnTo>
                  <a:lnTo>
                    <a:pt x="489625" y="582930"/>
                  </a:lnTo>
                  <a:lnTo>
                    <a:pt x="524987" y="556252"/>
                  </a:lnTo>
                  <a:lnTo>
                    <a:pt x="556252" y="524987"/>
                  </a:lnTo>
                  <a:lnTo>
                    <a:pt x="582930" y="489625"/>
                  </a:lnTo>
                  <a:lnTo>
                    <a:pt x="604532" y="450655"/>
                  </a:lnTo>
                  <a:lnTo>
                    <a:pt x="620567" y="408566"/>
                  </a:lnTo>
                  <a:lnTo>
                    <a:pt x="630548" y="363848"/>
                  </a:lnTo>
                  <a:lnTo>
                    <a:pt x="633984" y="316991"/>
                  </a:lnTo>
                  <a:lnTo>
                    <a:pt x="630548" y="270135"/>
                  </a:lnTo>
                  <a:lnTo>
                    <a:pt x="620567" y="225417"/>
                  </a:lnTo>
                  <a:lnTo>
                    <a:pt x="604532" y="183328"/>
                  </a:lnTo>
                  <a:lnTo>
                    <a:pt x="582930" y="144358"/>
                  </a:lnTo>
                  <a:lnTo>
                    <a:pt x="556252" y="108996"/>
                  </a:lnTo>
                  <a:lnTo>
                    <a:pt x="524987" y="77731"/>
                  </a:lnTo>
                  <a:lnTo>
                    <a:pt x="489625" y="51053"/>
                  </a:lnTo>
                  <a:lnTo>
                    <a:pt x="450655" y="29451"/>
                  </a:lnTo>
                  <a:lnTo>
                    <a:pt x="408566" y="13416"/>
                  </a:lnTo>
                  <a:lnTo>
                    <a:pt x="363848" y="3435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4608" y="2383535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4" h="634364">
                  <a:moveTo>
                    <a:pt x="0" y="316991"/>
                  </a:moveTo>
                  <a:lnTo>
                    <a:pt x="3437" y="270135"/>
                  </a:lnTo>
                  <a:lnTo>
                    <a:pt x="13421" y="225417"/>
                  </a:lnTo>
                  <a:lnTo>
                    <a:pt x="29462" y="183328"/>
                  </a:lnTo>
                  <a:lnTo>
                    <a:pt x="51069" y="144358"/>
                  </a:lnTo>
                  <a:lnTo>
                    <a:pt x="77752" y="108996"/>
                  </a:lnTo>
                  <a:lnTo>
                    <a:pt x="109022" y="77731"/>
                  </a:lnTo>
                  <a:lnTo>
                    <a:pt x="144386" y="51053"/>
                  </a:lnTo>
                  <a:lnTo>
                    <a:pt x="183356" y="29451"/>
                  </a:lnTo>
                  <a:lnTo>
                    <a:pt x="225440" y="13416"/>
                  </a:lnTo>
                  <a:lnTo>
                    <a:pt x="270149" y="3435"/>
                  </a:lnTo>
                  <a:lnTo>
                    <a:pt x="316991" y="0"/>
                  </a:lnTo>
                  <a:lnTo>
                    <a:pt x="363848" y="3435"/>
                  </a:lnTo>
                  <a:lnTo>
                    <a:pt x="408566" y="13416"/>
                  </a:lnTo>
                  <a:lnTo>
                    <a:pt x="450655" y="29451"/>
                  </a:lnTo>
                  <a:lnTo>
                    <a:pt x="489625" y="51053"/>
                  </a:lnTo>
                  <a:lnTo>
                    <a:pt x="524987" y="77731"/>
                  </a:lnTo>
                  <a:lnTo>
                    <a:pt x="556252" y="108996"/>
                  </a:lnTo>
                  <a:lnTo>
                    <a:pt x="582930" y="144358"/>
                  </a:lnTo>
                  <a:lnTo>
                    <a:pt x="604532" y="183328"/>
                  </a:lnTo>
                  <a:lnTo>
                    <a:pt x="620567" y="225417"/>
                  </a:lnTo>
                  <a:lnTo>
                    <a:pt x="630548" y="270135"/>
                  </a:lnTo>
                  <a:lnTo>
                    <a:pt x="633984" y="316991"/>
                  </a:lnTo>
                  <a:lnTo>
                    <a:pt x="630548" y="363848"/>
                  </a:lnTo>
                  <a:lnTo>
                    <a:pt x="620567" y="408566"/>
                  </a:lnTo>
                  <a:lnTo>
                    <a:pt x="604532" y="450655"/>
                  </a:lnTo>
                  <a:lnTo>
                    <a:pt x="582930" y="489625"/>
                  </a:lnTo>
                  <a:lnTo>
                    <a:pt x="556252" y="524987"/>
                  </a:lnTo>
                  <a:lnTo>
                    <a:pt x="524987" y="556252"/>
                  </a:lnTo>
                  <a:lnTo>
                    <a:pt x="489625" y="582930"/>
                  </a:lnTo>
                  <a:lnTo>
                    <a:pt x="450655" y="604532"/>
                  </a:lnTo>
                  <a:lnTo>
                    <a:pt x="408566" y="620567"/>
                  </a:lnTo>
                  <a:lnTo>
                    <a:pt x="363848" y="630548"/>
                  </a:lnTo>
                  <a:lnTo>
                    <a:pt x="316991" y="633984"/>
                  </a:lnTo>
                  <a:lnTo>
                    <a:pt x="270149" y="630548"/>
                  </a:lnTo>
                  <a:lnTo>
                    <a:pt x="225440" y="620567"/>
                  </a:lnTo>
                  <a:lnTo>
                    <a:pt x="183356" y="604532"/>
                  </a:lnTo>
                  <a:lnTo>
                    <a:pt x="144386" y="582930"/>
                  </a:lnTo>
                  <a:lnTo>
                    <a:pt x="109022" y="556252"/>
                  </a:lnTo>
                  <a:lnTo>
                    <a:pt x="77752" y="524987"/>
                  </a:lnTo>
                  <a:lnTo>
                    <a:pt x="51069" y="489625"/>
                  </a:lnTo>
                  <a:lnTo>
                    <a:pt x="29462" y="450655"/>
                  </a:lnTo>
                  <a:lnTo>
                    <a:pt x="13421" y="408566"/>
                  </a:lnTo>
                  <a:lnTo>
                    <a:pt x="3437" y="363848"/>
                  </a:lnTo>
                  <a:lnTo>
                    <a:pt x="0" y="3169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96896" y="4471416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316230" y="0"/>
                  </a:moveTo>
                  <a:lnTo>
                    <a:pt x="269505" y="3429"/>
                  </a:lnTo>
                  <a:lnTo>
                    <a:pt x="224907" y="13390"/>
                  </a:lnTo>
                  <a:lnTo>
                    <a:pt x="182925" y="29395"/>
                  </a:lnTo>
                  <a:lnTo>
                    <a:pt x="144050" y="50952"/>
                  </a:lnTo>
                  <a:lnTo>
                    <a:pt x="108769" y="77574"/>
                  </a:lnTo>
                  <a:lnTo>
                    <a:pt x="77574" y="108769"/>
                  </a:lnTo>
                  <a:lnTo>
                    <a:pt x="50952" y="144050"/>
                  </a:lnTo>
                  <a:lnTo>
                    <a:pt x="29395" y="182925"/>
                  </a:lnTo>
                  <a:lnTo>
                    <a:pt x="13390" y="224907"/>
                  </a:lnTo>
                  <a:lnTo>
                    <a:pt x="3429" y="269505"/>
                  </a:lnTo>
                  <a:lnTo>
                    <a:pt x="0" y="316229"/>
                  </a:lnTo>
                  <a:lnTo>
                    <a:pt x="3429" y="362954"/>
                  </a:lnTo>
                  <a:lnTo>
                    <a:pt x="13390" y="407552"/>
                  </a:lnTo>
                  <a:lnTo>
                    <a:pt x="29395" y="449534"/>
                  </a:lnTo>
                  <a:lnTo>
                    <a:pt x="50952" y="488409"/>
                  </a:lnTo>
                  <a:lnTo>
                    <a:pt x="77574" y="523690"/>
                  </a:lnTo>
                  <a:lnTo>
                    <a:pt x="108769" y="554885"/>
                  </a:lnTo>
                  <a:lnTo>
                    <a:pt x="144050" y="581507"/>
                  </a:lnTo>
                  <a:lnTo>
                    <a:pt x="182925" y="603064"/>
                  </a:lnTo>
                  <a:lnTo>
                    <a:pt x="224907" y="619069"/>
                  </a:lnTo>
                  <a:lnTo>
                    <a:pt x="269505" y="629030"/>
                  </a:lnTo>
                  <a:lnTo>
                    <a:pt x="316230" y="632459"/>
                  </a:lnTo>
                  <a:lnTo>
                    <a:pt x="362954" y="629030"/>
                  </a:lnTo>
                  <a:lnTo>
                    <a:pt x="407552" y="619069"/>
                  </a:lnTo>
                  <a:lnTo>
                    <a:pt x="449534" y="603064"/>
                  </a:lnTo>
                  <a:lnTo>
                    <a:pt x="488409" y="581507"/>
                  </a:lnTo>
                  <a:lnTo>
                    <a:pt x="523690" y="554885"/>
                  </a:lnTo>
                  <a:lnTo>
                    <a:pt x="554885" y="523690"/>
                  </a:lnTo>
                  <a:lnTo>
                    <a:pt x="581507" y="488409"/>
                  </a:lnTo>
                  <a:lnTo>
                    <a:pt x="603064" y="449534"/>
                  </a:lnTo>
                  <a:lnTo>
                    <a:pt x="619069" y="407552"/>
                  </a:lnTo>
                  <a:lnTo>
                    <a:pt x="629030" y="362954"/>
                  </a:lnTo>
                  <a:lnTo>
                    <a:pt x="632460" y="316229"/>
                  </a:lnTo>
                  <a:lnTo>
                    <a:pt x="629030" y="269505"/>
                  </a:lnTo>
                  <a:lnTo>
                    <a:pt x="619069" y="224907"/>
                  </a:lnTo>
                  <a:lnTo>
                    <a:pt x="603064" y="182925"/>
                  </a:lnTo>
                  <a:lnTo>
                    <a:pt x="581507" y="144050"/>
                  </a:lnTo>
                  <a:lnTo>
                    <a:pt x="554885" y="108769"/>
                  </a:lnTo>
                  <a:lnTo>
                    <a:pt x="523690" y="77574"/>
                  </a:lnTo>
                  <a:lnTo>
                    <a:pt x="488409" y="50952"/>
                  </a:lnTo>
                  <a:lnTo>
                    <a:pt x="449534" y="29395"/>
                  </a:lnTo>
                  <a:lnTo>
                    <a:pt x="407552" y="13390"/>
                  </a:lnTo>
                  <a:lnTo>
                    <a:pt x="362954" y="3429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96896" y="4471416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29"/>
                  </a:moveTo>
                  <a:lnTo>
                    <a:pt x="3429" y="269505"/>
                  </a:lnTo>
                  <a:lnTo>
                    <a:pt x="13390" y="224907"/>
                  </a:lnTo>
                  <a:lnTo>
                    <a:pt x="29395" y="182925"/>
                  </a:lnTo>
                  <a:lnTo>
                    <a:pt x="50952" y="144050"/>
                  </a:lnTo>
                  <a:lnTo>
                    <a:pt x="77574" y="108769"/>
                  </a:lnTo>
                  <a:lnTo>
                    <a:pt x="108769" y="77574"/>
                  </a:lnTo>
                  <a:lnTo>
                    <a:pt x="144050" y="50952"/>
                  </a:lnTo>
                  <a:lnTo>
                    <a:pt x="182925" y="29395"/>
                  </a:lnTo>
                  <a:lnTo>
                    <a:pt x="224907" y="13390"/>
                  </a:lnTo>
                  <a:lnTo>
                    <a:pt x="269505" y="3429"/>
                  </a:lnTo>
                  <a:lnTo>
                    <a:pt x="316230" y="0"/>
                  </a:lnTo>
                  <a:lnTo>
                    <a:pt x="362954" y="3429"/>
                  </a:lnTo>
                  <a:lnTo>
                    <a:pt x="407552" y="13390"/>
                  </a:lnTo>
                  <a:lnTo>
                    <a:pt x="449534" y="29395"/>
                  </a:lnTo>
                  <a:lnTo>
                    <a:pt x="488409" y="50952"/>
                  </a:lnTo>
                  <a:lnTo>
                    <a:pt x="523690" y="77574"/>
                  </a:lnTo>
                  <a:lnTo>
                    <a:pt x="554885" y="108769"/>
                  </a:lnTo>
                  <a:lnTo>
                    <a:pt x="581507" y="144050"/>
                  </a:lnTo>
                  <a:lnTo>
                    <a:pt x="603064" y="182925"/>
                  </a:lnTo>
                  <a:lnTo>
                    <a:pt x="619069" y="224907"/>
                  </a:lnTo>
                  <a:lnTo>
                    <a:pt x="629030" y="269505"/>
                  </a:lnTo>
                  <a:lnTo>
                    <a:pt x="632460" y="316229"/>
                  </a:lnTo>
                  <a:lnTo>
                    <a:pt x="629030" y="362954"/>
                  </a:lnTo>
                  <a:lnTo>
                    <a:pt x="619069" y="407552"/>
                  </a:lnTo>
                  <a:lnTo>
                    <a:pt x="603064" y="449534"/>
                  </a:lnTo>
                  <a:lnTo>
                    <a:pt x="581507" y="488409"/>
                  </a:lnTo>
                  <a:lnTo>
                    <a:pt x="554885" y="523690"/>
                  </a:lnTo>
                  <a:lnTo>
                    <a:pt x="523690" y="554885"/>
                  </a:lnTo>
                  <a:lnTo>
                    <a:pt x="488409" y="581507"/>
                  </a:lnTo>
                  <a:lnTo>
                    <a:pt x="449534" y="603064"/>
                  </a:lnTo>
                  <a:lnTo>
                    <a:pt x="407552" y="619069"/>
                  </a:lnTo>
                  <a:lnTo>
                    <a:pt x="362954" y="629030"/>
                  </a:lnTo>
                  <a:lnTo>
                    <a:pt x="316230" y="632459"/>
                  </a:lnTo>
                  <a:lnTo>
                    <a:pt x="269505" y="629030"/>
                  </a:lnTo>
                  <a:lnTo>
                    <a:pt x="224907" y="619069"/>
                  </a:lnTo>
                  <a:lnTo>
                    <a:pt x="182925" y="603064"/>
                  </a:lnTo>
                  <a:lnTo>
                    <a:pt x="144050" y="581507"/>
                  </a:lnTo>
                  <a:lnTo>
                    <a:pt x="108769" y="554885"/>
                  </a:lnTo>
                  <a:lnTo>
                    <a:pt x="77574" y="523690"/>
                  </a:lnTo>
                  <a:lnTo>
                    <a:pt x="50952" y="488409"/>
                  </a:lnTo>
                  <a:lnTo>
                    <a:pt x="29395" y="449534"/>
                  </a:lnTo>
                  <a:lnTo>
                    <a:pt x="13390" y="407552"/>
                  </a:lnTo>
                  <a:lnTo>
                    <a:pt x="3429" y="362954"/>
                  </a:lnTo>
                  <a:lnTo>
                    <a:pt x="0" y="31622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5563" y="4623816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316230" y="0"/>
                  </a:moveTo>
                  <a:lnTo>
                    <a:pt x="269505" y="3429"/>
                  </a:lnTo>
                  <a:lnTo>
                    <a:pt x="224907" y="13390"/>
                  </a:lnTo>
                  <a:lnTo>
                    <a:pt x="182925" y="29395"/>
                  </a:lnTo>
                  <a:lnTo>
                    <a:pt x="144050" y="50952"/>
                  </a:lnTo>
                  <a:lnTo>
                    <a:pt x="108769" y="77574"/>
                  </a:lnTo>
                  <a:lnTo>
                    <a:pt x="77574" y="108769"/>
                  </a:lnTo>
                  <a:lnTo>
                    <a:pt x="50952" y="144050"/>
                  </a:lnTo>
                  <a:lnTo>
                    <a:pt x="29395" y="182925"/>
                  </a:lnTo>
                  <a:lnTo>
                    <a:pt x="13390" y="224907"/>
                  </a:lnTo>
                  <a:lnTo>
                    <a:pt x="3429" y="269505"/>
                  </a:lnTo>
                  <a:lnTo>
                    <a:pt x="0" y="316229"/>
                  </a:lnTo>
                  <a:lnTo>
                    <a:pt x="3429" y="362954"/>
                  </a:lnTo>
                  <a:lnTo>
                    <a:pt x="13390" y="407552"/>
                  </a:lnTo>
                  <a:lnTo>
                    <a:pt x="29395" y="449534"/>
                  </a:lnTo>
                  <a:lnTo>
                    <a:pt x="50952" y="488409"/>
                  </a:lnTo>
                  <a:lnTo>
                    <a:pt x="77574" y="523690"/>
                  </a:lnTo>
                  <a:lnTo>
                    <a:pt x="108769" y="554885"/>
                  </a:lnTo>
                  <a:lnTo>
                    <a:pt x="144050" y="581507"/>
                  </a:lnTo>
                  <a:lnTo>
                    <a:pt x="182925" y="603064"/>
                  </a:lnTo>
                  <a:lnTo>
                    <a:pt x="224907" y="619069"/>
                  </a:lnTo>
                  <a:lnTo>
                    <a:pt x="269505" y="629030"/>
                  </a:lnTo>
                  <a:lnTo>
                    <a:pt x="316230" y="632459"/>
                  </a:lnTo>
                  <a:lnTo>
                    <a:pt x="362954" y="629030"/>
                  </a:lnTo>
                  <a:lnTo>
                    <a:pt x="407552" y="619069"/>
                  </a:lnTo>
                  <a:lnTo>
                    <a:pt x="449534" y="603064"/>
                  </a:lnTo>
                  <a:lnTo>
                    <a:pt x="488409" y="581507"/>
                  </a:lnTo>
                  <a:lnTo>
                    <a:pt x="523690" y="554885"/>
                  </a:lnTo>
                  <a:lnTo>
                    <a:pt x="554885" y="523690"/>
                  </a:lnTo>
                  <a:lnTo>
                    <a:pt x="581507" y="488409"/>
                  </a:lnTo>
                  <a:lnTo>
                    <a:pt x="603064" y="449534"/>
                  </a:lnTo>
                  <a:lnTo>
                    <a:pt x="619069" y="407552"/>
                  </a:lnTo>
                  <a:lnTo>
                    <a:pt x="629030" y="362954"/>
                  </a:lnTo>
                  <a:lnTo>
                    <a:pt x="632460" y="316229"/>
                  </a:lnTo>
                  <a:lnTo>
                    <a:pt x="629030" y="269505"/>
                  </a:lnTo>
                  <a:lnTo>
                    <a:pt x="619069" y="224907"/>
                  </a:lnTo>
                  <a:lnTo>
                    <a:pt x="603064" y="182925"/>
                  </a:lnTo>
                  <a:lnTo>
                    <a:pt x="581507" y="144050"/>
                  </a:lnTo>
                  <a:lnTo>
                    <a:pt x="554885" y="108769"/>
                  </a:lnTo>
                  <a:lnTo>
                    <a:pt x="523690" y="77574"/>
                  </a:lnTo>
                  <a:lnTo>
                    <a:pt x="488409" y="50952"/>
                  </a:lnTo>
                  <a:lnTo>
                    <a:pt x="449534" y="29395"/>
                  </a:lnTo>
                  <a:lnTo>
                    <a:pt x="407552" y="13390"/>
                  </a:lnTo>
                  <a:lnTo>
                    <a:pt x="362954" y="3429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5563" y="4623816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29"/>
                  </a:moveTo>
                  <a:lnTo>
                    <a:pt x="3429" y="269505"/>
                  </a:lnTo>
                  <a:lnTo>
                    <a:pt x="13390" y="224907"/>
                  </a:lnTo>
                  <a:lnTo>
                    <a:pt x="29395" y="182925"/>
                  </a:lnTo>
                  <a:lnTo>
                    <a:pt x="50952" y="144050"/>
                  </a:lnTo>
                  <a:lnTo>
                    <a:pt x="77574" y="108769"/>
                  </a:lnTo>
                  <a:lnTo>
                    <a:pt x="108769" y="77574"/>
                  </a:lnTo>
                  <a:lnTo>
                    <a:pt x="144050" y="50952"/>
                  </a:lnTo>
                  <a:lnTo>
                    <a:pt x="182925" y="29395"/>
                  </a:lnTo>
                  <a:lnTo>
                    <a:pt x="224907" y="13390"/>
                  </a:lnTo>
                  <a:lnTo>
                    <a:pt x="269505" y="3429"/>
                  </a:lnTo>
                  <a:lnTo>
                    <a:pt x="316230" y="0"/>
                  </a:lnTo>
                  <a:lnTo>
                    <a:pt x="362954" y="3429"/>
                  </a:lnTo>
                  <a:lnTo>
                    <a:pt x="407552" y="13390"/>
                  </a:lnTo>
                  <a:lnTo>
                    <a:pt x="449534" y="29395"/>
                  </a:lnTo>
                  <a:lnTo>
                    <a:pt x="488409" y="50952"/>
                  </a:lnTo>
                  <a:lnTo>
                    <a:pt x="523690" y="77574"/>
                  </a:lnTo>
                  <a:lnTo>
                    <a:pt x="554885" y="108769"/>
                  </a:lnTo>
                  <a:lnTo>
                    <a:pt x="581507" y="144050"/>
                  </a:lnTo>
                  <a:lnTo>
                    <a:pt x="603064" y="182925"/>
                  </a:lnTo>
                  <a:lnTo>
                    <a:pt x="619069" y="224907"/>
                  </a:lnTo>
                  <a:lnTo>
                    <a:pt x="629030" y="269505"/>
                  </a:lnTo>
                  <a:lnTo>
                    <a:pt x="632460" y="316229"/>
                  </a:lnTo>
                  <a:lnTo>
                    <a:pt x="629030" y="362954"/>
                  </a:lnTo>
                  <a:lnTo>
                    <a:pt x="619069" y="407552"/>
                  </a:lnTo>
                  <a:lnTo>
                    <a:pt x="603064" y="449534"/>
                  </a:lnTo>
                  <a:lnTo>
                    <a:pt x="581507" y="488409"/>
                  </a:lnTo>
                  <a:lnTo>
                    <a:pt x="554885" y="523690"/>
                  </a:lnTo>
                  <a:lnTo>
                    <a:pt x="523690" y="554885"/>
                  </a:lnTo>
                  <a:lnTo>
                    <a:pt x="488409" y="581507"/>
                  </a:lnTo>
                  <a:lnTo>
                    <a:pt x="449534" y="603064"/>
                  </a:lnTo>
                  <a:lnTo>
                    <a:pt x="407552" y="619069"/>
                  </a:lnTo>
                  <a:lnTo>
                    <a:pt x="362954" y="629030"/>
                  </a:lnTo>
                  <a:lnTo>
                    <a:pt x="316230" y="632459"/>
                  </a:lnTo>
                  <a:lnTo>
                    <a:pt x="269505" y="629030"/>
                  </a:lnTo>
                  <a:lnTo>
                    <a:pt x="224907" y="619069"/>
                  </a:lnTo>
                  <a:lnTo>
                    <a:pt x="182925" y="603064"/>
                  </a:lnTo>
                  <a:lnTo>
                    <a:pt x="144050" y="581507"/>
                  </a:lnTo>
                  <a:lnTo>
                    <a:pt x="108769" y="554885"/>
                  </a:lnTo>
                  <a:lnTo>
                    <a:pt x="77574" y="523690"/>
                  </a:lnTo>
                  <a:lnTo>
                    <a:pt x="50952" y="488409"/>
                  </a:lnTo>
                  <a:lnTo>
                    <a:pt x="29395" y="449534"/>
                  </a:lnTo>
                  <a:lnTo>
                    <a:pt x="13390" y="407552"/>
                  </a:lnTo>
                  <a:lnTo>
                    <a:pt x="3429" y="362954"/>
                  </a:lnTo>
                  <a:lnTo>
                    <a:pt x="0" y="31622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9362" y="3142868"/>
              <a:ext cx="5377815" cy="1894205"/>
            </a:xfrm>
            <a:custGeom>
              <a:avLst/>
              <a:gdLst/>
              <a:ahLst/>
              <a:cxnLst/>
              <a:rect l="l" t="t" r="r" b="b"/>
              <a:pathLst>
                <a:path w="5377815" h="1894204">
                  <a:moveTo>
                    <a:pt x="386842" y="905637"/>
                  </a:moveTo>
                  <a:lnTo>
                    <a:pt x="325234" y="923226"/>
                  </a:lnTo>
                  <a:lnTo>
                    <a:pt x="61468" y="0"/>
                  </a:lnTo>
                  <a:lnTo>
                    <a:pt x="0" y="17526"/>
                  </a:lnTo>
                  <a:lnTo>
                    <a:pt x="263740" y="940777"/>
                  </a:lnTo>
                  <a:lnTo>
                    <a:pt x="202184" y="958342"/>
                  </a:lnTo>
                  <a:lnTo>
                    <a:pt x="347218" y="1116584"/>
                  </a:lnTo>
                  <a:lnTo>
                    <a:pt x="374459" y="971550"/>
                  </a:lnTo>
                  <a:lnTo>
                    <a:pt x="386842" y="905637"/>
                  </a:lnTo>
                  <a:close/>
                </a:path>
                <a:path w="5377815" h="1894204">
                  <a:moveTo>
                    <a:pt x="2730246" y="1813941"/>
                  </a:moveTo>
                  <a:lnTo>
                    <a:pt x="2546604" y="1702816"/>
                  </a:lnTo>
                  <a:lnTo>
                    <a:pt x="2541435" y="1766658"/>
                  </a:lnTo>
                  <a:lnTo>
                    <a:pt x="1932178" y="1717294"/>
                  </a:lnTo>
                  <a:lnTo>
                    <a:pt x="1927098" y="1781048"/>
                  </a:lnTo>
                  <a:lnTo>
                    <a:pt x="2536266" y="1830412"/>
                  </a:lnTo>
                  <a:lnTo>
                    <a:pt x="2531110" y="1894205"/>
                  </a:lnTo>
                  <a:lnTo>
                    <a:pt x="2682976" y="1832991"/>
                  </a:lnTo>
                  <a:lnTo>
                    <a:pt x="2730246" y="1813941"/>
                  </a:lnTo>
                  <a:close/>
                </a:path>
                <a:path w="5377815" h="1894204">
                  <a:moveTo>
                    <a:pt x="5377434" y="1551051"/>
                  </a:moveTo>
                  <a:lnTo>
                    <a:pt x="5166106" y="1513205"/>
                  </a:lnTo>
                  <a:lnTo>
                    <a:pt x="5184216" y="1574571"/>
                  </a:lnTo>
                  <a:lnTo>
                    <a:pt x="4872609" y="1666367"/>
                  </a:lnTo>
                  <a:lnTo>
                    <a:pt x="4890643" y="1727835"/>
                  </a:lnTo>
                  <a:lnTo>
                    <a:pt x="5202352" y="1636039"/>
                  </a:lnTo>
                  <a:lnTo>
                    <a:pt x="5220462" y="1697355"/>
                  </a:lnTo>
                  <a:lnTo>
                    <a:pt x="5361889" y="1565529"/>
                  </a:lnTo>
                  <a:lnTo>
                    <a:pt x="5377434" y="1551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7542" y="1793189"/>
            <a:ext cx="7623809" cy="1908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Momentum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2813050" marR="5080">
              <a:lnSpc>
                <a:spcPct val="100000"/>
              </a:lnSpc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phenomenon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>
                <a:latin typeface="Calibri"/>
                <a:cs typeface="Calibri"/>
              </a:rPr>
              <a:t>gradient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descent?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123" y="2383535"/>
            <a:ext cx="1856231" cy="4267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245857" y="4309109"/>
            <a:ext cx="0" cy="1320800"/>
          </a:xfrm>
          <a:custGeom>
            <a:avLst/>
            <a:gdLst/>
            <a:ahLst/>
            <a:cxnLst/>
            <a:rect l="l" t="t" r="r" b="b"/>
            <a:pathLst>
              <a:path w="0" h="1320800">
                <a:moveTo>
                  <a:pt x="0" y="0"/>
                </a:moveTo>
                <a:lnTo>
                  <a:pt x="0" y="1320418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8990" y="4309109"/>
            <a:ext cx="0" cy="1332865"/>
          </a:xfrm>
          <a:custGeom>
            <a:avLst/>
            <a:gdLst/>
            <a:ahLst/>
            <a:cxnLst/>
            <a:rect l="l" t="t" r="r" b="b"/>
            <a:pathLst>
              <a:path w="0" h="1332864">
                <a:moveTo>
                  <a:pt x="0" y="0"/>
                </a:moveTo>
                <a:lnTo>
                  <a:pt x="0" y="1332356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75716" y="2080196"/>
            <a:ext cx="8169275" cy="4273550"/>
            <a:chOff x="775716" y="2080196"/>
            <a:chExt cx="8169275" cy="4273550"/>
          </a:xfrm>
        </p:grpSpPr>
        <p:sp>
          <p:nvSpPr>
            <p:cNvPr id="6" name="object 6"/>
            <p:cNvSpPr/>
            <p:nvPr/>
          </p:nvSpPr>
          <p:spPr>
            <a:xfrm>
              <a:off x="5446013" y="5036057"/>
              <a:ext cx="0" cy="605155"/>
            </a:xfrm>
            <a:custGeom>
              <a:avLst/>
              <a:gdLst/>
              <a:ahLst/>
              <a:cxnLst/>
              <a:rect l="l" t="t" r="r" b="b"/>
              <a:pathLst>
                <a:path w="0" h="605154">
                  <a:moveTo>
                    <a:pt x="0" y="0"/>
                  </a:moveTo>
                  <a:lnTo>
                    <a:pt x="0" y="605116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8240" y="2112263"/>
              <a:ext cx="7754620" cy="4209415"/>
            </a:xfrm>
            <a:custGeom>
              <a:avLst/>
              <a:gdLst/>
              <a:ahLst/>
              <a:cxnLst/>
              <a:rect l="l" t="t" r="r" b="b"/>
              <a:pathLst>
                <a:path w="7754620" h="4209415">
                  <a:moveTo>
                    <a:pt x="0" y="0"/>
                  </a:moveTo>
                  <a:lnTo>
                    <a:pt x="12395" y="53667"/>
                  </a:lnTo>
                  <a:lnTo>
                    <a:pt x="24873" y="107299"/>
                  </a:lnTo>
                  <a:lnTo>
                    <a:pt x="37445" y="160879"/>
                  </a:lnTo>
                  <a:lnTo>
                    <a:pt x="50121" y="214387"/>
                  </a:lnTo>
                  <a:lnTo>
                    <a:pt x="62913" y="267804"/>
                  </a:lnTo>
                  <a:lnTo>
                    <a:pt x="75829" y="321112"/>
                  </a:lnTo>
                  <a:lnTo>
                    <a:pt x="88882" y="374291"/>
                  </a:lnTo>
                  <a:lnTo>
                    <a:pt x="102081" y="427324"/>
                  </a:lnTo>
                  <a:lnTo>
                    <a:pt x="115437" y="480191"/>
                  </a:lnTo>
                  <a:lnTo>
                    <a:pt x="128962" y="532873"/>
                  </a:lnTo>
                  <a:lnTo>
                    <a:pt x="142665" y="585351"/>
                  </a:lnTo>
                  <a:lnTo>
                    <a:pt x="156557" y="637608"/>
                  </a:lnTo>
                  <a:lnTo>
                    <a:pt x="170648" y="689623"/>
                  </a:lnTo>
                  <a:lnTo>
                    <a:pt x="184950" y="741379"/>
                  </a:lnTo>
                  <a:lnTo>
                    <a:pt x="199473" y="792856"/>
                  </a:lnTo>
                  <a:lnTo>
                    <a:pt x="214228" y="844036"/>
                  </a:lnTo>
                  <a:lnTo>
                    <a:pt x="229224" y="894899"/>
                  </a:lnTo>
                  <a:lnTo>
                    <a:pt x="244473" y="945428"/>
                  </a:lnTo>
                  <a:lnTo>
                    <a:pt x="259986" y="995603"/>
                  </a:lnTo>
                  <a:lnTo>
                    <a:pt x="275772" y="1045405"/>
                  </a:lnTo>
                  <a:lnTo>
                    <a:pt x="291843" y="1094816"/>
                  </a:lnTo>
                  <a:lnTo>
                    <a:pt x="308209" y="1143817"/>
                  </a:lnTo>
                  <a:lnTo>
                    <a:pt x="324881" y="1192389"/>
                  </a:lnTo>
                  <a:lnTo>
                    <a:pt x="341870" y="1240513"/>
                  </a:lnTo>
                  <a:lnTo>
                    <a:pt x="359185" y="1288170"/>
                  </a:lnTo>
                  <a:lnTo>
                    <a:pt x="376837" y="1335342"/>
                  </a:lnTo>
                  <a:lnTo>
                    <a:pt x="394838" y="1382011"/>
                  </a:lnTo>
                  <a:lnTo>
                    <a:pt x="413198" y="1428156"/>
                  </a:lnTo>
                  <a:lnTo>
                    <a:pt x="431927" y="1473759"/>
                  </a:lnTo>
                  <a:lnTo>
                    <a:pt x="451036" y="1518802"/>
                  </a:lnTo>
                  <a:lnTo>
                    <a:pt x="470536" y="1563266"/>
                  </a:lnTo>
                  <a:lnTo>
                    <a:pt x="490436" y="1607132"/>
                  </a:lnTo>
                  <a:lnTo>
                    <a:pt x="510749" y="1650380"/>
                  </a:lnTo>
                  <a:lnTo>
                    <a:pt x="531484" y="1692993"/>
                  </a:lnTo>
                  <a:lnTo>
                    <a:pt x="552652" y="1734952"/>
                  </a:lnTo>
                  <a:lnTo>
                    <a:pt x="574264" y="1776237"/>
                  </a:lnTo>
                  <a:lnTo>
                    <a:pt x="596329" y="1816831"/>
                  </a:lnTo>
                  <a:lnTo>
                    <a:pt x="618860" y="1856713"/>
                  </a:lnTo>
                  <a:lnTo>
                    <a:pt x="641866" y="1895866"/>
                  </a:lnTo>
                  <a:lnTo>
                    <a:pt x="665358" y="1934270"/>
                  </a:lnTo>
                  <a:lnTo>
                    <a:pt x="689347" y="1971907"/>
                  </a:lnTo>
                  <a:lnTo>
                    <a:pt x="713843" y="2008758"/>
                  </a:lnTo>
                  <a:lnTo>
                    <a:pt x="738857" y="2044804"/>
                  </a:lnTo>
                  <a:lnTo>
                    <a:pt x="764399" y="2080027"/>
                  </a:lnTo>
                  <a:lnTo>
                    <a:pt x="790480" y="2114407"/>
                  </a:lnTo>
                  <a:lnTo>
                    <a:pt x="817111" y="2147926"/>
                  </a:lnTo>
                  <a:lnTo>
                    <a:pt x="844303" y="2180565"/>
                  </a:lnTo>
                  <a:lnTo>
                    <a:pt x="872065" y="2212305"/>
                  </a:lnTo>
                  <a:lnTo>
                    <a:pt x="900408" y="2243127"/>
                  </a:lnTo>
                  <a:lnTo>
                    <a:pt x="929344" y="2273013"/>
                  </a:lnTo>
                  <a:lnTo>
                    <a:pt x="958882" y="2301944"/>
                  </a:lnTo>
                  <a:lnTo>
                    <a:pt x="989034" y="2329901"/>
                  </a:lnTo>
                  <a:lnTo>
                    <a:pt x="1019810" y="2356866"/>
                  </a:lnTo>
                  <a:lnTo>
                    <a:pt x="1054215" y="2384711"/>
                  </a:lnTo>
                  <a:lnTo>
                    <a:pt x="1090131" y="2411034"/>
                  </a:lnTo>
                  <a:lnTo>
                    <a:pt x="1127494" y="2435883"/>
                  </a:lnTo>
                  <a:lnTo>
                    <a:pt x="1166237" y="2459305"/>
                  </a:lnTo>
                  <a:lnTo>
                    <a:pt x="1206298" y="2481348"/>
                  </a:lnTo>
                  <a:lnTo>
                    <a:pt x="1247612" y="2502059"/>
                  </a:lnTo>
                  <a:lnTo>
                    <a:pt x="1290115" y="2521485"/>
                  </a:lnTo>
                  <a:lnTo>
                    <a:pt x="1333741" y="2539673"/>
                  </a:lnTo>
                  <a:lnTo>
                    <a:pt x="1378428" y="2556672"/>
                  </a:lnTo>
                  <a:lnTo>
                    <a:pt x="1424109" y="2572528"/>
                  </a:lnTo>
                  <a:lnTo>
                    <a:pt x="1470722" y="2587290"/>
                  </a:lnTo>
                  <a:lnTo>
                    <a:pt x="1518201" y="2601003"/>
                  </a:lnTo>
                  <a:lnTo>
                    <a:pt x="1566482" y="2613716"/>
                  </a:lnTo>
                  <a:lnTo>
                    <a:pt x="1615502" y="2625477"/>
                  </a:lnTo>
                  <a:lnTo>
                    <a:pt x="1665194" y="2636332"/>
                  </a:lnTo>
                  <a:lnTo>
                    <a:pt x="1715496" y="2646328"/>
                  </a:lnTo>
                  <a:lnTo>
                    <a:pt x="1766343" y="2655515"/>
                  </a:lnTo>
                  <a:lnTo>
                    <a:pt x="1817669" y="2663937"/>
                  </a:lnTo>
                  <a:lnTo>
                    <a:pt x="1869412" y="2671644"/>
                  </a:lnTo>
                  <a:lnTo>
                    <a:pt x="1921506" y="2678683"/>
                  </a:lnTo>
                  <a:lnTo>
                    <a:pt x="1973888" y="2685100"/>
                  </a:lnTo>
                  <a:lnTo>
                    <a:pt x="2026492" y="2690943"/>
                  </a:lnTo>
                  <a:lnTo>
                    <a:pt x="2079255" y="2696261"/>
                  </a:lnTo>
                  <a:lnTo>
                    <a:pt x="2132112" y="2701099"/>
                  </a:lnTo>
                  <a:lnTo>
                    <a:pt x="2184998" y="2705506"/>
                  </a:lnTo>
                  <a:lnTo>
                    <a:pt x="2237849" y="2709528"/>
                  </a:lnTo>
                  <a:lnTo>
                    <a:pt x="2290602" y="2713214"/>
                  </a:lnTo>
                  <a:lnTo>
                    <a:pt x="2343191" y="2716611"/>
                  </a:lnTo>
                  <a:lnTo>
                    <a:pt x="2395552" y="2719766"/>
                  </a:lnTo>
                  <a:lnTo>
                    <a:pt x="2447621" y="2722726"/>
                  </a:lnTo>
                  <a:lnTo>
                    <a:pt x="2499333" y="2725539"/>
                  </a:lnTo>
                  <a:lnTo>
                    <a:pt x="2550625" y="2728252"/>
                  </a:lnTo>
                  <a:lnTo>
                    <a:pt x="2601430" y="2730913"/>
                  </a:lnTo>
                  <a:lnTo>
                    <a:pt x="2651686" y="2733569"/>
                  </a:lnTo>
                  <a:lnTo>
                    <a:pt x="2701328" y="2736268"/>
                  </a:lnTo>
                  <a:lnTo>
                    <a:pt x="2750292" y="2739056"/>
                  </a:lnTo>
                  <a:lnTo>
                    <a:pt x="2798512" y="2741982"/>
                  </a:lnTo>
                  <a:lnTo>
                    <a:pt x="2845925" y="2745092"/>
                  </a:lnTo>
                  <a:lnTo>
                    <a:pt x="2892467" y="2748434"/>
                  </a:lnTo>
                  <a:lnTo>
                    <a:pt x="2938072" y="2752056"/>
                  </a:lnTo>
                  <a:lnTo>
                    <a:pt x="2982677" y="2756005"/>
                  </a:lnTo>
                  <a:lnTo>
                    <a:pt x="3026218" y="2760328"/>
                  </a:lnTo>
                  <a:lnTo>
                    <a:pt x="3068629" y="2765072"/>
                  </a:lnTo>
                  <a:lnTo>
                    <a:pt x="3109846" y="2770286"/>
                  </a:lnTo>
                  <a:lnTo>
                    <a:pt x="3149806" y="2776016"/>
                  </a:lnTo>
                  <a:lnTo>
                    <a:pt x="3188443" y="2782310"/>
                  </a:lnTo>
                  <a:lnTo>
                    <a:pt x="3261493" y="2796779"/>
                  </a:lnTo>
                  <a:lnTo>
                    <a:pt x="3356299" y="2821781"/>
                  </a:lnTo>
                  <a:lnTo>
                    <a:pt x="3411823" y="2839340"/>
                  </a:lnTo>
                  <a:lnTo>
                    <a:pt x="3462756" y="2857607"/>
                  </a:lnTo>
                  <a:lnTo>
                    <a:pt x="3509504" y="2876466"/>
                  </a:lnTo>
                  <a:lnTo>
                    <a:pt x="3552475" y="2895799"/>
                  </a:lnTo>
                  <a:lnTo>
                    <a:pt x="3592076" y="2915489"/>
                  </a:lnTo>
                  <a:lnTo>
                    <a:pt x="3628715" y="2935418"/>
                  </a:lnTo>
                  <a:lnTo>
                    <a:pt x="3662799" y="2955469"/>
                  </a:lnTo>
                  <a:lnTo>
                    <a:pt x="3724929" y="2995467"/>
                  </a:lnTo>
                  <a:lnTo>
                    <a:pt x="3781726" y="3034544"/>
                  </a:lnTo>
                  <a:lnTo>
                    <a:pt x="3809142" y="3053445"/>
                  </a:lnTo>
                  <a:lnTo>
                    <a:pt x="3864048" y="3089381"/>
                  </a:lnTo>
                  <a:lnTo>
                    <a:pt x="3921765" y="3122050"/>
                  </a:lnTo>
                  <a:lnTo>
                    <a:pt x="3985552" y="3150512"/>
                  </a:lnTo>
                  <a:lnTo>
                    <a:pt x="4058667" y="3173829"/>
                  </a:lnTo>
                  <a:lnTo>
                    <a:pt x="4099741" y="3183264"/>
                  </a:lnTo>
                  <a:lnTo>
                    <a:pt x="4144369" y="3191061"/>
                  </a:lnTo>
                  <a:lnTo>
                    <a:pt x="4192958" y="3197102"/>
                  </a:lnTo>
                  <a:lnTo>
                    <a:pt x="4245915" y="3201270"/>
                  </a:lnTo>
                  <a:lnTo>
                    <a:pt x="4303649" y="3203448"/>
                  </a:lnTo>
                  <a:lnTo>
                    <a:pt x="4349924" y="3203084"/>
                  </a:lnTo>
                  <a:lnTo>
                    <a:pt x="4396562" y="3200330"/>
                  </a:lnTo>
                  <a:lnTo>
                    <a:pt x="4443521" y="3195311"/>
                  </a:lnTo>
                  <a:lnTo>
                    <a:pt x="4490756" y="3188153"/>
                  </a:lnTo>
                  <a:lnTo>
                    <a:pt x="4538225" y="3178981"/>
                  </a:lnTo>
                  <a:lnTo>
                    <a:pt x="4585882" y="3167923"/>
                  </a:lnTo>
                  <a:lnTo>
                    <a:pt x="4633685" y="3155103"/>
                  </a:lnTo>
                  <a:lnTo>
                    <a:pt x="4681591" y="3140647"/>
                  </a:lnTo>
                  <a:lnTo>
                    <a:pt x="4729554" y="3124682"/>
                  </a:lnTo>
                  <a:lnTo>
                    <a:pt x="4777532" y="3107333"/>
                  </a:lnTo>
                  <a:lnTo>
                    <a:pt x="4825482" y="3088726"/>
                  </a:lnTo>
                  <a:lnTo>
                    <a:pt x="4873359" y="3068987"/>
                  </a:lnTo>
                  <a:lnTo>
                    <a:pt x="4921120" y="3048242"/>
                  </a:lnTo>
                  <a:lnTo>
                    <a:pt x="4968721" y="3026617"/>
                  </a:lnTo>
                  <a:lnTo>
                    <a:pt x="5016119" y="3004237"/>
                  </a:lnTo>
                  <a:lnTo>
                    <a:pt x="5063270" y="2981229"/>
                  </a:lnTo>
                  <a:lnTo>
                    <a:pt x="5110130" y="2957718"/>
                  </a:lnTo>
                  <a:lnTo>
                    <a:pt x="5156656" y="2933831"/>
                  </a:lnTo>
                  <a:lnTo>
                    <a:pt x="5202805" y="2909693"/>
                  </a:lnTo>
                  <a:lnTo>
                    <a:pt x="5248532" y="2885429"/>
                  </a:lnTo>
                  <a:lnTo>
                    <a:pt x="5293793" y="2861167"/>
                  </a:lnTo>
                  <a:lnTo>
                    <a:pt x="5338547" y="2837032"/>
                  </a:lnTo>
                  <a:lnTo>
                    <a:pt x="5382747" y="2813149"/>
                  </a:lnTo>
                  <a:lnTo>
                    <a:pt x="5426352" y="2789645"/>
                  </a:lnTo>
                  <a:lnTo>
                    <a:pt x="5469318" y="2766645"/>
                  </a:lnTo>
                  <a:lnTo>
                    <a:pt x="5511600" y="2744276"/>
                  </a:lnTo>
                  <a:lnTo>
                    <a:pt x="5553155" y="2722662"/>
                  </a:lnTo>
                  <a:lnTo>
                    <a:pt x="5593940" y="2701931"/>
                  </a:lnTo>
                  <a:lnTo>
                    <a:pt x="5633911" y="2682208"/>
                  </a:lnTo>
                  <a:lnTo>
                    <a:pt x="5673024" y="2663619"/>
                  </a:lnTo>
                  <a:lnTo>
                    <a:pt x="5711236" y="2646290"/>
                  </a:lnTo>
                  <a:lnTo>
                    <a:pt x="5748503" y="2630346"/>
                  </a:lnTo>
                  <a:lnTo>
                    <a:pt x="5784782" y="2615913"/>
                  </a:lnTo>
                  <a:lnTo>
                    <a:pt x="5820029" y="2603119"/>
                  </a:lnTo>
                  <a:lnTo>
                    <a:pt x="5872254" y="2583691"/>
                  </a:lnTo>
                  <a:lnTo>
                    <a:pt x="5921798" y="2562527"/>
                  </a:lnTo>
                  <a:lnTo>
                    <a:pt x="5968864" y="2540029"/>
                  </a:lnTo>
                  <a:lnTo>
                    <a:pt x="6013657" y="2516596"/>
                  </a:lnTo>
                  <a:lnTo>
                    <a:pt x="6056381" y="2492631"/>
                  </a:lnTo>
                  <a:lnTo>
                    <a:pt x="6097240" y="2468533"/>
                  </a:lnTo>
                  <a:lnTo>
                    <a:pt x="6136438" y="2444704"/>
                  </a:lnTo>
                  <a:lnTo>
                    <a:pt x="6174179" y="2421544"/>
                  </a:lnTo>
                  <a:lnTo>
                    <a:pt x="6210668" y="2399454"/>
                  </a:lnTo>
                  <a:lnTo>
                    <a:pt x="6246109" y="2378835"/>
                  </a:lnTo>
                  <a:lnTo>
                    <a:pt x="6280705" y="2360088"/>
                  </a:lnTo>
                  <a:lnTo>
                    <a:pt x="6348182" y="2329813"/>
                  </a:lnTo>
                  <a:lnTo>
                    <a:pt x="6414733" y="2311834"/>
                  </a:lnTo>
                  <a:lnTo>
                    <a:pt x="6448171" y="2308459"/>
                  </a:lnTo>
                  <a:lnTo>
                    <a:pt x="6481990" y="2309360"/>
                  </a:lnTo>
                  <a:lnTo>
                    <a:pt x="6551587" y="2325595"/>
                  </a:lnTo>
                  <a:lnTo>
                    <a:pt x="6587774" y="2341731"/>
                  </a:lnTo>
                  <a:lnTo>
                    <a:pt x="6625158" y="2363747"/>
                  </a:lnTo>
                  <a:lnTo>
                    <a:pt x="6663943" y="2392045"/>
                  </a:lnTo>
                  <a:lnTo>
                    <a:pt x="6712123" y="2436752"/>
                  </a:lnTo>
                  <a:lnTo>
                    <a:pt x="6762304" y="2494717"/>
                  </a:lnTo>
                  <a:lnTo>
                    <a:pt x="6788033" y="2528189"/>
                  </a:lnTo>
                  <a:lnTo>
                    <a:pt x="6814129" y="2564398"/>
                  </a:lnTo>
                  <a:lnTo>
                    <a:pt x="6840546" y="2603150"/>
                  </a:lnTo>
                  <a:lnTo>
                    <a:pt x="6867241" y="2644254"/>
                  </a:lnTo>
                  <a:lnTo>
                    <a:pt x="6894167" y="2687515"/>
                  </a:lnTo>
                  <a:lnTo>
                    <a:pt x="6921281" y="2732742"/>
                  </a:lnTo>
                  <a:lnTo>
                    <a:pt x="6948537" y="2779742"/>
                  </a:lnTo>
                  <a:lnTo>
                    <a:pt x="6975891" y="2828321"/>
                  </a:lnTo>
                  <a:lnTo>
                    <a:pt x="7003298" y="2878289"/>
                  </a:lnTo>
                  <a:lnTo>
                    <a:pt x="7030714" y="2929450"/>
                  </a:lnTo>
                  <a:lnTo>
                    <a:pt x="7058093" y="2981614"/>
                  </a:lnTo>
                  <a:lnTo>
                    <a:pt x="7085391" y="3034587"/>
                  </a:lnTo>
                  <a:lnTo>
                    <a:pt x="7112564" y="3088177"/>
                  </a:lnTo>
                  <a:lnTo>
                    <a:pt x="7139566" y="3142190"/>
                  </a:lnTo>
                  <a:lnTo>
                    <a:pt x="7166352" y="3196435"/>
                  </a:lnTo>
                  <a:lnTo>
                    <a:pt x="7192879" y="3250718"/>
                  </a:lnTo>
                  <a:lnTo>
                    <a:pt x="7219101" y="3304846"/>
                  </a:lnTo>
                  <a:lnTo>
                    <a:pt x="7244973" y="3358628"/>
                  </a:lnTo>
                  <a:lnTo>
                    <a:pt x="7270451" y="3411870"/>
                  </a:lnTo>
                  <a:lnTo>
                    <a:pt x="7295490" y="3464380"/>
                  </a:lnTo>
                  <a:lnTo>
                    <a:pt x="7320045" y="3515964"/>
                  </a:lnTo>
                  <a:lnTo>
                    <a:pt x="7344072" y="3566431"/>
                  </a:lnTo>
                  <a:lnTo>
                    <a:pt x="7367525" y="3615587"/>
                  </a:lnTo>
                  <a:lnTo>
                    <a:pt x="7390361" y="3663240"/>
                  </a:lnTo>
                  <a:lnTo>
                    <a:pt x="7412534" y="3709198"/>
                  </a:lnTo>
                  <a:lnTo>
                    <a:pt x="7433999" y="3753266"/>
                  </a:lnTo>
                  <a:lnTo>
                    <a:pt x="7454712" y="3795253"/>
                  </a:lnTo>
                  <a:lnTo>
                    <a:pt x="7474628" y="3834966"/>
                  </a:lnTo>
                  <a:lnTo>
                    <a:pt x="7493703" y="3872213"/>
                  </a:lnTo>
                  <a:lnTo>
                    <a:pt x="7511891" y="3906799"/>
                  </a:lnTo>
                  <a:lnTo>
                    <a:pt x="7545430" y="3967224"/>
                  </a:lnTo>
                  <a:lnTo>
                    <a:pt x="7614996" y="4077530"/>
                  </a:lnTo>
                  <a:lnTo>
                    <a:pt x="7657720" y="4138644"/>
                  </a:lnTo>
                  <a:lnTo>
                    <a:pt x="7690310" y="4178984"/>
                  </a:lnTo>
                  <a:lnTo>
                    <a:pt x="7730880" y="4209216"/>
                  </a:lnTo>
                  <a:lnTo>
                    <a:pt x="7741755" y="4205043"/>
                  </a:lnTo>
                  <a:lnTo>
                    <a:pt x="7748287" y="4191968"/>
                  </a:lnTo>
                  <a:lnTo>
                    <a:pt x="7751923" y="4172958"/>
                  </a:lnTo>
                  <a:lnTo>
                    <a:pt x="7754111" y="4150982"/>
                  </a:lnTo>
                </a:path>
              </a:pathLst>
            </a:custGeom>
            <a:ln w="64008">
              <a:solidFill>
                <a:srgbClr val="7E5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716" y="2144267"/>
              <a:ext cx="8138159" cy="3598545"/>
            </a:xfrm>
            <a:custGeom>
              <a:avLst/>
              <a:gdLst/>
              <a:ahLst/>
              <a:cxnLst/>
              <a:rect l="l" t="t" r="r" b="b"/>
              <a:pathLst>
                <a:path w="8138159" h="3598545">
                  <a:moveTo>
                    <a:pt x="8137652" y="3511296"/>
                  </a:moveTo>
                  <a:lnTo>
                    <a:pt x="8079740" y="3482340"/>
                  </a:lnTo>
                  <a:lnTo>
                    <a:pt x="7963916" y="3424428"/>
                  </a:lnTo>
                  <a:lnTo>
                    <a:pt x="7963916" y="3482340"/>
                  </a:lnTo>
                  <a:lnTo>
                    <a:pt x="115824" y="348234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lnTo>
                    <a:pt x="86868" y="0"/>
                  </a:lnTo>
                  <a:lnTo>
                    <a:pt x="0" y="173736"/>
                  </a:lnTo>
                  <a:lnTo>
                    <a:pt x="57912" y="173736"/>
                  </a:lnTo>
                  <a:lnTo>
                    <a:pt x="57912" y="3511054"/>
                  </a:lnTo>
                  <a:lnTo>
                    <a:pt x="86868" y="3511054"/>
                  </a:lnTo>
                  <a:lnTo>
                    <a:pt x="86868" y="3540252"/>
                  </a:lnTo>
                  <a:lnTo>
                    <a:pt x="7963916" y="3540252"/>
                  </a:lnTo>
                  <a:lnTo>
                    <a:pt x="7963916" y="3598164"/>
                  </a:lnTo>
                  <a:lnTo>
                    <a:pt x="8079740" y="3540252"/>
                  </a:lnTo>
                  <a:lnTo>
                    <a:pt x="8137652" y="3511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07542" y="609676"/>
            <a:ext cx="271081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 Light"/>
                <a:cs typeface="Calibri Light"/>
              </a:rPr>
              <a:t>Mom</a:t>
            </a:r>
            <a:r>
              <a:rPr dirty="0" sz="4400" spc="-20">
                <a:latin typeface="Calibri Light"/>
                <a:cs typeface="Calibri Light"/>
              </a:rPr>
              <a:t>e</a:t>
            </a:r>
            <a:r>
              <a:rPr dirty="0" sz="4400" spc="-50">
                <a:latin typeface="Calibri Light"/>
                <a:cs typeface="Calibri Light"/>
              </a:rPr>
              <a:t>n</a:t>
            </a:r>
            <a:r>
              <a:rPr dirty="0" sz="4400">
                <a:latin typeface="Calibri Light"/>
                <a:cs typeface="Calibri Light"/>
              </a:rPr>
              <a:t>tum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91" y="1712214"/>
            <a:ext cx="530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7046" y="2137917"/>
            <a:ext cx="6399530" cy="3792220"/>
            <a:chOff x="1257046" y="2137917"/>
            <a:chExt cx="6399530" cy="3792220"/>
          </a:xfrm>
        </p:grpSpPr>
        <p:sp>
          <p:nvSpPr>
            <p:cNvPr id="12" name="object 12"/>
            <p:cNvSpPr/>
            <p:nvPr/>
          </p:nvSpPr>
          <p:spPr>
            <a:xfrm>
              <a:off x="5134355" y="4718303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60" h="634364">
                  <a:moveTo>
                    <a:pt x="316230" y="0"/>
                  </a:moveTo>
                  <a:lnTo>
                    <a:pt x="269505" y="3435"/>
                  </a:lnTo>
                  <a:lnTo>
                    <a:pt x="224907" y="13416"/>
                  </a:lnTo>
                  <a:lnTo>
                    <a:pt x="182925" y="29451"/>
                  </a:lnTo>
                  <a:lnTo>
                    <a:pt x="144050" y="51053"/>
                  </a:lnTo>
                  <a:lnTo>
                    <a:pt x="108769" y="77731"/>
                  </a:lnTo>
                  <a:lnTo>
                    <a:pt x="77574" y="108996"/>
                  </a:lnTo>
                  <a:lnTo>
                    <a:pt x="50952" y="144358"/>
                  </a:lnTo>
                  <a:lnTo>
                    <a:pt x="29395" y="183328"/>
                  </a:lnTo>
                  <a:lnTo>
                    <a:pt x="13390" y="225417"/>
                  </a:lnTo>
                  <a:lnTo>
                    <a:pt x="3429" y="270135"/>
                  </a:lnTo>
                  <a:lnTo>
                    <a:pt x="0" y="316992"/>
                  </a:lnTo>
                  <a:lnTo>
                    <a:pt x="3429" y="363848"/>
                  </a:lnTo>
                  <a:lnTo>
                    <a:pt x="13390" y="408566"/>
                  </a:lnTo>
                  <a:lnTo>
                    <a:pt x="29395" y="450655"/>
                  </a:lnTo>
                  <a:lnTo>
                    <a:pt x="50952" y="489625"/>
                  </a:lnTo>
                  <a:lnTo>
                    <a:pt x="77574" y="524987"/>
                  </a:lnTo>
                  <a:lnTo>
                    <a:pt x="108769" y="556252"/>
                  </a:lnTo>
                  <a:lnTo>
                    <a:pt x="144050" y="582930"/>
                  </a:lnTo>
                  <a:lnTo>
                    <a:pt x="182925" y="604532"/>
                  </a:lnTo>
                  <a:lnTo>
                    <a:pt x="224907" y="620567"/>
                  </a:lnTo>
                  <a:lnTo>
                    <a:pt x="269505" y="630548"/>
                  </a:lnTo>
                  <a:lnTo>
                    <a:pt x="316230" y="633984"/>
                  </a:lnTo>
                  <a:lnTo>
                    <a:pt x="362954" y="630548"/>
                  </a:lnTo>
                  <a:lnTo>
                    <a:pt x="407552" y="620567"/>
                  </a:lnTo>
                  <a:lnTo>
                    <a:pt x="449534" y="604532"/>
                  </a:lnTo>
                  <a:lnTo>
                    <a:pt x="488409" y="582930"/>
                  </a:lnTo>
                  <a:lnTo>
                    <a:pt x="523690" y="556252"/>
                  </a:lnTo>
                  <a:lnTo>
                    <a:pt x="554885" y="524987"/>
                  </a:lnTo>
                  <a:lnTo>
                    <a:pt x="581507" y="489625"/>
                  </a:lnTo>
                  <a:lnTo>
                    <a:pt x="603064" y="450655"/>
                  </a:lnTo>
                  <a:lnTo>
                    <a:pt x="619069" y="408566"/>
                  </a:lnTo>
                  <a:lnTo>
                    <a:pt x="629030" y="363848"/>
                  </a:lnTo>
                  <a:lnTo>
                    <a:pt x="632460" y="316992"/>
                  </a:lnTo>
                  <a:lnTo>
                    <a:pt x="629030" y="270135"/>
                  </a:lnTo>
                  <a:lnTo>
                    <a:pt x="619069" y="225417"/>
                  </a:lnTo>
                  <a:lnTo>
                    <a:pt x="603064" y="183328"/>
                  </a:lnTo>
                  <a:lnTo>
                    <a:pt x="581507" y="144358"/>
                  </a:lnTo>
                  <a:lnTo>
                    <a:pt x="554885" y="108996"/>
                  </a:lnTo>
                  <a:lnTo>
                    <a:pt x="523690" y="77731"/>
                  </a:lnTo>
                  <a:lnTo>
                    <a:pt x="488409" y="51053"/>
                  </a:lnTo>
                  <a:lnTo>
                    <a:pt x="449534" y="29451"/>
                  </a:lnTo>
                  <a:lnTo>
                    <a:pt x="407552" y="13416"/>
                  </a:lnTo>
                  <a:lnTo>
                    <a:pt x="362954" y="3435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34355" y="4718303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60" h="634364">
                  <a:moveTo>
                    <a:pt x="0" y="316992"/>
                  </a:moveTo>
                  <a:lnTo>
                    <a:pt x="3429" y="270135"/>
                  </a:lnTo>
                  <a:lnTo>
                    <a:pt x="13390" y="225417"/>
                  </a:lnTo>
                  <a:lnTo>
                    <a:pt x="29395" y="183328"/>
                  </a:lnTo>
                  <a:lnTo>
                    <a:pt x="50952" y="144358"/>
                  </a:lnTo>
                  <a:lnTo>
                    <a:pt x="77574" y="108996"/>
                  </a:lnTo>
                  <a:lnTo>
                    <a:pt x="108769" y="77731"/>
                  </a:lnTo>
                  <a:lnTo>
                    <a:pt x="144050" y="51053"/>
                  </a:lnTo>
                  <a:lnTo>
                    <a:pt x="182925" y="29451"/>
                  </a:lnTo>
                  <a:lnTo>
                    <a:pt x="224907" y="13416"/>
                  </a:lnTo>
                  <a:lnTo>
                    <a:pt x="269505" y="3435"/>
                  </a:lnTo>
                  <a:lnTo>
                    <a:pt x="316230" y="0"/>
                  </a:lnTo>
                  <a:lnTo>
                    <a:pt x="362954" y="3435"/>
                  </a:lnTo>
                  <a:lnTo>
                    <a:pt x="407552" y="13416"/>
                  </a:lnTo>
                  <a:lnTo>
                    <a:pt x="449534" y="29451"/>
                  </a:lnTo>
                  <a:lnTo>
                    <a:pt x="488409" y="51053"/>
                  </a:lnTo>
                  <a:lnTo>
                    <a:pt x="523690" y="77731"/>
                  </a:lnTo>
                  <a:lnTo>
                    <a:pt x="554885" y="108996"/>
                  </a:lnTo>
                  <a:lnTo>
                    <a:pt x="581507" y="144358"/>
                  </a:lnTo>
                  <a:lnTo>
                    <a:pt x="603064" y="183328"/>
                  </a:lnTo>
                  <a:lnTo>
                    <a:pt x="619069" y="225417"/>
                  </a:lnTo>
                  <a:lnTo>
                    <a:pt x="629030" y="270135"/>
                  </a:lnTo>
                  <a:lnTo>
                    <a:pt x="632460" y="316992"/>
                  </a:lnTo>
                  <a:lnTo>
                    <a:pt x="629030" y="363848"/>
                  </a:lnTo>
                  <a:lnTo>
                    <a:pt x="619069" y="408566"/>
                  </a:lnTo>
                  <a:lnTo>
                    <a:pt x="603064" y="450655"/>
                  </a:lnTo>
                  <a:lnTo>
                    <a:pt x="581507" y="489625"/>
                  </a:lnTo>
                  <a:lnTo>
                    <a:pt x="554885" y="524987"/>
                  </a:lnTo>
                  <a:lnTo>
                    <a:pt x="523690" y="556252"/>
                  </a:lnTo>
                  <a:lnTo>
                    <a:pt x="488409" y="582930"/>
                  </a:lnTo>
                  <a:lnTo>
                    <a:pt x="449534" y="604532"/>
                  </a:lnTo>
                  <a:lnTo>
                    <a:pt x="407552" y="620567"/>
                  </a:lnTo>
                  <a:lnTo>
                    <a:pt x="362954" y="630548"/>
                  </a:lnTo>
                  <a:lnTo>
                    <a:pt x="316230" y="633984"/>
                  </a:lnTo>
                  <a:lnTo>
                    <a:pt x="269505" y="630548"/>
                  </a:lnTo>
                  <a:lnTo>
                    <a:pt x="224907" y="620567"/>
                  </a:lnTo>
                  <a:lnTo>
                    <a:pt x="182925" y="604532"/>
                  </a:lnTo>
                  <a:lnTo>
                    <a:pt x="144050" y="582930"/>
                  </a:lnTo>
                  <a:lnTo>
                    <a:pt x="108769" y="556252"/>
                  </a:lnTo>
                  <a:lnTo>
                    <a:pt x="77574" y="524987"/>
                  </a:lnTo>
                  <a:lnTo>
                    <a:pt x="50952" y="489625"/>
                  </a:lnTo>
                  <a:lnTo>
                    <a:pt x="29395" y="450655"/>
                  </a:lnTo>
                  <a:lnTo>
                    <a:pt x="13390" y="408566"/>
                  </a:lnTo>
                  <a:lnTo>
                    <a:pt x="3429" y="363848"/>
                  </a:lnTo>
                  <a:lnTo>
                    <a:pt x="0" y="31699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63396" y="2144267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316229" y="0"/>
                  </a:moveTo>
                  <a:lnTo>
                    <a:pt x="269505" y="3429"/>
                  </a:lnTo>
                  <a:lnTo>
                    <a:pt x="224907" y="13390"/>
                  </a:lnTo>
                  <a:lnTo>
                    <a:pt x="182925" y="29395"/>
                  </a:lnTo>
                  <a:lnTo>
                    <a:pt x="144050" y="50952"/>
                  </a:lnTo>
                  <a:lnTo>
                    <a:pt x="108769" y="77574"/>
                  </a:lnTo>
                  <a:lnTo>
                    <a:pt x="77574" y="108769"/>
                  </a:lnTo>
                  <a:lnTo>
                    <a:pt x="50952" y="144050"/>
                  </a:lnTo>
                  <a:lnTo>
                    <a:pt x="29395" y="182925"/>
                  </a:lnTo>
                  <a:lnTo>
                    <a:pt x="13390" y="224907"/>
                  </a:lnTo>
                  <a:lnTo>
                    <a:pt x="3429" y="269505"/>
                  </a:lnTo>
                  <a:lnTo>
                    <a:pt x="0" y="316230"/>
                  </a:lnTo>
                  <a:lnTo>
                    <a:pt x="3429" y="362954"/>
                  </a:lnTo>
                  <a:lnTo>
                    <a:pt x="13390" y="407552"/>
                  </a:lnTo>
                  <a:lnTo>
                    <a:pt x="29395" y="449534"/>
                  </a:lnTo>
                  <a:lnTo>
                    <a:pt x="50952" y="488409"/>
                  </a:lnTo>
                  <a:lnTo>
                    <a:pt x="77574" y="523690"/>
                  </a:lnTo>
                  <a:lnTo>
                    <a:pt x="108769" y="554885"/>
                  </a:lnTo>
                  <a:lnTo>
                    <a:pt x="144050" y="581507"/>
                  </a:lnTo>
                  <a:lnTo>
                    <a:pt x="182925" y="603064"/>
                  </a:lnTo>
                  <a:lnTo>
                    <a:pt x="224907" y="619069"/>
                  </a:lnTo>
                  <a:lnTo>
                    <a:pt x="269505" y="629030"/>
                  </a:lnTo>
                  <a:lnTo>
                    <a:pt x="316229" y="632460"/>
                  </a:lnTo>
                  <a:lnTo>
                    <a:pt x="362954" y="629030"/>
                  </a:lnTo>
                  <a:lnTo>
                    <a:pt x="407552" y="619069"/>
                  </a:lnTo>
                  <a:lnTo>
                    <a:pt x="449534" y="603064"/>
                  </a:lnTo>
                  <a:lnTo>
                    <a:pt x="488409" y="581507"/>
                  </a:lnTo>
                  <a:lnTo>
                    <a:pt x="523690" y="554885"/>
                  </a:lnTo>
                  <a:lnTo>
                    <a:pt x="554885" y="523690"/>
                  </a:lnTo>
                  <a:lnTo>
                    <a:pt x="581507" y="488409"/>
                  </a:lnTo>
                  <a:lnTo>
                    <a:pt x="603064" y="449534"/>
                  </a:lnTo>
                  <a:lnTo>
                    <a:pt x="619069" y="407552"/>
                  </a:lnTo>
                  <a:lnTo>
                    <a:pt x="629030" y="362954"/>
                  </a:lnTo>
                  <a:lnTo>
                    <a:pt x="632460" y="316230"/>
                  </a:lnTo>
                  <a:lnTo>
                    <a:pt x="629030" y="269505"/>
                  </a:lnTo>
                  <a:lnTo>
                    <a:pt x="619069" y="224907"/>
                  </a:lnTo>
                  <a:lnTo>
                    <a:pt x="603064" y="182925"/>
                  </a:lnTo>
                  <a:lnTo>
                    <a:pt x="581507" y="144050"/>
                  </a:lnTo>
                  <a:lnTo>
                    <a:pt x="554885" y="108769"/>
                  </a:lnTo>
                  <a:lnTo>
                    <a:pt x="523690" y="77574"/>
                  </a:lnTo>
                  <a:lnTo>
                    <a:pt x="488409" y="50952"/>
                  </a:lnTo>
                  <a:lnTo>
                    <a:pt x="449534" y="29395"/>
                  </a:lnTo>
                  <a:lnTo>
                    <a:pt x="407552" y="13390"/>
                  </a:lnTo>
                  <a:lnTo>
                    <a:pt x="362954" y="3429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63396" y="2144267"/>
              <a:ext cx="632460" cy="632460"/>
            </a:xfrm>
            <a:custGeom>
              <a:avLst/>
              <a:gdLst/>
              <a:ahLst/>
              <a:cxnLst/>
              <a:rect l="l" t="t" r="r" b="b"/>
              <a:pathLst>
                <a:path w="632460" h="632460">
                  <a:moveTo>
                    <a:pt x="0" y="316230"/>
                  </a:moveTo>
                  <a:lnTo>
                    <a:pt x="3429" y="269505"/>
                  </a:lnTo>
                  <a:lnTo>
                    <a:pt x="13390" y="224907"/>
                  </a:lnTo>
                  <a:lnTo>
                    <a:pt x="29395" y="182925"/>
                  </a:lnTo>
                  <a:lnTo>
                    <a:pt x="50952" y="144050"/>
                  </a:lnTo>
                  <a:lnTo>
                    <a:pt x="77574" y="108769"/>
                  </a:lnTo>
                  <a:lnTo>
                    <a:pt x="108769" y="77574"/>
                  </a:lnTo>
                  <a:lnTo>
                    <a:pt x="144050" y="50952"/>
                  </a:lnTo>
                  <a:lnTo>
                    <a:pt x="182925" y="29395"/>
                  </a:lnTo>
                  <a:lnTo>
                    <a:pt x="224907" y="13390"/>
                  </a:lnTo>
                  <a:lnTo>
                    <a:pt x="269505" y="3429"/>
                  </a:lnTo>
                  <a:lnTo>
                    <a:pt x="316229" y="0"/>
                  </a:lnTo>
                  <a:lnTo>
                    <a:pt x="362954" y="3429"/>
                  </a:lnTo>
                  <a:lnTo>
                    <a:pt x="407552" y="13390"/>
                  </a:lnTo>
                  <a:lnTo>
                    <a:pt x="449534" y="29395"/>
                  </a:lnTo>
                  <a:lnTo>
                    <a:pt x="488409" y="50952"/>
                  </a:lnTo>
                  <a:lnTo>
                    <a:pt x="523690" y="77574"/>
                  </a:lnTo>
                  <a:lnTo>
                    <a:pt x="554885" y="108769"/>
                  </a:lnTo>
                  <a:lnTo>
                    <a:pt x="581507" y="144050"/>
                  </a:lnTo>
                  <a:lnTo>
                    <a:pt x="603064" y="182925"/>
                  </a:lnTo>
                  <a:lnTo>
                    <a:pt x="619069" y="224907"/>
                  </a:lnTo>
                  <a:lnTo>
                    <a:pt x="629030" y="269505"/>
                  </a:lnTo>
                  <a:lnTo>
                    <a:pt x="632460" y="316230"/>
                  </a:lnTo>
                  <a:lnTo>
                    <a:pt x="629030" y="362954"/>
                  </a:lnTo>
                  <a:lnTo>
                    <a:pt x="619069" y="407552"/>
                  </a:lnTo>
                  <a:lnTo>
                    <a:pt x="603064" y="449534"/>
                  </a:lnTo>
                  <a:lnTo>
                    <a:pt x="581507" y="488409"/>
                  </a:lnTo>
                  <a:lnTo>
                    <a:pt x="554885" y="523690"/>
                  </a:lnTo>
                  <a:lnTo>
                    <a:pt x="523690" y="554885"/>
                  </a:lnTo>
                  <a:lnTo>
                    <a:pt x="488409" y="581507"/>
                  </a:lnTo>
                  <a:lnTo>
                    <a:pt x="449534" y="603064"/>
                  </a:lnTo>
                  <a:lnTo>
                    <a:pt x="407552" y="619069"/>
                  </a:lnTo>
                  <a:lnTo>
                    <a:pt x="362954" y="629030"/>
                  </a:lnTo>
                  <a:lnTo>
                    <a:pt x="316229" y="632460"/>
                  </a:lnTo>
                  <a:lnTo>
                    <a:pt x="269505" y="629030"/>
                  </a:lnTo>
                  <a:lnTo>
                    <a:pt x="224907" y="619069"/>
                  </a:lnTo>
                  <a:lnTo>
                    <a:pt x="182925" y="603064"/>
                  </a:lnTo>
                  <a:lnTo>
                    <a:pt x="144050" y="581507"/>
                  </a:lnTo>
                  <a:lnTo>
                    <a:pt x="108769" y="554885"/>
                  </a:lnTo>
                  <a:lnTo>
                    <a:pt x="77574" y="523690"/>
                  </a:lnTo>
                  <a:lnTo>
                    <a:pt x="50952" y="488409"/>
                  </a:lnTo>
                  <a:lnTo>
                    <a:pt x="29395" y="449534"/>
                  </a:lnTo>
                  <a:lnTo>
                    <a:pt x="13390" y="407552"/>
                  </a:lnTo>
                  <a:lnTo>
                    <a:pt x="3429" y="362954"/>
                  </a:lnTo>
                  <a:lnTo>
                    <a:pt x="0" y="31623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90116" y="5722620"/>
              <a:ext cx="591820" cy="192405"/>
            </a:xfrm>
            <a:custGeom>
              <a:avLst/>
              <a:gdLst/>
              <a:ahLst/>
              <a:cxnLst/>
              <a:rect l="l" t="t" r="r" b="b"/>
              <a:pathLst>
                <a:path w="591819" h="192404">
                  <a:moveTo>
                    <a:pt x="399669" y="0"/>
                  </a:moveTo>
                  <a:lnTo>
                    <a:pt x="399669" y="192023"/>
                  </a:lnTo>
                  <a:lnTo>
                    <a:pt x="527684" y="128015"/>
                  </a:lnTo>
                  <a:lnTo>
                    <a:pt x="431672" y="128015"/>
                  </a:lnTo>
                  <a:lnTo>
                    <a:pt x="431672" y="64007"/>
                  </a:lnTo>
                  <a:lnTo>
                    <a:pt x="527684" y="64007"/>
                  </a:lnTo>
                  <a:lnTo>
                    <a:pt x="399669" y="0"/>
                  </a:lnTo>
                  <a:close/>
                </a:path>
                <a:path w="591819" h="192404">
                  <a:moveTo>
                    <a:pt x="399669" y="64007"/>
                  </a:moveTo>
                  <a:lnTo>
                    <a:pt x="0" y="64007"/>
                  </a:lnTo>
                  <a:lnTo>
                    <a:pt x="0" y="128015"/>
                  </a:lnTo>
                  <a:lnTo>
                    <a:pt x="399669" y="128015"/>
                  </a:lnTo>
                  <a:lnTo>
                    <a:pt x="399669" y="64007"/>
                  </a:lnTo>
                  <a:close/>
                </a:path>
                <a:path w="591819" h="192404">
                  <a:moveTo>
                    <a:pt x="527684" y="64007"/>
                  </a:moveTo>
                  <a:lnTo>
                    <a:pt x="431672" y="64007"/>
                  </a:lnTo>
                  <a:lnTo>
                    <a:pt x="431672" y="128015"/>
                  </a:lnTo>
                  <a:lnTo>
                    <a:pt x="527684" y="128015"/>
                  </a:lnTo>
                  <a:lnTo>
                    <a:pt x="591692" y="96011"/>
                  </a:lnTo>
                  <a:lnTo>
                    <a:pt x="527684" y="6400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90116" y="5402579"/>
              <a:ext cx="619125" cy="192405"/>
            </a:xfrm>
            <a:custGeom>
              <a:avLst/>
              <a:gdLst/>
              <a:ahLst/>
              <a:cxnLst/>
              <a:rect l="l" t="t" r="r" b="b"/>
              <a:pathLst>
                <a:path w="619125" h="192404">
                  <a:moveTo>
                    <a:pt x="426973" y="0"/>
                  </a:moveTo>
                  <a:lnTo>
                    <a:pt x="426973" y="192024"/>
                  </a:lnTo>
                  <a:lnTo>
                    <a:pt x="554989" y="128016"/>
                  </a:lnTo>
                  <a:lnTo>
                    <a:pt x="458977" y="128016"/>
                  </a:lnTo>
                  <a:lnTo>
                    <a:pt x="458977" y="64008"/>
                  </a:lnTo>
                  <a:lnTo>
                    <a:pt x="554989" y="64008"/>
                  </a:lnTo>
                  <a:lnTo>
                    <a:pt x="426973" y="0"/>
                  </a:lnTo>
                  <a:close/>
                </a:path>
                <a:path w="619125" h="192404">
                  <a:moveTo>
                    <a:pt x="426973" y="64008"/>
                  </a:moveTo>
                  <a:lnTo>
                    <a:pt x="0" y="64008"/>
                  </a:lnTo>
                  <a:lnTo>
                    <a:pt x="0" y="128016"/>
                  </a:lnTo>
                  <a:lnTo>
                    <a:pt x="426973" y="128016"/>
                  </a:lnTo>
                  <a:lnTo>
                    <a:pt x="426973" y="64008"/>
                  </a:lnTo>
                  <a:close/>
                </a:path>
                <a:path w="619125" h="192404">
                  <a:moveTo>
                    <a:pt x="554989" y="64008"/>
                  </a:moveTo>
                  <a:lnTo>
                    <a:pt x="458977" y="64008"/>
                  </a:lnTo>
                  <a:lnTo>
                    <a:pt x="458977" y="128016"/>
                  </a:lnTo>
                  <a:lnTo>
                    <a:pt x="554989" y="128016"/>
                  </a:lnTo>
                  <a:lnTo>
                    <a:pt x="618997" y="96012"/>
                  </a:lnTo>
                  <a:lnTo>
                    <a:pt x="554989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0484" y="3909060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59" h="634364">
                  <a:moveTo>
                    <a:pt x="316230" y="0"/>
                  </a:moveTo>
                  <a:lnTo>
                    <a:pt x="269505" y="3435"/>
                  </a:lnTo>
                  <a:lnTo>
                    <a:pt x="224907" y="13416"/>
                  </a:lnTo>
                  <a:lnTo>
                    <a:pt x="182925" y="29451"/>
                  </a:lnTo>
                  <a:lnTo>
                    <a:pt x="144050" y="51053"/>
                  </a:lnTo>
                  <a:lnTo>
                    <a:pt x="108769" y="77731"/>
                  </a:lnTo>
                  <a:lnTo>
                    <a:pt x="77574" y="108996"/>
                  </a:lnTo>
                  <a:lnTo>
                    <a:pt x="50952" y="144358"/>
                  </a:lnTo>
                  <a:lnTo>
                    <a:pt x="29395" y="183328"/>
                  </a:lnTo>
                  <a:lnTo>
                    <a:pt x="13390" y="225417"/>
                  </a:lnTo>
                  <a:lnTo>
                    <a:pt x="3429" y="270135"/>
                  </a:lnTo>
                  <a:lnTo>
                    <a:pt x="0" y="316991"/>
                  </a:lnTo>
                  <a:lnTo>
                    <a:pt x="3429" y="363848"/>
                  </a:lnTo>
                  <a:lnTo>
                    <a:pt x="13390" y="408566"/>
                  </a:lnTo>
                  <a:lnTo>
                    <a:pt x="29395" y="450655"/>
                  </a:lnTo>
                  <a:lnTo>
                    <a:pt x="50952" y="489625"/>
                  </a:lnTo>
                  <a:lnTo>
                    <a:pt x="77574" y="524987"/>
                  </a:lnTo>
                  <a:lnTo>
                    <a:pt x="108769" y="556252"/>
                  </a:lnTo>
                  <a:lnTo>
                    <a:pt x="144050" y="582930"/>
                  </a:lnTo>
                  <a:lnTo>
                    <a:pt x="182925" y="604532"/>
                  </a:lnTo>
                  <a:lnTo>
                    <a:pt x="224907" y="620567"/>
                  </a:lnTo>
                  <a:lnTo>
                    <a:pt x="269505" y="630548"/>
                  </a:lnTo>
                  <a:lnTo>
                    <a:pt x="316230" y="633983"/>
                  </a:lnTo>
                  <a:lnTo>
                    <a:pt x="362954" y="630548"/>
                  </a:lnTo>
                  <a:lnTo>
                    <a:pt x="407552" y="620567"/>
                  </a:lnTo>
                  <a:lnTo>
                    <a:pt x="449534" y="604532"/>
                  </a:lnTo>
                  <a:lnTo>
                    <a:pt x="488409" y="582930"/>
                  </a:lnTo>
                  <a:lnTo>
                    <a:pt x="523690" y="556252"/>
                  </a:lnTo>
                  <a:lnTo>
                    <a:pt x="554885" y="524987"/>
                  </a:lnTo>
                  <a:lnTo>
                    <a:pt x="581507" y="489625"/>
                  </a:lnTo>
                  <a:lnTo>
                    <a:pt x="603064" y="450655"/>
                  </a:lnTo>
                  <a:lnTo>
                    <a:pt x="619069" y="408566"/>
                  </a:lnTo>
                  <a:lnTo>
                    <a:pt x="629030" y="363848"/>
                  </a:lnTo>
                  <a:lnTo>
                    <a:pt x="632460" y="316991"/>
                  </a:lnTo>
                  <a:lnTo>
                    <a:pt x="629030" y="270135"/>
                  </a:lnTo>
                  <a:lnTo>
                    <a:pt x="619069" y="225417"/>
                  </a:lnTo>
                  <a:lnTo>
                    <a:pt x="603064" y="183328"/>
                  </a:lnTo>
                  <a:lnTo>
                    <a:pt x="581507" y="144358"/>
                  </a:lnTo>
                  <a:lnTo>
                    <a:pt x="554885" y="108996"/>
                  </a:lnTo>
                  <a:lnTo>
                    <a:pt x="523690" y="77731"/>
                  </a:lnTo>
                  <a:lnTo>
                    <a:pt x="488409" y="51053"/>
                  </a:lnTo>
                  <a:lnTo>
                    <a:pt x="449534" y="29451"/>
                  </a:lnTo>
                  <a:lnTo>
                    <a:pt x="407552" y="13416"/>
                  </a:lnTo>
                  <a:lnTo>
                    <a:pt x="362954" y="3435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20484" y="3909060"/>
              <a:ext cx="632460" cy="634365"/>
            </a:xfrm>
            <a:custGeom>
              <a:avLst/>
              <a:gdLst/>
              <a:ahLst/>
              <a:cxnLst/>
              <a:rect l="l" t="t" r="r" b="b"/>
              <a:pathLst>
                <a:path w="632459" h="634364">
                  <a:moveTo>
                    <a:pt x="0" y="316991"/>
                  </a:moveTo>
                  <a:lnTo>
                    <a:pt x="3429" y="270135"/>
                  </a:lnTo>
                  <a:lnTo>
                    <a:pt x="13390" y="225417"/>
                  </a:lnTo>
                  <a:lnTo>
                    <a:pt x="29395" y="183328"/>
                  </a:lnTo>
                  <a:lnTo>
                    <a:pt x="50952" y="144358"/>
                  </a:lnTo>
                  <a:lnTo>
                    <a:pt x="77574" y="108996"/>
                  </a:lnTo>
                  <a:lnTo>
                    <a:pt x="108769" y="77731"/>
                  </a:lnTo>
                  <a:lnTo>
                    <a:pt x="144050" y="51053"/>
                  </a:lnTo>
                  <a:lnTo>
                    <a:pt x="182925" y="29451"/>
                  </a:lnTo>
                  <a:lnTo>
                    <a:pt x="224907" y="13416"/>
                  </a:lnTo>
                  <a:lnTo>
                    <a:pt x="269505" y="3435"/>
                  </a:lnTo>
                  <a:lnTo>
                    <a:pt x="316230" y="0"/>
                  </a:lnTo>
                  <a:lnTo>
                    <a:pt x="362954" y="3435"/>
                  </a:lnTo>
                  <a:lnTo>
                    <a:pt x="407552" y="13416"/>
                  </a:lnTo>
                  <a:lnTo>
                    <a:pt x="449534" y="29451"/>
                  </a:lnTo>
                  <a:lnTo>
                    <a:pt x="488409" y="51053"/>
                  </a:lnTo>
                  <a:lnTo>
                    <a:pt x="523690" y="77731"/>
                  </a:lnTo>
                  <a:lnTo>
                    <a:pt x="554885" y="108996"/>
                  </a:lnTo>
                  <a:lnTo>
                    <a:pt x="581507" y="144358"/>
                  </a:lnTo>
                  <a:lnTo>
                    <a:pt x="603064" y="183328"/>
                  </a:lnTo>
                  <a:lnTo>
                    <a:pt x="619069" y="225417"/>
                  </a:lnTo>
                  <a:lnTo>
                    <a:pt x="629030" y="270135"/>
                  </a:lnTo>
                  <a:lnTo>
                    <a:pt x="632460" y="316991"/>
                  </a:lnTo>
                  <a:lnTo>
                    <a:pt x="629030" y="363848"/>
                  </a:lnTo>
                  <a:lnTo>
                    <a:pt x="619069" y="408566"/>
                  </a:lnTo>
                  <a:lnTo>
                    <a:pt x="603064" y="450655"/>
                  </a:lnTo>
                  <a:lnTo>
                    <a:pt x="581507" y="489625"/>
                  </a:lnTo>
                  <a:lnTo>
                    <a:pt x="554885" y="524987"/>
                  </a:lnTo>
                  <a:lnTo>
                    <a:pt x="523690" y="556252"/>
                  </a:lnTo>
                  <a:lnTo>
                    <a:pt x="488409" y="582930"/>
                  </a:lnTo>
                  <a:lnTo>
                    <a:pt x="449534" y="604532"/>
                  </a:lnTo>
                  <a:lnTo>
                    <a:pt x="407552" y="620567"/>
                  </a:lnTo>
                  <a:lnTo>
                    <a:pt x="362954" y="630548"/>
                  </a:lnTo>
                  <a:lnTo>
                    <a:pt x="316230" y="633983"/>
                  </a:lnTo>
                  <a:lnTo>
                    <a:pt x="269505" y="630548"/>
                  </a:lnTo>
                  <a:lnTo>
                    <a:pt x="224907" y="620567"/>
                  </a:lnTo>
                  <a:lnTo>
                    <a:pt x="182925" y="604532"/>
                  </a:lnTo>
                  <a:lnTo>
                    <a:pt x="144050" y="582930"/>
                  </a:lnTo>
                  <a:lnTo>
                    <a:pt x="108769" y="556252"/>
                  </a:lnTo>
                  <a:lnTo>
                    <a:pt x="77574" y="524987"/>
                  </a:lnTo>
                  <a:lnTo>
                    <a:pt x="50952" y="489625"/>
                  </a:lnTo>
                  <a:lnTo>
                    <a:pt x="29395" y="450655"/>
                  </a:lnTo>
                  <a:lnTo>
                    <a:pt x="13390" y="408566"/>
                  </a:lnTo>
                  <a:lnTo>
                    <a:pt x="3429" y="363848"/>
                  </a:lnTo>
                  <a:lnTo>
                    <a:pt x="0" y="3169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9796" y="5382767"/>
              <a:ext cx="459105" cy="192405"/>
            </a:xfrm>
            <a:custGeom>
              <a:avLst/>
              <a:gdLst/>
              <a:ahLst/>
              <a:cxnLst/>
              <a:rect l="l" t="t" r="r" b="b"/>
              <a:pathLst>
                <a:path w="459104" h="192404">
                  <a:moveTo>
                    <a:pt x="192024" y="0"/>
                  </a:moveTo>
                  <a:lnTo>
                    <a:pt x="0" y="96011"/>
                  </a:lnTo>
                  <a:lnTo>
                    <a:pt x="192024" y="192023"/>
                  </a:lnTo>
                  <a:lnTo>
                    <a:pt x="192024" y="128015"/>
                  </a:lnTo>
                  <a:lnTo>
                    <a:pt x="160020" y="128015"/>
                  </a:lnTo>
                  <a:lnTo>
                    <a:pt x="160020" y="64007"/>
                  </a:lnTo>
                  <a:lnTo>
                    <a:pt x="192024" y="64007"/>
                  </a:lnTo>
                  <a:lnTo>
                    <a:pt x="192024" y="0"/>
                  </a:lnTo>
                  <a:close/>
                </a:path>
                <a:path w="459104" h="192404">
                  <a:moveTo>
                    <a:pt x="192024" y="64007"/>
                  </a:moveTo>
                  <a:lnTo>
                    <a:pt x="160020" y="64007"/>
                  </a:lnTo>
                  <a:lnTo>
                    <a:pt x="160020" y="128015"/>
                  </a:lnTo>
                  <a:lnTo>
                    <a:pt x="192024" y="128015"/>
                  </a:lnTo>
                  <a:lnTo>
                    <a:pt x="192024" y="64007"/>
                  </a:lnTo>
                  <a:close/>
                </a:path>
                <a:path w="459104" h="192404">
                  <a:moveTo>
                    <a:pt x="459104" y="64007"/>
                  </a:moveTo>
                  <a:lnTo>
                    <a:pt x="192024" y="64007"/>
                  </a:lnTo>
                  <a:lnTo>
                    <a:pt x="192024" y="128015"/>
                  </a:lnTo>
                  <a:lnTo>
                    <a:pt x="459104" y="128015"/>
                  </a:lnTo>
                  <a:lnTo>
                    <a:pt x="459104" y="640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13294" y="5707710"/>
              <a:ext cx="343535" cy="192405"/>
            </a:xfrm>
            <a:custGeom>
              <a:avLst/>
              <a:gdLst/>
              <a:ahLst/>
              <a:cxnLst/>
              <a:rect l="l" t="t" r="r" b="b"/>
              <a:pathLst>
                <a:path w="343534" h="192404">
                  <a:moveTo>
                    <a:pt x="152273" y="0"/>
                  </a:moveTo>
                  <a:lnTo>
                    <a:pt x="151468" y="63997"/>
                  </a:lnTo>
                  <a:lnTo>
                    <a:pt x="183514" y="64389"/>
                  </a:lnTo>
                  <a:lnTo>
                    <a:pt x="182625" y="128397"/>
                  </a:lnTo>
                  <a:lnTo>
                    <a:pt x="150659" y="128397"/>
                  </a:lnTo>
                  <a:lnTo>
                    <a:pt x="149859" y="192011"/>
                  </a:lnTo>
                  <a:lnTo>
                    <a:pt x="281056" y="128397"/>
                  </a:lnTo>
                  <a:lnTo>
                    <a:pt x="182625" y="128397"/>
                  </a:lnTo>
                  <a:lnTo>
                    <a:pt x="150664" y="128005"/>
                  </a:lnTo>
                  <a:lnTo>
                    <a:pt x="281863" y="128005"/>
                  </a:lnTo>
                  <a:lnTo>
                    <a:pt x="343026" y="98348"/>
                  </a:lnTo>
                  <a:lnTo>
                    <a:pt x="152273" y="0"/>
                  </a:lnTo>
                  <a:close/>
                </a:path>
                <a:path w="343534" h="192404">
                  <a:moveTo>
                    <a:pt x="151468" y="63997"/>
                  </a:moveTo>
                  <a:lnTo>
                    <a:pt x="150664" y="128005"/>
                  </a:lnTo>
                  <a:lnTo>
                    <a:pt x="182625" y="128397"/>
                  </a:lnTo>
                  <a:lnTo>
                    <a:pt x="183514" y="64389"/>
                  </a:lnTo>
                  <a:lnTo>
                    <a:pt x="151468" y="63997"/>
                  </a:lnTo>
                  <a:close/>
                </a:path>
                <a:path w="343534" h="192404">
                  <a:moveTo>
                    <a:pt x="761" y="62153"/>
                  </a:moveTo>
                  <a:lnTo>
                    <a:pt x="0" y="126161"/>
                  </a:lnTo>
                  <a:lnTo>
                    <a:pt x="150664" y="128005"/>
                  </a:lnTo>
                  <a:lnTo>
                    <a:pt x="151468" y="63997"/>
                  </a:lnTo>
                  <a:lnTo>
                    <a:pt x="761" y="62153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15996" y="4149851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4" h="632460">
                  <a:moveTo>
                    <a:pt x="316992" y="0"/>
                  </a:moveTo>
                  <a:lnTo>
                    <a:pt x="270135" y="3429"/>
                  </a:lnTo>
                  <a:lnTo>
                    <a:pt x="225417" y="13390"/>
                  </a:lnTo>
                  <a:lnTo>
                    <a:pt x="183328" y="29395"/>
                  </a:lnTo>
                  <a:lnTo>
                    <a:pt x="144358" y="50952"/>
                  </a:lnTo>
                  <a:lnTo>
                    <a:pt x="108996" y="77574"/>
                  </a:lnTo>
                  <a:lnTo>
                    <a:pt x="77731" y="108769"/>
                  </a:lnTo>
                  <a:lnTo>
                    <a:pt x="51053" y="144050"/>
                  </a:lnTo>
                  <a:lnTo>
                    <a:pt x="29451" y="182925"/>
                  </a:lnTo>
                  <a:lnTo>
                    <a:pt x="13416" y="224907"/>
                  </a:lnTo>
                  <a:lnTo>
                    <a:pt x="3435" y="269505"/>
                  </a:lnTo>
                  <a:lnTo>
                    <a:pt x="0" y="316230"/>
                  </a:lnTo>
                  <a:lnTo>
                    <a:pt x="3435" y="362954"/>
                  </a:lnTo>
                  <a:lnTo>
                    <a:pt x="13416" y="407552"/>
                  </a:lnTo>
                  <a:lnTo>
                    <a:pt x="29451" y="449534"/>
                  </a:lnTo>
                  <a:lnTo>
                    <a:pt x="51053" y="488409"/>
                  </a:lnTo>
                  <a:lnTo>
                    <a:pt x="77731" y="523690"/>
                  </a:lnTo>
                  <a:lnTo>
                    <a:pt x="108996" y="554885"/>
                  </a:lnTo>
                  <a:lnTo>
                    <a:pt x="144358" y="581507"/>
                  </a:lnTo>
                  <a:lnTo>
                    <a:pt x="183328" y="603064"/>
                  </a:lnTo>
                  <a:lnTo>
                    <a:pt x="225417" y="619069"/>
                  </a:lnTo>
                  <a:lnTo>
                    <a:pt x="270135" y="629030"/>
                  </a:lnTo>
                  <a:lnTo>
                    <a:pt x="316992" y="632460"/>
                  </a:lnTo>
                  <a:lnTo>
                    <a:pt x="363848" y="629030"/>
                  </a:lnTo>
                  <a:lnTo>
                    <a:pt x="408566" y="619069"/>
                  </a:lnTo>
                  <a:lnTo>
                    <a:pt x="450655" y="603064"/>
                  </a:lnTo>
                  <a:lnTo>
                    <a:pt x="489625" y="581507"/>
                  </a:lnTo>
                  <a:lnTo>
                    <a:pt x="524987" y="554885"/>
                  </a:lnTo>
                  <a:lnTo>
                    <a:pt x="556252" y="523690"/>
                  </a:lnTo>
                  <a:lnTo>
                    <a:pt x="582930" y="488409"/>
                  </a:lnTo>
                  <a:lnTo>
                    <a:pt x="604532" y="449534"/>
                  </a:lnTo>
                  <a:lnTo>
                    <a:pt x="620567" y="407552"/>
                  </a:lnTo>
                  <a:lnTo>
                    <a:pt x="630548" y="362954"/>
                  </a:lnTo>
                  <a:lnTo>
                    <a:pt x="633983" y="316230"/>
                  </a:lnTo>
                  <a:lnTo>
                    <a:pt x="630548" y="269505"/>
                  </a:lnTo>
                  <a:lnTo>
                    <a:pt x="620567" y="224907"/>
                  </a:lnTo>
                  <a:lnTo>
                    <a:pt x="604532" y="182925"/>
                  </a:lnTo>
                  <a:lnTo>
                    <a:pt x="582930" y="144050"/>
                  </a:lnTo>
                  <a:lnTo>
                    <a:pt x="556252" y="108769"/>
                  </a:lnTo>
                  <a:lnTo>
                    <a:pt x="524987" y="77574"/>
                  </a:lnTo>
                  <a:lnTo>
                    <a:pt x="489625" y="50952"/>
                  </a:lnTo>
                  <a:lnTo>
                    <a:pt x="450655" y="29395"/>
                  </a:lnTo>
                  <a:lnTo>
                    <a:pt x="408566" y="13390"/>
                  </a:lnTo>
                  <a:lnTo>
                    <a:pt x="363848" y="3429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5996" y="4149851"/>
              <a:ext cx="634365" cy="632460"/>
            </a:xfrm>
            <a:custGeom>
              <a:avLst/>
              <a:gdLst/>
              <a:ahLst/>
              <a:cxnLst/>
              <a:rect l="l" t="t" r="r" b="b"/>
              <a:pathLst>
                <a:path w="634364" h="632460">
                  <a:moveTo>
                    <a:pt x="0" y="316230"/>
                  </a:moveTo>
                  <a:lnTo>
                    <a:pt x="3435" y="269505"/>
                  </a:lnTo>
                  <a:lnTo>
                    <a:pt x="13416" y="224907"/>
                  </a:lnTo>
                  <a:lnTo>
                    <a:pt x="29451" y="182925"/>
                  </a:lnTo>
                  <a:lnTo>
                    <a:pt x="51053" y="144050"/>
                  </a:lnTo>
                  <a:lnTo>
                    <a:pt x="77731" y="108769"/>
                  </a:lnTo>
                  <a:lnTo>
                    <a:pt x="108996" y="77574"/>
                  </a:lnTo>
                  <a:lnTo>
                    <a:pt x="144358" y="50952"/>
                  </a:lnTo>
                  <a:lnTo>
                    <a:pt x="183328" y="29395"/>
                  </a:lnTo>
                  <a:lnTo>
                    <a:pt x="225417" y="13390"/>
                  </a:lnTo>
                  <a:lnTo>
                    <a:pt x="270135" y="3429"/>
                  </a:lnTo>
                  <a:lnTo>
                    <a:pt x="316992" y="0"/>
                  </a:lnTo>
                  <a:lnTo>
                    <a:pt x="363848" y="3429"/>
                  </a:lnTo>
                  <a:lnTo>
                    <a:pt x="408566" y="13390"/>
                  </a:lnTo>
                  <a:lnTo>
                    <a:pt x="450655" y="29395"/>
                  </a:lnTo>
                  <a:lnTo>
                    <a:pt x="489625" y="50952"/>
                  </a:lnTo>
                  <a:lnTo>
                    <a:pt x="524987" y="77574"/>
                  </a:lnTo>
                  <a:lnTo>
                    <a:pt x="556252" y="108769"/>
                  </a:lnTo>
                  <a:lnTo>
                    <a:pt x="582930" y="144050"/>
                  </a:lnTo>
                  <a:lnTo>
                    <a:pt x="604532" y="182925"/>
                  </a:lnTo>
                  <a:lnTo>
                    <a:pt x="620567" y="224907"/>
                  </a:lnTo>
                  <a:lnTo>
                    <a:pt x="630548" y="269505"/>
                  </a:lnTo>
                  <a:lnTo>
                    <a:pt x="633983" y="316230"/>
                  </a:lnTo>
                  <a:lnTo>
                    <a:pt x="630548" y="362954"/>
                  </a:lnTo>
                  <a:lnTo>
                    <a:pt x="620567" y="407552"/>
                  </a:lnTo>
                  <a:lnTo>
                    <a:pt x="604532" y="449534"/>
                  </a:lnTo>
                  <a:lnTo>
                    <a:pt x="582930" y="488409"/>
                  </a:lnTo>
                  <a:lnTo>
                    <a:pt x="556252" y="523690"/>
                  </a:lnTo>
                  <a:lnTo>
                    <a:pt x="524987" y="554885"/>
                  </a:lnTo>
                  <a:lnTo>
                    <a:pt x="489625" y="581507"/>
                  </a:lnTo>
                  <a:lnTo>
                    <a:pt x="450655" y="603064"/>
                  </a:lnTo>
                  <a:lnTo>
                    <a:pt x="408566" y="619069"/>
                  </a:lnTo>
                  <a:lnTo>
                    <a:pt x="363848" y="629030"/>
                  </a:lnTo>
                  <a:lnTo>
                    <a:pt x="316992" y="632460"/>
                  </a:lnTo>
                  <a:lnTo>
                    <a:pt x="270135" y="629030"/>
                  </a:lnTo>
                  <a:lnTo>
                    <a:pt x="225417" y="619069"/>
                  </a:lnTo>
                  <a:lnTo>
                    <a:pt x="183328" y="603064"/>
                  </a:lnTo>
                  <a:lnTo>
                    <a:pt x="144358" y="581507"/>
                  </a:lnTo>
                  <a:lnTo>
                    <a:pt x="108996" y="554885"/>
                  </a:lnTo>
                  <a:lnTo>
                    <a:pt x="77731" y="523690"/>
                  </a:lnTo>
                  <a:lnTo>
                    <a:pt x="51053" y="488409"/>
                  </a:lnTo>
                  <a:lnTo>
                    <a:pt x="29451" y="449534"/>
                  </a:lnTo>
                  <a:lnTo>
                    <a:pt x="13416" y="407552"/>
                  </a:lnTo>
                  <a:lnTo>
                    <a:pt x="3435" y="362954"/>
                  </a:lnTo>
                  <a:lnTo>
                    <a:pt x="0" y="31623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83863" y="5385816"/>
              <a:ext cx="340360" cy="192405"/>
            </a:xfrm>
            <a:custGeom>
              <a:avLst/>
              <a:gdLst/>
              <a:ahLst/>
              <a:cxnLst/>
              <a:rect l="l" t="t" r="r" b="b"/>
              <a:pathLst>
                <a:path w="340360" h="192404">
                  <a:moveTo>
                    <a:pt x="147827" y="0"/>
                  </a:moveTo>
                  <a:lnTo>
                    <a:pt x="147827" y="192024"/>
                  </a:lnTo>
                  <a:lnTo>
                    <a:pt x="275843" y="128016"/>
                  </a:lnTo>
                  <a:lnTo>
                    <a:pt x="179832" y="128016"/>
                  </a:lnTo>
                  <a:lnTo>
                    <a:pt x="179832" y="64008"/>
                  </a:lnTo>
                  <a:lnTo>
                    <a:pt x="275843" y="64008"/>
                  </a:lnTo>
                  <a:lnTo>
                    <a:pt x="147827" y="0"/>
                  </a:lnTo>
                  <a:close/>
                </a:path>
                <a:path w="340360" h="192404">
                  <a:moveTo>
                    <a:pt x="147827" y="64008"/>
                  </a:moveTo>
                  <a:lnTo>
                    <a:pt x="0" y="64008"/>
                  </a:lnTo>
                  <a:lnTo>
                    <a:pt x="0" y="128016"/>
                  </a:lnTo>
                  <a:lnTo>
                    <a:pt x="147827" y="128016"/>
                  </a:lnTo>
                  <a:lnTo>
                    <a:pt x="147827" y="64008"/>
                  </a:lnTo>
                  <a:close/>
                </a:path>
                <a:path w="340360" h="192404">
                  <a:moveTo>
                    <a:pt x="275843" y="64008"/>
                  </a:moveTo>
                  <a:lnTo>
                    <a:pt x="179832" y="64008"/>
                  </a:lnTo>
                  <a:lnTo>
                    <a:pt x="179832" y="128016"/>
                  </a:lnTo>
                  <a:lnTo>
                    <a:pt x="275843" y="128016"/>
                  </a:lnTo>
                  <a:lnTo>
                    <a:pt x="339851" y="96012"/>
                  </a:lnTo>
                  <a:lnTo>
                    <a:pt x="275843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23081" y="5386323"/>
              <a:ext cx="849630" cy="192405"/>
            </a:xfrm>
            <a:custGeom>
              <a:avLst/>
              <a:gdLst/>
              <a:ahLst/>
              <a:cxnLst/>
              <a:rect l="l" t="t" r="r" b="b"/>
              <a:pathLst>
                <a:path w="849629" h="192404">
                  <a:moveTo>
                    <a:pt x="64008" y="74929"/>
                  </a:moveTo>
                  <a:lnTo>
                    <a:pt x="0" y="76200"/>
                  </a:lnTo>
                  <a:lnTo>
                    <a:pt x="1270" y="140207"/>
                  </a:lnTo>
                  <a:lnTo>
                    <a:pt x="65278" y="138937"/>
                  </a:lnTo>
                  <a:lnTo>
                    <a:pt x="64008" y="74929"/>
                  </a:lnTo>
                  <a:close/>
                </a:path>
                <a:path w="849629" h="192404">
                  <a:moveTo>
                    <a:pt x="192024" y="72643"/>
                  </a:moveTo>
                  <a:lnTo>
                    <a:pt x="128016" y="73787"/>
                  </a:lnTo>
                  <a:lnTo>
                    <a:pt x="129159" y="137794"/>
                  </a:lnTo>
                  <a:lnTo>
                    <a:pt x="193167" y="136651"/>
                  </a:lnTo>
                  <a:lnTo>
                    <a:pt x="192024" y="72643"/>
                  </a:lnTo>
                  <a:close/>
                </a:path>
                <a:path w="849629" h="192404">
                  <a:moveTo>
                    <a:pt x="320040" y="70231"/>
                  </a:moveTo>
                  <a:lnTo>
                    <a:pt x="256032" y="71373"/>
                  </a:lnTo>
                  <a:lnTo>
                    <a:pt x="257175" y="135381"/>
                  </a:lnTo>
                  <a:lnTo>
                    <a:pt x="321183" y="134238"/>
                  </a:lnTo>
                  <a:lnTo>
                    <a:pt x="320040" y="70231"/>
                  </a:lnTo>
                  <a:close/>
                </a:path>
                <a:path w="849629" h="192404">
                  <a:moveTo>
                    <a:pt x="448056" y="67817"/>
                  </a:moveTo>
                  <a:lnTo>
                    <a:pt x="384048" y="69087"/>
                  </a:lnTo>
                  <a:lnTo>
                    <a:pt x="385191" y="133095"/>
                  </a:lnTo>
                  <a:lnTo>
                    <a:pt x="449199" y="131825"/>
                  </a:lnTo>
                  <a:lnTo>
                    <a:pt x="448056" y="67817"/>
                  </a:lnTo>
                  <a:close/>
                </a:path>
                <a:path w="849629" h="192404">
                  <a:moveTo>
                    <a:pt x="576072" y="65531"/>
                  </a:moveTo>
                  <a:lnTo>
                    <a:pt x="512064" y="66675"/>
                  </a:lnTo>
                  <a:lnTo>
                    <a:pt x="513207" y="130682"/>
                  </a:lnTo>
                  <a:lnTo>
                    <a:pt x="577215" y="129539"/>
                  </a:lnTo>
                  <a:lnTo>
                    <a:pt x="576072" y="65531"/>
                  </a:lnTo>
                  <a:close/>
                </a:path>
                <a:path w="849629" h="192404">
                  <a:moveTo>
                    <a:pt x="788159" y="63372"/>
                  </a:moveTo>
                  <a:lnTo>
                    <a:pt x="688467" y="63372"/>
                  </a:lnTo>
                  <a:lnTo>
                    <a:pt x="689737" y="127381"/>
                  </a:lnTo>
                  <a:lnTo>
                    <a:pt x="657689" y="127968"/>
                  </a:lnTo>
                  <a:lnTo>
                    <a:pt x="658876" y="192023"/>
                  </a:lnTo>
                  <a:lnTo>
                    <a:pt x="849122" y="92456"/>
                  </a:lnTo>
                  <a:lnTo>
                    <a:pt x="788159" y="63372"/>
                  </a:lnTo>
                  <a:close/>
                </a:path>
                <a:path w="849629" h="192404">
                  <a:moveTo>
                    <a:pt x="656504" y="63958"/>
                  </a:moveTo>
                  <a:lnTo>
                    <a:pt x="639953" y="64262"/>
                  </a:lnTo>
                  <a:lnTo>
                    <a:pt x="641223" y="128269"/>
                  </a:lnTo>
                  <a:lnTo>
                    <a:pt x="657689" y="127968"/>
                  </a:lnTo>
                  <a:lnTo>
                    <a:pt x="656504" y="63958"/>
                  </a:lnTo>
                  <a:close/>
                </a:path>
                <a:path w="849629" h="192404">
                  <a:moveTo>
                    <a:pt x="688467" y="63372"/>
                  </a:moveTo>
                  <a:lnTo>
                    <a:pt x="656504" y="63958"/>
                  </a:lnTo>
                  <a:lnTo>
                    <a:pt x="657689" y="127968"/>
                  </a:lnTo>
                  <a:lnTo>
                    <a:pt x="689737" y="127381"/>
                  </a:lnTo>
                  <a:lnTo>
                    <a:pt x="688467" y="63372"/>
                  </a:lnTo>
                  <a:close/>
                </a:path>
                <a:path w="849629" h="192404">
                  <a:moveTo>
                    <a:pt x="655320" y="0"/>
                  </a:moveTo>
                  <a:lnTo>
                    <a:pt x="656504" y="63958"/>
                  </a:lnTo>
                  <a:lnTo>
                    <a:pt x="688467" y="63372"/>
                  </a:lnTo>
                  <a:lnTo>
                    <a:pt x="788159" y="63372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76316" y="5737859"/>
              <a:ext cx="777240" cy="192405"/>
            </a:xfrm>
            <a:custGeom>
              <a:avLst/>
              <a:gdLst/>
              <a:ahLst/>
              <a:cxnLst/>
              <a:rect l="l" t="t" r="r" b="b"/>
              <a:pathLst>
                <a:path w="777239" h="192404">
                  <a:moveTo>
                    <a:pt x="585216" y="0"/>
                  </a:moveTo>
                  <a:lnTo>
                    <a:pt x="585216" y="192023"/>
                  </a:lnTo>
                  <a:lnTo>
                    <a:pt x="713232" y="128015"/>
                  </a:lnTo>
                  <a:lnTo>
                    <a:pt x="617220" y="128015"/>
                  </a:lnTo>
                  <a:lnTo>
                    <a:pt x="617220" y="64007"/>
                  </a:lnTo>
                  <a:lnTo>
                    <a:pt x="713232" y="64007"/>
                  </a:lnTo>
                  <a:lnTo>
                    <a:pt x="585216" y="0"/>
                  </a:lnTo>
                  <a:close/>
                </a:path>
                <a:path w="777239" h="192404">
                  <a:moveTo>
                    <a:pt x="585216" y="64007"/>
                  </a:moveTo>
                  <a:lnTo>
                    <a:pt x="0" y="64007"/>
                  </a:lnTo>
                  <a:lnTo>
                    <a:pt x="0" y="128015"/>
                  </a:lnTo>
                  <a:lnTo>
                    <a:pt x="585216" y="128015"/>
                  </a:lnTo>
                  <a:lnTo>
                    <a:pt x="585216" y="64007"/>
                  </a:lnTo>
                  <a:close/>
                </a:path>
                <a:path w="777239" h="192404">
                  <a:moveTo>
                    <a:pt x="713232" y="64007"/>
                  </a:moveTo>
                  <a:lnTo>
                    <a:pt x="617220" y="64007"/>
                  </a:lnTo>
                  <a:lnTo>
                    <a:pt x="617220" y="128015"/>
                  </a:lnTo>
                  <a:lnTo>
                    <a:pt x="713232" y="128015"/>
                  </a:lnTo>
                  <a:lnTo>
                    <a:pt x="777239" y="96011"/>
                  </a:lnTo>
                  <a:lnTo>
                    <a:pt x="713232" y="6400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61338" y="2733293"/>
              <a:ext cx="0" cy="3039110"/>
            </a:xfrm>
            <a:custGeom>
              <a:avLst/>
              <a:gdLst/>
              <a:ahLst/>
              <a:cxnLst/>
              <a:rect l="l" t="t" r="r" b="b"/>
              <a:pathLst>
                <a:path w="0" h="3039110">
                  <a:moveTo>
                    <a:pt x="0" y="0"/>
                  </a:moveTo>
                  <a:lnTo>
                    <a:pt x="0" y="3038792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2" y="5551932"/>
              <a:ext cx="214884" cy="2164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0024" y="5551932"/>
              <a:ext cx="214884" cy="2164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9908" y="5568696"/>
              <a:ext cx="216407" cy="2164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6036" y="5533644"/>
              <a:ext cx="216408" cy="21640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787140" y="3953255"/>
              <a:ext cx="690245" cy="192405"/>
            </a:xfrm>
            <a:custGeom>
              <a:avLst/>
              <a:gdLst/>
              <a:ahLst/>
              <a:cxnLst/>
              <a:rect l="l" t="t" r="r" b="b"/>
              <a:pathLst>
                <a:path w="690245" h="192404">
                  <a:moveTo>
                    <a:pt x="498221" y="0"/>
                  </a:moveTo>
                  <a:lnTo>
                    <a:pt x="498221" y="192024"/>
                  </a:lnTo>
                  <a:lnTo>
                    <a:pt x="626237" y="128016"/>
                  </a:lnTo>
                  <a:lnTo>
                    <a:pt x="530225" y="128016"/>
                  </a:lnTo>
                  <a:lnTo>
                    <a:pt x="530225" y="64008"/>
                  </a:lnTo>
                  <a:lnTo>
                    <a:pt x="626237" y="64008"/>
                  </a:lnTo>
                  <a:lnTo>
                    <a:pt x="498221" y="0"/>
                  </a:lnTo>
                  <a:close/>
                </a:path>
                <a:path w="690245" h="192404">
                  <a:moveTo>
                    <a:pt x="498221" y="64008"/>
                  </a:moveTo>
                  <a:lnTo>
                    <a:pt x="0" y="64008"/>
                  </a:lnTo>
                  <a:lnTo>
                    <a:pt x="0" y="128016"/>
                  </a:lnTo>
                  <a:lnTo>
                    <a:pt x="498221" y="128016"/>
                  </a:lnTo>
                  <a:lnTo>
                    <a:pt x="498221" y="64008"/>
                  </a:lnTo>
                  <a:close/>
                </a:path>
                <a:path w="690245" h="192404">
                  <a:moveTo>
                    <a:pt x="626237" y="64008"/>
                  </a:moveTo>
                  <a:lnTo>
                    <a:pt x="530225" y="64008"/>
                  </a:lnTo>
                  <a:lnTo>
                    <a:pt x="530225" y="128016"/>
                  </a:lnTo>
                  <a:lnTo>
                    <a:pt x="626237" y="128016"/>
                  </a:lnTo>
                  <a:lnTo>
                    <a:pt x="690245" y="96012"/>
                  </a:lnTo>
                  <a:lnTo>
                    <a:pt x="626237" y="6400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73424" y="3031235"/>
              <a:ext cx="690245" cy="192405"/>
            </a:xfrm>
            <a:custGeom>
              <a:avLst/>
              <a:gdLst/>
              <a:ahLst/>
              <a:cxnLst/>
              <a:rect l="l" t="t" r="r" b="b"/>
              <a:pathLst>
                <a:path w="690245" h="192405">
                  <a:moveTo>
                    <a:pt x="498221" y="0"/>
                  </a:moveTo>
                  <a:lnTo>
                    <a:pt x="498221" y="192024"/>
                  </a:lnTo>
                  <a:lnTo>
                    <a:pt x="626237" y="128015"/>
                  </a:lnTo>
                  <a:lnTo>
                    <a:pt x="530225" y="128015"/>
                  </a:lnTo>
                  <a:lnTo>
                    <a:pt x="530225" y="64008"/>
                  </a:lnTo>
                  <a:lnTo>
                    <a:pt x="626237" y="64008"/>
                  </a:lnTo>
                  <a:lnTo>
                    <a:pt x="498221" y="0"/>
                  </a:lnTo>
                  <a:close/>
                </a:path>
                <a:path w="690245" h="192405">
                  <a:moveTo>
                    <a:pt x="498221" y="64008"/>
                  </a:moveTo>
                  <a:lnTo>
                    <a:pt x="0" y="64008"/>
                  </a:lnTo>
                  <a:lnTo>
                    <a:pt x="0" y="128015"/>
                  </a:lnTo>
                  <a:lnTo>
                    <a:pt x="498221" y="128015"/>
                  </a:lnTo>
                  <a:lnTo>
                    <a:pt x="498221" y="64008"/>
                  </a:lnTo>
                  <a:close/>
                </a:path>
                <a:path w="690245" h="192405">
                  <a:moveTo>
                    <a:pt x="626237" y="64008"/>
                  </a:moveTo>
                  <a:lnTo>
                    <a:pt x="530225" y="64008"/>
                  </a:lnTo>
                  <a:lnTo>
                    <a:pt x="530225" y="128015"/>
                  </a:lnTo>
                  <a:lnTo>
                    <a:pt x="626237" y="128015"/>
                  </a:lnTo>
                  <a:lnTo>
                    <a:pt x="690245" y="96012"/>
                  </a:lnTo>
                  <a:lnTo>
                    <a:pt x="626237" y="640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87140" y="3509771"/>
              <a:ext cx="690245" cy="192405"/>
            </a:xfrm>
            <a:custGeom>
              <a:avLst/>
              <a:gdLst/>
              <a:ahLst/>
              <a:cxnLst/>
              <a:rect l="l" t="t" r="r" b="b"/>
              <a:pathLst>
                <a:path w="690245" h="192404">
                  <a:moveTo>
                    <a:pt x="64008" y="64007"/>
                  </a:moveTo>
                  <a:lnTo>
                    <a:pt x="0" y="64007"/>
                  </a:lnTo>
                  <a:lnTo>
                    <a:pt x="0" y="128015"/>
                  </a:lnTo>
                  <a:lnTo>
                    <a:pt x="64008" y="128015"/>
                  </a:lnTo>
                  <a:lnTo>
                    <a:pt x="64008" y="64007"/>
                  </a:lnTo>
                  <a:close/>
                </a:path>
                <a:path w="690245" h="192404">
                  <a:moveTo>
                    <a:pt x="192024" y="64007"/>
                  </a:moveTo>
                  <a:lnTo>
                    <a:pt x="128015" y="64007"/>
                  </a:lnTo>
                  <a:lnTo>
                    <a:pt x="128015" y="128015"/>
                  </a:lnTo>
                  <a:lnTo>
                    <a:pt x="192024" y="128015"/>
                  </a:lnTo>
                  <a:lnTo>
                    <a:pt x="192024" y="64007"/>
                  </a:lnTo>
                  <a:close/>
                </a:path>
                <a:path w="690245" h="192404">
                  <a:moveTo>
                    <a:pt x="320039" y="64007"/>
                  </a:moveTo>
                  <a:lnTo>
                    <a:pt x="256032" y="64007"/>
                  </a:lnTo>
                  <a:lnTo>
                    <a:pt x="256032" y="128015"/>
                  </a:lnTo>
                  <a:lnTo>
                    <a:pt x="320039" y="128015"/>
                  </a:lnTo>
                  <a:lnTo>
                    <a:pt x="320039" y="64007"/>
                  </a:lnTo>
                  <a:close/>
                </a:path>
                <a:path w="690245" h="192404">
                  <a:moveTo>
                    <a:pt x="448056" y="64007"/>
                  </a:moveTo>
                  <a:lnTo>
                    <a:pt x="384048" y="64007"/>
                  </a:lnTo>
                  <a:lnTo>
                    <a:pt x="384048" y="128015"/>
                  </a:lnTo>
                  <a:lnTo>
                    <a:pt x="448056" y="128015"/>
                  </a:lnTo>
                  <a:lnTo>
                    <a:pt x="448056" y="64007"/>
                  </a:lnTo>
                  <a:close/>
                </a:path>
                <a:path w="690245" h="192404">
                  <a:moveTo>
                    <a:pt x="498221" y="0"/>
                  </a:moveTo>
                  <a:lnTo>
                    <a:pt x="498221" y="192023"/>
                  </a:lnTo>
                  <a:lnTo>
                    <a:pt x="626237" y="128015"/>
                  </a:lnTo>
                  <a:lnTo>
                    <a:pt x="512063" y="128015"/>
                  </a:lnTo>
                  <a:lnTo>
                    <a:pt x="512063" y="64007"/>
                  </a:lnTo>
                  <a:lnTo>
                    <a:pt x="626236" y="64007"/>
                  </a:lnTo>
                  <a:lnTo>
                    <a:pt x="498221" y="0"/>
                  </a:lnTo>
                  <a:close/>
                </a:path>
                <a:path w="690245" h="192404">
                  <a:moveTo>
                    <a:pt x="530225" y="64007"/>
                  </a:moveTo>
                  <a:lnTo>
                    <a:pt x="512063" y="64007"/>
                  </a:lnTo>
                  <a:lnTo>
                    <a:pt x="512063" y="128015"/>
                  </a:lnTo>
                  <a:lnTo>
                    <a:pt x="530225" y="128015"/>
                  </a:lnTo>
                  <a:lnTo>
                    <a:pt x="530225" y="64007"/>
                  </a:lnTo>
                  <a:close/>
                </a:path>
                <a:path w="690245" h="192404">
                  <a:moveTo>
                    <a:pt x="626236" y="64007"/>
                  </a:moveTo>
                  <a:lnTo>
                    <a:pt x="530225" y="64007"/>
                  </a:lnTo>
                  <a:lnTo>
                    <a:pt x="530225" y="128015"/>
                  </a:lnTo>
                  <a:lnTo>
                    <a:pt x="626237" y="128015"/>
                  </a:lnTo>
                  <a:lnTo>
                    <a:pt x="690245" y="96012"/>
                  </a:lnTo>
                  <a:lnTo>
                    <a:pt x="626236" y="6400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720465" y="2008123"/>
            <a:ext cx="25863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Movement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Negative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6123" y="2383535"/>
            <a:ext cx="1856739" cy="4267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Momentum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3770" y="6141821"/>
            <a:ext cx="1548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Gradient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83152" y="205740"/>
            <a:ext cx="4861560" cy="1719580"/>
            <a:chOff x="3883152" y="205740"/>
            <a:chExt cx="4861560" cy="171958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4207" y="277377"/>
              <a:ext cx="4686317" cy="149198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3152" y="205740"/>
              <a:ext cx="4861559" cy="17190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4508" y="307848"/>
              <a:ext cx="4585716" cy="1383791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064508" y="307847"/>
            <a:ext cx="4585970" cy="1384300"/>
          </a:xfrm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90805" marR="253365">
              <a:lnSpc>
                <a:spcPct val="100000"/>
              </a:lnSpc>
              <a:spcBef>
                <a:spcPts val="170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Still not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guarantee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reaching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global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minima,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hope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56886" y="2809751"/>
            <a:ext cx="2585085" cy="137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 indent="-7620">
              <a:lnSpc>
                <a:spcPct val="121800"/>
              </a:lnSpc>
              <a:spcBef>
                <a:spcPts val="95"/>
              </a:spcBef>
            </a:pPr>
            <a:r>
              <a:rPr dirty="0" sz="2400" spc="-15">
                <a:latin typeface="Calibri"/>
                <a:cs typeface="Calibri"/>
              </a:rPr>
              <a:t>Negative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Momentum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400" spc="-10">
                <a:latin typeface="Calibri"/>
                <a:cs typeface="Calibri"/>
              </a:rPr>
              <a:t>Real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14344" y="5389117"/>
            <a:ext cx="4429125" cy="530225"/>
            <a:chOff x="3514344" y="5389117"/>
            <a:chExt cx="4429125" cy="530225"/>
          </a:xfrm>
        </p:grpSpPr>
        <p:sp>
          <p:nvSpPr>
            <p:cNvPr id="45" name="object 45"/>
            <p:cNvSpPr/>
            <p:nvPr/>
          </p:nvSpPr>
          <p:spPr>
            <a:xfrm>
              <a:off x="5576316" y="5389117"/>
              <a:ext cx="2367280" cy="233045"/>
            </a:xfrm>
            <a:custGeom>
              <a:avLst/>
              <a:gdLst/>
              <a:ahLst/>
              <a:cxnLst/>
              <a:rect l="l" t="t" r="r" b="b"/>
              <a:pathLst>
                <a:path w="2367279" h="233045">
                  <a:moveTo>
                    <a:pt x="64008" y="104902"/>
                  </a:moveTo>
                  <a:lnTo>
                    <a:pt x="0" y="104902"/>
                  </a:lnTo>
                  <a:lnTo>
                    <a:pt x="0" y="168910"/>
                  </a:lnTo>
                  <a:lnTo>
                    <a:pt x="64008" y="168910"/>
                  </a:lnTo>
                  <a:lnTo>
                    <a:pt x="64008" y="104902"/>
                  </a:lnTo>
                  <a:close/>
                </a:path>
                <a:path w="2367279" h="233045">
                  <a:moveTo>
                    <a:pt x="192024" y="104902"/>
                  </a:moveTo>
                  <a:lnTo>
                    <a:pt x="128016" y="104902"/>
                  </a:lnTo>
                  <a:lnTo>
                    <a:pt x="128016" y="168910"/>
                  </a:lnTo>
                  <a:lnTo>
                    <a:pt x="192024" y="168910"/>
                  </a:lnTo>
                  <a:lnTo>
                    <a:pt x="192024" y="104902"/>
                  </a:lnTo>
                  <a:close/>
                </a:path>
                <a:path w="2367279" h="233045">
                  <a:moveTo>
                    <a:pt x="320040" y="104902"/>
                  </a:moveTo>
                  <a:lnTo>
                    <a:pt x="256032" y="104902"/>
                  </a:lnTo>
                  <a:lnTo>
                    <a:pt x="256032" y="168910"/>
                  </a:lnTo>
                  <a:lnTo>
                    <a:pt x="320040" y="168910"/>
                  </a:lnTo>
                  <a:lnTo>
                    <a:pt x="320040" y="104902"/>
                  </a:lnTo>
                  <a:close/>
                </a:path>
                <a:path w="2367279" h="233045">
                  <a:moveTo>
                    <a:pt x="448056" y="104902"/>
                  </a:moveTo>
                  <a:lnTo>
                    <a:pt x="384048" y="104902"/>
                  </a:lnTo>
                  <a:lnTo>
                    <a:pt x="384048" y="168910"/>
                  </a:lnTo>
                  <a:lnTo>
                    <a:pt x="448056" y="168910"/>
                  </a:lnTo>
                  <a:lnTo>
                    <a:pt x="448056" y="104902"/>
                  </a:lnTo>
                  <a:close/>
                </a:path>
                <a:path w="2367279" h="233045">
                  <a:moveTo>
                    <a:pt x="576072" y="104902"/>
                  </a:moveTo>
                  <a:lnTo>
                    <a:pt x="512064" y="104902"/>
                  </a:lnTo>
                  <a:lnTo>
                    <a:pt x="512064" y="168910"/>
                  </a:lnTo>
                  <a:lnTo>
                    <a:pt x="576072" y="168910"/>
                  </a:lnTo>
                  <a:lnTo>
                    <a:pt x="576072" y="104902"/>
                  </a:lnTo>
                  <a:close/>
                </a:path>
                <a:path w="2367279" h="233045">
                  <a:moveTo>
                    <a:pt x="777240" y="136906"/>
                  </a:moveTo>
                  <a:lnTo>
                    <a:pt x="585216" y="40894"/>
                  </a:lnTo>
                  <a:lnTo>
                    <a:pt x="585216" y="232918"/>
                  </a:lnTo>
                  <a:lnTo>
                    <a:pt x="777240" y="136906"/>
                  </a:lnTo>
                  <a:close/>
                </a:path>
                <a:path w="2367279" h="233045">
                  <a:moveTo>
                    <a:pt x="1779016" y="57277"/>
                  </a:moveTo>
                  <a:lnTo>
                    <a:pt x="1715008" y="56134"/>
                  </a:lnTo>
                  <a:lnTo>
                    <a:pt x="1713992" y="120142"/>
                  </a:lnTo>
                  <a:lnTo>
                    <a:pt x="1778000" y="121285"/>
                  </a:lnTo>
                  <a:lnTo>
                    <a:pt x="1779016" y="57277"/>
                  </a:lnTo>
                  <a:close/>
                </a:path>
                <a:path w="2367279" h="233045">
                  <a:moveTo>
                    <a:pt x="1907032" y="59436"/>
                  </a:moveTo>
                  <a:lnTo>
                    <a:pt x="1843024" y="58293"/>
                  </a:lnTo>
                  <a:lnTo>
                    <a:pt x="1841881" y="122301"/>
                  </a:lnTo>
                  <a:lnTo>
                    <a:pt x="1905889" y="123444"/>
                  </a:lnTo>
                  <a:lnTo>
                    <a:pt x="1907032" y="59436"/>
                  </a:lnTo>
                  <a:close/>
                </a:path>
                <a:path w="2367279" h="233045">
                  <a:moveTo>
                    <a:pt x="2035048" y="61595"/>
                  </a:moveTo>
                  <a:lnTo>
                    <a:pt x="1971040" y="60579"/>
                  </a:lnTo>
                  <a:lnTo>
                    <a:pt x="1969897" y="124587"/>
                  </a:lnTo>
                  <a:lnTo>
                    <a:pt x="2033905" y="125603"/>
                  </a:lnTo>
                  <a:lnTo>
                    <a:pt x="2035048" y="61595"/>
                  </a:lnTo>
                  <a:close/>
                </a:path>
                <a:path w="2367279" h="233045">
                  <a:moveTo>
                    <a:pt x="2163064" y="63881"/>
                  </a:moveTo>
                  <a:lnTo>
                    <a:pt x="2099056" y="62738"/>
                  </a:lnTo>
                  <a:lnTo>
                    <a:pt x="2097913" y="126746"/>
                  </a:lnTo>
                  <a:lnTo>
                    <a:pt x="2161921" y="127762"/>
                  </a:lnTo>
                  <a:lnTo>
                    <a:pt x="2163064" y="63881"/>
                  </a:lnTo>
                  <a:close/>
                </a:path>
                <a:path w="2367279" h="233045">
                  <a:moveTo>
                    <a:pt x="2366899" y="99314"/>
                  </a:moveTo>
                  <a:lnTo>
                    <a:pt x="2176526" y="0"/>
                  </a:lnTo>
                  <a:lnTo>
                    <a:pt x="2173224" y="192024"/>
                  </a:lnTo>
                  <a:lnTo>
                    <a:pt x="2366899" y="9931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14344" y="5727191"/>
              <a:ext cx="1157605" cy="192405"/>
            </a:xfrm>
            <a:custGeom>
              <a:avLst/>
              <a:gdLst/>
              <a:ahLst/>
              <a:cxnLst/>
              <a:rect l="l" t="t" r="r" b="b"/>
              <a:pathLst>
                <a:path w="1157604" h="192404">
                  <a:moveTo>
                    <a:pt x="965453" y="0"/>
                  </a:moveTo>
                  <a:lnTo>
                    <a:pt x="965453" y="192024"/>
                  </a:lnTo>
                  <a:lnTo>
                    <a:pt x="1093469" y="128016"/>
                  </a:lnTo>
                  <a:lnTo>
                    <a:pt x="997457" y="128016"/>
                  </a:lnTo>
                  <a:lnTo>
                    <a:pt x="997457" y="64008"/>
                  </a:lnTo>
                  <a:lnTo>
                    <a:pt x="1093470" y="64008"/>
                  </a:lnTo>
                  <a:lnTo>
                    <a:pt x="965453" y="0"/>
                  </a:lnTo>
                  <a:close/>
                </a:path>
                <a:path w="1157604" h="192404">
                  <a:moveTo>
                    <a:pt x="965453" y="64008"/>
                  </a:moveTo>
                  <a:lnTo>
                    <a:pt x="0" y="64008"/>
                  </a:lnTo>
                  <a:lnTo>
                    <a:pt x="0" y="128016"/>
                  </a:lnTo>
                  <a:lnTo>
                    <a:pt x="965453" y="128016"/>
                  </a:lnTo>
                  <a:lnTo>
                    <a:pt x="965453" y="64008"/>
                  </a:lnTo>
                  <a:close/>
                </a:path>
                <a:path w="1157604" h="192404">
                  <a:moveTo>
                    <a:pt x="1093470" y="64008"/>
                  </a:moveTo>
                  <a:lnTo>
                    <a:pt x="997457" y="64008"/>
                  </a:lnTo>
                  <a:lnTo>
                    <a:pt x="997457" y="128016"/>
                  </a:lnTo>
                  <a:lnTo>
                    <a:pt x="1093469" y="128016"/>
                  </a:lnTo>
                  <a:lnTo>
                    <a:pt x="1157477" y="96012"/>
                  </a:lnTo>
                  <a:lnTo>
                    <a:pt x="1093470" y="6400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462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Min</a:t>
            </a:r>
            <a:r>
              <a:rPr dirty="0" sz="4400" spc="-5"/>
              <a:t>i-</a:t>
            </a:r>
            <a:r>
              <a:rPr dirty="0" sz="4400"/>
              <a:t>b</a:t>
            </a:r>
            <a:r>
              <a:rPr dirty="0" sz="4400" spc="-50"/>
              <a:t>a</a:t>
            </a:r>
            <a:r>
              <a:rPr dirty="0" sz="4400" spc="-45"/>
              <a:t>t</a:t>
            </a:r>
            <a:r>
              <a:rPr dirty="0" sz="4400" spc="-5"/>
              <a:t>ch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1778507"/>
            <a:ext cx="271272" cy="672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6067" y="1778507"/>
            <a:ext cx="297180" cy="672465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310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8923" y="1781555"/>
            <a:ext cx="966215" cy="6827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8923" y="1781555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404" y="3327653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8394" y="1778507"/>
            <a:ext cx="2119630" cy="672465"/>
            <a:chOff x="1628394" y="1778507"/>
            <a:chExt cx="2119630" cy="672465"/>
          </a:xfrm>
        </p:grpSpPr>
        <p:sp>
          <p:nvSpPr>
            <p:cNvPr id="9" name="object 9"/>
            <p:cNvSpPr/>
            <p:nvPr/>
          </p:nvSpPr>
          <p:spPr>
            <a:xfrm>
              <a:off x="1628394" y="2052827"/>
              <a:ext cx="1818005" cy="119380"/>
            </a:xfrm>
            <a:custGeom>
              <a:avLst/>
              <a:gdLst/>
              <a:ahLst/>
              <a:cxnLst/>
              <a:rect l="l" t="t" r="r" b="b"/>
              <a:pathLst>
                <a:path w="1818004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8004" h="11938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244" y="1778507"/>
              <a:ext cx="271272" cy="6720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76244" y="1778507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1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9265" y="1775332"/>
            <a:ext cx="939165" cy="678815"/>
            <a:chOff x="3779265" y="1775332"/>
            <a:chExt cx="939165" cy="678815"/>
          </a:xfrm>
        </p:grpSpPr>
        <p:sp>
          <p:nvSpPr>
            <p:cNvPr id="13" name="object 13"/>
            <p:cNvSpPr/>
            <p:nvPr/>
          </p:nvSpPr>
          <p:spPr>
            <a:xfrm>
              <a:off x="3785615" y="2071115"/>
              <a:ext cx="603885" cy="180340"/>
            </a:xfrm>
            <a:custGeom>
              <a:avLst/>
              <a:gdLst/>
              <a:ahLst/>
              <a:cxnLst/>
              <a:rect l="l" t="t" r="r" b="b"/>
              <a:pathLst>
                <a:path w="603885" h="180339">
                  <a:moveTo>
                    <a:pt x="513588" y="0"/>
                  </a:moveTo>
                  <a:lnTo>
                    <a:pt x="513588" y="44958"/>
                  </a:lnTo>
                  <a:lnTo>
                    <a:pt x="89916" y="44958"/>
                  </a:lnTo>
                  <a:lnTo>
                    <a:pt x="89916" y="0"/>
                  </a:lnTo>
                  <a:lnTo>
                    <a:pt x="0" y="89916"/>
                  </a:lnTo>
                  <a:lnTo>
                    <a:pt x="89916" y="179832"/>
                  </a:lnTo>
                  <a:lnTo>
                    <a:pt x="89916" y="134874"/>
                  </a:lnTo>
                  <a:lnTo>
                    <a:pt x="513588" y="134874"/>
                  </a:lnTo>
                  <a:lnTo>
                    <a:pt x="513588" y="179832"/>
                  </a:lnTo>
                  <a:lnTo>
                    <a:pt x="603504" y="8991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85615" y="2071115"/>
              <a:ext cx="603885" cy="180340"/>
            </a:xfrm>
            <a:custGeom>
              <a:avLst/>
              <a:gdLst/>
              <a:ahLst/>
              <a:cxnLst/>
              <a:rect l="l" t="t" r="r" b="b"/>
              <a:pathLst>
                <a:path w="603885" h="180339">
                  <a:moveTo>
                    <a:pt x="0" y="89916"/>
                  </a:moveTo>
                  <a:lnTo>
                    <a:pt x="89916" y="0"/>
                  </a:lnTo>
                  <a:lnTo>
                    <a:pt x="89916" y="44958"/>
                  </a:lnTo>
                  <a:lnTo>
                    <a:pt x="513588" y="44958"/>
                  </a:lnTo>
                  <a:lnTo>
                    <a:pt x="513588" y="0"/>
                  </a:lnTo>
                  <a:lnTo>
                    <a:pt x="603504" y="89916"/>
                  </a:lnTo>
                  <a:lnTo>
                    <a:pt x="513588" y="179832"/>
                  </a:lnTo>
                  <a:lnTo>
                    <a:pt x="513588" y="134874"/>
                  </a:lnTo>
                  <a:lnTo>
                    <a:pt x="89916" y="134874"/>
                  </a:lnTo>
                  <a:lnTo>
                    <a:pt x="89916" y="179832"/>
                  </a:lnTo>
                  <a:lnTo>
                    <a:pt x="0" y="899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3983" y="1778507"/>
              <a:ext cx="271272" cy="6720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43983" y="177850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937634" y="1922729"/>
            <a:ext cx="877569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1495">
              <a:lnSpc>
                <a:spcPts val="2235"/>
              </a:lnSpc>
              <a:spcBef>
                <a:spcPts val="100"/>
              </a:spcBef>
            </a:pPr>
            <a:r>
              <a:rPr dirty="0" sz="2400" spc="-409">
                <a:latin typeface="Cambria Math"/>
                <a:cs typeface="Cambria Math"/>
              </a:rPr>
              <a:t>𝑦^</a:t>
            </a:r>
            <a:r>
              <a:rPr dirty="0" baseline="28571" sz="2625" spc="-615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</a:pPr>
            <a:r>
              <a:rPr dirty="0" baseline="-20833" sz="3600" spc="-120">
                <a:latin typeface="Cambria Math"/>
                <a:cs typeface="Cambria Math"/>
              </a:rPr>
              <a:t>𝐿</a:t>
            </a:r>
            <a:r>
              <a:rPr dirty="0" sz="1750" spc="-8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05941" y="2583052"/>
            <a:ext cx="278130" cy="678815"/>
            <a:chOff x="1305941" y="2583052"/>
            <a:chExt cx="278130" cy="67881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586227"/>
              <a:ext cx="271272" cy="6720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09116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80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79397" y="2613482"/>
            <a:ext cx="4006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1972" y="2580132"/>
            <a:ext cx="966215" cy="68427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61972" y="2580132"/>
            <a:ext cx="966469" cy="6845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10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28394" y="2583052"/>
            <a:ext cx="2125345" cy="678815"/>
            <a:chOff x="1628394" y="2583052"/>
            <a:chExt cx="2125345" cy="678815"/>
          </a:xfrm>
        </p:grpSpPr>
        <p:sp>
          <p:nvSpPr>
            <p:cNvPr id="25" name="object 25"/>
            <p:cNvSpPr/>
            <p:nvPr/>
          </p:nvSpPr>
          <p:spPr>
            <a:xfrm>
              <a:off x="1628394" y="2860547"/>
              <a:ext cx="1818005" cy="119380"/>
            </a:xfrm>
            <a:custGeom>
              <a:avLst/>
              <a:gdLst/>
              <a:ahLst/>
              <a:cxnLst/>
              <a:rect l="l" t="t" r="r" b="b"/>
              <a:pathLst>
                <a:path w="1818004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8004" h="11938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9292" y="2586227"/>
              <a:ext cx="271272" cy="6720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79292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47160" y="2613482"/>
            <a:ext cx="406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y</a:t>
            </a:r>
            <a:r>
              <a:rPr dirty="0" sz="1600" spc="-1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43857" y="2583052"/>
            <a:ext cx="278130" cy="678815"/>
            <a:chOff x="4443857" y="2583052"/>
            <a:chExt cx="278130" cy="67881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7032" y="2586227"/>
              <a:ext cx="271272" cy="6720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47032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459096" y="2608579"/>
            <a:ext cx="504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434">
                <a:latin typeface="Cambria Math"/>
                <a:cs typeface="Cambria Math"/>
              </a:rPr>
              <a:t>𝑦^</a:t>
            </a:r>
            <a:r>
              <a:rPr dirty="0" sz="1750" spc="-290">
                <a:latin typeface="Cambria Math"/>
                <a:cs typeface="Cambria Math"/>
              </a:rPr>
              <a:t>31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77741" y="2845054"/>
            <a:ext cx="614680" cy="194310"/>
            <a:chOff x="3777741" y="2845054"/>
            <a:chExt cx="614680" cy="194310"/>
          </a:xfrm>
        </p:grpSpPr>
        <p:sp>
          <p:nvSpPr>
            <p:cNvPr id="34" name="object 34"/>
            <p:cNvSpPr/>
            <p:nvPr/>
          </p:nvSpPr>
          <p:spPr>
            <a:xfrm>
              <a:off x="3784091" y="2851404"/>
              <a:ext cx="601980" cy="181610"/>
            </a:xfrm>
            <a:custGeom>
              <a:avLst/>
              <a:gdLst/>
              <a:ahLst/>
              <a:cxnLst/>
              <a:rect l="l" t="t" r="r" b="b"/>
              <a:pathLst>
                <a:path w="601979" h="181610">
                  <a:moveTo>
                    <a:pt x="511302" y="0"/>
                  </a:moveTo>
                  <a:lnTo>
                    <a:pt x="511302" y="45338"/>
                  </a:lnTo>
                  <a:lnTo>
                    <a:pt x="90678" y="45338"/>
                  </a:lnTo>
                  <a:lnTo>
                    <a:pt x="90678" y="0"/>
                  </a:lnTo>
                  <a:lnTo>
                    <a:pt x="0" y="90678"/>
                  </a:lnTo>
                  <a:lnTo>
                    <a:pt x="90678" y="181356"/>
                  </a:lnTo>
                  <a:lnTo>
                    <a:pt x="90678" y="136017"/>
                  </a:lnTo>
                  <a:lnTo>
                    <a:pt x="511302" y="136017"/>
                  </a:lnTo>
                  <a:lnTo>
                    <a:pt x="511302" y="181356"/>
                  </a:lnTo>
                  <a:lnTo>
                    <a:pt x="601980" y="90678"/>
                  </a:lnTo>
                  <a:lnTo>
                    <a:pt x="511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4091" y="2851404"/>
              <a:ext cx="601980" cy="181610"/>
            </a:xfrm>
            <a:custGeom>
              <a:avLst/>
              <a:gdLst/>
              <a:ahLst/>
              <a:cxnLst/>
              <a:rect l="l" t="t" r="r" b="b"/>
              <a:pathLst>
                <a:path w="601979" h="181610">
                  <a:moveTo>
                    <a:pt x="0" y="90678"/>
                  </a:moveTo>
                  <a:lnTo>
                    <a:pt x="90678" y="0"/>
                  </a:lnTo>
                  <a:lnTo>
                    <a:pt x="90678" y="45338"/>
                  </a:lnTo>
                  <a:lnTo>
                    <a:pt x="511302" y="45338"/>
                  </a:lnTo>
                  <a:lnTo>
                    <a:pt x="511302" y="0"/>
                  </a:lnTo>
                  <a:lnTo>
                    <a:pt x="601980" y="90678"/>
                  </a:lnTo>
                  <a:lnTo>
                    <a:pt x="511302" y="181356"/>
                  </a:lnTo>
                  <a:lnTo>
                    <a:pt x="511302" y="136017"/>
                  </a:lnTo>
                  <a:lnTo>
                    <a:pt x="90678" y="136017"/>
                  </a:lnTo>
                  <a:lnTo>
                    <a:pt x="90678" y="181356"/>
                  </a:lnTo>
                  <a:lnTo>
                    <a:pt x="0" y="906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938523" y="2969133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44">
                <a:latin typeface="Cambria Math"/>
                <a:cs typeface="Cambria Math"/>
              </a:rPr>
              <a:t>𝐿</a:t>
            </a:r>
            <a:r>
              <a:rPr dirty="0" sz="1750" spc="-30">
                <a:latin typeface="Cambria Math"/>
                <a:cs typeface="Cambria Math"/>
              </a:rPr>
              <a:t>31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0936" y="1616963"/>
            <a:ext cx="4318000" cy="2348865"/>
            <a:chOff x="630936" y="1616963"/>
            <a:chExt cx="4318000" cy="234886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440" y="1961388"/>
              <a:ext cx="359664" cy="3596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4390" y="194233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4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4484" y="2718816"/>
              <a:ext cx="359664" cy="359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5434" y="2699766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4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9986" y="1636013"/>
              <a:ext cx="4279900" cy="2310765"/>
            </a:xfrm>
            <a:custGeom>
              <a:avLst/>
              <a:gdLst/>
              <a:ahLst/>
              <a:cxnLst/>
              <a:rect l="l" t="t" r="r" b="b"/>
              <a:pathLst>
                <a:path w="4279900" h="2310765">
                  <a:moveTo>
                    <a:pt x="0" y="2310383"/>
                  </a:moveTo>
                  <a:lnTo>
                    <a:pt x="4279392" y="2310383"/>
                  </a:lnTo>
                  <a:lnTo>
                    <a:pt x="4279392" y="0"/>
                  </a:lnTo>
                  <a:lnTo>
                    <a:pt x="0" y="0"/>
                  </a:lnTo>
                  <a:lnTo>
                    <a:pt x="0" y="23103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740663" y="4218432"/>
            <a:ext cx="822960" cy="1501140"/>
            <a:chOff x="740663" y="4218432"/>
            <a:chExt cx="822960" cy="1501140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266" y="4331208"/>
              <a:ext cx="318689" cy="3596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3241" y="431215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204" y="5321808"/>
              <a:ext cx="355223" cy="35966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59713" y="530275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0" y="397764"/>
                  </a:moveTo>
                  <a:lnTo>
                    <a:pt x="397764" y="397764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827" y="4218432"/>
              <a:ext cx="272796" cy="67208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290827" y="4218432"/>
            <a:ext cx="298450" cy="672465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45207" y="4221479"/>
            <a:ext cx="966216" cy="68275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045207" y="4221479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63419" y="5912916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614677" y="4218432"/>
            <a:ext cx="2119630" cy="672465"/>
            <a:chOff x="1614677" y="4218432"/>
            <a:chExt cx="2119630" cy="672465"/>
          </a:xfrm>
        </p:grpSpPr>
        <p:sp>
          <p:nvSpPr>
            <p:cNvPr id="54" name="object 54"/>
            <p:cNvSpPr/>
            <p:nvPr/>
          </p:nvSpPr>
          <p:spPr>
            <a:xfrm>
              <a:off x="1614678" y="4492751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79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79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2527" y="4218432"/>
              <a:ext cx="271272" cy="67208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462528" y="4218432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765550" y="4215257"/>
            <a:ext cx="939165" cy="678815"/>
            <a:chOff x="3765550" y="4215257"/>
            <a:chExt cx="939165" cy="678815"/>
          </a:xfrm>
        </p:grpSpPr>
        <p:sp>
          <p:nvSpPr>
            <p:cNvPr id="58" name="object 58"/>
            <p:cNvSpPr/>
            <p:nvPr/>
          </p:nvSpPr>
          <p:spPr>
            <a:xfrm>
              <a:off x="3771900" y="451104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5" y="44958"/>
                  </a:lnTo>
                  <a:lnTo>
                    <a:pt x="89915" y="0"/>
                  </a:lnTo>
                  <a:lnTo>
                    <a:pt x="0" y="89916"/>
                  </a:lnTo>
                  <a:lnTo>
                    <a:pt x="89915" y="179832"/>
                  </a:lnTo>
                  <a:lnTo>
                    <a:pt x="89915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79" y="899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771900" y="451104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6"/>
                  </a:moveTo>
                  <a:lnTo>
                    <a:pt x="89915" y="0"/>
                  </a:lnTo>
                  <a:lnTo>
                    <a:pt x="89915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79" y="89916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5" y="134874"/>
                  </a:lnTo>
                  <a:lnTo>
                    <a:pt x="89915" y="179832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0268" y="4218432"/>
              <a:ext cx="271272" cy="6720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30268" y="42184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925061" y="4363592"/>
            <a:ext cx="882015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225">
              <a:lnSpc>
                <a:spcPts val="2235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</a:pPr>
            <a:r>
              <a:rPr dirty="0" baseline="-20833" sz="3600" spc="-82">
                <a:latin typeface="Cambria Math"/>
                <a:cs typeface="Cambria Math"/>
              </a:rPr>
              <a:t>𝐿</a:t>
            </a:r>
            <a:r>
              <a:rPr dirty="0" sz="1750" spc="-55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05941" y="5167757"/>
            <a:ext cx="278130" cy="678815"/>
            <a:chOff x="1305941" y="5167757"/>
            <a:chExt cx="278130" cy="678815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9116" y="5170932"/>
              <a:ext cx="271272" cy="67208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309116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80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1279778" y="5199379"/>
            <a:ext cx="400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61972" y="5166359"/>
            <a:ext cx="966215" cy="682751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061972" y="5166359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28394" y="5167757"/>
            <a:ext cx="2125345" cy="678815"/>
            <a:chOff x="1628394" y="5167757"/>
            <a:chExt cx="2125345" cy="678815"/>
          </a:xfrm>
        </p:grpSpPr>
        <p:sp>
          <p:nvSpPr>
            <p:cNvPr id="70" name="object 70"/>
            <p:cNvSpPr/>
            <p:nvPr/>
          </p:nvSpPr>
          <p:spPr>
            <a:xfrm>
              <a:off x="1628394" y="5445251"/>
              <a:ext cx="1818005" cy="120650"/>
            </a:xfrm>
            <a:custGeom>
              <a:avLst/>
              <a:gdLst/>
              <a:ahLst/>
              <a:cxnLst/>
              <a:rect l="l" t="t" r="r" b="b"/>
              <a:pathLst>
                <a:path w="1818004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8004" h="12065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9292" y="5170932"/>
              <a:ext cx="271272" cy="67208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479292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3447541" y="5199379"/>
            <a:ext cx="40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y</a:t>
            </a:r>
            <a:r>
              <a:rPr dirty="0" sz="1600" spc="-10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445380" y="5167757"/>
            <a:ext cx="278130" cy="678815"/>
            <a:chOff x="4445380" y="5167757"/>
            <a:chExt cx="278130" cy="678815"/>
          </a:xfrm>
        </p:grpSpPr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48555" y="5170932"/>
              <a:ext cx="271272" cy="67208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448555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4459732" y="5194172"/>
            <a:ext cx="497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457">
                <a:latin typeface="Cambria Math"/>
                <a:cs typeface="Cambria Math"/>
              </a:rPr>
              <a:t>𝑦^</a:t>
            </a:r>
            <a:r>
              <a:rPr dirty="0" sz="1750" spc="-305">
                <a:latin typeface="Cambria Math"/>
                <a:cs typeface="Cambria Math"/>
              </a:rPr>
              <a:t>16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777741" y="5431282"/>
            <a:ext cx="614680" cy="193040"/>
            <a:chOff x="3777741" y="5431282"/>
            <a:chExt cx="614680" cy="193040"/>
          </a:xfrm>
        </p:grpSpPr>
        <p:sp>
          <p:nvSpPr>
            <p:cNvPr id="79" name="object 79"/>
            <p:cNvSpPr/>
            <p:nvPr/>
          </p:nvSpPr>
          <p:spPr>
            <a:xfrm>
              <a:off x="3784091" y="5437632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6" y="44958"/>
                  </a:lnTo>
                  <a:lnTo>
                    <a:pt x="89916" y="0"/>
                  </a:lnTo>
                  <a:lnTo>
                    <a:pt x="0" y="89916"/>
                  </a:lnTo>
                  <a:lnTo>
                    <a:pt x="89916" y="179832"/>
                  </a:lnTo>
                  <a:lnTo>
                    <a:pt x="89916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80" y="899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784091" y="5437632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6"/>
                  </a:moveTo>
                  <a:lnTo>
                    <a:pt x="89916" y="0"/>
                  </a:lnTo>
                  <a:lnTo>
                    <a:pt x="89916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80" y="89916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6" y="134874"/>
                  </a:lnTo>
                  <a:lnTo>
                    <a:pt x="89916" y="179832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3939159" y="5554776"/>
            <a:ext cx="45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67">
                <a:latin typeface="Cambria Math"/>
                <a:cs typeface="Cambria Math"/>
              </a:rPr>
              <a:t>𝐿</a:t>
            </a:r>
            <a:r>
              <a:rPr dirty="0" sz="1750" spc="-45">
                <a:latin typeface="Cambria Math"/>
                <a:cs typeface="Cambria Math"/>
              </a:rPr>
              <a:t>16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54822" y="2843148"/>
            <a:ext cx="527050" cy="282575"/>
          </a:xfrm>
          <a:custGeom>
            <a:avLst/>
            <a:gdLst/>
            <a:ahLst/>
            <a:cxnLst/>
            <a:rect l="l" t="t" r="r" b="b"/>
            <a:pathLst>
              <a:path w="527050" h="282575">
                <a:moveTo>
                  <a:pt x="437006" y="0"/>
                </a:moveTo>
                <a:lnTo>
                  <a:pt x="433070" y="11429"/>
                </a:lnTo>
                <a:lnTo>
                  <a:pt x="449377" y="18504"/>
                </a:lnTo>
                <a:lnTo>
                  <a:pt x="463422" y="28305"/>
                </a:lnTo>
                <a:lnTo>
                  <a:pt x="491946" y="73852"/>
                </a:lnTo>
                <a:lnTo>
                  <a:pt x="500241" y="115623"/>
                </a:lnTo>
                <a:lnTo>
                  <a:pt x="501269" y="139700"/>
                </a:lnTo>
                <a:lnTo>
                  <a:pt x="500241" y="164580"/>
                </a:lnTo>
                <a:lnTo>
                  <a:pt x="491946" y="207529"/>
                </a:lnTo>
                <a:lnTo>
                  <a:pt x="463470" y="253777"/>
                </a:lnTo>
                <a:lnTo>
                  <a:pt x="433450" y="270763"/>
                </a:lnTo>
                <a:lnTo>
                  <a:pt x="437006" y="282321"/>
                </a:lnTo>
                <a:lnTo>
                  <a:pt x="475551" y="264239"/>
                </a:lnTo>
                <a:lnTo>
                  <a:pt x="503808" y="232917"/>
                </a:lnTo>
                <a:lnTo>
                  <a:pt x="521239" y="191071"/>
                </a:lnTo>
                <a:lnTo>
                  <a:pt x="527050" y="141224"/>
                </a:lnTo>
                <a:lnTo>
                  <a:pt x="525597" y="115339"/>
                </a:lnTo>
                <a:lnTo>
                  <a:pt x="513976" y="69429"/>
                </a:lnTo>
                <a:lnTo>
                  <a:pt x="490906" y="32093"/>
                </a:lnTo>
                <a:lnTo>
                  <a:pt x="457481" y="7379"/>
                </a:lnTo>
                <a:lnTo>
                  <a:pt x="437006" y="0"/>
                </a:lnTo>
                <a:close/>
              </a:path>
              <a:path w="52705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47456" y="4160901"/>
            <a:ext cx="521334" cy="282575"/>
          </a:xfrm>
          <a:custGeom>
            <a:avLst/>
            <a:gdLst/>
            <a:ahLst/>
            <a:cxnLst/>
            <a:rect l="l" t="t" r="r" b="b"/>
            <a:pathLst>
              <a:path w="521334" h="282575">
                <a:moveTo>
                  <a:pt x="431038" y="0"/>
                </a:moveTo>
                <a:lnTo>
                  <a:pt x="426974" y="11430"/>
                </a:lnTo>
                <a:lnTo>
                  <a:pt x="443283" y="18522"/>
                </a:lnTo>
                <a:lnTo>
                  <a:pt x="457342" y="28352"/>
                </a:lnTo>
                <a:lnTo>
                  <a:pt x="485923" y="73852"/>
                </a:lnTo>
                <a:lnTo>
                  <a:pt x="494254" y="115623"/>
                </a:lnTo>
                <a:lnTo>
                  <a:pt x="495300" y="139700"/>
                </a:lnTo>
                <a:lnTo>
                  <a:pt x="494252" y="164633"/>
                </a:lnTo>
                <a:lnTo>
                  <a:pt x="485870" y="207547"/>
                </a:lnTo>
                <a:lnTo>
                  <a:pt x="457374" y="253793"/>
                </a:lnTo>
                <a:lnTo>
                  <a:pt x="427354" y="270891"/>
                </a:lnTo>
                <a:lnTo>
                  <a:pt x="431038" y="282321"/>
                </a:lnTo>
                <a:lnTo>
                  <a:pt x="469487" y="264239"/>
                </a:lnTo>
                <a:lnTo>
                  <a:pt x="497840" y="232918"/>
                </a:lnTo>
                <a:lnTo>
                  <a:pt x="515270" y="191119"/>
                </a:lnTo>
                <a:lnTo>
                  <a:pt x="521081" y="141224"/>
                </a:lnTo>
                <a:lnTo>
                  <a:pt x="519608" y="115339"/>
                </a:lnTo>
                <a:lnTo>
                  <a:pt x="507900" y="69429"/>
                </a:lnTo>
                <a:lnTo>
                  <a:pt x="484830" y="32093"/>
                </a:lnTo>
                <a:lnTo>
                  <a:pt x="451492" y="7379"/>
                </a:lnTo>
                <a:lnTo>
                  <a:pt x="431038" y="0"/>
                </a:lnTo>
                <a:close/>
              </a:path>
              <a:path w="521334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207889" y="1294891"/>
            <a:ext cx="3349625" cy="316801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565785" indent="-515620">
              <a:lnSpc>
                <a:spcPct val="100000"/>
              </a:lnSpc>
              <a:spcBef>
                <a:spcPts val="835"/>
              </a:spcBef>
              <a:buFont typeface="Wingdings"/>
              <a:buChar char=""/>
              <a:tabLst>
                <a:tab pos="565785" algn="l"/>
                <a:tab pos="566420" algn="l"/>
              </a:tabLst>
            </a:pPr>
            <a:r>
              <a:rPr dirty="0" sz="2400" spc="-5">
                <a:latin typeface="Calibri"/>
                <a:cs typeface="Calibri"/>
              </a:rPr>
              <a:t>Randomly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initialize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600710" indent="-515620">
              <a:lnSpc>
                <a:spcPct val="100000"/>
              </a:lnSpc>
              <a:spcBef>
                <a:spcPts val="740"/>
              </a:spcBef>
              <a:buFont typeface="Wingdings"/>
              <a:buChar char=""/>
              <a:tabLst>
                <a:tab pos="600075" algn="l"/>
                <a:tab pos="600710" algn="l"/>
              </a:tabLst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</a:t>
            </a:r>
            <a:r>
              <a:rPr dirty="0" baseline="24305" sz="2400" spc="-15">
                <a:latin typeface="Calibri"/>
                <a:cs typeface="Calibri"/>
              </a:rPr>
              <a:t>st</a:t>
            </a:r>
            <a:r>
              <a:rPr dirty="0" baseline="24305" sz="2400" spc="2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batch</a:t>
            </a:r>
            <a:endParaRPr sz="2400">
              <a:latin typeface="Calibri"/>
              <a:cs typeface="Calibri"/>
            </a:endParaRPr>
          </a:p>
          <a:p>
            <a:pPr marL="63246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2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80">
                <a:latin typeface="Cambria Math"/>
                <a:cs typeface="Cambria Math"/>
              </a:rPr>
              <a:t>𝐿</a:t>
            </a:r>
            <a:r>
              <a:rPr dirty="0" baseline="28571" sz="2625" spc="-120">
                <a:latin typeface="Cambria Math"/>
                <a:cs typeface="Cambria Math"/>
              </a:rPr>
              <a:t>1</a:t>
            </a:r>
            <a:r>
              <a:rPr dirty="0" baseline="28571" sz="2625" spc="-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𝐿</a:t>
            </a:r>
            <a:r>
              <a:rPr dirty="0" baseline="28571" sz="2625" spc="-37">
                <a:latin typeface="Cambria Math"/>
                <a:cs typeface="Cambria Math"/>
              </a:rPr>
              <a:t>31</a:t>
            </a:r>
            <a:r>
              <a:rPr dirty="0" baseline="28571" sz="2625" spc="3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641350">
              <a:lnSpc>
                <a:spcPct val="100000"/>
              </a:lnSpc>
              <a:spcBef>
                <a:spcPts val="765"/>
              </a:spcBef>
              <a:tabLst>
                <a:tab pos="2747645" algn="l"/>
              </a:tabLst>
            </a:pP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r>
              <a:rPr dirty="0" baseline="28571" sz="2625" spc="56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614680" indent="-515620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614045" algn="l"/>
                <a:tab pos="614680" algn="l"/>
              </a:tabLst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</a:t>
            </a:r>
            <a:r>
              <a:rPr dirty="0" baseline="24305" sz="2400" spc="-7">
                <a:latin typeface="Calibri"/>
                <a:cs typeface="Calibri"/>
              </a:rPr>
              <a:t>nd</a:t>
            </a:r>
            <a:r>
              <a:rPr dirty="0" baseline="24305" sz="2400" spc="2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batch</a:t>
            </a:r>
            <a:endParaRPr sz="24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  <a:spcBef>
                <a:spcPts val="940"/>
              </a:spcBef>
            </a:pP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2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5">
                <a:latin typeface="Cambria Math"/>
                <a:cs typeface="Cambria Math"/>
              </a:rPr>
              <a:t>𝐿</a:t>
            </a:r>
            <a:r>
              <a:rPr dirty="0" baseline="28571" sz="2625" spc="-82">
                <a:latin typeface="Cambria Math"/>
                <a:cs typeface="Cambria Math"/>
              </a:rPr>
              <a:t>2</a:t>
            </a:r>
            <a:r>
              <a:rPr dirty="0" baseline="28571" sz="2625" spc="3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𝐿</a:t>
            </a:r>
            <a:r>
              <a:rPr dirty="0" baseline="28571" sz="2625" spc="-67">
                <a:latin typeface="Cambria Math"/>
                <a:cs typeface="Cambria Math"/>
              </a:rPr>
              <a:t>16</a:t>
            </a:r>
            <a:r>
              <a:rPr dirty="0" baseline="28571" sz="2625" spc="3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633730">
              <a:lnSpc>
                <a:spcPct val="100000"/>
              </a:lnSpc>
              <a:spcBef>
                <a:spcPts val="555"/>
              </a:spcBef>
              <a:tabLst>
                <a:tab pos="2740025" algn="l"/>
              </a:tabLst>
            </a:pP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2</a:t>
            </a:r>
            <a:r>
              <a:rPr dirty="0" baseline="28571" sz="2625" spc="56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11188" y="4524502"/>
            <a:ext cx="330200" cy="2362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8033" y="2016053"/>
            <a:ext cx="330200" cy="1370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09194" y="4487600"/>
            <a:ext cx="330200" cy="1370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49986" y="4132326"/>
            <a:ext cx="4279900" cy="2310765"/>
          </a:xfrm>
          <a:custGeom>
            <a:avLst/>
            <a:gdLst/>
            <a:ahLst/>
            <a:cxnLst/>
            <a:rect l="l" t="t" r="r" b="b"/>
            <a:pathLst>
              <a:path w="4279900" h="2310765">
                <a:moveTo>
                  <a:pt x="0" y="2310384"/>
                </a:moveTo>
                <a:lnTo>
                  <a:pt x="4279392" y="2310384"/>
                </a:lnTo>
                <a:lnTo>
                  <a:pt x="4279392" y="0"/>
                </a:lnTo>
                <a:lnTo>
                  <a:pt x="0" y="0"/>
                </a:lnTo>
                <a:lnTo>
                  <a:pt x="0" y="23103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5259323" y="4951446"/>
            <a:ext cx="3404870" cy="1496695"/>
            <a:chOff x="5259323" y="4951446"/>
            <a:chExt cx="3404870" cy="1496695"/>
          </a:xfrm>
        </p:grpSpPr>
        <p:pic>
          <p:nvPicPr>
            <p:cNvPr id="90" name="object 9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59912" y="4951446"/>
              <a:ext cx="3256779" cy="142192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59323" y="4957572"/>
              <a:ext cx="3404616" cy="149047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0199" y="4981956"/>
              <a:ext cx="3156204" cy="1313688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5410200" y="4981955"/>
            <a:ext cx="3156585" cy="131381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91440" marR="204470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parameters!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462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Min</a:t>
            </a:r>
            <a:r>
              <a:rPr dirty="0" sz="4400" spc="-5"/>
              <a:t>i-</a:t>
            </a:r>
            <a:r>
              <a:rPr dirty="0" sz="4400"/>
              <a:t>b</a:t>
            </a:r>
            <a:r>
              <a:rPr dirty="0" sz="4400" spc="-50"/>
              <a:t>a</a:t>
            </a:r>
            <a:r>
              <a:rPr dirty="0" sz="4400" spc="-45"/>
              <a:t>t</a:t>
            </a:r>
            <a:r>
              <a:rPr dirty="0" sz="4400" spc="-5"/>
              <a:t>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742688" y="2449067"/>
            <a:ext cx="4038600" cy="3056890"/>
            <a:chOff x="4742688" y="2449067"/>
            <a:chExt cx="4038600" cy="3056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2688" y="2449067"/>
              <a:ext cx="4038600" cy="3056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008" y="3310127"/>
              <a:ext cx="1627632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8632" y="3262883"/>
              <a:ext cx="1548384" cy="7589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8444" y="3349751"/>
              <a:ext cx="1508759" cy="4617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9993" y="1876805"/>
            <a:ext cx="37325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Original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Gradient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2040" y="1876805"/>
            <a:ext cx="23749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Mini-batch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8444" y="3349752"/>
            <a:ext cx="150876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unstable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300" y="2458211"/>
            <a:ext cx="4029455" cy="30952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156716" y="5878067"/>
            <a:ext cx="6829425" cy="759460"/>
            <a:chOff x="1156716" y="5878067"/>
            <a:chExt cx="6829425" cy="7594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348" y="5932980"/>
              <a:ext cx="6687303" cy="569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716" y="5878067"/>
              <a:ext cx="6829044" cy="7589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8636" y="5963411"/>
              <a:ext cx="6586727" cy="4617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78636" y="5963411"/>
            <a:ext cx="6586855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colors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represent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24840" y="1822704"/>
            <a:ext cx="7894320" cy="4357370"/>
            <a:chOff x="624840" y="1822704"/>
            <a:chExt cx="7894320" cy="4357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" y="5390388"/>
              <a:ext cx="7894320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4201668"/>
              <a:ext cx="7894320" cy="12085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" y="3012948"/>
              <a:ext cx="7894320" cy="12085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" y="1822704"/>
              <a:ext cx="7894320" cy="12085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15136" y="1950466"/>
            <a:ext cx="6639559" cy="4020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I: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Introduction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II: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Deep?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278800"/>
              </a:lnSpc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III: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Tips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Deep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IV: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4625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Min</a:t>
            </a:r>
            <a:r>
              <a:rPr dirty="0" sz="4400" spc="-5"/>
              <a:t>i-</a:t>
            </a:r>
            <a:r>
              <a:rPr dirty="0" sz="4400"/>
              <a:t>b</a:t>
            </a:r>
            <a:r>
              <a:rPr dirty="0" sz="4400" spc="-50"/>
              <a:t>a</a:t>
            </a:r>
            <a:r>
              <a:rPr dirty="0" sz="4400" spc="-45"/>
              <a:t>t</a:t>
            </a:r>
            <a:r>
              <a:rPr dirty="0" sz="4400" spc="-5"/>
              <a:t>ch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1778507"/>
            <a:ext cx="271272" cy="672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6067" y="1778507"/>
            <a:ext cx="297180" cy="672465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310"/>
              </a:spcBef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8923" y="1781555"/>
            <a:ext cx="966215" cy="6827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58923" y="1781555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404" y="3327653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8394" y="1778507"/>
            <a:ext cx="2119630" cy="672465"/>
            <a:chOff x="1628394" y="1778507"/>
            <a:chExt cx="2119630" cy="672465"/>
          </a:xfrm>
        </p:grpSpPr>
        <p:sp>
          <p:nvSpPr>
            <p:cNvPr id="9" name="object 9"/>
            <p:cNvSpPr/>
            <p:nvPr/>
          </p:nvSpPr>
          <p:spPr>
            <a:xfrm>
              <a:off x="1628394" y="2052827"/>
              <a:ext cx="1818005" cy="119380"/>
            </a:xfrm>
            <a:custGeom>
              <a:avLst/>
              <a:gdLst/>
              <a:ahLst/>
              <a:cxnLst/>
              <a:rect l="l" t="t" r="r" b="b"/>
              <a:pathLst>
                <a:path w="1818004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8004" h="11938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244" y="1778507"/>
              <a:ext cx="271272" cy="6720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76244" y="1778507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1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9265" y="1775332"/>
            <a:ext cx="939165" cy="678815"/>
            <a:chOff x="3779265" y="1775332"/>
            <a:chExt cx="939165" cy="678815"/>
          </a:xfrm>
        </p:grpSpPr>
        <p:sp>
          <p:nvSpPr>
            <p:cNvPr id="13" name="object 13"/>
            <p:cNvSpPr/>
            <p:nvPr/>
          </p:nvSpPr>
          <p:spPr>
            <a:xfrm>
              <a:off x="3785615" y="2071115"/>
              <a:ext cx="603885" cy="180340"/>
            </a:xfrm>
            <a:custGeom>
              <a:avLst/>
              <a:gdLst/>
              <a:ahLst/>
              <a:cxnLst/>
              <a:rect l="l" t="t" r="r" b="b"/>
              <a:pathLst>
                <a:path w="603885" h="180339">
                  <a:moveTo>
                    <a:pt x="513588" y="0"/>
                  </a:moveTo>
                  <a:lnTo>
                    <a:pt x="513588" y="44958"/>
                  </a:lnTo>
                  <a:lnTo>
                    <a:pt x="89916" y="44958"/>
                  </a:lnTo>
                  <a:lnTo>
                    <a:pt x="89916" y="0"/>
                  </a:lnTo>
                  <a:lnTo>
                    <a:pt x="0" y="89916"/>
                  </a:lnTo>
                  <a:lnTo>
                    <a:pt x="89916" y="179832"/>
                  </a:lnTo>
                  <a:lnTo>
                    <a:pt x="89916" y="134874"/>
                  </a:lnTo>
                  <a:lnTo>
                    <a:pt x="513588" y="134874"/>
                  </a:lnTo>
                  <a:lnTo>
                    <a:pt x="513588" y="179832"/>
                  </a:lnTo>
                  <a:lnTo>
                    <a:pt x="603504" y="8991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85615" y="2071115"/>
              <a:ext cx="603885" cy="180340"/>
            </a:xfrm>
            <a:custGeom>
              <a:avLst/>
              <a:gdLst/>
              <a:ahLst/>
              <a:cxnLst/>
              <a:rect l="l" t="t" r="r" b="b"/>
              <a:pathLst>
                <a:path w="603885" h="180339">
                  <a:moveTo>
                    <a:pt x="0" y="89916"/>
                  </a:moveTo>
                  <a:lnTo>
                    <a:pt x="89916" y="0"/>
                  </a:lnTo>
                  <a:lnTo>
                    <a:pt x="89916" y="44958"/>
                  </a:lnTo>
                  <a:lnTo>
                    <a:pt x="513588" y="44958"/>
                  </a:lnTo>
                  <a:lnTo>
                    <a:pt x="513588" y="0"/>
                  </a:lnTo>
                  <a:lnTo>
                    <a:pt x="603504" y="89916"/>
                  </a:lnTo>
                  <a:lnTo>
                    <a:pt x="513588" y="179832"/>
                  </a:lnTo>
                  <a:lnTo>
                    <a:pt x="513588" y="134874"/>
                  </a:lnTo>
                  <a:lnTo>
                    <a:pt x="89916" y="134874"/>
                  </a:lnTo>
                  <a:lnTo>
                    <a:pt x="89916" y="179832"/>
                  </a:lnTo>
                  <a:lnTo>
                    <a:pt x="0" y="899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3983" y="1778507"/>
              <a:ext cx="271272" cy="6720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43983" y="177850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937634" y="1922729"/>
            <a:ext cx="877569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1495">
              <a:lnSpc>
                <a:spcPts val="2235"/>
              </a:lnSpc>
              <a:spcBef>
                <a:spcPts val="100"/>
              </a:spcBef>
            </a:pPr>
            <a:r>
              <a:rPr dirty="0" sz="2400" spc="-409">
                <a:latin typeface="Cambria Math"/>
                <a:cs typeface="Cambria Math"/>
              </a:rPr>
              <a:t>𝑦^</a:t>
            </a:r>
            <a:r>
              <a:rPr dirty="0" baseline="28571" sz="2625" spc="-615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</a:pPr>
            <a:r>
              <a:rPr dirty="0" baseline="-20833" sz="3600" spc="97">
                <a:latin typeface="Cambria Math"/>
                <a:cs typeface="Cambria Math"/>
              </a:rPr>
              <a:t>𝐶</a:t>
            </a:r>
            <a:r>
              <a:rPr dirty="0" sz="1750" spc="65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05941" y="2583052"/>
            <a:ext cx="278130" cy="678815"/>
            <a:chOff x="1305941" y="2583052"/>
            <a:chExt cx="278130" cy="67881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586227"/>
              <a:ext cx="271272" cy="6720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09116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80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79397" y="2613482"/>
            <a:ext cx="4006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1972" y="2580132"/>
            <a:ext cx="966215" cy="68427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61972" y="2580132"/>
            <a:ext cx="966469" cy="68453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10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28394" y="2583052"/>
            <a:ext cx="2125345" cy="678815"/>
            <a:chOff x="1628394" y="2583052"/>
            <a:chExt cx="2125345" cy="678815"/>
          </a:xfrm>
        </p:grpSpPr>
        <p:sp>
          <p:nvSpPr>
            <p:cNvPr id="25" name="object 25"/>
            <p:cNvSpPr/>
            <p:nvPr/>
          </p:nvSpPr>
          <p:spPr>
            <a:xfrm>
              <a:off x="1628394" y="2860547"/>
              <a:ext cx="1818005" cy="119380"/>
            </a:xfrm>
            <a:custGeom>
              <a:avLst/>
              <a:gdLst/>
              <a:ahLst/>
              <a:cxnLst/>
              <a:rect l="l" t="t" r="r" b="b"/>
              <a:pathLst>
                <a:path w="1818004" h="119380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8004" h="11938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9292" y="2586227"/>
              <a:ext cx="271272" cy="6720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79292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447160" y="2613482"/>
            <a:ext cx="406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y</a:t>
            </a:r>
            <a:r>
              <a:rPr dirty="0" sz="1600" spc="-1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43857" y="2583052"/>
            <a:ext cx="278130" cy="678815"/>
            <a:chOff x="4443857" y="2583052"/>
            <a:chExt cx="278130" cy="67881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7032" y="2586227"/>
              <a:ext cx="271272" cy="6720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47032" y="2586227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459096" y="2608579"/>
            <a:ext cx="504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434">
                <a:latin typeface="Cambria Math"/>
                <a:cs typeface="Cambria Math"/>
              </a:rPr>
              <a:t>𝑦^</a:t>
            </a:r>
            <a:r>
              <a:rPr dirty="0" sz="1750" spc="-290">
                <a:latin typeface="Cambria Math"/>
                <a:cs typeface="Cambria Math"/>
              </a:rPr>
              <a:t>31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77741" y="2845054"/>
            <a:ext cx="614680" cy="194310"/>
            <a:chOff x="3777741" y="2845054"/>
            <a:chExt cx="614680" cy="194310"/>
          </a:xfrm>
        </p:grpSpPr>
        <p:sp>
          <p:nvSpPr>
            <p:cNvPr id="34" name="object 34"/>
            <p:cNvSpPr/>
            <p:nvPr/>
          </p:nvSpPr>
          <p:spPr>
            <a:xfrm>
              <a:off x="3784091" y="2851404"/>
              <a:ext cx="601980" cy="181610"/>
            </a:xfrm>
            <a:custGeom>
              <a:avLst/>
              <a:gdLst/>
              <a:ahLst/>
              <a:cxnLst/>
              <a:rect l="l" t="t" r="r" b="b"/>
              <a:pathLst>
                <a:path w="601979" h="181610">
                  <a:moveTo>
                    <a:pt x="511302" y="0"/>
                  </a:moveTo>
                  <a:lnTo>
                    <a:pt x="511302" y="45338"/>
                  </a:lnTo>
                  <a:lnTo>
                    <a:pt x="90678" y="45338"/>
                  </a:lnTo>
                  <a:lnTo>
                    <a:pt x="90678" y="0"/>
                  </a:lnTo>
                  <a:lnTo>
                    <a:pt x="0" y="90678"/>
                  </a:lnTo>
                  <a:lnTo>
                    <a:pt x="90678" y="181356"/>
                  </a:lnTo>
                  <a:lnTo>
                    <a:pt x="90678" y="136017"/>
                  </a:lnTo>
                  <a:lnTo>
                    <a:pt x="511302" y="136017"/>
                  </a:lnTo>
                  <a:lnTo>
                    <a:pt x="511302" y="181356"/>
                  </a:lnTo>
                  <a:lnTo>
                    <a:pt x="601980" y="90678"/>
                  </a:lnTo>
                  <a:lnTo>
                    <a:pt x="511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784091" y="2851404"/>
              <a:ext cx="601980" cy="181610"/>
            </a:xfrm>
            <a:custGeom>
              <a:avLst/>
              <a:gdLst/>
              <a:ahLst/>
              <a:cxnLst/>
              <a:rect l="l" t="t" r="r" b="b"/>
              <a:pathLst>
                <a:path w="601979" h="181610">
                  <a:moveTo>
                    <a:pt x="0" y="90678"/>
                  </a:moveTo>
                  <a:lnTo>
                    <a:pt x="90678" y="0"/>
                  </a:lnTo>
                  <a:lnTo>
                    <a:pt x="90678" y="45338"/>
                  </a:lnTo>
                  <a:lnTo>
                    <a:pt x="511302" y="45338"/>
                  </a:lnTo>
                  <a:lnTo>
                    <a:pt x="511302" y="0"/>
                  </a:lnTo>
                  <a:lnTo>
                    <a:pt x="601980" y="90678"/>
                  </a:lnTo>
                  <a:lnTo>
                    <a:pt x="511302" y="181356"/>
                  </a:lnTo>
                  <a:lnTo>
                    <a:pt x="511302" y="136017"/>
                  </a:lnTo>
                  <a:lnTo>
                    <a:pt x="90678" y="136017"/>
                  </a:lnTo>
                  <a:lnTo>
                    <a:pt x="90678" y="181356"/>
                  </a:lnTo>
                  <a:lnTo>
                    <a:pt x="0" y="906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938523" y="2969133"/>
            <a:ext cx="519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97">
                <a:latin typeface="Cambria Math"/>
                <a:cs typeface="Cambria Math"/>
              </a:rPr>
              <a:t>𝐶</a:t>
            </a:r>
            <a:r>
              <a:rPr dirty="0" sz="1750" spc="65">
                <a:latin typeface="Cambria Math"/>
                <a:cs typeface="Cambria Math"/>
              </a:rPr>
              <a:t>31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30936" y="1616963"/>
            <a:ext cx="4318000" cy="2348865"/>
            <a:chOff x="630936" y="1616963"/>
            <a:chExt cx="4318000" cy="234886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440" y="1961388"/>
              <a:ext cx="359664" cy="3596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4390" y="194233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4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4484" y="2718816"/>
              <a:ext cx="359664" cy="359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5434" y="2699766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4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9986" y="1636013"/>
              <a:ext cx="4279900" cy="2310765"/>
            </a:xfrm>
            <a:custGeom>
              <a:avLst/>
              <a:gdLst/>
              <a:ahLst/>
              <a:cxnLst/>
              <a:rect l="l" t="t" r="r" b="b"/>
              <a:pathLst>
                <a:path w="4279900" h="2310765">
                  <a:moveTo>
                    <a:pt x="0" y="2310383"/>
                  </a:moveTo>
                  <a:lnTo>
                    <a:pt x="4279392" y="2310383"/>
                  </a:lnTo>
                  <a:lnTo>
                    <a:pt x="4279392" y="0"/>
                  </a:lnTo>
                  <a:lnTo>
                    <a:pt x="0" y="0"/>
                  </a:lnTo>
                  <a:lnTo>
                    <a:pt x="0" y="231038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740663" y="4218432"/>
            <a:ext cx="822960" cy="1501140"/>
            <a:chOff x="740663" y="4218432"/>
            <a:chExt cx="822960" cy="1501140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266" y="4331208"/>
              <a:ext cx="318689" cy="3596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3241" y="431215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0" y="397763"/>
                  </a:moveTo>
                  <a:lnTo>
                    <a:pt x="397764" y="397763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204" y="5321808"/>
              <a:ext cx="355223" cy="35966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59713" y="5302758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4" h="398145">
                  <a:moveTo>
                    <a:pt x="0" y="397764"/>
                  </a:moveTo>
                  <a:lnTo>
                    <a:pt x="397764" y="397764"/>
                  </a:lnTo>
                  <a:lnTo>
                    <a:pt x="397764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827" y="4218432"/>
              <a:ext cx="272796" cy="67208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290827" y="4218432"/>
            <a:ext cx="298450" cy="672465"/>
          </a:xfrm>
          <a:prstGeom prst="rect">
            <a:avLst/>
          </a:prstGeom>
          <a:ln w="6095">
            <a:solidFill>
              <a:srgbClr val="5B9BD4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45207" y="4221479"/>
            <a:ext cx="966216" cy="68275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045207" y="4221479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dirty="0" sz="2400" spc="-5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63419" y="5912916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614677" y="4218432"/>
            <a:ext cx="2119630" cy="672465"/>
            <a:chOff x="1614677" y="4218432"/>
            <a:chExt cx="2119630" cy="672465"/>
          </a:xfrm>
        </p:grpSpPr>
        <p:sp>
          <p:nvSpPr>
            <p:cNvPr id="54" name="object 54"/>
            <p:cNvSpPr/>
            <p:nvPr/>
          </p:nvSpPr>
          <p:spPr>
            <a:xfrm>
              <a:off x="1614678" y="4492751"/>
              <a:ext cx="1816100" cy="119380"/>
            </a:xfrm>
            <a:custGeom>
              <a:avLst/>
              <a:gdLst/>
              <a:ahLst/>
              <a:cxnLst/>
              <a:rect l="l" t="t" r="r" b="b"/>
              <a:pathLst>
                <a:path w="1816100" h="119379">
                  <a:moveTo>
                    <a:pt x="417068" y="61722"/>
                  </a:moveTo>
                  <a:lnTo>
                    <a:pt x="378968" y="42672"/>
                  </a:lnTo>
                  <a:lnTo>
                    <a:pt x="302768" y="4572"/>
                  </a:lnTo>
                  <a:lnTo>
                    <a:pt x="302768" y="42672"/>
                  </a:lnTo>
                  <a:lnTo>
                    <a:pt x="0" y="42672"/>
                  </a:lnTo>
                  <a:lnTo>
                    <a:pt x="0" y="80772"/>
                  </a:lnTo>
                  <a:lnTo>
                    <a:pt x="302768" y="80772"/>
                  </a:lnTo>
                  <a:lnTo>
                    <a:pt x="302768" y="118872"/>
                  </a:lnTo>
                  <a:lnTo>
                    <a:pt x="378968" y="80772"/>
                  </a:lnTo>
                  <a:lnTo>
                    <a:pt x="417068" y="61722"/>
                  </a:lnTo>
                  <a:close/>
                </a:path>
                <a:path w="1816100" h="119379">
                  <a:moveTo>
                    <a:pt x="1816100" y="57150"/>
                  </a:moveTo>
                  <a:lnTo>
                    <a:pt x="1778000" y="38100"/>
                  </a:lnTo>
                  <a:lnTo>
                    <a:pt x="1701800" y="0"/>
                  </a:lnTo>
                  <a:lnTo>
                    <a:pt x="1701800" y="38100"/>
                  </a:lnTo>
                  <a:lnTo>
                    <a:pt x="1399032" y="38100"/>
                  </a:lnTo>
                  <a:lnTo>
                    <a:pt x="1399032" y="76200"/>
                  </a:lnTo>
                  <a:lnTo>
                    <a:pt x="1701800" y="76200"/>
                  </a:lnTo>
                  <a:lnTo>
                    <a:pt x="1701800" y="114300"/>
                  </a:lnTo>
                  <a:lnTo>
                    <a:pt x="1778000" y="762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62527" y="4218432"/>
              <a:ext cx="271272" cy="67208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462528" y="4218432"/>
            <a:ext cx="297180" cy="67246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2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765550" y="4215257"/>
            <a:ext cx="939165" cy="678815"/>
            <a:chOff x="3765550" y="4215257"/>
            <a:chExt cx="939165" cy="678815"/>
          </a:xfrm>
        </p:grpSpPr>
        <p:sp>
          <p:nvSpPr>
            <p:cNvPr id="58" name="object 58"/>
            <p:cNvSpPr/>
            <p:nvPr/>
          </p:nvSpPr>
          <p:spPr>
            <a:xfrm>
              <a:off x="3771900" y="451104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5" y="44958"/>
                  </a:lnTo>
                  <a:lnTo>
                    <a:pt x="89915" y="0"/>
                  </a:lnTo>
                  <a:lnTo>
                    <a:pt x="0" y="89916"/>
                  </a:lnTo>
                  <a:lnTo>
                    <a:pt x="89915" y="179832"/>
                  </a:lnTo>
                  <a:lnTo>
                    <a:pt x="89915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79" y="899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771900" y="4511040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6"/>
                  </a:moveTo>
                  <a:lnTo>
                    <a:pt x="89915" y="0"/>
                  </a:lnTo>
                  <a:lnTo>
                    <a:pt x="89915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79" y="89916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5" y="134874"/>
                  </a:lnTo>
                  <a:lnTo>
                    <a:pt x="89915" y="179832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0268" y="4218432"/>
              <a:ext cx="271272" cy="6720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30268" y="42184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3"/>
                  </a:moveTo>
                  <a:lnTo>
                    <a:pt x="271272" y="672083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923538" y="4363592"/>
            <a:ext cx="883285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1495">
              <a:lnSpc>
                <a:spcPts val="2235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  <a:p>
            <a:pPr marL="25400">
              <a:lnSpc>
                <a:spcPts val="2235"/>
              </a:lnSpc>
            </a:pPr>
            <a:r>
              <a:rPr dirty="0" baseline="-20833" sz="3600" spc="135">
                <a:latin typeface="Cambria Math"/>
                <a:cs typeface="Cambria Math"/>
              </a:rPr>
              <a:t>𝐶</a:t>
            </a:r>
            <a:r>
              <a:rPr dirty="0" sz="1750" spc="9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05941" y="5167757"/>
            <a:ext cx="278130" cy="678815"/>
            <a:chOff x="1305941" y="5167757"/>
            <a:chExt cx="278130" cy="678815"/>
          </a:xfrm>
        </p:grpSpPr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9116" y="5170932"/>
              <a:ext cx="271272" cy="67208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309116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80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1279778" y="5199379"/>
            <a:ext cx="400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x</a:t>
            </a:r>
            <a:r>
              <a:rPr dirty="0" sz="1600" spc="-10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61972" y="5166359"/>
            <a:ext cx="966215" cy="682751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061972" y="5166359"/>
            <a:ext cx="966469" cy="68326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Calibri"/>
                <a:cs typeface="Calibri"/>
              </a:rPr>
              <a:t>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28394" y="5167757"/>
            <a:ext cx="2125345" cy="678815"/>
            <a:chOff x="1628394" y="5167757"/>
            <a:chExt cx="2125345" cy="678815"/>
          </a:xfrm>
        </p:grpSpPr>
        <p:sp>
          <p:nvSpPr>
            <p:cNvPr id="70" name="object 70"/>
            <p:cNvSpPr/>
            <p:nvPr/>
          </p:nvSpPr>
          <p:spPr>
            <a:xfrm>
              <a:off x="1628394" y="5445251"/>
              <a:ext cx="1818005" cy="120650"/>
            </a:xfrm>
            <a:custGeom>
              <a:avLst/>
              <a:gdLst/>
              <a:ahLst/>
              <a:cxnLst/>
              <a:rect l="l" t="t" r="r" b="b"/>
              <a:pathLst>
                <a:path w="1818004" h="120650">
                  <a:moveTo>
                    <a:pt x="417068" y="63246"/>
                  </a:moveTo>
                  <a:lnTo>
                    <a:pt x="378968" y="44196"/>
                  </a:lnTo>
                  <a:lnTo>
                    <a:pt x="302768" y="6096"/>
                  </a:lnTo>
                  <a:lnTo>
                    <a:pt x="302768" y="44196"/>
                  </a:lnTo>
                  <a:lnTo>
                    <a:pt x="0" y="44196"/>
                  </a:lnTo>
                  <a:lnTo>
                    <a:pt x="0" y="82296"/>
                  </a:lnTo>
                  <a:lnTo>
                    <a:pt x="302768" y="82296"/>
                  </a:lnTo>
                  <a:lnTo>
                    <a:pt x="302768" y="120396"/>
                  </a:lnTo>
                  <a:lnTo>
                    <a:pt x="378968" y="82296"/>
                  </a:lnTo>
                  <a:lnTo>
                    <a:pt x="417068" y="63246"/>
                  </a:lnTo>
                  <a:close/>
                </a:path>
                <a:path w="1818004" h="120650">
                  <a:moveTo>
                    <a:pt x="1817624" y="57150"/>
                  </a:moveTo>
                  <a:lnTo>
                    <a:pt x="1779524" y="38100"/>
                  </a:lnTo>
                  <a:lnTo>
                    <a:pt x="1703324" y="0"/>
                  </a:lnTo>
                  <a:lnTo>
                    <a:pt x="1703324" y="38100"/>
                  </a:lnTo>
                  <a:lnTo>
                    <a:pt x="1400556" y="38100"/>
                  </a:lnTo>
                  <a:lnTo>
                    <a:pt x="1400556" y="76200"/>
                  </a:lnTo>
                  <a:lnTo>
                    <a:pt x="1703324" y="76200"/>
                  </a:lnTo>
                  <a:lnTo>
                    <a:pt x="1703324" y="114300"/>
                  </a:lnTo>
                  <a:lnTo>
                    <a:pt x="1779524" y="76200"/>
                  </a:lnTo>
                  <a:lnTo>
                    <a:pt x="181762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9292" y="5170932"/>
              <a:ext cx="271272" cy="67208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479292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3447541" y="5199379"/>
            <a:ext cx="40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latin typeface="Calibri"/>
                <a:cs typeface="Calibri"/>
              </a:rPr>
              <a:t>y</a:t>
            </a:r>
            <a:r>
              <a:rPr dirty="0" sz="1600" spc="-10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445380" y="5167757"/>
            <a:ext cx="278130" cy="678815"/>
            <a:chOff x="4445380" y="5167757"/>
            <a:chExt cx="278130" cy="678815"/>
          </a:xfrm>
        </p:grpSpPr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48555" y="5170932"/>
              <a:ext cx="271272" cy="67208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448555" y="5170932"/>
              <a:ext cx="271780" cy="672465"/>
            </a:xfrm>
            <a:custGeom>
              <a:avLst/>
              <a:gdLst/>
              <a:ahLst/>
              <a:cxnLst/>
              <a:rect l="l" t="t" r="r" b="b"/>
              <a:pathLst>
                <a:path w="271779" h="672464">
                  <a:moveTo>
                    <a:pt x="0" y="672084"/>
                  </a:moveTo>
                  <a:lnTo>
                    <a:pt x="271272" y="67208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4459732" y="5194172"/>
            <a:ext cx="497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-457">
                <a:latin typeface="Cambria Math"/>
                <a:cs typeface="Cambria Math"/>
              </a:rPr>
              <a:t>𝑦^</a:t>
            </a:r>
            <a:r>
              <a:rPr dirty="0" sz="1750" spc="-305">
                <a:latin typeface="Cambria Math"/>
                <a:cs typeface="Cambria Math"/>
              </a:rPr>
              <a:t>16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777741" y="5431282"/>
            <a:ext cx="614680" cy="193040"/>
            <a:chOff x="3777741" y="5431282"/>
            <a:chExt cx="614680" cy="193040"/>
          </a:xfrm>
        </p:grpSpPr>
        <p:sp>
          <p:nvSpPr>
            <p:cNvPr id="79" name="object 79"/>
            <p:cNvSpPr/>
            <p:nvPr/>
          </p:nvSpPr>
          <p:spPr>
            <a:xfrm>
              <a:off x="3784091" y="5437632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512063" y="0"/>
                  </a:moveTo>
                  <a:lnTo>
                    <a:pt x="512063" y="44958"/>
                  </a:lnTo>
                  <a:lnTo>
                    <a:pt x="89916" y="44958"/>
                  </a:lnTo>
                  <a:lnTo>
                    <a:pt x="89916" y="0"/>
                  </a:lnTo>
                  <a:lnTo>
                    <a:pt x="0" y="89916"/>
                  </a:lnTo>
                  <a:lnTo>
                    <a:pt x="89916" y="179832"/>
                  </a:lnTo>
                  <a:lnTo>
                    <a:pt x="89916" y="134874"/>
                  </a:lnTo>
                  <a:lnTo>
                    <a:pt x="512063" y="134874"/>
                  </a:lnTo>
                  <a:lnTo>
                    <a:pt x="512063" y="179832"/>
                  </a:lnTo>
                  <a:lnTo>
                    <a:pt x="601980" y="89916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784091" y="5437632"/>
              <a:ext cx="601980" cy="180340"/>
            </a:xfrm>
            <a:custGeom>
              <a:avLst/>
              <a:gdLst/>
              <a:ahLst/>
              <a:cxnLst/>
              <a:rect l="l" t="t" r="r" b="b"/>
              <a:pathLst>
                <a:path w="601979" h="180339">
                  <a:moveTo>
                    <a:pt x="0" y="89916"/>
                  </a:moveTo>
                  <a:lnTo>
                    <a:pt x="89916" y="0"/>
                  </a:lnTo>
                  <a:lnTo>
                    <a:pt x="89916" y="44958"/>
                  </a:lnTo>
                  <a:lnTo>
                    <a:pt x="512063" y="44958"/>
                  </a:lnTo>
                  <a:lnTo>
                    <a:pt x="512063" y="0"/>
                  </a:lnTo>
                  <a:lnTo>
                    <a:pt x="601980" y="89916"/>
                  </a:lnTo>
                  <a:lnTo>
                    <a:pt x="512063" y="179832"/>
                  </a:lnTo>
                  <a:lnTo>
                    <a:pt x="512063" y="134874"/>
                  </a:lnTo>
                  <a:lnTo>
                    <a:pt x="89916" y="134874"/>
                  </a:lnTo>
                  <a:lnTo>
                    <a:pt x="89916" y="179832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3939159" y="5554776"/>
            <a:ext cx="513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75">
                <a:latin typeface="Cambria Math"/>
                <a:cs typeface="Cambria Math"/>
              </a:rPr>
              <a:t>𝐶</a:t>
            </a:r>
            <a:r>
              <a:rPr dirty="0" sz="1750" spc="50">
                <a:latin typeface="Cambria Math"/>
                <a:cs typeface="Cambria Math"/>
              </a:rPr>
              <a:t>16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220589" y="1388490"/>
            <a:ext cx="3311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3085" indent="-515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53085" algn="l"/>
                <a:tab pos="553720" algn="l"/>
              </a:tabLst>
            </a:pPr>
            <a:r>
              <a:rPr dirty="0" sz="2400" spc="-5">
                <a:latin typeface="Calibri"/>
                <a:cs typeface="Calibri"/>
              </a:rPr>
              <a:t>Randomly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initialize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847457" y="2843148"/>
            <a:ext cx="534670" cy="1600200"/>
          </a:xfrm>
          <a:custGeom>
            <a:avLst/>
            <a:gdLst/>
            <a:ahLst/>
            <a:cxnLst/>
            <a:rect l="l" t="t" r="r" b="b"/>
            <a:pathLst>
              <a:path w="534670" h="1600200">
                <a:moveTo>
                  <a:pt x="94107" y="1329182"/>
                </a:moveTo>
                <a:lnTo>
                  <a:pt x="90043" y="1317752"/>
                </a:lnTo>
                <a:lnTo>
                  <a:pt x="69583" y="1325143"/>
                </a:lnTo>
                <a:lnTo>
                  <a:pt x="51650" y="1335836"/>
                </a:lnTo>
                <a:lnTo>
                  <a:pt x="23368" y="1367155"/>
                </a:lnTo>
                <a:lnTo>
                  <a:pt x="5816" y="1409166"/>
                </a:lnTo>
                <a:lnTo>
                  <a:pt x="0" y="1458976"/>
                </a:lnTo>
                <a:lnTo>
                  <a:pt x="1447" y="1484934"/>
                </a:lnTo>
                <a:lnTo>
                  <a:pt x="13068" y="1530794"/>
                </a:lnTo>
                <a:lnTo>
                  <a:pt x="36118" y="1567980"/>
                </a:lnTo>
                <a:lnTo>
                  <a:pt x="69507" y="1592694"/>
                </a:lnTo>
                <a:lnTo>
                  <a:pt x="90043" y="1600073"/>
                </a:lnTo>
                <a:lnTo>
                  <a:pt x="93599" y="1588643"/>
                </a:lnTo>
                <a:lnTo>
                  <a:pt x="77546" y="1581480"/>
                </a:lnTo>
                <a:lnTo>
                  <a:pt x="63690" y="1571548"/>
                </a:lnTo>
                <a:lnTo>
                  <a:pt x="35204" y="1525308"/>
                </a:lnTo>
                <a:lnTo>
                  <a:pt x="26822" y="1482394"/>
                </a:lnTo>
                <a:lnTo>
                  <a:pt x="25781" y="1457452"/>
                </a:lnTo>
                <a:lnTo>
                  <a:pt x="26822" y="1433385"/>
                </a:lnTo>
                <a:lnTo>
                  <a:pt x="35204" y="1391615"/>
                </a:lnTo>
                <a:lnTo>
                  <a:pt x="63792" y="1346111"/>
                </a:lnTo>
                <a:lnTo>
                  <a:pt x="77812" y="1336281"/>
                </a:lnTo>
                <a:lnTo>
                  <a:pt x="94107" y="1329182"/>
                </a:lnTo>
                <a:close/>
              </a:path>
              <a:path w="534670" h="1600200">
                <a:moveTo>
                  <a:pt x="101473" y="11430"/>
                </a:moveTo>
                <a:lnTo>
                  <a:pt x="97409" y="0"/>
                </a:lnTo>
                <a:lnTo>
                  <a:pt x="76949" y="7391"/>
                </a:lnTo>
                <a:lnTo>
                  <a:pt x="59004" y="18084"/>
                </a:lnTo>
                <a:lnTo>
                  <a:pt x="30607" y="49403"/>
                </a:lnTo>
                <a:lnTo>
                  <a:pt x="13169" y="91414"/>
                </a:lnTo>
                <a:lnTo>
                  <a:pt x="7366" y="141224"/>
                </a:lnTo>
                <a:lnTo>
                  <a:pt x="8813" y="167170"/>
                </a:lnTo>
                <a:lnTo>
                  <a:pt x="20434" y="212991"/>
                </a:lnTo>
                <a:lnTo>
                  <a:pt x="43484" y="250228"/>
                </a:lnTo>
                <a:lnTo>
                  <a:pt x="76873" y="274942"/>
                </a:lnTo>
                <a:lnTo>
                  <a:pt x="97409" y="282321"/>
                </a:lnTo>
                <a:lnTo>
                  <a:pt x="100965" y="270764"/>
                </a:lnTo>
                <a:lnTo>
                  <a:pt x="84886" y="263664"/>
                </a:lnTo>
                <a:lnTo>
                  <a:pt x="71005" y="253784"/>
                </a:lnTo>
                <a:lnTo>
                  <a:pt x="42570" y="207530"/>
                </a:lnTo>
                <a:lnTo>
                  <a:pt x="34188" y="164592"/>
                </a:lnTo>
                <a:lnTo>
                  <a:pt x="33147" y="139700"/>
                </a:lnTo>
                <a:lnTo>
                  <a:pt x="34188" y="115633"/>
                </a:lnTo>
                <a:lnTo>
                  <a:pt x="42570" y="73863"/>
                </a:lnTo>
                <a:lnTo>
                  <a:pt x="71120" y="28308"/>
                </a:lnTo>
                <a:lnTo>
                  <a:pt x="85153" y="18516"/>
                </a:lnTo>
                <a:lnTo>
                  <a:pt x="101473" y="11430"/>
                </a:lnTo>
                <a:close/>
              </a:path>
              <a:path w="534670" h="1600200">
                <a:moveTo>
                  <a:pt x="521081" y="1458976"/>
                </a:moveTo>
                <a:lnTo>
                  <a:pt x="515200" y="1409166"/>
                </a:lnTo>
                <a:lnTo>
                  <a:pt x="497713" y="1367155"/>
                </a:lnTo>
                <a:lnTo>
                  <a:pt x="469417" y="1335836"/>
                </a:lnTo>
                <a:lnTo>
                  <a:pt x="431038" y="1317752"/>
                </a:lnTo>
                <a:lnTo>
                  <a:pt x="426974" y="1329182"/>
                </a:lnTo>
                <a:lnTo>
                  <a:pt x="443280" y="1336281"/>
                </a:lnTo>
                <a:lnTo>
                  <a:pt x="457339" y="1346111"/>
                </a:lnTo>
                <a:lnTo>
                  <a:pt x="485914" y="1391615"/>
                </a:lnTo>
                <a:lnTo>
                  <a:pt x="494245" y="1433385"/>
                </a:lnTo>
                <a:lnTo>
                  <a:pt x="495300" y="1457452"/>
                </a:lnTo>
                <a:lnTo>
                  <a:pt x="494245" y="1482394"/>
                </a:lnTo>
                <a:lnTo>
                  <a:pt x="485863" y="1525308"/>
                </a:lnTo>
                <a:lnTo>
                  <a:pt x="457365" y="1571548"/>
                </a:lnTo>
                <a:lnTo>
                  <a:pt x="427355" y="1588643"/>
                </a:lnTo>
                <a:lnTo>
                  <a:pt x="431038" y="1600073"/>
                </a:lnTo>
                <a:lnTo>
                  <a:pt x="469480" y="1582000"/>
                </a:lnTo>
                <a:lnTo>
                  <a:pt x="497840" y="1550670"/>
                </a:lnTo>
                <a:lnTo>
                  <a:pt x="515264" y="1508874"/>
                </a:lnTo>
                <a:lnTo>
                  <a:pt x="519620" y="1484934"/>
                </a:lnTo>
                <a:lnTo>
                  <a:pt x="521081" y="1458976"/>
                </a:lnTo>
                <a:close/>
              </a:path>
              <a:path w="534670" h="1600200">
                <a:moveTo>
                  <a:pt x="534416" y="141224"/>
                </a:moveTo>
                <a:lnTo>
                  <a:pt x="528599" y="91414"/>
                </a:lnTo>
                <a:lnTo>
                  <a:pt x="511175" y="49403"/>
                </a:lnTo>
                <a:lnTo>
                  <a:pt x="482815" y="18084"/>
                </a:lnTo>
                <a:lnTo>
                  <a:pt x="444373" y="0"/>
                </a:lnTo>
                <a:lnTo>
                  <a:pt x="440436" y="11430"/>
                </a:lnTo>
                <a:lnTo>
                  <a:pt x="456742" y="18516"/>
                </a:lnTo>
                <a:lnTo>
                  <a:pt x="470776" y="28308"/>
                </a:lnTo>
                <a:lnTo>
                  <a:pt x="499300" y="73863"/>
                </a:lnTo>
                <a:lnTo>
                  <a:pt x="507606" y="115633"/>
                </a:lnTo>
                <a:lnTo>
                  <a:pt x="508635" y="139700"/>
                </a:lnTo>
                <a:lnTo>
                  <a:pt x="507606" y="164592"/>
                </a:lnTo>
                <a:lnTo>
                  <a:pt x="499300" y="207530"/>
                </a:lnTo>
                <a:lnTo>
                  <a:pt x="470827" y="253784"/>
                </a:lnTo>
                <a:lnTo>
                  <a:pt x="440817" y="270764"/>
                </a:lnTo>
                <a:lnTo>
                  <a:pt x="444373" y="282321"/>
                </a:lnTo>
                <a:lnTo>
                  <a:pt x="482917" y="264248"/>
                </a:lnTo>
                <a:lnTo>
                  <a:pt x="511175" y="232918"/>
                </a:lnTo>
                <a:lnTo>
                  <a:pt x="528599" y="191071"/>
                </a:lnTo>
                <a:lnTo>
                  <a:pt x="532955" y="167170"/>
                </a:lnTo>
                <a:lnTo>
                  <a:pt x="534416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321172" y="4748910"/>
            <a:ext cx="31451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984" marR="5080" indent="-515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14984" algn="l"/>
                <a:tab pos="515620" algn="l"/>
              </a:tabLst>
            </a:pPr>
            <a:r>
              <a:rPr dirty="0" sz="2400" spc="-10">
                <a:latin typeface="Calibri"/>
                <a:cs typeface="Calibri"/>
              </a:rPr>
              <a:t>Until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mini-batches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picked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711188" y="4524502"/>
            <a:ext cx="330200" cy="2362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798808" y="5504688"/>
            <a:ext cx="2310765" cy="759460"/>
            <a:chOff x="5798808" y="5504688"/>
            <a:chExt cx="2310765" cy="759460"/>
          </a:xfrm>
        </p:grpSpPr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8808" y="5565623"/>
              <a:ext cx="2310407" cy="5562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60948" y="5504688"/>
              <a:ext cx="1787652" cy="75895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49112" y="5596128"/>
              <a:ext cx="2209799" cy="448056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6291198" y="5606288"/>
            <a:ext cx="132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epoch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119115" y="1865376"/>
            <a:ext cx="3668395" cy="4979035"/>
            <a:chOff x="5119115" y="1865376"/>
            <a:chExt cx="3668395" cy="4979035"/>
          </a:xfrm>
        </p:grpSpPr>
        <p:sp>
          <p:nvSpPr>
            <p:cNvPr id="92" name="object 92"/>
            <p:cNvSpPr/>
            <p:nvPr/>
          </p:nvSpPr>
          <p:spPr>
            <a:xfrm>
              <a:off x="5186933" y="1884426"/>
              <a:ext cx="3537585" cy="3728085"/>
            </a:xfrm>
            <a:custGeom>
              <a:avLst/>
              <a:gdLst/>
              <a:ahLst/>
              <a:cxnLst/>
              <a:rect l="l" t="t" r="r" b="b"/>
              <a:pathLst>
                <a:path w="3537584" h="3728085">
                  <a:moveTo>
                    <a:pt x="0" y="3727704"/>
                  </a:moveTo>
                  <a:lnTo>
                    <a:pt x="3537204" y="3727704"/>
                  </a:lnTo>
                  <a:lnTo>
                    <a:pt x="3537204" y="0"/>
                  </a:lnTo>
                  <a:lnTo>
                    <a:pt x="0" y="0"/>
                  </a:lnTo>
                  <a:lnTo>
                    <a:pt x="0" y="3727704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77027" y="6102094"/>
              <a:ext cx="3555491" cy="63550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19115" y="6085332"/>
              <a:ext cx="3668267" cy="7589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36463" y="6141720"/>
              <a:ext cx="3436620" cy="518159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4270247" y="655319"/>
            <a:ext cx="1420495" cy="56896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37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833871" y="655319"/>
            <a:ext cx="1420495" cy="568960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75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Better!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8033" y="2016053"/>
            <a:ext cx="330200" cy="1370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09194" y="4487600"/>
            <a:ext cx="330200" cy="1370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49986" y="4132326"/>
            <a:ext cx="4279900" cy="2310765"/>
          </a:xfrm>
          <a:custGeom>
            <a:avLst/>
            <a:gdLst/>
            <a:ahLst/>
            <a:cxnLst/>
            <a:rect l="l" t="t" r="r" b="b"/>
            <a:pathLst>
              <a:path w="4279900" h="2310765">
                <a:moveTo>
                  <a:pt x="0" y="2310384"/>
                </a:moveTo>
                <a:lnTo>
                  <a:pt x="4279392" y="2310384"/>
                </a:lnTo>
                <a:lnTo>
                  <a:pt x="4279392" y="0"/>
                </a:lnTo>
                <a:lnTo>
                  <a:pt x="0" y="0"/>
                </a:lnTo>
                <a:lnTo>
                  <a:pt x="0" y="23103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236464" y="6141720"/>
            <a:ext cx="3436620" cy="518159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45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Repeat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above process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68086" y="1770506"/>
            <a:ext cx="3054985" cy="269240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40385" indent="-515620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540385" algn="l"/>
                <a:tab pos="541020" algn="l"/>
              </a:tabLst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</a:t>
            </a:r>
            <a:r>
              <a:rPr dirty="0" baseline="24305" sz="2400" spc="-15">
                <a:latin typeface="Calibri"/>
                <a:cs typeface="Calibri"/>
              </a:rPr>
              <a:t>st</a:t>
            </a:r>
            <a:r>
              <a:rPr dirty="0" baseline="24305" sz="2400" spc="2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batch</a:t>
            </a:r>
            <a:endParaRPr sz="2400">
              <a:latin typeface="Calibri"/>
              <a:cs typeface="Calibri"/>
            </a:endParaRPr>
          </a:p>
          <a:p>
            <a:pPr marL="57340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22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65">
                <a:latin typeface="Cambria Math"/>
                <a:cs typeface="Cambria Math"/>
              </a:rPr>
              <a:t>𝐶</a:t>
            </a:r>
            <a:r>
              <a:rPr dirty="0" baseline="28571" sz="2625" spc="97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𝐶</a:t>
            </a:r>
            <a:r>
              <a:rPr dirty="0" baseline="28571" sz="2625" spc="104">
                <a:latin typeface="Cambria Math"/>
                <a:cs typeface="Cambria Math"/>
              </a:rPr>
              <a:t>31</a:t>
            </a:r>
            <a:r>
              <a:rPr dirty="0" baseline="28571" sz="2625" spc="3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581025">
              <a:lnSpc>
                <a:spcPct val="100000"/>
              </a:lnSpc>
              <a:spcBef>
                <a:spcPts val="765"/>
              </a:spcBef>
              <a:tabLst>
                <a:tab pos="2687320" algn="l"/>
              </a:tabLst>
            </a:pP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r>
              <a:rPr dirty="0" baseline="28571" sz="2625" spc="56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554355" indent="-515620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554355" algn="l"/>
                <a:tab pos="554990" algn="l"/>
              </a:tabLst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</a:t>
            </a:r>
            <a:r>
              <a:rPr dirty="0" baseline="24305" sz="2400" spc="-7">
                <a:latin typeface="Calibri"/>
                <a:cs typeface="Calibri"/>
              </a:rPr>
              <a:t>nd</a:t>
            </a:r>
            <a:r>
              <a:rPr dirty="0" baseline="24305" sz="2400" spc="2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batch</a:t>
            </a:r>
            <a:endParaRPr sz="2400">
              <a:latin typeface="Calibri"/>
              <a:cs typeface="Calibri"/>
            </a:endParaRPr>
          </a:p>
          <a:p>
            <a:pPr marL="588010">
              <a:lnSpc>
                <a:spcPct val="100000"/>
              </a:lnSpc>
              <a:spcBef>
                <a:spcPts val="940"/>
              </a:spcBef>
            </a:pP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2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𝐶</a:t>
            </a:r>
            <a:r>
              <a:rPr dirty="0" baseline="28571" sz="2625" spc="135">
                <a:latin typeface="Cambria Math"/>
                <a:cs typeface="Cambria Math"/>
              </a:rPr>
              <a:t>2</a:t>
            </a:r>
            <a:r>
              <a:rPr dirty="0" baseline="28571" sz="2625" spc="33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55">
                <a:latin typeface="Cambria Math"/>
                <a:cs typeface="Cambria Math"/>
              </a:rPr>
              <a:t>𝐶</a:t>
            </a:r>
            <a:r>
              <a:rPr dirty="0" baseline="28571" sz="2625" spc="82">
                <a:latin typeface="Cambria Math"/>
                <a:cs typeface="Cambria Math"/>
              </a:rPr>
              <a:t>16</a:t>
            </a:r>
            <a:r>
              <a:rPr dirty="0" baseline="28571" sz="2625" spc="3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573405">
              <a:lnSpc>
                <a:spcPct val="100000"/>
              </a:lnSpc>
              <a:spcBef>
                <a:spcPts val="555"/>
              </a:spcBef>
              <a:tabLst>
                <a:tab pos="2680335" algn="l"/>
              </a:tabLst>
            </a:pPr>
            <a:r>
              <a:rPr dirty="0" sz="2400" spc="80">
                <a:latin typeface="Cambria Math"/>
                <a:cs typeface="Cambria Math"/>
              </a:rPr>
              <a:t>𝜃</a:t>
            </a:r>
            <a:r>
              <a:rPr dirty="0" baseline="28571" sz="2625" spc="120">
                <a:latin typeface="Cambria Math"/>
                <a:cs typeface="Cambria Math"/>
              </a:rPr>
              <a:t>2</a:t>
            </a:r>
            <a:r>
              <a:rPr dirty="0" baseline="28571" sz="2625" spc="56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55">
                <a:latin typeface="Cambria Math"/>
                <a:cs typeface="Cambria Math"/>
              </a:rPr>
              <a:t>𝜃</a:t>
            </a:r>
            <a:r>
              <a:rPr dirty="0" baseline="28571" sz="2625" spc="82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0676" y="4465320"/>
            <a:ext cx="1681703" cy="13760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7903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Backpropagation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07542" y="1774553"/>
            <a:ext cx="7729855" cy="26498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millions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  <a:p>
            <a:pPr lvl="1" marL="697865" marR="445770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0">
                <a:latin typeface="Calibri"/>
                <a:cs typeface="Calibri"/>
              </a:rPr>
              <a:t>Backpropagation </a:t>
            </a:r>
            <a:r>
              <a:rPr dirty="0" sz="2400">
                <a:latin typeface="Calibri"/>
                <a:cs typeface="Calibri"/>
              </a:rPr>
              <a:t>is the </a:t>
            </a:r>
            <a:r>
              <a:rPr dirty="0" sz="2400" spc="-25">
                <a:latin typeface="Calibri"/>
                <a:cs typeface="Calibri"/>
              </a:rPr>
              <a:t>way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compute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gradients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(not </a:t>
            </a:r>
            <a:r>
              <a:rPr dirty="0" sz="2400" spc="-20">
                <a:latin typeface="Calibri"/>
                <a:cs typeface="Calibri"/>
              </a:rPr>
              <a:t>today)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15">
                <a:latin typeface="Calibri"/>
                <a:cs typeface="Calibri"/>
              </a:rPr>
              <a:t>Ref: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595"/>
              </a:lnSpc>
            </a:pPr>
            <a:r>
              <a:rPr dirty="0" sz="2400" spc="-10">
                <a:latin typeface="Calibri"/>
                <a:cs typeface="Calibri"/>
                <a:hlinkClick r:id="rId3"/>
              </a:rPr>
              <a:t>http://speech.ee.ntu.edu.tw/~tlkagk/courses/MLDS_201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dirty="0" sz="2400" spc="-5">
                <a:latin typeface="Calibri"/>
                <a:cs typeface="Calibri"/>
              </a:rPr>
              <a:t>5_2/Lecture/DNN%20backprop.ecm.mp4/index.html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Many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toolkits can compute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automatically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491" y="4745735"/>
            <a:ext cx="2546604" cy="5867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0667" y="4578096"/>
            <a:ext cx="1999488" cy="12847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7542" y="5591047"/>
            <a:ext cx="80289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Ref: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  <a:hlinkClick r:id="rId6"/>
              </a:rPr>
              <a:t>http://speech.ee.ntu.edu.tw/~tlkagk/courses/MLDS_2015_2/Lec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ture/Theano%20DNN.ecm.mp4/index.html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777" y="2167204"/>
            <a:ext cx="3551554" cy="1764030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2700" marR="5080" indent="769620">
              <a:lnSpc>
                <a:spcPts val="6480"/>
              </a:lnSpc>
              <a:spcBef>
                <a:spcPts val="915"/>
              </a:spcBef>
            </a:pPr>
            <a:r>
              <a:rPr dirty="0" spc="-35"/>
              <a:t>Part</a:t>
            </a:r>
            <a:r>
              <a:rPr dirty="0" spc="-20"/>
              <a:t> </a:t>
            </a:r>
            <a:r>
              <a:rPr dirty="0" spc="-5"/>
              <a:t>II: </a:t>
            </a:r>
            <a:r>
              <a:rPr dirty="0"/>
              <a:t> </a:t>
            </a:r>
            <a:r>
              <a:rPr dirty="0" spc="-45">
                <a:solidFill>
                  <a:srgbClr val="0000FF"/>
                </a:solidFill>
              </a:rPr>
              <a:t>Why</a:t>
            </a:r>
            <a:r>
              <a:rPr dirty="0" spc="-8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Deep?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696" y="1901888"/>
            <a:ext cx="7289292" cy="402336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9160" y="1872995"/>
          <a:ext cx="3731260" cy="4081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14"/>
                <a:gridCol w="1822450"/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r>
                        <a:rPr dirty="0" sz="2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 marR="203200" indent="-172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  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(%)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24.2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18.4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48529" y="2004695"/>
            <a:ext cx="3257550" cy="3872229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>
              <a:lnSpc>
                <a:spcPts val="2160"/>
              </a:lnSpc>
              <a:spcBef>
                <a:spcPts val="840"/>
              </a:spcBef>
              <a:tabLst>
                <a:tab pos="1857375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dirty="0" baseline="33564" sz="3600" spc="-150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baseline="33564" sz="36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baseline="33564" sz="3600" spc="-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33564" sz="360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33564" sz="36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33564" sz="3600" b="1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baseline="33564" sz="3600" spc="-3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33564" sz="3600" b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baseline="33564" sz="3600">
              <a:latin typeface="Calibri"/>
              <a:cs typeface="Calibri"/>
            </a:endParaRPr>
          </a:p>
          <a:p>
            <a:pPr marL="2029460">
              <a:lnSpc>
                <a:spcPts val="2160"/>
              </a:lnSpc>
            </a:pP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(%)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  <a:tabLst>
                <a:tab pos="2288540" algn="l"/>
              </a:tabLst>
            </a:pPr>
            <a:r>
              <a:rPr dirty="0" sz="2400">
                <a:latin typeface="Calibri"/>
                <a:cs typeface="Calibri"/>
              </a:rPr>
              <a:t>1 X</a:t>
            </a:r>
            <a:r>
              <a:rPr dirty="0" sz="2400" spc="-5">
                <a:latin typeface="Calibri"/>
                <a:cs typeface="Calibri"/>
              </a:rPr>
              <a:t> 3772	22.5</a:t>
            </a:r>
            <a:endParaRPr sz="240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  <a:spcBef>
                <a:spcPts val="720"/>
              </a:spcBef>
              <a:tabLst>
                <a:tab pos="2288540" algn="l"/>
              </a:tabLst>
            </a:pPr>
            <a:r>
              <a:rPr dirty="0" sz="2400">
                <a:latin typeface="Calibri"/>
                <a:cs typeface="Calibri"/>
              </a:rPr>
              <a:t>1 X</a:t>
            </a:r>
            <a:r>
              <a:rPr dirty="0" sz="2400" spc="-5">
                <a:latin typeface="Calibri"/>
                <a:cs typeface="Calibri"/>
              </a:rPr>
              <a:t> 4634	22.6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  <a:tabLst>
                <a:tab pos="2288540" algn="l"/>
              </a:tabLst>
            </a:pP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 16k	22.1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262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Deeper</a:t>
            </a:r>
            <a:r>
              <a:rPr dirty="0" sz="4400" spc="-30"/>
              <a:t> </a:t>
            </a:r>
            <a:r>
              <a:rPr dirty="0" sz="4400"/>
              <a:t>is</a:t>
            </a:r>
            <a:r>
              <a:rPr dirty="0" sz="4400" spc="-25"/>
              <a:t> Better?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08405" y="6079642"/>
            <a:ext cx="763270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latin typeface="Arial MT"/>
                <a:cs typeface="Arial MT"/>
              </a:rPr>
              <a:t>Seide,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Frank,</a:t>
            </a:r>
            <a:r>
              <a:rPr dirty="0" sz="1800" spc="-5">
                <a:latin typeface="Arial MT"/>
                <a:cs typeface="Arial MT"/>
              </a:rPr>
              <a:t> Gang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Yu.</a:t>
            </a:r>
            <a:r>
              <a:rPr dirty="0" sz="1800" spc="-5">
                <a:latin typeface="Arial MT"/>
                <a:cs typeface="Arial MT"/>
              </a:rPr>
              <a:t> "Conversational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Speech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Transcription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Context-Dependent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Deep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Neural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Networks."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Interspeech</a:t>
            </a:r>
            <a:r>
              <a:rPr dirty="0" sz="1800" spc="-5">
                <a:latin typeface="Arial MT"/>
                <a:cs typeface="Arial MT"/>
              </a:rPr>
              <a:t>.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2011.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5903" y="1271016"/>
            <a:ext cx="3954779" cy="4723130"/>
            <a:chOff x="4565903" y="1271016"/>
            <a:chExt cx="3954779" cy="4723130"/>
          </a:xfrm>
        </p:grpSpPr>
        <p:sp>
          <p:nvSpPr>
            <p:cNvPr id="8" name="object 8"/>
            <p:cNvSpPr/>
            <p:nvPr/>
          </p:nvSpPr>
          <p:spPr>
            <a:xfrm>
              <a:off x="4571999" y="1277112"/>
              <a:ext cx="3942715" cy="4711065"/>
            </a:xfrm>
            <a:custGeom>
              <a:avLst/>
              <a:gdLst/>
              <a:ahLst/>
              <a:cxnLst/>
              <a:rect l="l" t="t" r="r" b="b"/>
              <a:pathLst>
                <a:path w="3942715" h="4711065">
                  <a:moveTo>
                    <a:pt x="3942588" y="0"/>
                  </a:moveTo>
                  <a:lnTo>
                    <a:pt x="0" y="0"/>
                  </a:lnTo>
                  <a:lnTo>
                    <a:pt x="0" y="4710684"/>
                  </a:lnTo>
                  <a:lnTo>
                    <a:pt x="3942588" y="4710684"/>
                  </a:lnTo>
                  <a:lnTo>
                    <a:pt x="394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1999" y="1277112"/>
              <a:ext cx="3942715" cy="4711065"/>
            </a:xfrm>
            <a:custGeom>
              <a:avLst/>
              <a:gdLst/>
              <a:ahLst/>
              <a:cxnLst/>
              <a:rect l="l" t="t" r="r" b="b"/>
              <a:pathLst>
                <a:path w="3942715" h="4711065">
                  <a:moveTo>
                    <a:pt x="0" y="4710684"/>
                  </a:moveTo>
                  <a:lnTo>
                    <a:pt x="3942588" y="4710684"/>
                  </a:lnTo>
                  <a:lnTo>
                    <a:pt x="3942588" y="0"/>
                  </a:lnTo>
                  <a:lnTo>
                    <a:pt x="0" y="0"/>
                  </a:lnTo>
                  <a:lnTo>
                    <a:pt x="0" y="47106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26634" y="3232149"/>
            <a:ext cx="292544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surprised,</a:t>
            </a:r>
            <a:r>
              <a:rPr dirty="0" sz="2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more </a:t>
            </a:r>
            <a:r>
              <a:rPr dirty="0" sz="2800" spc="-6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parameters,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better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 performance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1755722"/>
            <a:ext cx="2766988" cy="26242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107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Universality</a:t>
            </a:r>
            <a:r>
              <a:rPr dirty="0" sz="4400" spc="-20"/>
              <a:t> </a:t>
            </a:r>
            <a:r>
              <a:rPr dirty="0" sz="4400" spc="-15"/>
              <a:t>Theorem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05754" y="4423409"/>
            <a:ext cx="26892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Reference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reason: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http://neuralnetworksandde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eplearning.com/chap4.html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276" y="1673463"/>
            <a:ext cx="4239260" cy="3647440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910"/>
              </a:spcBef>
            </a:pP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continuous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1028065">
              <a:lnSpc>
                <a:spcPct val="100000"/>
              </a:lnSpc>
              <a:spcBef>
                <a:spcPts val="2145"/>
              </a:spcBef>
              <a:tabLst>
                <a:tab pos="1303020" algn="l"/>
                <a:tab pos="2118995" algn="l"/>
              </a:tabLst>
            </a:pPr>
            <a:r>
              <a:rPr dirty="0" sz="3300" i="1">
                <a:latin typeface="Times New Roman"/>
                <a:cs typeface="Times New Roman"/>
              </a:rPr>
              <a:t>f	</a:t>
            </a:r>
            <a:r>
              <a:rPr dirty="0" sz="3300">
                <a:latin typeface="Times New Roman"/>
                <a:cs typeface="Times New Roman"/>
              </a:rPr>
              <a:t>:</a:t>
            </a:r>
            <a:r>
              <a:rPr dirty="0" sz="3300" spc="-200">
                <a:latin typeface="Times New Roman"/>
                <a:cs typeface="Times New Roman"/>
              </a:rPr>
              <a:t> </a:t>
            </a:r>
            <a:r>
              <a:rPr dirty="0" sz="3300" spc="160" i="1">
                <a:latin typeface="Times New Roman"/>
                <a:cs typeface="Times New Roman"/>
              </a:rPr>
              <a:t>R</a:t>
            </a:r>
            <a:r>
              <a:rPr dirty="0" baseline="43859" sz="2850" spc="240" i="1">
                <a:latin typeface="Times New Roman"/>
                <a:cs typeface="Times New Roman"/>
              </a:rPr>
              <a:t>N	</a:t>
            </a:r>
            <a:r>
              <a:rPr dirty="0" sz="3300" spc="5">
                <a:latin typeface="Symbol"/>
                <a:cs typeface="Symbol"/>
              </a:rPr>
              <a:t></a:t>
            </a:r>
            <a:r>
              <a:rPr dirty="0" sz="3300" spc="-105">
                <a:latin typeface="Times New Roman"/>
                <a:cs typeface="Times New Roman"/>
              </a:rPr>
              <a:t> </a:t>
            </a:r>
            <a:r>
              <a:rPr dirty="0" sz="3300" spc="120" i="1">
                <a:latin typeface="Times New Roman"/>
                <a:cs typeface="Times New Roman"/>
              </a:rPr>
              <a:t>R</a:t>
            </a:r>
            <a:r>
              <a:rPr dirty="0" baseline="43859" sz="2850" spc="179">
                <a:latin typeface="Times New Roman"/>
                <a:cs typeface="Times New Roman"/>
              </a:rPr>
              <a:t>M</a:t>
            </a:r>
            <a:endParaRPr baseline="43859" sz="2850">
              <a:latin typeface="Times New Roman"/>
              <a:cs typeface="Times New Roman"/>
            </a:endParaRPr>
          </a:p>
          <a:p>
            <a:pPr marL="46990" marR="30480">
              <a:lnSpc>
                <a:spcPct val="100000"/>
              </a:lnSpc>
              <a:spcBef>
                <a:spcPts val="2120"/>
              </a:spcBef>
            </a:pP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realized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hidden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 marL="38100" marR="1042035">
              <a:lnSpc>
                <a:spcPct val="100000"/>
              </a:lnSpc>
              <a:spcBef>
                <a:spcPts val="1680"/>
              </a:spcBef>
            </a:pPr>
            <a:r>
              <a:rPr dirty="0" sz="2800" spc="-5">
                <a:latin typeface="Calibri"/>
                <a:cs typeface="Calibri"/>
              </a:rPr>
              <a:t>(given </a:t>
            </a:r>
            <a:r>
              <a:rPr dirty="0" sz="2800" spc="-10" b="1">
                <a:latin typeface="Calibri"/>
                <a:cs typeface="Calibri"/>
              </a:rPr>
              <a:t>enough </a:t>
            </a:r>
            <a:r>
              <a:rPr dirty="0" sz="2800" spc="-10">
                <a:latin typeface="Calibri"/>
                <a:cs typeface="Calibri"/>
              </a:rPr>
              <a:t>hidden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neurons)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413" y="5854395"/>
            <a:ext cx="79508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0000FF"/>
                </a:solidFill>
                <a:latin typeface="Calibri"/>
                <a:cs typeface="Calibri"/>
              </a:rPr>
              <a:t>Why</a:t>
            </a:r>
            <a:r>
              <a:rPr dirty="0" sz="2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“Deep”</a:t>
            </a:r>
            <a:r>
              <a:rPr dirty="0" sz="2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neural</a:t>
            </a:r>
            <a:r>
              <a:rPr dirty="0" sz="2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dirty="0" sz="2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“Fat”</a:t>
            </a:r>
            <a:r>
              <a:rPr dirty="0" sz="2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neural</a:t>
            </a:r>
            <a:r>
              <a:rPr dirty="0" sz="2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network?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6343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/>
              <a:t>Fat</a:t>
            </a:r>
            <a:r>
              <a:rPr dirty="0" sz="4400" spc="-10"/>
              <a:t> </a:t>
            </a:r>
            <a:r>
              <a:rPr dirty="0" sz="4400"/>
              <a:t>+</a:t>
            </a:r>
            <a:r>
              <a:rPr dirty="0" sz="4400" spc="-5"/>
              <a:t> </a:t>
            </a:r>
            <a:r>
              <a:rPr dirty="0" sz="4400"/>
              <a:t>Short</a:t>
            </a:r>
            <a:r>
              <a:rPr dirty="0" sz="4400" spc="-20"/>
              <a:t> </a:t>
            </a:r>
            <a:r>
              <a:rPr dirty="0" sz="4400" spc="-100"/>
              <a:t>v.s.</a:t>
            </a:r>
            <a:r>
              <a:rPr dirty="0" sz="4400" spc="-5"/>
              <a:t> Thin</a:t>
            </a:r>
            <a:r>
              <a:rPr dirty="0" sz="4400" spc="-10"/>
              <a:t> </a:t>
            </a:r>
            <a:r>
              <a:rPr dirty="0" sz="4400"/>
              <a:t>+</a:t>
            </a:r>
            <a:r>
              <a:rPr dirty="0" sz="4400" spc="-20"/>
              <a:t> </a:t>
            </a:r>
            <a:r>
              <a:rPr dirty="0" sz="4400" spc="-90"/>
              <a:t>Tall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245608" y="1920239"/>
            <a:ext cx="2524125" cy="4183379"/>
            <a:chOff x="5245608" y="1920239"/>
            <a:chExt cx="2524125" cy="4183379"/>
          </a:xfrm>
        </p:grpSpPr>
        <p:sp>
          <p:nvSpPr>
            <p:cNvPr id="4" name="object 4"/>
            <p:cNvSpPr/>
            <p:nvPr/>
          </p:nvSpPr>
          <p:spPr>
            <a:xfrm>
              <a:off x="5245608" y="5388863"/>
              <a:ext cx="2524125" cy="715010"/>
            </a:xfrm>
            <a:custGeom>
              <a:avLst/>
              <a:gdLst/>
              <a:ahLst/>
              <a:cxnLst/>
              <a:rect l="l" t="t" r="r" b="b"/>
              <a:pathLst>
                <a:path w="2524125" h="715010">
                  <a:moveTo>
                    <a:pt x="2523743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2523743" y="714756"/>
                  </a:lnTo>
                  <a:lnTo>
                    <a:pt x="25237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4772" y="5582411"/>
              <a:ext cx="289560" cy="283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14772" y="5582411"/>
              <a:ext cx="289560" cy="283845"/>
            </a:xfrm>
            <a:custGeom>
              <a:avLst/>
              <a:gdLst/>
              <a:ahLst/>
              <a:cxnLst/>
              <a:rect l="l" t="t" r="r" b="b"/>
              <a:pathLst>
                <a:path w="289560" h="283845">
                  <a:moveTo>
                    <a:pt x="0" y="283463"/>
                  </a:moveTo>
                  <a:lnTo>
                    <a:pt x="289560" y="283463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812" y="5571743"/>
              <a:ext cx="289560" cy="2849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15812" y="5571743"/>
              <a:ext cx="289560" cy="285115"/>
            </a:xfrm>
            <a:custGeom>
              <a:avLst/>
              <a:gdLst/>
              <a:ahLst/>
              <a:cxnLst/>
              <a:rect l="l" t="t" r="r" b="b"/>
              <a:pathLst>
                <a:path w="289560" h="285114">
                  <a:moveTo>
                    <a:pt x="0" y="284987"/>
                  </a:moveTo>
                  <a:lnTo>
                    <a:pt x="289560" y="284987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21452" y="1920252"/>
              <a:ext cx="1984375" cy="3072765"/>
            </a:xfrm>
            <a:custGeom>
              <a:avLst/>
              <a:gdLst/>
              <a:ahLst/>
              <a:cxnLst/>
              <a:rect l="l" t="t" r="r" b="b"/>
              <a:pathLst>
                <a:path w="1984375" h="3072765">
                  <a:moveTo>
                    <a:pt x="1833372" y="0"/>
                  </a:moveTo>
                  <a:lnTo>
                    <a:pt x="64008" y="0"/>
                  </a:lnTo>
                  <a:lnTo>
                    <a:pt x="64008" y="714743"/>
                  </a:lnTo>
                  <a:lnTo>
                    <a:pt x="1833372" y="714743"/>
                  </a:lnTo>
                  <a:lnTo>
                    <a:pt x="1833372" y="0"/>
                  </a:lnTo>
                  <a:close/>
                </a:path>
                <a:path w="1984375" h="3072765">
                  <a:moveTo>
                    <a:pt x="1967484" y="2357615"/>
                  </a:moveTo>
                  <a:lnTo>
                    <a:pt x="0" y="2357615"/>
                  </a:lnTo>
                  <a:lnTo>
                    <a:pt x="0" y="3072371"/>
                  </a:lnTo>
                  <a:lnTo>
                    <a:pt x="1967484" y="3072371"/>
                  </a:lnTo>
                  <a:lnTo>
                    <a:pt x="1967484" y="2357615"/>
                  </a:lnTo>
                  <a:close/>
                </a:path>
                <a:path w="1984375" h="3072765">
                  <a:moveTo>
                    <a:pt x="1984248" y="1255776"/>
                  </a:moveTo>
                  <a:lnTo>
                    <a:pt x="0" y="1255776"/>
                  </a:lnTo>
                  <a:lnTo>
                    <a:pt x="0" y="1970519"/>
                  </a:lnTo>
                  <a:lnTo>
                    <a:pt x="1984248" y="1970519"/>
                  </a:lnTo>
                  <a:lnTo>
                    <a:pt x="1984248" y="12557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28903" y="5490399"/>
            <a:ext cx="101600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60730" algn="l"/>
              </a:tabLst>
            </a:pPr>
            <a:r>
              <a:rPr dirty="0" sz="2100" spc="-50" i="1">
                <a:latin typeface="Times New Roman"/>
                <a:cs typeface="Times New Roman"/>
              </a:rPr>
              <a:t>x</a:t>
            </a:r>
            <a:r>
              <a:rPr dirty="0" baseline="-24444" sz="1875" spc="-75">
                <a:latin typeface="Times New Roman"/>
                <a:cs typeface="Times New Roman"/>
              </a:rPr>
              <a:t>1	</a:t>
            </a:r>
            <a:r>
              <a:rPr dirty="0" sz="2100" spc="20" i="1">
                <a:latin typeface="Times New Roman"/>
                <a:cs typeface="Times New Roman"/>
              </a:rPr>
              <a:t>x</a:t>
            </a:r>
            <a:r>
              <a:rPr dirty="0" baseline="-24444" sz="1875" spc="30">
                <a:latin typeface="Times New Roman"/>
                <a:cs typeface="Times New Roman"/>
              </a:rPr>
              <a:t>2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1531" y="5354218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42505" y="5573140"/>
            <a:ext cx="295910" cy="290195"/>
            <a:chOff x="7342505" y="5573140"/>
            <a:chExt cx="295910" cy="2901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680" y="5576315"/>
              <a:ext cx="289559" cy="2834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45680" y="5576315"/>
              <a:ext cx="289560" cy="283845"/>
            </a:xfrm>
            <a:custGeom>
              <a:avLst/>
              <a:gdLst/>
              <a:ahLst/>
              <a:cxnLst/>
              <a:rect l="l" t="t" r="r" b="b"/>
              <a:pathLst>
                <a:path w="289559" h="283845">
                  <a:moveTo>
                    <a:pt x="0" y="283463"/>
                  </a:moveTo>
                  <a:lnTo>
                    <a:pt x="289559" y="283463"/>
                  </a:lnTo>
                  <a:lnTo>
                    <a:pt x="289559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371067" y="5481252"/>
            <a:ext cx="32004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100" spc="40" i="1">
                <a:latin typeface="Times New Roman"/>
                <a:cs typeface="Times New Roman"/>
              </a:rPr>
              <a:t>x</a:t>
            </a:r>
            <a:r>
              <a:rPr dirty="0" baseline="-24444" sz="1875" spc="60">
                <a:latin typeface="Times New Roman"/>
                <a:cs typeface="Times New Roman"/>
              </a:rPr>
              <a:t>N</a:t>
            </a:r>
            <a:endParaRPr baseline="-24444" sz="1875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2711" y="1593341"/>
            <a:ext cx="7170420" cy="4405630"/>
            <a:chOff x="362711" y="1593341"/>
            <a:chExt cx="7170420" cy="44056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6" y="4419599"/>
              <a:ext cx="483108" cy="4754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13476" y="4419599"/>
              <a:ext cx="483234" cy="475615"/>
            </a:xfrm>
            <a:custGeom>
              <a:avLst/>
              <a:gdLst/>
              <a:ahLst/>
              <a:cxnLst/>
              <a:rect l="l" t="t" r="r" b="b"/>
              <a:pathLst>
                <a:path w="483235" h="475614">
                  <a:moveTo>
                    <a:pt x="0" y="237744"/>
                  </a:moveTo>
                  <a:lnTo>
                    <a:pt x="4909" y="189825"/>
                  </a:lnTo>
                  <a:lnTo>
                    <a:pt x="18990" y="145196"/>
                  </a:lnTo>
                  <a:lnTo>
                    <a:pt x="41268" y="104812"/>
                  </a:lnTo>
                  <a:lnTo>
                    <a:pt x="70770" y="69627"/>
                  </a:lnTo>
                  <a:lnTo>
                    <a:pt x="106523" y="40598"/>
                  </a:lnTo>
                  <a:lnTo>
                    <a:pt x="147554" y="18680"/>
                  </a:lnTo>
                  <a:lnTo>
                    <a:pt x="192888" y="4829"/>
                  </a:lnTo>
                  <a:lnTo>
                    <a:pt x="241553" y="0"/>
                  </a:lnTo>
                  <a:lnTo>
                    <a:pt x="290219" y="4829"/>
                  </a:lnTo>
                  <a:lnTo>
                    <a:pt x="335553" y="18680"/>
                  </a:lnTo>
                  <a:lnTo>
                    <a:pt x="376584" y="40598"/>
                  </a:lnTo>
                  <a:lnTo>
                    <a:pt x="412337" y="69627"/>
                  </a:lnTo>
                  <a:lnTo>
                    <a:pt x="441839" y="104812"/>
                  </a:lnTo>
                  <a:lnTo>
                    <a:pt x="464117" y="145196"/>
                  </a:lnTo>
                  <a:lnTo>
                    <a:pt x="478198" y="189825"/>
                  </a:lnTo>
                  <a:lnTo>
                    <a:pt x="483108" y="237744"/>
                  </a:lnTo>
                  <a:lnTo>
                    <a:pt x="478198" y="285662"/>
                  </a:lnTo>
                  <a:lnTo>
                    <a:pt x="464117" y="330291"/>
                  </a:lnTo>
                  <a:lnTo>
                    <a:pt x="441839" y="370675"/>
                  </a:lnTo>
                  <a:lnTo>
                    <a:pt x="412337" y="405860"/>
                  </a:lnTo>
                  <a:lnTo>
                    <a:pt x="376584" y="434889"/>
                  </a:lnTo>
                  <a:lnTo>
                    <a:pt x="335553" y="456807"/>
                  </a:lnTo>
                  <a:lnTo>
                    <a:pt x="290219" y="470658"/>
                  </a:lnTo>
                  <a:lnTo>
                    <a:pt x="241553" y="475488"/>
                  </a:lnTo>
                  <a:lnTo>
                    <a:pt x="192888" y="470658"/>
                  </a:lnTo>
                  <a:lnTo>
                    <a:pt x="147554" y="456807"/>
                  </a:lnTo>
                  <a:lnTo>
                    <a:pt x="106523" y="434889"/>
                  </a:lnTo>
                  <a:lnTo>
                    <a:pt x="70770" y="405860"/>
                  </a:lnTo>
                  <a:lnTo>
                    <a:pt x="41268" y="370675"/>
                  </a:lnTo>
                  <a:lnTo>
                    <a:pt x="18990" y="330291"/>
                  </a:lnTo>
                  <a:lnTo>
                    <a:pt x="4909" y="285662"/>
                  </a:lnTo>
                  <a:lnTo>
                    <a:pt x="0" y="23774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9044" y="4386071"/>
              <a:ext cx="483107" cy="4754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29044" y="4386071"/>
              <a:ext cx="483234" cy="475615"/>
            </a:xfrm>
            <a:custGeom>
              <a:avLst/>
              <a:gdLst/>
              <a:ahLst/>
              <a:cxnLst/>
              <a:rect l="l" t="t" r="r" b="b"/>
              <a:pathLst>
                <a:path w="483234" h="475614">
                  <a:moveTo>
                    <a:pt x="0" y="237744"/>
                  </a:moveTo>
                  <a:lnTo>
                    <a:pt x="4909" y="189825"/>
                  </a:lnTo>
                  <a:lnTo>
                    <a:pt x="18990" y="145196"/>
                  </a:lnTo>
                  <a:lnTo>
                    <a:pt x="41268" y="104812"/>
                  </a:lnTo>
                  <a:lnTo>
                    <a:pt x="70770" y="69627"/>
                  </a:lnTo>
                  <a:lnTo>
                    <a:pt x="106523" y="40598"/>
                  </a:lnTo>
                  <a:lnTo>
                    <a:pt x="147554" y="18680"/>
                  </a:lnTo>
                  <a:lnTo>
                    <a:pt x="192888" y="4829"/>
                  </a:lnTo>
                  <a:lnTo>
                    <a:pt x="241553" y="0"/>
                  </a:lnTo>
                  <a:lnTo>
                    <a:pt x="290219" y="4829"/>
                  </a:lnTo>
                  <a:lnTo>
                    <a:pt x="335553" y="18680"/>
                  </a:lnTo>
                  <a:lnTo>
                    <a:pt x="376584" y="40598"/>
                  </a:lnTo>
                  <a:lnTo>
                    <a:pt x="412337" y="69627"/>
                  </a:lnTo>
                  <a:lnTo>
                    <a:pt x="441839" y="104812"/>
                  </a:lnTo>
                  <a:lnTo>
                    <a:pt x="464117" y="145196"/>
                  </a:lnTo>
                  <a:lnTo>
                    <a:pt x="478198" y="189825"/>
                  </a:lnTo>
                  <a:lnTo>
                    <a:pt x="483107" y="237744"/>
                  </a:lnTo>
                  <a:lnTo>
                    <a:pt x="478198" y="285662"/>
                  </a:lnTo>
                  <a:lnTo>
                    <a:pt x="464117" y="330291"/>
                  </a:lnTo>
                  <a:lnTo>
                    <a:pt x="441839" y="370675"/>
                  </a:lnTo>
                  <a:lnTo>
                    <a:pt x="412337" y="405860"/>
                  </a:lnTo>
                  <a:lnTo>
                    <a:pt x="376584" y="434889"/>
                  </a:lnTo>
                  <a:lnTo>
                    <a:pt x="335553" y="456807"/>
                  </a:lnTo>
                  <a:lnTo>
                    <a:pt x="290219" y="470658"/>
                  </a:lnTo>
                  <a:lnTo>
                    <a:pt x="241553" y="475488"/>
                  </a:lnTo>
                  <a:lnTo>
                    <a:pt x="192888" y="470658"/>
                  </a:lnTo>
                  <a:lnTo>
                    <a:pt x="147554" y="456807"/>
                  </a:lnTo>
                  <a:lnTo>
                    <a:pt x="106523" y="434889"/>
                  </a:lnTo>
                  <a:lnTo>
                    <a:pt x="70770" y="405860"/>
                  </a:lnTo>
                  <a:lnTo>
                    <a:pt x="41268" y="370675"/>
                  </a:lnTo>
                  <a:lnTo>
                    <a:pt x="18990" y="330291"/>
                  </a:lnTo>
                  <a:lnTo>
                    <a:pt x="4909" y="285662"/>
                  </a:lnTo>
                  <a:lnTo>
                    <a:pt x="0" y="23774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52440" y="4862321"/>
              <a:ext cx="1981200" cy="790575"/>
            </a:xfrm>
            <a:custGeom>
              <a:avLst/>
              <a:gdLst/>
              <a:ahLst/>
              <a:cxnLst/>
              <a:rect l="l" t="t" r="r" b="b"/>
              <a:pathLst>
                <a:path w="1981200" h="790575">
                  <a:moveTo>
                    <a:pt x="741426" y="704596"/>
                  </a:moveTo>
                  <a:lnTo>
                    <a:pt x="436448" y="123786"/>
                  </a:lnTo>
                  <a:lnTo>
                    <a:pt x="458381" y="112268"/>
                  </a:lnTo>
                  <a:lnTo>
                    <a:pt x="459359" y="111760"/>
                  </a:lnTo>
                  <a:lnTo>
                    <a:pt x="399592" y="68694"/>
                  </a:lnTo>
                  <a:lnTo>
                    <a:pt x="403479" y="33528"/>
                  </a:lnTo>
                  <a:lnTo>
                    <a:pt x="328676" y="77724"/>
                  </a:lnTo>
                  <a:lnTo>
                    <a:pt x="350367" y="91744"/>
                  </a:lnTo>
                  <a:lnTo>
                    <a:pt x="0" y="634365"/>
                  </a:lnTo>
                  <a:lnTo>
                    <a:pt x="21844" y="648335"/>
                  </a:lnTo>
                  <a:lnTo>
                    <a:pt x="372211" y="105854"/>
                  </a:lnTo>
                  <a:lnTo>
                    <a:pt x="390017" y="117360"/>
                  </a:lnTo>
                  <a:lnTo>
                    <a:pt x="390652" y="147828"/>
                  </a:lnTo>
                  <a:lnTo>
                    <a:pt x="413550" y="135813"/>
                  </a:lnTo>
                  <a:lnTo>
                    <a:pt x="718439" y="716661"/>
                  </a:lnTo>
                  <a:lnTo>
                    <a:pt x="741426" y="704596"/>
                  </a:lnTo>
                  <a:close/>
                </a:path>
                <a:path w="1981200" h="790575">
                  <a:moveTo>
                    <a:pt x="1980692" y="767041"/>
                  </a:moveTo>
                  <a:lnTo>
                    <a:pt x="1107097" y="352653"/>
                  </a:lnTo>
                  <a:lnTo>
                    <a:pt x="1467358" y="59105"/>
                  </a:lnTo>
                  <a:lnTo>
                    <a:pt x="1483741" y="79248"/>
                  </a:lnTo>
                  <a:lnTo>
                    <a:pt x="1505521" y="30861"/>
                  </a:lnTo>
                  <a:lnTo>
                    <a:pt x="1518335" y="2400"/>
                  </a:lnTo>
                  <a:lnTo>
                    <a:pt x="1525016" y="86614"/>
                  </a:lnTo>
                  <a:lnTo>
                    <a:pt x="1547152" y="73266"/>
                  </a:lnTo>
                  <a:lnTo>
                    <a:pt x="1944116" y="732434"/>
                  </a:lnTo>
                  <a:lnTo>
                    <a:pt x="1966214" y="719074"/>
                  </a:lnTo>
                  <a:lnTo>
                    <a:pt x="1569300" y="59905"/>
                  </a:lnTo>
                  <a:lnTo>
                    <a:pt x="1587766" y="48768"/>
                  </a:lnTo>
                  <a:lnTo>
                    <a:pt x="1591564" y="46482"/>
                  </a:lnTo>
                  <a:lnTo>
                    <a:pt x="1519135" y="635"/>
                  </a:lnTo>
                  <a:lnTo>
                    <a:pt x="1519428" y="0"/>
                  </a:lnTo>
                  <a:lnTo>
                    <a:pt x="1518488" y="215"/>
                  </a:lnTo>
                  <a:lnTo>
                    <a:pt x="1518158" y="0"/>
                  </a:lnTo>
                  <a:lnTo>
                    <a:pt x="1518170" y="279"/>
                  </a:lnTo>
                  <a:lnTo>
                    <a:pt x="1434719" y="18923"/>
                  </a:lnTo>
                  <a:lnTo>
                    <a:pt x="1451025" y="39001"/>
                  </a:lnTo>
                  <a:lnTo>
                    <a:pt x="1081227" y="340385"/>
                  </a:lnTo>
                  <a:lnTo>
                    <a:pt x="479907" y="55130"/>
                  </a:lnTo>
                  <a:lnTo>
                    <a:pt x="482549" y="49530"/>
                  </a:lnTo>
                  <a:lnTo>
                    <a:pt x="490982" y="31750"/>
                  </a:lnTo>
                  <a:lnTo>
                    <a:pt x="404114" y="33528"/>
                  </a:lnTo>
                  <a:lnTo>
                    <a:pt x="457708" y="101981"/>
                  </a:lnTo>
                  <a:lnTo>
                    <a:pt x="468782" y="78587"/>
                  </a:lnTo>
                  <a:lnTo>
                    <a:pt x="1058951" y="358533"/>
                  </a:lnTo>
                  <a:lnTo>
                    <a:pt x="725170" y="630555"/>
                  </a:lnTo>
                  <a:lnTo>
                    <a:pt x="741426" y="650621"/>
                  </a:lnTo>
                  <a:lnTo>
                    <a:pt x="1084821" y="370814"/>
                  </a:lnTo>
                  <a:lnTo>
                    <a:pt x="1969516" y="790448"/>
                  </a:lnTo>
                  <a:lnTo>
                    <a:pt x="1980692" y="767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2140" y="3258312"/>
              <a:ext cx="484632" cy="4754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92140" y="3258312"/>
              <a:ext cx="485140" cy="475615"/>
            </a:xfrm>
            <a:custGeom>
              <a:avLst/>
              <a:gdLst/>
              <a:ahLst/>
              <a:cxnLst/>
              <a:rect l="l" t="t" r="r" b="b"/>
              <a:pathLst>
                <a:path w="485139" h="475614">
                  <a:moveTo>
                    <a:pt x="0" y="237743"/>
                  </a:moveTo>
                  <a:lnTo>
                    <a:pt x="4921" y="189825"/>
                  </a:lnTo>
                  <a:lnTo>
                    <a:pt x="19038" y="145196"/>
                  </a:lnTo>
                  <a:lnTo>
                    <a:pt x="41375" y="104812"/>
                  </a:lnTo>
                  <a:lnTo>
                    <a:pt x="70961" y="69627"/>
                  </a:lnTo>
                  <a:lnTo>
                    <a:pt x="106821" y="40598"/>
                  </a:lnTo>
                  <a:lnTo>
                    <a:pt x="147982" y="18680"/>
                  </a:lnTo>
                  <a:lnTo>
                    <a:pt x="193472" y="4829"/>
                  </a:lnTo>
                  <a:lnTo>
                    <a:pt x="242315" y="0"/>
                  </a:lnTo>
                  <a:lnTo>
                    <a:pt x="291159" y="4829"/>
                  </a:lnTo>
                  <a:lnTo>
                    <a:pt x="336649" y="18680"/>
                  </a:lnTo>
                  <a:lnTo>
                    <a:pt x="377810" y="40598"/>
                  </a:lnTo>
                  <a:lnTo>
                    <a:pt x="413670" y="69627"/>
                  </a:lnTo>
                  <a:lnTo>
                    <a:pt x="443256" y="104812"/>
                  </a:lnTo>
                  <a:lnTo>
                    <a:pt x="465593" y="145196"/>
                  </a:lnTo>
                  <a:lnTo>
                    <a:pt x="479710" y="189825"/>
                  </a:lnTo>
                  <a:lnTo>
                    <a:pt x="484632" y="237743"/>
                  </a:lnTo>
                  <a:lnTo>
                    <a:pt x="479710" y="285662"/>
                  </a:lnTo>
                  <a:lnTo>
                    <a:pt x="465593" y="330291"/>
                  </a:lnTo>
                  <a:lnTo>
                    <a:pt x="443256" y="370675"/>
                  </a:lnTo>
                  <a:lnTo>
                    <a:pt x="413670" y="405860"/>
                  </a:lnTo>
                  <a:lnTo>
                    <a:pt x="377810" y="434889"/>
                  </a:lnTo>
                  <a:lnTo>
                    <a:pt x="336649" y="456807"/>
                  </a:lnTo>
                  <a:lnTo>
                    <a:pt x="291159" y="470658"/>
                  </a:lnTo>
                  <a:lnTo>
                    <a:pt x="242315" y="475488"/>
                  </a:lnTo>
                  <a:lnTo>
                    <a:pt x="193472" y="470658"/>
                  </a:lnTo>
                  <a:lnTo>
                    <a:pt x="147982" y="456807"/>
                  </a:lnTo>
                  <a:lnTo>
                    <a:pt x="106821" y="434889"/>
                  </a:lnTo>
                  <a:lnTo>
                    <a:pt x="70961" y="405860"/>
                  </a:lnTo>
                  <a:lnTo>
                    <a:pt x="41375" y="370675"/>
                  </a:lnTo>
                  <a:lnTo>
                    <a:pt x="19038" y="330291"/>
                  </a:lnTo>
                  <a:lnTo>
                    <a:pt x="4921" y="285662"/>
                  </a:lnTo>
                  <a:lnTo>
                    <a:pt x="0" y="23774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8376" y="3276599"/>
              <a:ext cx="483107" cy="4754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18376" y="3276599"/>
              <a:ext cx="483234" cy="475615"/>
            </a:xfrm>
            <a:custGeom>
              <a:avLst/>
              <a:gdLst/>
              <a:ahLst/>
              <a:cxnLst/>
              <a:rect l="l" t="t" r="r" b="b"/>
              <a:pathLst>
                <a:path w="483234" h="475614">
                  <a:moveTo>
                    <a:pt x="0" y="237744"/>
                  </a:moveTo>
                  <a:lnTo>
                    <a:pt x="4909" y="189825"/>
                  </a:lnTo>
                  <a:lnTo>
                    <a:pt x="18990" y="145196"/>
                  </a:lnTo>
                  <a:lnTo>
                    <a:pt x="41268" y="104812"/>
                  </a:lnTo>
                  <a:lnTo>
                    <a:pt x="70770" y="69627"/>
                  </a:lnTo>
                  <a:lnTo>
                    <a:pt x="106523" y="40598"/>
                  </a:lnTo>
                  <a:lnTo>
                    <a:pt x="147554" y="18680"/>
                  </a:lnTo>
                  <a:lnTo>
                    <a:pt x="192888" y="4829"/>
                  </a:lnTo>
                  <a:lnTo>
                    <a:pt x="241553" y="0"/>
                  </a:lnTo>
                  <a:lnTo>
                    <a:pt x="290219" y="4829"/>
                  </a:lnTo>
                  <a:lnTo>
                    <a:pt x="335553" y="18680"/>
                  </a:lnTo>
                  <a:lnTo>
                    <a:pt x="376584" y="40598"/>
                  </a:lnTo>
                  <a:lnTo>
                    <a:pt x="412337" y="69627"/>
                  </a:lnTo>
                  <a:lnTo>
                    <a:pt x="441839" y="104812"/>
                  </a:lnTo>
                  <a:lnTo>
                    <a:pt x="464117" y="145196"/>
                  </a:lnTo>
                  <a:lnTo>
                    <a:pt x="478198" y="189825"/>
                  </a:lnTo>
                  <a:lnTo>
                    <a:pt x="483107" y="237744"/>
                  </a:lnTo>
                  <a:lnTo>
                    <a:pt x="478198" y="285662"/>
                  </a:lnTo>
                  <a:lnTo>
                    <a:pt x="464117" y="330291"/>
                  </a:lnTo>
                  <a:lnTo>
                    <a:pt x="441839" y="370675"/>
                  </a:lnTo>
                  <a:lnTo>
                    <a:pt x="412337" y="405860"/>
                  </a:lnTo>
                  <a:lnTo>
                    <a:pt x="376584" y="434889"/>
                  </a:lnTo>
                  <a:lnTo>
                    <a:pt x="335553" y="456807"/>
                  </a:lnTo>
                  <a:lnTo>
                    <a:pt x="290219" y="470658"/>
                  </a:lnTo>
                  <a:lnTo>
                    <a:pt x="241553" y="475488"/>
                  </a:lnTo>
                  <a:lnTo>
                    <a:pt x="192888" y="470658"/>
                  </a:lnTo>
                  <a:lnTo>
                    <a:pt x="147554" y="456807"/>
                  </a:lnTo>
                  <a:lnTo>
                    <a:pt x="106523" y="434889"/>
                  </a:lnTo>
                  <a:lnTo>
                    <a:pt x="70770" y="405860"/>
                  </a:lnTo>
                  <a:lnTo>
                    <a:pt x="41268" y="370675"/>
                  </a:lnTo>
                  <a:lnTo>
                    <a:pt x="18990" y="330291"/>
                  </a:lnTo>
                  <a:lnTo>
                    <a:pt x="4909" y="285662"/>
                  </a:lnTo>
                  <a:lnTo>
                    <a:pt x="0" y="23774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5188" y="2005583"/>
              <a:ext cx="483108" cy="4754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95188" y="2005583"/>
              <a:ext cx="483234" cy="475615"/>
            </a:xfrm>
            <a:custGeom>
              <a:avLst/>
              <a:gdLst/>
              <a:ahLst/>
              <a:cxnLst/>
              <a:rect l="l" t="t" r="r" b="b"/>
              <a:pathLst>
                <a:path w="483235" h="475614">
                  <a:moveTo>
                    <a:pt x="0" y="237743"/>
                  </a:moveTo>
                  <a:lnTo>
                    <a:pt x="4909" y="189825"/>
                  </a:lnTo>
                  <a:lnTo>
                    <a:pt x="18990" y="145196"/>
                  </a:lnTo>
                  <a:lnTo>
                    <a:pt x="41268" y="104812"/>
                  </a:lnTo>
                  <a:lnTo>
                    <a:pt x="70770" y="69627"/>
                  </a:lnTo>
                  <a:lnTo>
                    <a:pt x="106523" y="40598"/>
                  </a:lnTo>
                  <a:lnTo>
                    <a:pt x="147554" y="18680"/>
                  </a:lnTo>
                  <a:lnTo>
                    <a:pt x="192888" y="4829"/>
                  </a:lnTo>
                  <a:lnTo>
                    <a:pt x="241553" y="0"/>
                  </a:lnTo>
                  <a:lnTo>
                    <a:pt x="290219" y="4829"/>
                  </a:lnTo>
                  <a:lnTo>
                    <a:pt x="335553" y="18680"/>
                  </a:lnTo>
                  <a:lnTo>
                    <a:pt x="376584" y="40598"/>
                  </a:lnTo>
                  <a:lnTo>
                    <a:pt x="412337" y="69627"/>
                  </a:lnTo>
                  <a:lnTo>
                    <a:pt x="441839" y="104812"/>
                  </a:lnTo>
                  <a:lnTo>
                    <a:pt x="464117" y="145196"/>
                  </a:lnTo>
                  <a:lnTo>
                    <a:pt x="478198" y="189825"/>
                  </a:lnTo>
                  <a:lnTo>
                    <a:pt x="483108" y="237743"/>
                  </a:lnTo>
                  <a:lnTo>
                    <a:pt x="478198" y="285662"/>
                  </a:lnTo>
                  <a:lnTo>
                    <a:pt x="464117" y="330291"/>
                  </a:lnTo>
                  <a:lnTo>
                    <a:pt x="441839" y="370675"/>
                  </a:lnTo>
                  <a:lnTo>
                    <a:pt x="412337" y="405860"/>
                  </a:lnTo>
                  <a:lnTo>
                    <a:pt x="376584" y="434889"/>
                  </a:lnTo>
                  <a:lnTo>
                    <a:pt x="335553" y="456807"/>
                  </a:lnTo>
                  <a:lnTo>
                    <a:pt x="290219" y="470658"/>
                  </a:lnTo>
                  <a:lnTo>
                    <a:pt x="241553" y="475488"/>
                  </a:lnTo>
                  <a:lnTo>
                    <a:pt x="192888" y="470658"/>
                  </a:lnTo>
                  <a:lnTo>
                    <a:pt x="147554" y="456807"/>
                  </a:lnTo>
                  <a:lnTo>
                    <a:pt x="106523" y="434889"/>
                  </a:lnTo>
                  <a:lnTo>
                    <a:pt x="70770" y="405860"/>
                  </a:lnTo>
                  <a:lnTo>
                    <a:pt x="41268" y="370675"/>
                  </a:lnTo>
                  <a:lnTo>
                    <a:pt x="18990" y="330291"/>
                  </a:lnTo>
                  <a:lnTo>
                    <a:pt x="4909" y="285662"/>
                  </a:lnTo>
                  <a:lnTo>
                    <a:pt x="0" y="23774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9232" y="1990343"/>
              <a:ext cx="483108" cy="47701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9232" y="1990343"/>
              <a:ext cx="483234" cy="477520"/>
            </a:xfrm>
            <a:custGeom>
              <a:avLst/>
              <a:gdLst/>
              <a:ahLst/>
              <a:cxnLst/>
              <a:rect l="l" t="t" r="r" b="b"/>
              <a:pathLst>
                <a:path w="483234" h="477519">
                  <a:moveTo>
                    <a:pt x="0" y="238505"/>
                  </a:moveTo>
                  <a:lnTo>
                    <a:pt x="4909" y="190445"/>
                  </a:lnTo>
                  <a:lnTo>
                    <a:pt x="18990" y="145678"/>
                  </a:lnTo>
                  <a:lnTo>
                    <a:pt x="41268" y="105165"/>
                  </a:lnTo>
                  <a:lnTo>
                    <a:pt x="70770" y="69865"/>
                  </a:lnTo>
                  <a:lnTo>
                    <a:pt x="106523" y="40739"/>
                  </a:lnTo>
                  <a:lnTo>
                    <a:pt x="147554" y="18746"/>
                  </a:lnTo>
                  <a:lnTo>
                    <a:pt x="192888" y="4846"/>
                  </a:lnTo>
                  <a:lnTo>
                    <a:pt x="241553" y="0"/>
                  </a:lnTo>
                  <a:lnTo>
                    <a:pt x="290219" y="4846"/>
                  </a:lnTo>
                  <a:lnTo>
                    <a:pt x="335553" y="18746"/>
                  </a:lnTo>
                  <a:lnTo>
                    <a:pt x="376584" y="40739"/>
                  </a:lnTo>
                  <a:lnTo>
                    <a:pt x="412337" y="69865"/>
                  </a:lnTo>
                  <a:lnTo>
                    <a:pt x="441839" y="105165"/>
                  </a:lnTo>
                  <a:lnTo>
                    <a:pt x="464117" y="145678"/>
                  </a:lnTo>
                  <a:lnTo>
                    <a:pt x="478198" y="190445"/>
                  </a:lnTo>
                  <a:lnTo>
                    <a:pt x="483108" y="238505"/>
                  </a:lnTo>
                  <a:lnTo>
                    <a:pt x="478198" y="286566"/>
                  </a:lnTo>
                  <a:lnTo>
                    <a:pt x="464117" y="331333"/>
                  </a:lnTo>
                  <a:lnTo>
                    <a:pt x="441839" y="371846"/>
                  </a:lnTo>
                  <a:lnTo>
                    <a:pt x="412337" y="407146"/>
                  </a:lnTo>
                  <a:lnTo>
                    <a:pt x="376584" y="436272"/>
                  </a:lnTo>
                  <a:lnTo>
                    <a:pt x="335553" y="458265"/>
                  </a:lnTo>
                  <a:lnTo>
                    <a:pt x="290219" y="472165"/>
                  </a:lnTo>
                  <a:lnTo>
                    <a:pt x="241553" y="477011"/>
                  </a:lnTo>
                  <a:lnTo>
                    <a:pt x="192888" y="472165"/>
                  </a:lnTo>
                  <a:lnTo>
                    <a:pt x="147554" y="458265"/>
                  </a:lnTo>
                  <a:lnTo>
                    <a:pt x="106523" y="436272"/>
                  </a:lnTo>
                  <a:lnTo>
                    <a:pt x="70770" y="407146"/>
                  </a:lnTo>
                  <a:lnTo>
                    <a:pt x="41268" y="371846"/>
                  </a:lnTo>
                  <a:lnTo>
                    <a:pt x="18990" y="331333"/>
                  </a:lnTo>
                  <a:lnTo>
                    <a:pt x="4909" y="286566"/>
                  </a:lnTo>
                  <a:lnTo>
                    <a:pt x="0" y="238505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98515" y="1593341"/>
              <a:ext cx="1209040" cy="1694180"/>
            </a:xfrm>
            <a:custGeom>
              <a:avLst/>
              <a:gdLst/>
              <a:ahLst/>
              <a:cxnLst/>
              <a:rect l="l" t="t" r="r" b="b"/>
              <a:pathLst>
                <a:path w="1209040" h="1694179">
                  <a:moveTo>
                    <a:pt x="85471" y="92202"/>
                  </a:moveTo>
                  <a:lnTo>
                    <a:pt x="78867" y="78232"/>
                  </a:lnTo>
                  <a:lnTo>
                    <a:pt x="48387" y="13716"/>
                  </a:lnTo>
                  <a:lnTo>
                    <a:pt x="7874" y="90551"/>
                  </a:lnTo>
                  <a:lnTo>
                    <a:pt x="33743" y="91109"/>
                  </a:lnTo>
                  <a:lnTo>
                    <a:pt x="26797" y="410718"/>
                  </a:lnTo>
                  <a:lnTo>
                    <a:pt x="52705" y="411353"/>
                  </a:lnTo>
                  <a:lnTo>
                    <a:pt x="59651" y="91655"/>
                  </a:lnTo>
                  <a:lnTo>
                    <a:pt x="85471" y="92202"/>
                  </a:lnTo>
                  <a:close/>
                </a:path>
                <a:path w="1209040" h="1694179">
                  <a:moveTo>
                    <a:pt x="1193546" y="951992"/>
                  </a:moveTo>
                  <a:lnTo>
                    <a:pt x="1187069" y="939419"/>
                  </a:lnTo>
                  <a:lnTo>
                    <a:pt x="1153795" y="874776"/>
                  </a:lnTo>
                  <a:lnTo>
                    <a:pt x="1115822" y="952881"/>
                  </a:lnTo>
                  <a:lnTo>
                    <a:pt x="1141742" y="952588"/>
                  </a:lnTo>
                  <a:lnTo>
                    <a:pt x="1149692" y="1657883"/>
                  </a:lnTo>
                  <a:lnTo>
                    <a:pt x="609358" y="1275613"/>
                  </a:lnTo>
                  <a:lnTo>
                    <a:pt x="1097153" y="930249"/>
                  </a:lnTo>
                  <a:lnTo>
                    <a:pt x="1112139" y="951357"/>
                  </a:lnTo>
                  <a:lnTo>
                    <a:pt x="1138720" y="901573"/>
                  </a:lnTo>
                  <a:lnTo>
                    <a:pt x="1153033" y="874776"/>
                  </a:lnTo>
                  <a:lnTo>
                    <a:pt x="1067181" y="887984"/>
                  </a:lnTo>
                  <a:lnTo>
                    <a:pt x="1082128" y="909066"/>
                  </a:lnTo>
                  <a:lnTo>
                    <a:pt x="586930" y="1259738"/>
                  </a:lnTo>
                  <a:lnTo>
                    <a:pt x="110680" y="922794"/>
                  </a:lnTo>
                  <a:lnTo>
                    <a:pt x="115989" y="915289"/>
                  </a:lnTo>
                  <a:lnTo>
                    <a:pt x="125603" y="901700"/>
                  </a:lnTo>
                  <a:lnTo>
                    <a:pt x="39751" y="888492"/>
                  </a:lnTo>
                  <a:lnTo>
                    <a:pt x="80772" y="965073"/>
                  </a:lnTo>
                  <a:lnTo>
                    <a:pt x="95681" y="944003"/>
                  </a:lnTo>
                  <a:lnTo>
                    <a:pt x="564451" y="1275651"/>
                  </a:lnTo>
                  <a:lnTo>
                    <a:pt x="49720" y="1640154"/>
                  </a:lnTo>
                  <a:lnTo>
                    <a:pt x="51765" y="966266"/>
                  </a:lnTo>
                  <a:lnTo>
                    <a:pt x="77724" y="966343"/>
                  </a:lnTo>
                  <a:lnTo>
                    <a:pt x="71234" y="953262"/>
                  </a:lnTo>
                  <a:lnTo>
                    <a:pt x="39116" y="888492"/>
                  </a:lnTo>
                  <a:lnTo>
                    <a:pt x="0" y="966089"/>
                  </a:lnTo>
                  <a:lnTo>
                    <a:pt x="25857" y="966177"/>
                  </a:lnTo>
                  <a:lnTo>
                    <a:pt x="23749" y="1664589"/>
                  </a:lnTo>
                  <a:lnTo>
                    <a:pt x="36283" y="1664652"/>
                  </a:lnTo>
                  <a:lnTo>
                    <a:pt x="44196" y="1675765"/>
                  </a:lnTo>
                  <a:lnTo>
                    <a:pt x="586892" y="1291526"/>
                  </a:lnTo>
                  <a:lnTo>
                    <a:pt x="1155319" y="1693672"/>
                  </a:lnTo>
                  <a:lnTo>
                    <a:pt x="1162443" y="1683588"/>
                  </a:lnTo>
                  <a:lnTo>
                    <a:pt x="1175893" y="1683385"/>
                  </a:lnTo>
                  <a:lnTo>
                    <a:pt x="1167650" y="952296"/>
                  </a:lnTo>
                  <a:lnTo>
                    <a:pt x="1193546" y="951992"/>
                  </a:lnTo>
                  <a:close/>
                </a:path>
                <a:path w="1209040" h="1694179">
                  <a:moveTo>
                    <a:pt x="1208659" y="78486"/>
                  </a:moveTo>
                  <a:lnTo>
                    <a:pt x="1202055" y="64516"/>
                  </a:lnTo>
                  <a:lnTo>
                    <a:pt x="1171575" y="0"/>
                  </a:lnTo>
                  <a:lnTo>
                    <a:pt x="1131062" y="76835"/>
                  </a:lnTo>
                  <a:lnTo>
                    <a:pt x="1156931" y="77393"/>
                  </a:lnTo>
                  <a:lnTo>
                    <a:pt x="1149985" y="397002"/>
                  </a:lnTo>
                  <a:lnTo>
                    <a:pt x="1175893" y="397637"/>
                  </a:lnTo>
                  <a:lnTo>
                    <a:pt x="1182839" y="77939"/>
                  </a:lnTo>
                  <a:lnTo>
                    <a:pt x="1208659" y="78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2711" y="4294631"/>
              <a:ext cx="4495800" cy="715010"/>
            </a:xfrm>
            <a:custGeom>
              <a:avLst/>
              <a:gdLst/>
              <a:ahLst/>
              <a:cxnLst/>
              <a:rect l="l" t="t" r="r" b="b"/>
              <a:pathLst>
                <a:path w="4495800" h="715010">
                  <a:moveTo>
                    <a:pt x="4495800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4495800" y="714756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1787" y="4425696"/>
              <a:ext cx="483107" cy="4754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51787" y="4425696"/>
              <a:ext cx="483234" cy="475615"/>
            </a:xfrm>
            <a:custGeom>
              <a:avLst/>
              <a:gdLst/>
              <a:ahLst/>
              <a:cxnLst/>
              <a:rect l="l" t="t" r="r" b="b"/>
              <a:pathLst>
                <a:path w="483235" h="475614">
                  <a:moveTo>
                    <a:pt x="0" y="237743"/>
                  </a:moveTo>
                  <a:lnTo>
                    <a:pt x="4909" y="189825"/>
                  </a:lnTo>
                  <a:lnTo>
                    <a:pt x="18990" y="145196"/>
                  </a:lnTo>
                  <a:lnTo>
                    <a:pt x="41268" y="104812"/>
                  </a:lnTo>
                  <a:lnTo>
                    <a:pt x="70770" y="69627"/>
                  </a:lnTo>
                  <a:lnTo>
                    <a:pt x="106523" y="40598"/>
                  </a:lnTo>
                  <a:lnTo>
                    <a:pt x="147554" y="18680"/>
                  </a:lnTo>
                  <a:lnTo>
                    <a:pt x="192888" y="4829"/>
                  </a:lnTo>
                  <a:lnTo>
                    <a:pt x="241553" y="0"/>
                  </a:lnTo>
                  <a:lnTo>
                    <a:pt x="290219" y="4829"/>
                  </a:lnTo>
                  <a:lnTo>
                    <a:pt x="335553" y="18680"/>
                  </a:lnTo>
                  <a:lnTo>
                    <a:pt x="376584" y="40598"/>
                  </a:lnTo>
                  <a:lnTo>
                    <a:pt x="412337" y="69627"/>
                  </a:lnTo>
                  <a:lnTo>
                    <a:pt x="441839" y="104812"/>
                  </a:lnTo>
                  <a:lnTo>
                    <a:pt x="464117" y="145196"/>
                  </a:lnTo>
                  <a:lnTo>
                    <a:pt x="478198" y="189825"/>
                  </a:lnTo>
                  <a:lnTo>
                    <a:pt x="483107" y="237743"/>
                  </a:lnTo>
                  <a:lnTo>
                    <a:pt x="478198" y="285662"/>
                  </a:lnTo>
                  <a:lnTo>
                    <a:pt x="464117" y="330291"/>
                  </a:lnTo>
                  <a:lnTo>
                    <a:pt x="441839" y="370675"/>
                  </a:lnTo>
                  <a:lnTo>
                    <a:pt x="412337" y="405860"/>
                  </a:lnTo>
                  <a:lnTo>
                    <a:pt x="376584" y="434889"/>
                  </a:lnTo>
                  <a:lnTo>
                    <a:pt x="335553" y="456807"/>
                  </a:lnTo>
                  <a:lnTo>
                    <a:pt x="290219" y="470658"/>
                  </a:lnTo>
                  <a:lnTo>
                    <a:pt x="241553" y="475487"/>
                  </a:lnTo>
                  <a:lnTo>
                    <a:pt x="192888" y="470658"/>
                  </a:lnTo>
                  <a:lnTo>
                    <a:pt x="147554" y="456807"/>
                  </a:lnTo>
                  <a:lnTo>
                    <a:pt x="106523" y="434889"/>
                  </a:lnTo>
                  <a:lnTo>
                    <a:pt x="70770" y="405860"/>
                  </a:lnTo>
                  <a:lnTo>
                    <a:pt x="41268" y="370675"/>
                  </a:lnTo>
                  <a:lnTo>
                    <a:pt x="18990" y="330291"/>
                  </a:lnTo>
                  <a:lnTo>
                    <a:pt x="4909" y="285662"/>
                  </a:lnTo>
                  <a:lnTo>
                    <a:pt x="0" y="23774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93875" y="5506212"/>
              <a:ext cx="2565400" cy="492759"/>
            </a:xfrm>
            <a:custGeom>
              <a:avLst/>
              <a:gdLst/>
              <a:ahLst/>
              <a:cxnLst/>
              <a:rect l="l" t="t" r="r" b="b"/>
              <a:pathLst>
                <a:path w="2565400" h="492760">
                  <a:moveTo>
                    <a:pt x="2564892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2564892" y="492251"/>
                  </a:lnTo>
                  <a:lnTo>
                    <a:pt x="25648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659" y="5609844"/>
              <a:ext cx="289559" cy="2849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470659" y="5609844"/>
              <a:ext cx="289560" cy="285115"/>
            </a:xfrm>
            <a:custGeom>
              <a:avLst/>
              <a:gdLst/>
              <a:ahLst/>
              <a:cxnLst/>
              <a:rect l="l" t="t" r="r" b="b"/>
              <a:pathLst>
                <a:path w="289560" h="285114">
                  <a:moveTo>
                    <a:pt x="0" y="284987"/>
                  </a:moveTo>
                  <a:lnTo>
                    <a:pt x="289559" y="284987"/>
                  </a:lnTo>
                  <a:lnTo>
                    <a:pt x="289559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700" y="5599176"/>
              <a:ext cx="289560" cy="2849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71700" y="5599176"/>
              <a:ext cx="289560" cy="285115"/>
            </a:xfrm>
            <a:custGeom>
              <a:avLst/>
              <a:gdLst/>
              <a:ahLst/>
              <a:cxnLst/>
              <a:rect l="l" t="t" r="r" b="b"/>
              <a:pathLst>
                <a:path w="289560" h="285114">
                  <a:moveTo>
                    <a:pt x="0" y="284988"/>
                  </a:moveTo>
                  <a:lnTo>
                    <a:pt x="289560" y="284988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43811" y="3083052"/>
              <a:ext cx="2018030" cy="715010"/>
            </a:xfrm>
            <a:custGeom>
              <a:avLst/>
              <a:gdLst/>
              <a:ahLst/>
              <a:cxnLst/>
              <a:rect l="l" t="t" r="r" b="b"/>
              <a:pathLst>
                <a:path w="2018029" h="715010">
                  <a:moveTo>
                    <a:pt x="2017776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2017776" y="714756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111366" y="6131153"/>
            <a:ext cx="7835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Deep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4791" y="5517828"/>
            <a:ext cx="101600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760730" algn="l"/>
              </a:tabLst>
            </a:pPr>
            <a:r>
              <a:rPr dirty="0" sz="2100" spc="-50" i="1">
                <a:latin typeface="Times New Roman"/>
                <a:cs typeface="Times New Roman"/>
              </a:rPr>
              <a:t>x</a:t>
            </a:r>
            <a:r>
              <a:rPr dirty="0" baseline="-24444" sz="1875" spc="-75">
                <a:latin typeface="Times New Roman"/>
                <a:cs typeface="Times New Roman"/>
              </a:rPr>
              <a:t>1	</a:t>
            </a:r>
            <a:r>
              <a:rPr dirty="0" sz="2100" spc="20" i="1">
                <a:latin typeface="Times New Roman"/>
                <a:cs typeface="Times New Roman"/>
              </a:rPr>
              <a:t>x</a:t>
            </a:r>
            <a:r>
              <a:rPr dirty="0" baseline="-24444" sz="1875" spc="30">
                <a:latin typeface="Times New Roman"/>
                <a:cs typeface="Times New Roman"/>
              </a:rPr>
              <a:t>2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17419" y="5382564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99916" y="5600572"/>
            <a:ext cx="294640" cy="290195"/>
            <a:chOff x="3399916" y="5600572"/>
            <a:chExt cx="294640" cy="29019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03091" y="5603747"/>
              <a:ext cx="288036" cy="2834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403091" y="5603747"/>
              <a:ext cx="288290" cy="283845"/>
            </a:xfrm>
            <a:custGeom>
              <a:avLst/>
              <a:gdLst/>
              <a:ahLst/>
              <a:cxnLst/>
              <a:rect l="l" t="t" r="r" b="b"/>
              <a:pathLst>
                <a:path w="288289" h="283845">
                  <a:moveTo>
                    <a:pt x="0" y="283463"/>
                  </a:moveTo>
                  <a:lnTo>
                    <a:pt x="288036" y="283463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428479" y="5510208"/>
            <a:ext cx="32004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100" spc="40" i="1">
                <a:latin typeface="Times New Roman"/>
                <a:cs typeface="Times New Roman"/>
              </a:rPr>
              <a:t>x</a:t>
            </a:r>
            <a:r>
              <a:rPr dirty="0" baseline="-24444" sz="1875" spc="60">
                <a:latin typeface="Times New Roman"/>
                <a:cs typeface="Times New Roman"/>
              </a:rPr>
              <a:t>N</a:t>
            </a:r>
            <a:endParaRPr baseline="-24444" sz="1875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0225" y="2795777"/>
            <a:ext cx="6866255" cy="2905125"/>
            <a:chOff x="530225" y="2795777"/>
            <a:chExt cx="6866255" cy="2905125"/>
          </a:xfrm>
        </p:grpSpPr>
        <p:sp>
          <p:nvSpPr>
            <p:cNvPr id="48" name="object 48"/>
            <p:cNvSpPr/>
            <p:nvPr/>
          </p:nvSpPr>
          <p:spPr>
            <a:xfrm>
              <a:off x="5898515" y="3647693"/>
              <a:ext cx="1193800" cy="819150"/>
            </a:xfrm>
            <a:custGeom>
              <a:avLst/>
              <a:gdLst/>
              <a:ahLst/>
              <a:cxnLst/>
              <a:rect l="l" t="t" r="r" b="b"/>
              <a:pathLst>
                <a:path w="1193800" h="819150">
                  <a:moveTo>
                    <a:pt x="1193546" y="77216"/>
                  </a:moveTo>
                  <a:lnTo>
                    <a:pt x="1187069" y="64643"/>
                  </a:lnTo>
                  <a:lnTo>
                    <a:pt x="1153795" y="0"/>
                  </a:lnTo>
                  <a:lnTo>
                    <a:pt x="1115822" y="78105"/>
                  </a:lnTo>
                  <a:lnTo>
                    <a:pt x="1141742" y="77812"/>
                  </a:lnTo>
                  <a:lnTo>
                    <a:pt x="1149692" y="783107"/>
                  </a:lnTo>
                  <a:lnTo>
                    <a:pt x="609358" y="400837"/>
                  </a:lnTo>
                  <a:lnTo>
                    <a:pt x="1097153" y="55473"/>
                  </a:lnTo>
                  <a:lnTo>
                    <a:pt x="1112139" y="76581"/>
                  </a:lnTo>
                  <a:lnTo>
                    <a:pt x="1138720" y="26797"/>
                  </a:lnTo>
                  <a:lnTo>
                    <a:pt x="1153033" y="0"/>
                  </a:lnTo>
                  <a:lnTo>
                    <a:pt x="1067181" y="13208"/>
                  </a:lnTo>
                  <a:lnTo>
                    <a:pt x="1082128" y="34290"/>
                  </a:lnTo>
                  <a:lnTo>
                    <a:pt x="586930" y="384962"/>
                  </a:lnTo>
                  <a:lnTo>
                    <a:pt x="110680" y="48018"/>
                  </a:lnTo>
                  <a:lnTo>
                    <a:pt x="115989" y="40513"/>
                  </a:lnTo>
                  <a:lnTo>
                    <a:pt x="125603" y="26924"/>
                  </a:lnTo>
                  <a:lnTo>
                    <a:pt x="39751" y="13716"/>
                  </a:lnTo>
                  <a:lnTo>
                    <a:pt x="80772" y="90297"/>
                  </a:lnTo>
                  <a:lnTo>
                    <a:pt x="95681" y="69227"/>
                  </a:lnTo>
                  <a:lnTo>
                    <a:pt x="564451" y="400875"/>
                  </a:lnTo>
                  <a:lnTo>
                    <a:pt x="49720" y="765378"/>
                  </a:lnTo>
                  <a:lnTo>
                    <a:pt x="51765" y="91490"/>
                  </a:lnTo>
                  <a:lnTo>
                    <a:pt x="77724" y="91567"/>
                  </a:lnTo>
                  <a:lnTo>
                    <a:pt x="71234" y="78486"/>
                  </a:lnTo>
                  <a:lnTo>
                    <a:pt x="39116" y="13716"/>
                  </a:lnTo>
                  <a:lnTo>
                    <a:pt x="0" y="91313"/>
                  </a:lnTo>
                  <a:lnTo>
                    <a:pt x="25857" y="91401"/>
                  </a:lnTo>
                  <a:lnTo>
                    <a:pt x="23749" y="789940"/>
                  </a:lnTo>
                  <a:lnTo>
                    <a:pt x="36334" y="789940"/>
                  </a:lnTo>
                  <a:lnTo>
                    <a:pt x="44196" y="800989"/>
                  </a:lnTo>
                  <a:lnTo>
                    <a:pt x="586892" y="416750"/>
                  </a:lnTo>
                  <a:lnTo>
                    <a:pt x="1155319" y="818896"/>
                  </a:lnTo>
                  <a:lnTo>
                    <a:pt x="1162443" y="808812"/>
                  </a:lnTo>
                  <a:lnTo>
                    <a:pt x="1175893" y="808609"/>
                  </a:lnTo>
                  <a:lnTo>
                    <a:pt x="1167650" y="77520"/>
                  </a:lnTo>
                  <a:lnTo>
                    <a:pt x="1193546" y="77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7024" y="4445507"/>
              <a:ext cx="483107" cy="47701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97024" y="4445507"/>
              <a:ext cx="483234" cy="477520"/>
            </a:xfrm>
            <a:custGeom>
              <a:avLst/>
              <a:gdLst/>
              <a:ahLst/>
              <a:cxnLst/>
              <a:rect l="l" t="t" r="r" b="b"/>
              <a:pathLst>
                <a:path w="483235" h="477520">
                  <a:moveTo>
                    <a:pt x="0" y="238506"/>
                  </a:moveTo>
                  <a:lnTo>
                    <a:pt x="4909" y="190445"/>
                  </a:lnTo>
                  <a:lnTo>
                    <a:pt x="18990" y="145678"/>
                  </a:lnTo>
                  <a:lnTo>
                    <a:pt x="41268" y="105165"/>
                  </a:lnTo>
                  <a:lnTo>
                    <a:pt x="70770" y="69865"/>
                  </a:lnTo>
                  <a:lnTo>
                    <a:pt x="106523" y="40739"/>
                  </a:lnTo>
                  <a:lnTo>
                    <a:pt x="147554" y="18746"/>
                  </a:lnTo>
                  <a:lnTo>
                    <a:pt x="192888" y="4846"/>
                  </a:lnTo>
                  <a:lnTo>
                    <a:pt x="241553" y="0"/>
                  </a:lnTo>
                  <a:lnTo>
                    <a:pt x="290219" y="4846"/>
                  </a:lnTo>
                  <a:lnTo>
                    <a:pt x="335553" y="18746"/>
                  </a:lnTo>
                  <a:lnTo>
                    <a:pt x="376584" y="40739"/>
                  </a:lnTo>
                  <a:lnTo>
                    <a:pt x="412337" y="69865"/>
                  </a:lnTo>
                  <a:lnTo>
                    <a:pt x="441839" y="105165"/>
                  </a:lnTo>
                  <a:lnTo>
                    <a:pt x="464117" y="145678"/>
                  </a:lnTo>
                  <a:lnTo>
                    <a:pt x="478198" y="190445"/>
                  </a:lnTo>
                  <a:lnTo>
                    <a:pt x="483107" y="238506"/>
                  </a:lnTo>
                  <a:lnTo>
                    <a:pt x="478198" y="286566"/>
                  </a:lnTo>
                  <a:lnTo>
                    <a:pt x="464117" y="331333"/>
                  </a:lnTo>
                  <a:lnTo>
                    <a:pt x="441839" y="371846"/>
                  </a:lnTo>
                  <a:lnTo>
                    <a:pt x="412337" y="407146"/>
                  </a:lnTo>
                  <a:lnTo>
                    <a:pt x="376584" y="436272"/>
                  </a:lnTo>
                  <a:lnTo>
                    <a:pt x="335553" y="458265"/>
                  </a:lnTo>
                  <a:lnTo>
                    <a:pt x="290219" y="472165"/>
                  </a:lnTo>
                  <a:lnTo>
                    <a:pt x="241553" y="477012"/>
                  </a:lnTo>
                  <a:lnTo>
                    <a:pt x="192888" y="472165"/>
                  </a:lnTo>
                  <a:lnTo>
                    <a:pt x="147554" y="458265"/>
                  </a:lnTo>
                  <a:lnTo>
                    <a:pt x="106523" y="436272"/>
                  </a:lnTo>
                  <a:lnTo>
                    <a:pt x="70770" y="407146"/>
                  </a:lnTo>
                  <a:lnTo>
                    <a:pt x="41268" y="371846"/>
                  </a:lnTo>
                  <a:lnTo>
                    <a:pt x="18990" y="331333"/>
                  </a:lnTo>
                  <a:lnTo>
                    <a:pt x="4909" y="286566"/>
                  </a:lnTo>
                  <a:lnTo>
                    <a:pt x="0" y="238506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2132" y="4433316"/>
              <a:ext cx="484631" cy="4754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342132" y="4433316"/>
              <a:ext cx="485140" cy="475615"/>
            </a:xfrm>
            <a:custGeom>
              <a:avLst/>
              <a:gdLst/>
              <a:ahLst/>
              <a:cxnLst/>
              <a:rect l="l" t="t" r="r" b="b"/>
              <a:pathLst>
                <a:path w="485139" h="475614">
                  <a:moveTo>
                    <a:pt x="0" y="237743"/>
                  </a:moveTo>
                  <a:lnTo>
                    <a:pt x="4921" y="189825"/>
                  </a:lnTo>
                  <a:lnTo>
                    <a:pt x="19038" y="145196"/>
                  </a:lnTo>
                  <a:lnTo>
                    <a:pt x="41375" y="104812"/>
                  </a:lnTo>
                  <a:lnTo>
                    <a:pt x="70961" y="69627"/>
                  </a:lnTo>
                  <a:lnTo>
                    <a:pt x="106821" y="40598"/>
                  </a:lnTo>
                  <a:lnTo>
                    <a:pt x="147982" y="18680"/>
                  </a:lnTo>
                  <a:lnTo>
                    <a:pt x="193472" y="4829"/>
                  </a:lnTo>
                  <a:lnTo>
                    <a:pt x="242315" y="0"/>
                  </a:lnTo>
                  <a:lnTo>
                    <a:pt x="291159" y="4829"/>
                  </a:lnTo>
                  <a:lnTo>
                    <a:pt x="336649" y="18680"/>
                  </a:lnTo>
                  <a:lnTo>
                    <a:pt x="377810" y="40598"/>
                  </a:lnTo>
                  <a:lnTo>
                    <a:pt x="413670" y="69627"/>
                  </a:lnTo>
                  <a:lnTo>
                    <a:pt x="443256" y="104812"/>
                  </a:lnTo>
                  <a:lnTo>
                    <a:pt x="465593" y="145196"/>
                  </a:lnTo>
                  <a:lnTo>
                    <a:pt x="479710" y="189825"/>
                  </a:lnTo>
                  <a:lnTo>
                    <a:pt x="484631" y="237743"/>
                  </a:lnTo>
                  <a:lnTo>
                    <a:pt x="479710" y="285662"/>
                  </a:lnTo>
                  <a:lnTo>
                    <a:pt x="465593" y="330291"/>
                  </a:lnTo>
                  <a:lnTo>
                    <a:pt x="443256" y="370675"/>
                  </a:lnTo>
                  <a:lnTo>
                    <a:pt x="413670" y="405860"/>
                  </a:lnTo>
                  <a:lnTo>
                    <a:pt x="377810" y="434889"/>
                  </a:lnTo>
                  <a:lnTo>
                    <a:pt x="336649" y="456807"/>
                  </a:lnTo>
                  <a:lnTo>
                    <a:pt x="291159" y="470658"/>
                  </a:lnTo>
                  <a:lnTo>
                    <a:pt x="242315" y="475487"/>
                  </a:lnTo>
                  <a:lnTo>
                    <a:pt x="193472" y="470658"/>
                  </a:lnTo>
                  <a:lnTo>
                    <a:pt x="147982" y="456807"/>
                  </a:lnTo>
                  <a:lnTo>
                    <a:pt x="106821" y="434889"/>
                  </a:lnTo>
                  <a:lnTo>
                    <a:pt x="70961" y="405860"/>
                  </a:lnTo>
                  <a:lnTo>
                    <a:pt x="41375" y="370675"/>
                  </a:lnTo>
                  <a:lnTo>
                    <a:pt x="19038" y="330291"/>
                  </a:lnTo>
                  <a:lnTo>
                    <a:pt x="4921" y="285662"/>
                  </a:lnTo>
                  <a:lnTo>
                    <a:pt x="0" y="23774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56004" y="4892801"/>
              <a:ext cx="2048510" cy="770890"/>
            </a:xfrm>
            <a:custGeom>
              <a:avLst/>
              <a:gdLst/>
              <a:ahLst/>
              <a:cxnLst/>
              <a:rect l="l" t="t" r="r" b="b"/>
              <a:pathLst>
                <a:path w="2048510" h="770889">
                  <a:moveTo>
                    <a:pt x="2048256" y="92964"/>
                  </a:moveTo>
                  <a:lnTo>
                    <a:pt x="2041779" y="80010"/>
                  </a:lnTo>
                  <a:lnTo>
                    <a:pt x="2018360" y="33185"/>
                  </a:lnTo>
                  <a:lnTo>
                    <a:pt x="2029333" y="16764"/>
                  </a:lnTo>
                  <a:lnTo>
                    <a:pt x="2010651" y="17780"/>
                  </a:lnTo>
                  <a:lnTo>
                    <a:pt x="2009394" y="15240"/>
                  </a:lnTo>
                  <a:lnTo>
                    <a:pt x="2008047" y="17919"/>
                  </a:lnTo>
                  <a:lnTo>
                    <a:pt x="1942592" y="21463"/>
                  </a:lnTo>
                  <a:lnTo>
                    <a:pt x="1955431" y="44018"/>
                  </a:lnTo>
                  <a:lnTo>
                    <a:pt x="1383588" y="369608"/>
                  </a:lnTo>
                  <a:lnTo>
                    <a:pt x="1357706" y="354330"/>
                  </a:lnTo>
                  <a:lnTo>
                    <a:pt x="1357706" y="384340"/>
                  </a:lnTo>
                  <a:lnTo>
                    <a:pt x="1244942" y="448538"/>
                  </a:lnTo>
                  <a:lnTo>
                    <a:pt x="1215656" y="437553"/>
                  </a:lnTo>
                  <a:lnTo>
                    <a:pt x="1215656" y="465213"/>
                  </a:lnTo>
                  <a:lnTo>
                    <a:pt x="797052" y="703554"/>
                  </a:lnTo>
                  <a:lnTo>
                    <a:pt x="797052" y="308051"/>
                  </a:lnTo>
                  <a:lnTo>
                    <a:pt x="1215656" y="465213"/>
                  </a:lnTo>
                  <a:lnTo>
                    <a:pt x="1215656" y="437553"/>
                  </a:lnTo>
                  <a:lnTo>
                    <a:pt x="797052" y="280390"/>
                  </a:lnTo>
                  <a:lnTo>
                    <a:pt x="797052" y="77724"/>
                  </a:lnTo>
                  <a:lnTo>
                    <a:pt x="814578" y="77724"/>
                  </a:lnTo>
                  <a:lnTo>
                    <a:pt x="831215" y="103505"/>
                  </a:lnTo>
                  <a:lnTo>
                    <a:pt x="844435" y="81165"/>
                  </a:lnTo>
                  <a:lnTo>
                    <a:pt x="1357706" y="384340"/>
                  </a:lnTo>
                  <a:lnTo>
                    <a:pt x="1357706" y="354330"/>
                  </a:lnTo>
                  <a:lnTo>
                    <a:pt x="857605" y="58915"/>
                  </a:lnTo>
                  <a:lnTo>
                    <a:pt x="861504" y="52324"/>
                  </a:lnTo>
                  <a:lnTo>
                    <a:pt x="870839" y="36576"/>
                  </a:lnTo>
                  <a:lnTo>
                    <a:pt x="799884" y="31597"/>
                  </a:lnTo>
                  <a:lnTo>
                    <a:pt x="784098" y="0"/>
                  </a:lnTo>
                  <a:lnTo>
                    <a:pt x="771144" y="25908"/>
                  </a:lnTo>
                  <a:lnTo>
                    <a:pt x="771144" y="77724"/>
                  </a:lnTo>
                  <a:lnTo>
                    <a:pt x="771144" y="270662"/>
                  </a:lnTo>
                  <a:lnTo>
                    <a:pt x="616839" y="212737"/>
                  </a:lnTo>
                  <a:lnTo>
                    <a:pt x="736841" y="94373"/>
                  </a:lnTo>
                  <a:lnTo>
                    <a:pt x="755015" y="112776"/>
                  </a:lnTo>
                  <a:lnTo>
                    <a:pt x="766953" y="77724"/>
                  </a:lnTo>
                  <a:lnTo>
                    <a:pt x="771144" y="77724"/>
                  </a:lnTo>
                  <a:lnTo>
                    <a:pt x="771144" y="25908"/>
                  </a:lnTo>
                  <a:lnTo>
                    <a:pt x="766089" y="36017"/>
                  </a:lnTo>
                  <a:lnTo>
                    <a:pt x="700405" y="57404"/>
                  </a:lnTo>
                  <a:lnTo>
                    <a:pt x="718629" y="75895"/>
                  </a:lnTo>
                  <a:lnTo>
                    <a:pt x="590067" y="202692"/>
                  </a:lnTo>
                  <a:lnTo>
                    <a:pt x="569760" y="195072"/>
                  </a:lnTo>
                  <a:lnTo>
                    <a:pt x="569760" y="222719"/>
                  </a:lnTo>
                  <a:lnTo>
                    <a:pt x="403910" y="386295"/>
                  </a:lnTo>
                  <a:lnTo>
                    <a:pt x="115392" y="73063"/>
                  </a:lnTo>
                  <a:lnTo>
                    <a:pt x="122313" y="54711"/>
                  </a:lnTo>
                  <a:lnTo>
                    <a:pt x="569760" y="222719"/>
                  </a:lnTo>
                  <a:lnTo>
                    <a:pt x="569760" y="195072"/>
                  </a:lnTo>
                  <a:lnTo>
                    <a:pt x="131432" y="30492"/>
                  </a:lnTo>
                  <a:lnTo>
                    <a:pt x="133159" y="25908"/>
                  </a:lnTo>
                  <a:lnTo>
                    <a:pt x="140589" y="6223"/>
                  </a:lnTo>
                  <a:lnTo>
                    <a:pt x="54737" y="15176"/>
                  </a:lnTo>
                  <a:lnTo>
                    <a:pt x="38862" y="9144"/>
                  </a:lnTo>
                  <a:lnTo>
                    <a:pt x="0" y="86868"/>
                  </a:lnTo>
                  <a:lnTo>
                    <a:pt x="25908" y="86868"/>
                  </a:lnTo>
                  <a:lnTo>
                    <a:pt x="25908" y="717372"/>
                  </a:lnTo>
                  <a:lnTo>
                    <a:pt x="51816" y="717372"/>
                  </a:lnTo>
                  <a:lnTo>
                    <a:pt x="51816" y="86868"/>
                  </a:lnTo>
                  <a:lnTo>
                    <a:pt x="61328" y="86868"/>
                  </a:lnTo>
                  <a:lnTo>
                    <a:pt x="62992" y="92583"/>
                  </a:lnTo>
                  <a:lnTo>
                    <a:pt x="69202" y="86868"/>
                  </a:lnTo>
                  <a:lnTo>
                    <a:pt x="77711" y="86868"/>
                  </a:lnTo>
                  <a:lnTo>
                    <a:pt x="75031" y="81508"/>
                  </a:lnTo>
                  <a:lnTo>
                    <a:pt x="81978" y="75120"/>
                  </a:lnTo>
                  <a:lnTo>
                    <a:pt x="385432" y="404520"/>
                  </a:lnTo>
                  <a:lnTo>
                    <a:pt x="32766" y="752335"/>
                  </a:lnTo>
                  <a:lnTo>
                    <a:pt x="51054" y="770775"/>
                  </a:lnTo>
                  <a:lnTo>
                    <a:pt x="403021" y="423621"/>
                  </a:lnTo>
                  <a:lnTo>
                    <a:pt x="693674" y="739101"/>
                  </a:lnTo>
                  <a:lnTo>
                    <a:pt x="712724" y="721537"/>
                  </a:lnTo>
                  <a:lnTo>
                    <a:pt x="421500" y="405396"/>
                  </a:lnTo>
                  <a:lnTo>
                    <a:pt x="596531" y="232765"/>
                  </a:lnTo>
                  <a:lnTo>
                    <a:pt x="771144" y="298323"/>
                  </a:lnTo>
                  <a:lnTo>
                    <a:pt x="771144" y="708228"/>
                  </a:lnTo>
                  <a:lnTo>
                    <a:pt x="788835" y="708228"/>
                  </a:lnTo>
                  <a:lnTo>
                    <a:pt x="770128" y="718883"/>
                  </a:lnTo>
                  <a:lnTo>
                    <a:pt x="782828" y="741400"/>
                  </a:lnTo>
                  <a:lnTo>
                    <a:pt x="1247165" y="477050"/>
                  </a:lnTo>
                  <a:lnTo>
                    <a:pt x="2001139" y="760107"/>
                  </a:lnTo>
                  <a:lnTo>
                    <a:pt x="2010283" y="735850"/>
                  </a:lnTo>
                  <a:lnTo>
                    <a:pt x="1951329" y="713727"/>
                  </a:lnTo>
                  <a:lnTo>
                    <a:pt x="1955165" y="707199"/>
                  </a:lnTo>
                  <a:lnTo>
                    <a:pt x="1852625" y="646645"/>
                  </a:lnTo>
                  <a:lnTo>
                    <a:pt x="1852625" y="676668"/>
                  </a:lnTo>
                  <a:lnTo>
                    <a:pt x="1276451" y="460375"/>
                  </a:lnTo>
                  <a:lnTo>
                    <a:pt x="1383360" y="399503"/>
                  </a:lnTo>
                  <a:lnTo>
                    <a:pt x="1852625" y="676668"/>
                  </a:lnTo>
                  <a:lnTo>
                    <a:pt x="1852625" y="646645"/>
                  </a:lnTo>
                  <a:lnTo>
                    <a:pt x="1409255" y="384759"/>
                  </a:lnTo>
                  <a:lnTo>
                    <a:pt x="1968246" y="66509"/>
                  </a:lnTo>
                  <a:lnTo>
                    <a:pt x="1976501" y="81013"/>
                  </a:lnTo>
                  <a:lnTo>
                    <a:pt x="1970532" y="92964"/>
                  </a:lnTo>
                  <a:lnTo>
                    <a:pt x="1996440" y="92964"/>
                  </a:lnTo>
                  <a:lnTo>
                    <a:pt x="1996440" y="723468"/>
                  </a:lnTo>
                  <a:lnTo>
                    <a:pt x="2022348" y="723468"/>
                  </a:lnTo>
                  <a:lnTo>
                    <a:pt x="2022348" y="92964"/>
                  </a:lnTo>
                  <a:lnTo>
                    <a:pt x="2048256" y="9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3936" y="3176015"/>
              <a:ext cx="484631" cy="47701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773936" y="3176015"/>
              <a:ext cx="485140" cy="477520"/>
            </a:xfrm>
            <a:custGeom>
              <a:avLst/>
              <a:gdLst/>
              <a:ahLst/>
              <a:cxnLst/>
              <a:rect l="l" t="t" r="r" b="b"/>
              <a:pathLst>
                <a:path w="485139" h="477520">
                  <a:moveTo>
                    <a:pt x="0" y="238506"/>
                  </a:moveTo>
                  <a:lnTo>
                    <a:pt x="4921" y="190445"/>
                  </a:lnTo>
                  <a:lnTo>
                    <a:pt x="19038" y="145678"/>
                  </a:lnTo>
                  <a:lnTo>
                    <a:pt x="41375" y="105165"/>
                  </a:lnTo>
                  <a:lnTo>
                    <a:pt x="70961" y="69865"/>
                  </a:lnTo>
                  <a:lnTo>
                    <a:pt x="106821" y="40739"/>
                  </a:lnTo>
                  <a:lnTo>
                    <a:pt x="147982" y="18746"/>
                  </a:lnTo>
                  <a:lnTo>
                    <a:pt x="193472" y="4846"/>
                  </a:lnTo>
                  <a:lnTo>
                    <a:pt x="242315" y="0"/>
                  </a:lnTo>
                  <a:lnTo>
                    <a:pt x="291159" y="4846"/>
                  </a:lnTo>
                  <a:lnTo>
                    <a:pt x="336649" y="18746"/>
                  </a:lnTo>
                  <a:lnTo>
                    <a:pt x="377810" y="40739"/>
                  </a:lnTo>
                  <a:lnTo>
                    <a:pt x="413670" y="69865"/>
                  </a:lnTo>
                  <a:lnTo>
                    <a:pt x="443256" y="105165"/>
                  </a:lnTo>
                  <a:lnTo>
                    <a:pt x="465593" y="145678"/>
                  </a:lnTo>
                  <a:lnTo>
                    <a:pt x="479710" y="190445"/>
                  </a:lnTo>
                  <a:lnTo>
                    <a:pt x="484631" y="238506"/>
                  </a:lnTo>
                  <a:lnTo>
                    <a:pt x="479710" y="286566"/>
                  </a:lnTo>
                  <a:lnTo>
                    <a:pt x="465593" y="331333"/>
                  </a:lnTo>
                  <a:lnTo>
                    <a:pt x="443256" y="371846"/>
                  </a:lnTo>
                  <a:lnTo>
                    <a:pt x="413670" y="407146"/>
                  </a:lnTo>
                  <a:lnTo>
                    <a:pt x="377810" y="436272"/>
                  </a:lnTo>
                  <a:lnTo>
                    <a:pt x="336649" y="458265"/>
                  </a:lnTo>
                  <a:lnTo>
                    <a:pt x="291159" y="472165"/>
                  </a:lnTo>
                  <a:lnTo>
                    <a:pt x="242315" y="477012"/>
                  </a:lnTo>
                  <a:lnTo>
                    <a:pt x="193472" y="472165"/>
                  </a:lnTo>
                  <a:lnTo>
                    <a:pt x="147982" y="458265"/>
                  </a:lnTo>
                  <a:lnTo>
                    <a:pt x="106821" y="436272"/>
                  </a:lnTo>
                  <a:lnTo>
                    <a:pt x="70961" y="407146"/>
                  </a:lnTo>
                  <a:lnTo>
                    <a:pt x="41375" y="371846"/>
                  </a:lnTo>
                  <a:lnTo>
                    <a:pt x="19038" y="331333"/>
                  </a:lnTo>
                  <a:lnTo>
                    <a:pt x="4921" y="286566"/>
                  </a:lnTo>
                  <a:lnTo>
                    <a:pt x="0" y="23850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7979" y="3162300"/>
              <a:ext cx="483107" cy="47701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87979" y="3162300"/>
              <a:ext cx="483234" cy="477520"/>
            </a:xfrm>
            <a:custGeom>
              <a:avLst/>
              <a:gdLst/>
              <a:ahLst/>
              <a:cxnLst/>
              <a:rect l="l" t="t" r="r" b="b"/>
              <a:pathLst>
                <a:path w="483235" h="477520">
                  <a:moveTo>
                    <a:pt x="0" y="238505"/>
                  </a:moveTo>
                  <a:lnTo>
                    <a:pt x="4909" y="190445"/>
                  </a:lnTo>
                  <a:lnTo>
                    <a:pt x="18990" y="145678"/>
                  </a:lnTo>
                  <a:lnTo>
                    <a:pt x="41268" y="105165"/>
                  </a:lnTo>
                  <a:lnTo>
                    <a:pt x="70770" y="69865"/>
                  </a:lnTo>
                  <a:lnTo>
                    <a:pt x="106523" y="40739"/>
                  </a:lnTo>
                  <a:lnTo>
                    <a:pt x="147554" y="18746"/>
                  </a:lnTo>
                  <a:lnTo>
                    <a:pt x="192888" y="4846"/>
                  </a:lnTo>
                  <a:lnTo>
                    <a:pt x="241553" y="0"/>
                  </a:lnTo>
                  <a:lnTo>
                    <a:pt x="290219" y="4846"/>
                  </a:lnTo>
                  <a:lnTo>
                    <a:pt x="335553" y="18746"/>
                  </a:lnTo>
                  <a:lnTo>
                    <a:pt x="376584" y="40739"/>
                  </a:lnTo>
                  <a:lnTo>
                    <a:pt x="412337" y="69865"/>
                  </a:lnTo>
                  <a:lnTo>
                    <a:pt x="441839" y="105165"/>
                  </a:lnTo>
                  <a:lnTo>
                    <a:pt x="464117" y="145678"/>
                  </a:lnTo>
                  <a:lnTo>
                    <a:pt x="478198" y="190445"/>
                  </a:lnTo>
                  <a:lnTo>
                    <a:pt x="483107" y="238505"/>
                  </a:lnTo>
                  <a:lnTo>
                    <a:pt x="478198" y="286566"/>
                  </a:lnTo>
                  <a:lnTo>
                    <a:pt x="464117" y="331333"/>
                  </a:lnTo>
                  <a:lnTo>
                    <a:pt x="441839" y="371846"/>
                  </a:lnTo>
                  <a:lnTo>
                    <a:pt x="412337" y="407146"/>
                  </a:lnTo>
                  <a:lnTo>
                    <a:pt x="376584" y="436272"/>
                  </a:lnTo>
                  <a:lnTo>
                    <a:pt x="335553" y="458265"/>
                  </a:lnTo>
                  <a:lnTo>
                    <a:pt x="290219" y="472165"/>
                  </a:lnTo>
                  <a:lnTo>
                    <a:pt x="241553" y="477012"/>
                  </a:lnTo>
                  <a:lnTo>
                    <a:pt x="192888" y="472165"/>
                  </a:lnTo>
                  <a:lnTo>
                    <a:pt x="147554" y="458265"/>
                  </a:lnTo>
                  <a:lnTo>
                    <a:pt x="106523" y="436272"/>
                  </a:lnTo>
                  <a:lnTo>
                    <a:pt x="70770" y="407146"/>
                  </a:lnTo>
                  <a:lnTo>
                    <a:pt x="41268" y="371846"/>
                  </a:lnTo>
                  <a:lnTo>
                    <a:pt x="18990" y="331333"/>
                  </a:lnTo>
                  <a:lnTo>
                    <a:pt x="4909" y="286566"/>
                  </a:lnTo>
                  <a:lnTo>
                    <a:pt x="0" y="238505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583436" y="2795777"/>
              <a:ext cx="2013585" cy="1660525"/>
            </a:xfrm>
            <a:custGeom>
              <a:avLst/>
              <a:gdLst/>
              <a:ahLst/>
              <a:cxnLst/>
              <a:rect l="l" t="t" r="r" b="b"/>
              <a:pathLst>
                <a:path w="2013585" h="1660525">
                  <a:moveTo>
                    <a:pt x="485394" y="110490"/>
                  </a:moveTo>
                  <a:lnTo>
                    <a:pt x="478790" y="96520"/>
                  </a:lnTo>
                  <a:lnTo>
                    <a:pt x="448310" y="32004"/>
                  </a:lnTo>
                  <a:lnTo>
                    <a:pt x="407797" y="108839"/>
                  </a:lnTo>
                  <a:lnTo>
                    <a:pt x="433666" y="109397"/>
                  </a:lnTo>
                  <a:lnTo>
                    <a:pt x="426720" y="429006"/>
                  </a:lnTo>
                  <a:lnTo>
                    <a:pt x="452628" y="429641"/>
                  </a:lnTo>
                  <a:lnTo>
                    <a:pt x="459574" y="109943"/>
                  </a:lnTo>
                  <a:lnTo>
                    <a:pt x="485394" y="110490"/>
                  </a:lnTo>
                  <a:close/>
                </a:path>
                <a:path w="2013585" h="1660525">
                  <a:moveTo>
                    <a:pt x="1614678" y="78486"/>
                  </a:moveTo>
                  <a:lnTo>
                    <a:pt x="1608074" y="64516"/>
                  </a:lnTo>
                  <a:lnTo>
                    <a:pt x="1577594" y="0"/>
                  </a:lnTo>
                  <a:lnTo>
                    <a:pt x="1537081" y="76835"/>
                  </a:lnTo>
                  <a:lnTo>
                    <a:pt x="1562950" y="77393"/>
                  </a:lnTo>
                  <a:lnTo>
                    <a:pt x="1556004" y="397002"/>
                  </a:lnTo>
                  <a:lnTo>
                    <a:pt x="1581912" y="397637"/>
                  </a:lnTo>
                  <a:lnTo>
                    <a:pt x="1588858" y="77939"/>
                  </a:lnTo>
                  <a:lnTo>
                    <a:pt x="1614678" y="78486"/>
                  </a:lnTo>
                  <a:close/>
                </a:path>
                <a:path w="2013585" h="1660525">
                  <a:moveTo>
                    <a:pt x="2013077" y="1632458"/>
                  </a:moveTo>
                  <a:lnTo>
                    <a:pt x="1969020" y="1555381"/>
                  </a:lnTo>
                  <a:lnTo>
                    <a:pt x="1969020" y="1607553"/>
                  </a:lnTo>
                  <a:lnTo>
                    <a:pt x="1195222" y="1222540"/>
                  </a:lnTo>
                  <a:lnTo>
                    <a:pt x="1502689" y="908850"/>
                  </a:lnTo>
                  <a:lnTo>
                    <a:pt x="1521206" y="926973"/>
                  </a:lnTo>
                  <a:lnTo>
                    <a:pt x="1535861" y="881507"/>
                  </a:lnTo>
                  <a:lnTo>
                    <a:pt x="1547647" y="844969"/>
                  </a:lnTo>
                  <a:lnTo>
                    <a:pt x="1552448" y="931037"/>
                  </a:lnTo>
                  <a:lnTo>
                    <a:pt x="1574990" y="918133"/>
                  </a:lnTo>
                  <a:lnTo>
                    <a:pt x="1969020" y="1607553"/>
                  </a:lnTo>
                  <a:lnTo>
                    <a:pt x="1969020" y="1555381"/>
                  </a:lnTo>
                  <a:lnTo>
                    <a:pt x="1597444" y="905281"/>
                  </a:lnTo>
                  <a:lnTo>
                    <a:pt x="1616989" y="894080"/>
                  </a:lnTo>
                  <a:lnTo>
                    <a:pt x="1619885" y="892429"/>
                  </a:lnTo>
                  <a:lnTo>
                    <a:pt x="1547825" y="844435"/>
                  </a:lnTo>
                  <a:lnTo>
                    <a:pt x="1547876" y="844296"/>
                  </a:lnTo>
                  <a:lnTo>
                    <a:pt x="1547698" y="844359"/>
                  </a:lnTo>
                  <a:lnTo>
                    <a:pt x="1547533" y="844423"/>
                  </a:lnTo>
                  <a:lnTo>
                    <a:pt x="1547622" y="844296"/>
                  </a:lnTo>
                  <a:lnTo>
                    <a:pt x="1483194" y="844956"/>
                  </a:lnTo>
                  <a:lnTo>
                    <a:pt x="1483194" y="891781"/>
                  </a:lnTo>
                  <a:lnTo>
                    <a:pt x="1170838" y="1210411"/>
                  </a:lnTo>
                  <a:lnTo>
                    <a:pt x="1151737" y="1200912"/>
                  </a:lnTo>
                  <a:lnTo>
                    <a:pt x="1151737" y="1229893"/>
                  </a:lnTo>
                  <a:lnTo>
                    <a:pt x="761136" y="1628343"/>
                  </a:lnTo>
                  <a:lnTo>
                    <a:pt x="637616" y="1324889"/>
                  </a:lnTo>
                  <a:lnTo>
                    <a:pt x="985012" y="1146949"/>
                  </a:lnTo>
                  <a:lnTo>
                    <a:pt x="1151737" y="1229893"/>
                  </a:lnTo>
                  <a:lnTo>
                    <a:pt x="1151737" y="1200912"/>
                  </a:lnTo>
                  <a:lnTo>
                    <a:pt x="1013726" y="1132243"/>
                  </a:lnTo>
                  <a:lnTo>
                    <a:pt x="1483194" y="891781"/>
                  </a:lnTo>
                  <a:lnTo>
                    <a:pt x="1483194" y="844956"/>
                  </a:lnTo>
                  <a:lnTo>
                    <a:pt x="1460754" y="845185"/>
                  </a:lnTo>
                  <a:lnTo>
                    <a:pt x="1472552" y="868197"/>
                  </a:lnTo>
                  <a:lnTo>
                    <a:pt x="984923" y="1117917"/>
                  </a:lnTo>
                  <a:lnTo>
                    <a:pt x="956221" y="1103642"/>
                  </a:lnTo>
                  <a:lnTo>
                    <a:pt x="956221" y="1132624"/>
                  </a:lnTo>
                  <a:lnTo>
                    <a:pt x="627811" y="1300797"/>
                  </a:lnTo>
                  <a:lnTo>
                    <a:pt x="604647" y="1243888"/>
                  </a:lnTo>
                  <a:lnTo>
                    <a:pt x="604647" y="1312659"/>
                  </a:lnTo>
                  <a:lnTo>
                    <a:pt x="42722" y="1600428"/>
                  </a:lnTo>
                  <a:lnTo>
                    <a:pt x="407771" y="932434"/>
                  </a:lnTo>
                  <a:lnTo>
                    <a:pt x="426974" y="942949"/>
                  </a:lnTo>
                  <a:lnTo>
                    <a:pt x="426847" y="944626"/>
                  </a:lnTo>
                  <a:lnTo>
                    <a:pt x="428688" y="943876"/>
                  </a:lnTo>
                  <a:lnTo>
                    <a:pt x="430530" y="944880"/>
                  </a:lnTo>
                  <a:lnTo>
                    <a:pt x="430593" y="943102"/>
                  </a:lnTo>
                  <a:lnTo>
                    <a:pt x="450875" y="934847"/>
                  </a:lnTo>
                  <a:lnTo>
                    <a:pt x="604647" y="1312659"/>
                  </a:lnTo>
                  <a:lnTo>
                    <a:pt x="604647" y="1243888"/>
                  </a:lnTo>
                  <a:lnTo>
                    <a:pt x="474878" y="925068"/>
                  </a:lnTo>
                  <a:lnTo>
                    <a:pt x="481914" y="922197"/>
                  </a:lnTo>
                  <a:lnTo>
                    <a:pt x="485902" y="927481"/>
                  </a:lnTo>
                  <a:lnTo>
                    <a:pt x="490194" y="918819"/>
                  </a:lnTo>
                  <a:lnTo>
                    <a:pt x="498856" y="915289"/>
                  </a:lnTo>
                  <a:lnTo>
                    <a:pt x="496392" y="913130"/>
                  </a:lnTo>
                  <a:lnTo>
                    <a:pt x="494042" y="911072"/>
                  </a:lnTo>
                  <a:lnTo>
                    <a:pt x="497395" y="904316"/>
                  </a:lnTo>
                  <a:lnTo>
                    <a:pt x="956221" y="1132624"/>
                  </a:lnTo>
                  <a:lnTo>
                    <a:pt x="956221" y="1103642"/>
                  </a:lnTo>
                  <a:lnTo>
                    <a:pt x="508939" y="881062"/>
                  </a:lnTo>
                  <a:lnTo>
                    <a:pt x="511810" y="875284"/>
                  </a:lnTo>
                  <a:lnTo>
                    <a:pt x="520446" y="857885"/>
                  </a:lnTo>
                  <a:lnTo>
                    <a:pt x="433705" y="858012"/>
                  </a:lnTo>
                  <a:lnTo>
                    <a:pt x="433578" y="858012"/>
                  </a:lnTo>
                  <a:lnTo>
                    <a:pt x="362331" y="907542"/>
                  </a:lnTo>
                  <a:lnTo>
                    <a:pt x="385089" y="920013"/>
                  </a:lnTo>
                  <a:lnTo>
                    <a:pt x="0" y="1624330"/>
                  </a:lnTo>
                  <a:lnTo>
                    <a:pt x="10972" y="1630311"/>
                  </a:lnTo>
                  <a:lnTo>
                    <a:pt x="17272" y="1642618"/>
                  </a:lnTo>
                  <a:lnTo>
                    <a:pt x="614464" y="1336751"/>
                  </a:lnTo>
                  <a:lnTo>
                    <a:pt x="744347" y="1655826"/>
                  </a:lnTo>
                  <a:lnTo>
                    <a:pt x="756196" y="1651000"/>
                  </a:lnTo>
                  <a:lnTo>
                    <a:pt x="765937" y="1660525"/>
                  </a:lnTo>
                  <a:lnTo>
                    <a:pt x="1176121" y="1242034"/>
                  </a:lnTo>
                  <a:lnTo>
                    <a:pt x="1996059" y="1649984"/>
                  </a:lnTo>
                  <a:lnTo>
                    <a:pt x="2001481" y="1639074"/>
                  </a:lnTo>
                  <a:lnTo>
                    <a:pt x="2013077" y="1632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3400" y="4405883"/>
              <a:ext cx="484631" cy="47548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33400" y="4405883"/>
              <a:ext cx="485140" cy="475615"/>
            </a:xfrm>
            <a:custGeom>
              <a:avLst/>
              <a:gdLst/>
              <a:ahLst/>
              <a:cxnLst/>
              <a:rect l="l" t="t" r="r" b="b"/>
              <a:pathLst>
                <a:path w="485140" h="475614">
                  <a:moveTo>
                    <a:pt x="0" y="237744"/>
                  </a:moveTo>
                  <a:lnTo>
                    <a:pt x="4922" y="189825"/>
                  </a:lnTo>
                  <a:lnTo>
                    <a:pt x="19041" y="145196"/>
                  </a:lnTo>
                  <a:lnTo>
                    <a:pt x="41382" y="104812"/>
                  </a:lnTo>
                  <a:lnTo>
                    <a:pt x="70970" y="69627"/>
                  </a:lnTo>
                  <a:lnTo>
                    <a:pt x="106832" y="40598"/>
                  </a:lnTo>
                  <a:lnTo>
                    <a:pt x="147993" y="18680"/>
                  </a:lnTo>
                  <a:lnTo>
                    <a:pt x="193479" y="4829"/>
                  </a:lnTo>
                  <a:lnTo>
                    <a:pt x="242315" y="0"/>
                  </a:lnTo>
                  <a:lnTo>
                    <a:pt x="291152" y="4829"/>
                  </a:lnTo>
                  <a:lnTo>
                    <a:pt x="336638" y="18680"/>
                  </a:lnTo>
                  <a:lnTo>
                    <a:pt x="377799" y="40598"/>
                  </a:lnTo>
                  <a:lnTo>
                    <a:pt x="413661" y="69627"/>
                  </a:lnTo>
                  <a:lnTo>
                    <a:pt x="443249" y="104812"/>
                  </a:lnTo>
                  <a:lnTo>
                    <a:pt x="465590" y="145196"/>
                  </a:lnTo>
                  <a:lnTo>
                    <a:pt x="479709" y="189825"/>
                  </a:lnTo>
                  <a:lnTo>
                    <a:pt x="484631" y="237744"/>
                  </a:lnTo>
                  <a:lnTo>
                    <a:pt x="479709" y="285662"/>
                  </a:lnTo>
                  <a:lnTo>
                    <a:pt x="465590" y="330291"/>
                  </a:lnTo>
                  <a:lnTo>
                    <a:pt x="443249" y="370675"/>
                  </a:lnTo>
                  <a:lnTo>
                    <a:pt x="413661" y="405860"/>
                  </a:lnTo>
                  <a:lnTo>
                    <a:pt x="377799" y="434889"/>
                  </a:lnTo>
                  <a:lnTo>
                    <a:pt x="336638" y="456807"/>
                  </a:lnTo>
                  <a:lnTo>
                    <a:pt x="291152" y="470658"/>
                  </a:lnTo>
                  <a:lnTo>
                    <a:pt x="242315" y="475488"/>
                  </a:lnTo>
                  <a:lnTo>
                    <a:pt x="193479" y="470658"/>
                  </a:lnTo>
                  <a:lnTo>
                    <a:pt x="147993" y="456807"/>
                  </a:lnTo>
                  <a:lnTo>
                    <a:pt x="106832" y="434889"/>
                  </a:lnTo>
                  <a:lnTo>
                    <a:pt x="70970" y="405860"/>
                  </a:lnTo>
                  <a:lnTo>
                    <a:pt x="41382" y="370675"/>
                  </a:lnTo>
                  <a:lnTo>
                    <a:pt x="19041" y="330291"/>
                  </a:lnTo>
                  <a:lnTo>
                    <a:pt x="4922" y="285662"/>
                  </a:lnTo>
                  <a:lnTo>
                    <a:pt x="0" y="23774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95571" y="4450079"/>
              <a:ext cx="484631" cy="47548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95571" y="4450079"/>
              <a:ext cx="485140" cy="475615"/>
            </a:xfrm>
            <a:custGeom>
              <a:avLst/>
              <a:gdLst/>
              <a:ahLst/>
              <a:cxnLst/>
              <a:rect l="l" t="t" r="r" b="b"/>
              <a:pathLst>
                <a:path w="485139" h="475614">
                  <a:moveTo>
                    <a:pt x="0" y="237744"/>
                  </a:moveTo>
                  <a:lnTo>
                    <a:pt x="4921" y="189825"/>
                  </a:lnTo>
                  <a:lnTo>
                    <a:pt x="19038" y="145196"/>
                  </a:lnTo>
                  <a:lnTo>
                    <a:pt x="41375" y="104812"/>
                  </a:lnTo>
                  <a:lnTo>
                    <a:pt x="70961" y="69627"/>
                  </a:lnTo>
                  <a:lnTo>
                    <a:pt x="106821" y="40598"/>
                  </a:lnTo>
                  <a:lnTo>
                    <a:pt x="147982" y="18680"/>
                  </a:lnTo>
                  <a:lnTo>
                    <a:pt x="193472" y="4829"/>
                  </a:lnTo>
                  <a:lnTo>
                    <a:pt x="242315" y="0"/>
                  </a:lnTo>
                  <a:lnTo>
                    <a:pt x="291159" y="4829"/>
                  </a:lnTo>
                  <a:lnTo>
                    <a:pt x="336649" y="18680"/>
                  </a:lnTo>
                  <a:lnTo>
                    <a:pt x="377810" y="40598"/>
                  </a:lnTo>
                  <a:lnTo>
                    <a:pt x="413670" y="69627"/>
                  </a:lnTo>
                  <a:lnTo>
                    <a:pt x="443256" y="104812"/>
                  </a:lnTo>
                  <a:lnTo>
                    <a:pt x="465593" y="145196"/>
                  </a:lnTo>
                  <a:lnTo>
                    <a:pt x="479710" y="189825"/>
                  </a:lnTo>
                  <a:lnTo>
                    <a:pt x="484631" y="237744"/>
                  </a:lnTo>
                  <a:lnTo>
                    <a:pt x="479710" y="285662"/>
                  </a:lnTo>
                  <a:lnTo>
                    <a:pt x="465593" y="330291"/>
                  </a:lnTo>
                  <a:lnTo>
                    <a:pt x="443256" y="370675"/>
                  </a:lnTo>
                  <a:lnTo>
                    <a:pt x="413670" y="405860"/>
                  </a:lnTo>
                  <a:lnTo>
                    <a:pt x="377810" y="434889"/>
                  </a:lnTo>
                  <a:lnTo>
                    <a:pt x="336649" y="456807"/>
                  </a:lnTo>
                  <a:lnTo>
                    <a:pt x="291159" y="470658"/>
                  </a:lnTo>
                  <a:lnTo>
                    <a:pt x="242315" y="475488"/>
                  </a:lnTo>
                  <a:lnTo>
                    <a:pt x="193472" y="470658"/>
                  </a:lnTo>
                  <a:lnTo>
                    <a:pt x="147982" y="456807"/>
                  </a:lnTo>
                  <a:lnTo>
                    <a:pt x="106821" y="434889"/>
                  </a:lnTo>
                  <a:lnTo>
                    <a:pt x="70961" y="405860"/>
                  </a:lnTo>
                  <a:lnTo>
                    <a:pt x="41375" y="370675"/>
                  </a:lnTo>
                  <a:lnTo>
                    <a:pt x="19038" y="330291"/>
                  </a:lnTo>
                  <a:lnTo>
                    <a:pt x="4921" y="285662"/>
                  </a:lnTo>
                  <a:lnTo>
                    <a:pt x="0" y="23774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69721" y="3629659"/>
              <a:ext cx="3675379" cy="2071370"/>
            </a:xfrm>
            <a:custGeom>
              <a:avLst/>
              <a:gdLst/>
              <a:ahLst/>
              <a:cxnLst/>
              <a:rect l="l" t="t" r="r" b="b"/>
              <a:pathLst>
                <a:path w="3675379" h="2071370">
                  <a:moveTo>
                    <a:pt x="1195984" y="50038"/>
                  </a:moveTo>
                  <a:lnTo>
                    <a:pt x="1109497" y="57404"/>
                  </a:lnTo>
                  <a:lnTo>
                    <a:pt x="1122984" y="79502"/>
                  </a:lnTo>
                  <a:lnTo>
                    <a:pt x="0" y="765175"/>
                  </a:lnTo>
                  <a:lnTo>
                    <a:pt x="13512" y="787273"/>
                  </a:lnTo>
                  <a:lnTo>
                    <a:pt x="1136484" y="101574"/>
                  </a:lnTo>
                  <a:lnTo>
                    <a:pt x="1150010" y="123698"/>
                  </a:lnTo>
                  <a:lnTo>
                    <a:pt x="1181785" y="72771"/>
                  </a:lnTo>
                  <a:lnTo>
                    <a:pt x="1195984" y="50038"/>
                  </a:lnTo>
                  <a:close/>
                </a:path>
                <a:path w="3675379" h="2071370">
                  <a:moveTo>
                    <a:pt x="3497986" y="1228090"/>
                  </a:moveTo>
                  <a:lnTo>
                    <a:pt x="3497300" y="1228369"/>
                  </a:lnTo>
                  <a:lnTo>
                    <a:pt x="3497605" y="1228090"/>
                  </a:lnTo>
                  <a:lnTo>
                    <a:pt x="3432810" y="1216558"/>
                  </a:lnTo>
                  <a:lnTo>
                    <a:pt x="3432810" y="1283068"/>
                  </a:lnTo>
                  <a:lnTo>
                    <a:pt x="2779471" y="2031834"/>
                  </a:lnTo>
                  <a:lnTo>
                    <a:pt x="2075459" y="1830539"/>
                  </a:lnTo>
                  <a:lnTo>
                    <a:pt x="3428263" y="1270431"/>
                  </a:lnTo>
                  <a:lnTo>
                    <a:pt x="3429355" y="1271397"/>
                  </a:lnTo>
                  <a:lnTo>
                    <a:pt x="3432810" y="1283068"/>
                  </a:lnTo>
                  <a:lnTo>
                    <a:pt x="3432810" y="1216558"/>
                  </a:lnTo>
                  <a:lnTo>
                    <a:pt x="3412007" y="1212850"/>
                  </a:lnTo>
                  <a:lnTo>
                    <a:pt x="3414776" y="1222222"/>
                  </a:lnTo>
                  <a:lnTo>
                    <a:pt x="3409975" y="1221867"/>
                  </a:lnTo>
                  <a:lnTo>
                    <a:pt x="3416833" y="1238491"/>
                  </a:lnTo>
                  <a:lnTo>
                    <a:pt x="3262503" y="1284122"/>
                  </a:lnTo>
                  <a:lnTo>
                    <a:pt x="3262503" y="1311071"/>
                  </a:lnTo>
                  <a:lnTo>
                    <a:pt x="2035416" y="1819084"/>
                  </a:lnTo>
                  <a:lnTo>
                    <a:pt x="1785696" y="1747685"/>
                  </a:lnTo>
                  <a:lnTo>
                    <a:pt x="3262503" y="1311071"/>
                  </a:lnTo>
                  <a:lnTo>
                    <a:pt x="3262503" y="1284122"/>
                  </a:lnTo>
                  <a:lnTo>
                    <a:pt x="1739277" y="1734413"/>
                  </a:lnTo>
                  <a:lnTo>
                    <a:pt x="1692973" y="1721180"/>
                  </a:lnTo>
                  <a:lnTo>
                    <a:pt x="1692973" y="1748104"/>
                  </a:lnTo>
                  <a:lnTo>
                    <a:pt x="1262341" y="1875409"/>
                  </a:lnTo>
                  <a:lnTo>
                    <a:pt x="1226121" y="1857032"/>
                  </a:lnTo>
                  <a:lnTo>
                    <a:pt x="1226121" y="1886115"/>
                  </a:lnTo>
                  <a:lnTo>
                    <a:pt x="813625" y="2008060"/>
                  </a:lnTo>
                  <a:lnTo>
                    <a:pt x="819302" y="2002040"/>
                  </a:lnTo>
                  <a:lnTo>
                    <a:pt x="80886" y="1304683"/>
                  </a:lnTo>
                  <a:lnTo>
                    <a:pt x="1226121" y="1886115"/>
                  </a:lnTo>
                  <a:lnTo>
                    <a:pt x="1226121" y="1857032"/>
                  </a:lnTo>
                  <a:lnTo>
                    <a:pt x="132803" y="1301978"/>
                  </a:lnTo>
                  <a:lnTo>
                    <a:pt x="1692973" y="1748104"/>
                  </a:lnTo>
                  <a:lnTo>
                    <a:pt x="1692973" y="1721180"/>
                  </a:lnTo>
                  <a:lnTo>
                    <a:pt x="88836" y="1262468"/>
                  </a:lnTo>
                  <a:lnTo>
                    <a:pt x="93649" y="1252982"/>
                  </a:lnTo>
                  <a:lnTo>
                    <a:pt x="87439" y="1252956"/>
                  </a:lnTo>
                  <a:lnTo>
                    <a:pt x="92163" y="1236472"/>
                  </a:lnTo>
                  <a:lnTo>
                    <a:pt x="6756" y="1252474"/>
                  </a:lnTo>
                  <a:lnTo>
                    <a:pt x="36576" y="1334135"/>
                  </a:lnTo>
                  <a:lnTo>
                    <a:pt x="53746" y="1315948"/>
                  </a:lnTo>
                  <a:lnTo>
                    <a:pt x="58470" y="1322324"/>
                  </a:lnTo>
                  <a:lnTo>
                    <a:pt x="59563" y="1320152"/>
                  </a:lnTo>
                  <a:lnTo>
                    <a:pt x="801522" y="2020874"/>
                  </a:lnTo>
                  <a:lnTo>
                    <a:pt x="806234" y="2015883"/>
                  </a:lnTo>
                  <a:lnTo>
                    <a:pt x="812063" y="2035530"/>
                  </a:lnTo>
                  <a:lnTo>
                    <a:pt x="1259751" y="1903183"/>
                  </a:lnTo>
                  <a:lnTo>
                    <a:pt x="1566189" y="2058746"/>
                  </a:lnTo>
                  <a:lnTo>
                    <a:pt x="1578000" y="2035644"/>
                  </a:lnTo>
                  <a:lnTo>
                    <a:pt x="1295958" y="1892477"/>
                  </a:lnTo>
                  <a:lnTo>
                    <a:pt x="1739392" y="1761375"/>
                  </a:lnTo>
                  <a:lnTo>
                    <a:pt x="1996948" y="1835010"/>
                  </a:lnTo>
                  <a:lnTo>
                    <a:pt x="1571523" y="2011133"/>
                  </a:lnTo>
                  <a:lnTo>
                    <a:pt x="1581429" y="2035073"/>
                  </a:lnTo>
                  <a:lnTo>
                    <a:pt x="2036978" y="1846465"/>
                  </a:lnTo>
                  <a:lnTo>
                    <a:pt x="2768828" y="2055723"/>
                  </a:lnTo>
                  <a:lnTo>
                    <a:pt x="2782595" y="2067699"/>
                  </a:lnTo>
                  <a:lnTo>
                    <a:pt x="2788208" y="2061260"/>
                  </a:lnTo>
                  <a:lnTo>
                    <a:pt x="2822727" y="2071128"/>
                  </a:lnTo>
                  <a:lnTo>
                    <a:pt x="2829839" y="2046224"/>
                  </a:lnTo>
                  <a:lnTo>
                    <a:pt x="2807017" y="2039708"/>
                  </a:lnTo>
                  <a:lnTo>
                    <a:pt x="3456660" y="1295184"/>
                  </a:lnTo>
                  <a:lnTo>
                    <a:pt x="3476142" y="1312164"/>
                  </a:lnTo>
                  <a:lnTo>
                    <a:pt x="3487521" y="1268349"/>
                  </a:lnTo>
                  <a:lnTo>
                    <a:pt x="3497986" y="1228090"/>
                  </a:lnTo>
                  <a:close/>
                </a:path>
                <a:path w="3675379" h="2071370">
                  <a:moveTo>
                    <a:pt x="3674897" y="810768"/>
                  </a:moveTo>
                  <a:lnTo>
                    <a:pt x="3672192" y="809104"/>
                  </a:lnTo>
                  <a:lnTo>
                    <a:pt x="3671747" y="808837"/>
                  </a:lnTo>
                  <a:lnTo>
                    <a:pt x="2525763" y="102679"/>
                  </a:lnTo>
                  <a:lnTo>
                    <a:pt x="2529967" y="95885"/>
                  </a:lnTo>
                  <a:lnTo>
                    <a:pt x="2539390" y="80645"/>
                  </a:lnTo>
                  <a:lnTo>
                    <a:pt x="2452776" y="72898"/>
                  </a:lnTo>
                  <a:lnTo>
                    <a:pt x="2498483" y="146812"/>
                  </a:lnTo>
                  <a:lnTo>
                    <a:pt x="2512187" y="124663"/>
                  </a:lnTo>
                  <a:lnTo>
                    <a:pt x="3564331" y="772998"/>
                  </a:lnTo>
                  <a:lnTo>
                    <a:pt x="1858060" y="203631"/>
                  </a:lnTo>
                  <a:lnTo>
                    <a:pt x="2292121" y="48679"/>
                  </a:lnTo>
                  <a:lnTo>
                    <a:pt x="2300884" y="73152"/>
                  </a:lnTo>
                  <a:lnTo>
                    <a:pt x="2351824" y="19939"/>
                  </a:lnTo>
                  <a:lnTo>
                    <a:pt x="2360955" y="10414"/>
                  </a:lnTo>
                  <a:lnTo>
                    <a:pt x="2274722" y="0"/>
                  </a:lnTo>
                  <a:lnTo>
                    <a:pt x="2283409" y="24320"/>
                  </a:lnTo>
                  <a:lnTo>
                    <a:pt x="1818284" y="190360"/>
                  </a:lnTo>
                  <a:lnTo>
                    <a:pt x="1425651" y="59334"/>
                  </a:lnTo>
                  <a:lnTo>
                    <a:pt x="1427010" y="55245"/>
                  </a:lnTo>
                  <a:lnTo>
                    <a:pt x="1433855" y="34671"/>
                  </a:lnTo>
                  <a:lnTo>
                    <a:pt x="1347876" y="46990"/>
                  </a:lnTo>
                  <a:lnTo>
                    <a:pt x="1409344" y="108458"/>
                  </a:lnTo>
                  <a:lnTo>
                    <a:pt x="1417497" y="83883"/>
                  </a:lnTo>
                  <a:lnTo>
                    <a:pt x="1778800" y="204457"/>
                  </a:lnTo>
                  <a:lnTo>
                    <a:pt x="83172" y="809752"/>
                  </a:lnTo>
                  <a:lnTo>
                    <a:pt x="91884" y="834136"/>
                  </a:lnTo>
                  <a:lnTo>
                    <a:pt x="1818576" y="217728"/>
                  </a:lnTo>
                  <a:lnTo>
                    <a:pt x="3660851" y="832472"/>
                  </a:lnTo>
                  <a:lnTo>
                    <a:pt x="3661308" y="832739"/>
                  </a:lnTo>
                  <a:lnTo>
                    <a:pt x="3663975" y="833501"/>
                  </a:lnTo>
                  <a:lnTo>
                    <a:pt x="3667722" y="822363"/>
                  </a:lnTo>
                  <a:lnTo>
                    <a:pt x="3674897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66544" y="4056888"/>
              <a:ext cx="5329428" cy="76352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6500" y="3963924"/>
              <a:ext cx="4511040" cy="107899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25980" y="4096511"/>
              <a:ext cx="5210556" cy="64617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694177" y="4100906"/>
            <a:ext cx="40017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200" spc="-1987">
                <a:latin typeface="Calibri"/>
                <a:cs typeface="Calibri"/>
              </a:rPr>
              <a:t>…</a:t>
            </a:r>
            <a:r>
              <a:rPr dirty="0" sz="3600" spc="-188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baseline="-20833" sz="4200" spc="-82">
                <a:latin typeface="Calibri"/>
                <a:cs typeface="Calibri"/>
              </a:rPr>
              <a:t>…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hich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36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er?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41702" y="6138164"/>
            <a:ext cx="11468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Sha</a:t>
            </a:r>
            <a:r>
              <a:rPr dirty="0" sz="2800" spc="-15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 spc="-2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24583" y="1539239"/>
            <a:ext cx="3241675" cy="1292860"/>
            <a:chOff x="1624583" y="1539239"/>
            <a:chExt cx="3241675" cy="1292860"/>
          </a:xfrm>
        </p:grpSpPr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67251" y="1610880"/>
              <a:ext cx="3070869" cy="106221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24583" y="1539239"/>
              <a:ext cx="3241548" cy="12923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17547" y="1641347"/>
              <a:ext cx="2970276" cy="954024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717548" y="1641348"/>
            <a:ext cx="2970530" cy="9544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71805" marR="173990" indent="-293370">
              <a:lnSpc>
                <a:spcPct val="100000"/>
              </a:lnSpc>
              <a:spcBef>
                <a:spcPts val="17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860291" y="2713608"/>
            <a:ext cx="1466850" cy="924560"/>
            <a:chOff x="3860291" y="2713608"/>
            <a:chExt cx="1466850" cy="924560"/>
          </a:xfrm>
        </p:grpSpPr>
        <p:sp>
          <p:nvSpPr>
            <p:cNvPr id="75" name="object 75"/>
            <p:cNvSpPr/>
            <p:nvPr/>
          </p:nvSpPr>
          <p:spPr>
            <a:xfrm>
              <a:off x="3866641" y="2719958"/>
              <a:ext cx="1454150" cy="911860"/>
            </a:xfrm>
            <a:custGeom>
              <a:avLst/>
              <a:gdLst/>
              <a:ahLst/>
              <a:cxnLst/>
              <a:rect l="l" t="t" r="r" b="b"/>
              <a:pathLst>
                <a:path w="1454150" h="911860">
                  <a:moveTo>
                    <a:pt x="1028319" y="0"/>
                  </a:moveTo>
                  <a:lnTo>
                    <a:pt x="1081786" y="159385"/>
                  </a:lnTo>
                  <a:lnTo>
                    <a:pt x="265303" y="433450"/>
                  </a:lnTo>
                  <a:lnTo>
                    <a:pt x="211836" y="274065"/>
                  </a:lnTo>
                  <a:lnTo>
                    <a:pt x="0" y="699896"/>
                  </a:lnTo>
                  <a:lnTo>
                    <a:pt x="425831" y="911605"/>
                  </a:lnTo>
                  <a:lnTo>
                    <a:pt x="372237" y="752220"/>
                  </a:lnTo>
                  <a:lnTo>
                    <a:pt x="1188720" y="478281"/>
                  </a:lnTo>
                  <a:lnTo>
                    <a:pt x="1242314" y="637666"/>
                  </a:lnTo>
                  <a:lnTo>
                    <a:pt x="1454150" y="211836"/>
                  </a:lnTo>
                  <a:lnTo>
                    <a:pt x="1028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866641" y="2719958"/>
              <a:ext cx="1454150" cy="911860"/>
            </a:xfrm>
            <a:custGeom>
              <a:avLst/>
              <a:gdLst/>
              <a:ahLst/>
              <a:cxnLst/>
              <a:rect l="l" t="t" r="r" b="b"/>
              <a:pathLst>
                <a:path w="1454150" h="911860">
                  <a:moveTo>
                    <a:pt x="0" y="699896"/>
                  </a:moveTo>
                  <a:lnTo>
                    <a:pt x="211836" y="274065"/>
                  </a:lnTo>
                  <a:lnTo>
                    <a:pt x="265303" y="433450"/>
                  </a:lnTo>
                  <a:lnTo>
                    <a:pt x="1081786" y="159385"/>
                  </a:lnTo>
                  <a:lnTo>
                    <a:pt x="1028319" y="0"/>
                  </a:lnTo>
                  <a:lnTo>
                    <a:pt x="1454150" y="211836"/>
                  </a:lnTo>
                  <a:lnTo>
                    <a:pt x="1242314" y="637666"/>
                  </a:lnTo>
                  <a:lnTo>
                    <a:pt x="1188720" y="478281"/>
                  </a:lnTo>
                  <a:lnTo>
                    <a:pt x="372237" y="752220"/>
                  </a:lnTo>
                  <a:lnTo>
                    <a:pt x="425831" y="911605"/>
                  </a:lnTo>
                  <a:lnTo>
                    <a:pt x="0" y="6998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6343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/>
              <a:t>Fat</a:t>
            </a:r>
            <a:r>
              <a:rPr dirty="0" sz="4400" spc="-10"/>
              <a:t> </a:t>
            </a:r>
            <a:r>
              <a:rPr dirty="0" sz="4400"/>
              <a:t>+</a:t>
            </a:r>
            <a:r>
              <a:rPr dirty="0" sz="4400" spc="-5"/>
              <a:t> </a:t>
            </a:r>
            <a:r>
              <a:rPr dirty="0" sz="4400"/>
              <a:t>Short</a:t>
            </a:r>
            <a:r>
              <a:rPr dirty="0" sz="4400" spc="-20"/>
              <a:t> </a:t>
            </a:r>
            <a:r>
              <a:rPr dirty="0" sz="4400" spc="-100"/>
              <a:t>v.s.</a:t>
            </a:r>
            <a:r>
              <a:rPr dirty="0" sz="4400" spc="-5"/>
              <a:t> Thin</a:t>
            </a:r>
            <a:r>
              <a:rPr dirty="0" sz="4400" spc="-10"/>
              <a:t> </a:t>
            </a:r>
            <a:r>
              <a:rPr dirty="0" sz="4400"/>
              <a:t>+</a:t>
            </a:r>
            <a:r>
              <a:rPr dirty="0" sz="4400" spc="-20"/>
              <a:t> </a:t>
            </a:r>
            <a:r>
              <a:rPr dirty="0" sz="4400" spc="-90"/>
              <a:t>Tall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8405" y="6079642"/>
            <a:ext cx="763270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5">
                <a:latin typeface="Arial MT"/>
                <a:cs typeface="Arial MT"/>
              </a:rPr>
              <a:t>Seide,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Frank,</a:t>
            </a:r>
            <a:r>
              <a:rPr dirty="0" sz="1800" spc="-5">
                <a:latin typeface="Arial MT"/>
                <a:cs typeface="Arial MT"/>
              </a:rPr>
              <a:t> Gang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Yu.</a:t>
            </a:r>
            <a:r>
              <a:rPr dirty="0" sz="1800" spc="-5">
                <a:latin typeface="Arial MT"/>
                <a:cs typeface="Arial MT"/>
              </a:rPr>
              <a:t> "Conversational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Speech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Transcription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Context-Dependent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Deep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Neural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Networks."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Interspeech</a:t>
            </a:r>
            <a:r>
              <a:rPr dirty="0" sz="1800" spc="-5">
                <a:latin typeface="Arial MT"/>
                <a:cs typeface="Arial MT"/>
              </a:rPr>
              <a:t>.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2011.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646" y="1895601"/>
          <a:ext cx="7346315" cy="404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14"/>
                <a:gridCol w="1822450"/>
                <a:gridCol w="1821180"/>
                <a:gridCol w="1821814"/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r>
                        <a:rPr dirty="0" sz="2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2905" marR="203835" indent="-172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  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(%)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r>
                        <a:rPr dirty="0" sz="24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955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202565" indent="-1727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  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2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(%)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24.2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20.4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18.4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3772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22.5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17.1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4634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22.6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57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16k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22.1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BDD7ED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7696" y="1889251"/>
            <a:ext cx="7289800" cy="4048760"/>
            <a:chOff x="927696" y="1889251"/>
            <a:chExt cx="7289800" cy="4048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696" y="1901888"/>
              <a:ext cx="7289292" cy="40233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1895601"/>
              <a:ext cx="0" cy="4036060"/>
            </a:xfrm>
            <a:custGeom>
              <a:avLst/>
              <a:gdLst/>
              <a:ahLst/>
              <a:cxnLst/>
              <a:rect l="l" t="t" r="r" b="b"/>
              <a:pathLst>
                <a:path w="0" h="4036060">
                  <a:moveTo>
                    <a:pt x="0" y="0"/>
                  </a:moveTo>
                  <a:lnTo>
                    <a:pt x="0" y="40359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187952" y="4623815"/>
            <a:ext cx="710565" cy="728980"/>
            <a:chOff x="4187952" y="4623815"/>
            <a:chExt cx="710565" cy="728980"/>
          </a:xfrm>
        </p:grpSpPr>
        <p:sp>
          <p:nvSpPr>
            <p:cNvPr id="9" name="object 9"/>
            <p:cNvSpPr/>
            <p:nvPr/>
          </p:nvSpPr>
          <p:spPr>
            <a:xfrm>
              <a:off x="4194048" y="4629911"/>
              <a:ext cx="698500" cy="291465"/>
            </a:xfrm>
            <a:custGeom>
              <a:avLst/>
              <a:gdLst/>
              <a:ahLst/>
              <a:cxnLst/>
              <a:rect l="l" t="t" r="r" b="b"/>
              <a:pathLst>
                <a:path w="698500" h="291464">
                  <a:moveTo>
                    <a:pt x="552450" y="0"/>
                  </a:moveTo>
                  <a:lnTo>
                    <a:pt x="552450" y="72770"/>
                  </a:lnTo>
                  <a:lnTo>
                    <a:pt x="145541" y="72770"/>
                  </a:lnTo>
                  <a:lnTo>
                    <a:pt x="145541" y="0"/>
                  </a:lnTo>
                  <a:lnTo>
                    <a:pt x="0" y="145542"/>
                  </a:lnTo>
                  <a:lnTo>
                    <a:pt x="145541" y="291083"/>
                  </a:lnTo>
                  <a:lnTo>
                    <a:pt x="145541" y="218312"/>
                  </a:lnTo>
                  <a:lnTo>
                    <a:pt x="552450" y="218312"/>
                  </a:lnTo>
                  <a:lnTo>
                    <a:pt x="552450" y="291083"/>
                  </a:lnTo>
                  <a:lnTo>
                    <a:pt x="697991" y="145542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94048" y="4629911"/>
              <a:ext cx="698500" cy="291465"/>
            </a:xfrm>
            <a:custGeom>
              <a:avLst/>
              <a:gdLst/>
              <a:ahLst/>
              <a:cxnLst/>
              <a:rect l="l" t="t" r="r" b="b"/>
              <a:pathLst>
                <a:path w="698500" h="291464">
                  <a:moveTo>
                    <a:pt x="0" y="145542"/>
                  </a:moveTo>
                  <a:lnTo>
                    <a:pt x="145541" y="0"/>
                  </a:lnTo>
                  <a:lnTo>
                    <a:pt x="145541" y="72770"/>
                  </a:lnTo>
                  <a:lnTo>
                    <a:pt x="552450" y="72770"/>
                  </a:lnTo>
                  <a:lnTo>
                    <a:pt x="552450" y="0"/>
                  </a:lnTo>
                  <a:lnTo>
                    <a:pt x="697991" y="145542"/>
                  </a:lnTo>
                  <a:lnTo>
                    <a:pt x="552450" y="291083"/>
                  </a:lnTo>
                  <a:lnTo>
                    <a:pt x="552450" y="218312"/>
                  </a:lnTo>
                  <a:lnTo>
                    <a:pt x="145541" y="218312"/>
                  </a:lnTo>
                  <a:lnTo>
                    <a:pt x="145541" y="291083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94048" y="5055107"/>
              <a:ext cx="698500" cy="291465"/>
            </a:xfrm>
            <a:custGeom>
              <a:avLst/>
              <a:gdLst/>
              <a:ahLst/>
              <a:cxnLst/>
              <a:rect l="l" t="t" r="r" b="b"/>
              <a:pathLst>
                <a:path w="698500" h="291464">
                  <a:moveTo>
                    <a:pt x="552450" y="0"/>
                  </a:moveTo>
                  <a:lnTo>
                    <a:pt x="552450" y="72771"/>
                  </a:lnTo>
                  <a:lnTo>
                    <a:pt x="145541" y="72771"/>
                  </a:lnTo>
                  <a:lnTo>
                    <a:pt x="145541" y="0"/>
                  </a:lnTo>
                  <a:lnTo>
                    <a:pt x="0" y="145542"/>
                  </a:lnTo>
                  <a:lnTo>
                    <a:pt x="145541" y="291084"/>
                  </a:lnTo>
                  <a:lnTo>
                    <a:pt x="145541" y="218313"/>
                  </a:lnTo>
                  <a:lnTo>
                    <a:pt x="552450" y="218313"/>
                  </a:lnTo>
                  <a:lnTo>
                    <a:pt x="552450" y="291084"/>
                  </a:lnTo>
                  <a:lnTo>
                    <a:pt x="697991" y="145542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4048" y="5055107"/>
              <a:ext cx="698500" cy="291465"/>
            </a:xfrm>
            <a:custGeom>
              <a:avLst/>
              <a:gdLst/>
              <a:ahLst/>
              <a:cxnLst/>
              <a:rect l="l" t="t" r="r" b="b"/>
              <a:pathLst>
                <a:path w="698500" h="291464">
                  <a:moveTo>
                    <a:pt x="0" y="145542"/>
                  </a:moveTo>
                  <a:lnTo>
                    <a:pt x="145541" y="0"/>
                  </a:lnTo>
                  <a:lnTo>
                    <a:pt x="145541" y="72771"/>
                  </a:lnTo>
                  <a:lnTo>
                    <a:pt x="552450" y="72771"/>
                  </a:lnTo>
                  <a:lnTo>
                    <a:pt x="552450" y="0"/>
                  </a:lnTo>
                  <a:lnTo>
                    <a:pt x="697991" y="145542"/>
                  </a:lnTo>
                  <a:lnTo>
                    <a:pt x="552450" y="291084"/>
                  </a:lnTo>
                  <a:lnTo>
                    <a:pt x="552450" y="218313"/>
                  </a:lnTo>
                  <a:lnTo>
                    <a:pt x="145541" y="218313"/>
                  </a:lnTo>
                  <a:lnTo>
                    <a:pt x="145541" y="291084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15556" y="3506596"/>
            <a:ext cx="831215" cy="805180"/>
            <a:chOff x="6615556" y="3506596"/>
            <a:chExt cx="831215" cy="805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8731" y="3509771"/>
              <a:ext cx="824483" cy="7985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18731" y="3509771"/>
              <a:ext cx="824865" cy="798830"/>
            </a:xfrm>
            <a:custGeom>
              <a:avLst/>
              <a:gdLst/>
              <a:ahLst/>
              <a:cxnLst/>
              <a:rect l="l" t="t" r="r" b="b"/>
              <a:pathLst>
                <a:path w="824865" h="798829">
                  <a:moveTo>
                    <a:pt x="0" y="798576"/>
                  </a:moveTo>
                  <a:lnTo>
                    <a:pt x="824483" y="798576"/>
                  </a:lnTo>
                  <a:lnTo>
                    <a:pt x="824483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13981" y="3519296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長髮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6123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Why</a:t>
            </a:r>
            <a:r>
              <a:rPr dirty="0" sz="4400" spc="-70"/>
              <a:t> </a:t>
            </a:r>
            <a:r>
              <a:rPr dirty="0" sz="4400" spc="-5"/>
              <a:t>Deep?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707542" y="1793189"/>
            <a:ext cx="3689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→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Modularization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67664" y="2275332"/>
            <a:ext cx="1748155" cy="1125220"/>
            <a:chOff x="4867664" y="2275332"/>
            <a:chExt cx="1748155" cy="11252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664" y="2330181"/>
              <a:ext cx="1702291" cy="9403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468" y="2275332"/>
              <a:ext cx="1728215" cy="1124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7948" y="2360676"/>
              <a:ext cx="1601724" cy="8321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17947" y="2360676"/>
            <a:ext cx="1602105" cy="8324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57810" marR="205740" indent="-4572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Girls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70711" y="5468111"/>
            <a:ext cx="1769745" cy="1125220"/>
            <a:chOff x="4870711" y="5468111"/>
            <a:chExt cx="1769745" cy="11252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0711" y="5524470"/>
              <a:ext cx="1720579" cy="938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8991" y="5468111"/>
              <a:ext cx="1751075" cy="1124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0995" y="5554979"/>
              <a:ext cx="1620011" cy="8305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920996" y="5554979"/>
            <a:ext cx="1620520" cy="8305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11454" marR="202565" indent="1270">
              <a:lnSpc>
                <a:spcPct val="100000"/>
              </a:lnSpc>
              <a:spcBef>
                <a:spcPts val="2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Boys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0703" y="3339084"/>
            <a:ext cx="1766570" cy="1125220"/>
            <a:chOff x="4870703" y="3339084"/>
            <a:chExt cx="1766570" cy="112522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0703" y="3386328"/>
              <a:ext cx="1720596" cy="9479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8991" y="3339084"/>
              <a:ext cx="1748027" cy="11247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0139" y="3425952"/>
              <a:ext cx="1601723" cy="83058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120132" y="3439414"/>
            <a:ext cx="1222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Boys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6520" y="3805173"/>
            <a:ext cx="1110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7012" y="3659123"/>
            <a:ext cx="1333500" cy="138836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77012" y="3659123"/>
            <a:ext cx="1333500" cy="138874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3011" y="2369820"/>
            <a:ext cx="1447800" cy="8305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646430" marR="164465" indent="-479425">
              <a:lnSpc>
                <a:spcPct val="100000"/>
              </a:lnSpc>
              <a:spcBef>
                <a:spcPts val="24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49042" y="3419602"/>
            <a:ext cx="1460500" cy="843280"/>
            <a:chOff x="2749042" y="3419602"/>
            <a:chExt cx="1460500" cy="843280"/>
          </a:xfrm>
        </p:grpSpPr>
        <p:sp>
          <p:nvSpPr>
            <p:cNvPr id="28" name="object 28"/>
            <p:cNvSpPr/>
            <p:nvPr/>
          </p:nvSpPr>
          <p:spPr>
            <a:xfrm>
              <a:off x="2755392" y="3425952"/>
              <a:ext cx="1447800" cy="830580"/>
            </a:xfrm>
            <a:custGeom>
              <a:avLst/>
              <a:gdLst/>
              <a:ahLst/>
              <a:cxnLst/>
              <a:rect l="l" t="t" r="r" b="b"/>
              <a:pathLst>
                <a:path w="1447800" h="830579">
                  <a:moveTo>
                    <a:pt x="1447800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447800" y="83058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55392" y="3425952"/>
              <a:ext cx="1447800" cy="830580"/>
            </a:xfrm>
            <a:custGeom>
              <a:avLst/>
              <a:gdLst/>
              <a:ahLst/>
              <a:cxnLst/>
              <a:rect l="l" t="t" r="r" b="b"/>
              <a:pathLst>
                <a:path w="1447800" h="830579">
                  <a:moveTo>
                    <a:pt x="0" y="830580"/>
                  </a:moveTo>
                  <a:lnTo>
                    <a:pt x="1447800" y="83058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911220" y="3443478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0138" y="380923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52344" y="4501896"/>
            <a:ext cx="1447800" cy="830580"/>
          </a:xfrm>
          <a:custGeom>
            <a:avLst/>
            <a:gdLst/>
            <a:ahLst/>
            <a:cxnLst/>
            <a:rect l="l" t="t" r="r" b="b"/>
            <a:pathLst>
              <a:path w="1447800" h="830579">
                <a:moveTo>
                  <a:pt x="1447800" y="0"/>
                </a:moveTo>
                <a:lnTo>
                  <a:pt x="0" y="0"/>
                </a:lnTo>
                <a:lnTo>
                  <a:pt x="0" y="830579"/>
                </a:lnTo>
                <a:lnTo>
                  <a:pt x="1447800" y="830579"/>
                </a:lnTo>
                <a:lnTo>
                  <a:pt x="14478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52344" y="4501896"/>
            <a:ext cx="1447800" cy="830580"/>
          </a:xfrm>
          <a:prstGeom prst="rect">
            <a:avLst/>
          </a:prstGeom>
          <a:ln w="12192">
            <a:solidFill>
              <a:srgbClr val="AD5A2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647065" marR="163195" indent="-478790">
              <a:lnSpc>
                <a:spcPct val="100000"/>
              </a:lnSpc>
              <a:spcBef>
                <a:spcPts val="24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95017" y="2381885"/>
            <a:ext cx="6002020" cy="2612390"/>
            <a:chOff x="1795017" y="2381885"/>
            <a:chExt cx="6002020" cy="2612390"/>
          </a:xfrm>
        </p:grpSpPr>
        <p:sp>
          <p:nvSpPr>
            <p:cNvPr id="35" name="object 35"/>
            <p:cNvSpPr/>
            <p:nvPr/>
          </p:nvSpPr>
          <p:spPr>
            <a:xfrm>
              <a:off x="1795018" y="2729483"/>
              <a:ext cx="3092450" cy="2265045"/>
            </a:xfrm>
            <a:custGeom>
              <a:avLst/>
              <a:gdLst/>
              <a:ahLst/>
              <a:cxnLst/>
              <a:rect l="l" t="t" r="r" b="b"/>
              <a:pathLst>
                <a:path w="3092450" h="2265045">
                  <a:moveTo>
                    <a:pt x="968756" y="57150"/>
                  </a:moveTo>
                  <a:lnTo>
                    <a:pt x="860552" y="125222"/>
                  </a:lnTo>
                  <a:lnTo>
                    <a:pt x="893051" y="144970"/>
                  </a:lnTo>
                  <a:lnTo>
                    <a:pt x="0" y="1615313"/>
                  </a:lnTo>
                  <a:lnTo>
                    <a:pt x="16332" y="1625219"/>
                  </a:lnTo>
                  <a:lnTo>
                    <a:pt x="6477" y="1641729"/>
                  </a:lnTo>
                  <a:lnTo>
                    <a:pt x="850912" y="2146312"/>
                  </a:lnTo>
                  <a:lnTo>
                    <a:pt x="831342" y="2179066"/>
                  </a:lnTo>
                  <a:lnTo>
                    <a:pt x="958723" y="2188591"/>
                  </a:lnTo>
                  <a:lnTo>
                    <a:pt x="937971" y="2156079"/>
                  </a:lnTo>
                  <a:lnTo>
                    <a:pt x="890016" y="2080895"/>
                  </a:lnTo>
                  <a:lnTo>
                    <a:pt x="870432" y="2113648"/>
                  </a:lnTo>
                  <a:lnTo>
                    <a:pt x="54025" y="1625701"/>
                  </a:lnTo>
                  <a:lnTo>
                    <a:pt x="870305" y="1182966"/>
                  </a:lnTo>
                  <a:lnTo>
                    <a:pt x="888492" y="1216533"/>
                  </a:lnTo>
                  <a:lnTo>
                    <a:pt x="941692" y="1140460"/>
                  </a:lnTo>
                  <a:lnTo>
                    <a:pt x="961771" y="1111758"/>
                  </a:lnTo>
                  <a:lnTo>
                    <a:pt x="834009" y="1115949"/>
                  </a:lnTo>
                  <a:lnTo>
                    <a:pt x="852195" y="1149540"/>
                  </a:lnTo>
                  <a:lnTo>
                    <a:pt x="69608" y="1573936"/>
                  </a:lnTo>
                  <a:lnTo>
                    <a:pt x="925690" y="164782"/>
                  </a:lnTo>
                  <a:lnTo>
                    <a:pt x="958215" y="184531"/>
                  </a:lnTo>
                  <a:lnTo>
                    <a:pt x="962837" y="128651"/>
                  </a:lnTo>
                  <a:lnTo>
                    <a:pt x="968756" y="57150"/>
                  </a:lnTo>
                  <a:close/>
                </a:path>
                <a:path w="3092450" h="2265045">
                  <a:moveTo>
                    <a:pt x="3083306" y="2207514"/>
                  </a:moveTo>
                  <a:lnTo>
                    <a:pt x="3045206" y="2188464"/>
                  </a:lnTo>
                  <a:lnTo>
                    <a:pt x="2969006" y="2150364"/>
                  </a:lnTo>
                  <a:lnTo>
                    <a:pt x="2969006" y="2188464"/>
                  </a:lnTo>
                  <a:lnTo>
                    <a:pt x="2454656" y="2188464"/>
                  </a:lnTo>
                  <a:lnTo>
                    <a:pt x="2454656" y="2226564"/>
                  </a:lnTo>
                  <a:lnTo>
                    <a:pt x="2969006" y="2226564"/>
                  </a:lnTo>
                  <a:lnTo>
                    <a:pt x="2969006" y="2264664"/>
                  </a:lnTo>
                  <a:lnTo>
                    <a:pt x="3045206" y="2226564"/>
                  </a:lnTo>
                  <a:lnTo>
                    <a:pt x="3083306" y="2207514"/>
                  </a:lnTo>
                  <a:close/>
                </a:path>
                <a:path w="3092450" h="2265045">
                  <a:moveTo>
                    <a:pt x="3083306" y="1104138"/>
                  </a:moveTo>
                  <a:lnTo>
                    <a:pt x="3045206" y="1085088"/>
                  </a:lnTo>
                  <a:lnTo>
                    <a:pt x="2969006" y="1046988"/>
                  </a:lnTo>
                  <a:lnTo>
                    <a:pt x="2969006" y="1085088"/>
                  </a:lnTo>
                  <a:lnTo>
                    <a:pt x="2454656" y="1085088"/>
                  </a:lnTo>
                  <a:lnTo>
                    <a:pt x="2454656" y="1123188"/>
                  </a:lnTo>
                  <a:lnTo>
                    <a:pt x="2969006" y="1123188"/>
                  </a:lnTo>
                  <a:lnTo>
                    <a:pt x="2969006" y="1161288"/>
                  </a:lnTo>
                  <a:lnTo>
                    <a:pt x="3045206" y="1123188"/>
                  </a:lnTo>
                  <a:lnTo>
                    <a:pt x="3083306" y="1104138"/>
                  </a:lnTo>
                  <a:close/>
                </a:path>
                <a:path w="3092450" h="2265045">
                  <a:moveTo>
                    <a:pt x="3092450" y="57150"/>
                  </a:moveTo>
                  <a:lnTo>
                    <a:pt x="3054350" y="38100"/>
                  </a:lnTo>
                  <a:lnTo>
                    <a:pt x="2978150" y="0"/>
                  </a:lnTo>
                  <a:lnTo>
                    <a:pt x="2978150" y="38100"/>
                  </a:lnTo>
                  <a:lnTo>
                    <a:pt x="2463800" y="38100"/>
                  </a:lnTo>
                  <a:lnTo>
                    <a:pt x="2463800" y="76200"/>
                  </a:lnTo>
                  <a:lnTo>
                    <a:pt x="2978150" y="76200"/>
                  </a:lnTo>
                  <a:lnTo>
                    <a:pt x="2978150" y="114300"/>
                  </a:lnTo>
                  <a:lnTo>
                    <a:pt x="3054350" y="76200"/>
                  </a:lnTo>
                  <a:lnTo>
                    <a:pt x="30924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24827" y="2385060"/>
              <a:ext cx="826007" cy="8001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24827" y="2385060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7727" y="2522220"/>
              <a:ext cx="826007" cy="8001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967727" y="2522220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848220" y="2754833"/>
            <a:ext cx="723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90">
                <a:latin typeface="SimSun"/>
                <a:cs typeface="SimSun"/>
              </a:rPr>
              <a:t>女</a:t>
            </a:r>
            <a:r>
              <a:rPr dirty="0" baseline="-25462" sz="3600">
                <a:latin typeface="SimSun"/>
                <a:cs typeface="SimSun"/>
              </a:rPr>
              <a:t>女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04405" y="2668397"/>
            <a:ext cx="832485" cy="806450"/>
            <a:chOff x="7304405" y="2668397"/>
            <a:chExt cx="832485" cy="806450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07580" y="2671572"/>
              <a:ext cx="826007" cy="800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307580" y="2671572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695820" y="2395473"/>
            <a:ext cx="1369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</a:t>
            </a:r>
            <a:r>
              <a:rPr dirty="0" sz="2400" spc="-2105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長</a:t>
            </a:r>
            <a:r>
              <a:rPr dirty="0" baseline="-25462" sz="3600" spc="-3187">
                <a:latin typeface="SimSun"/>
                <a:cs typeface="SimSun"/>
              </a:rPr>
              <a:t>髮</a:t>
            </a:r>
            <a:r>
              <a:rPr dirty="0" baseline="-52083" sz="3600">
                <a:latin typeface="SimSun"/>
                <a:cs typeface="SimSun"/>
              </a:rPr>
              <a:t>長髮</a:t>
            </a:r>
            <a:endParaRPr baseline="-52083" sz="3600">
              <a:latin typeface="SimSun"/>
              <a:cs typeface="SimSu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45781" y="2782697"/>
            <a:ext cx="832485" cy="806450"/>
            <a:chOff x="7645781" y="2782697"/>
            <a:chExt cx="832485" cy="806450"/>
          </a:xfrm>
        </p:grpSpPr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8956" y="2785872"/>
              <a:ext cx="826007" cy="8001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648956" y="2785872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744714" y="2795778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長髮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30972" y="3040837"/>
            <a:ext cx="7219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80">
                <a:latin typeface="SimSun"/>
                <a:cs typeface="SimSun"/>
              </a:rPr>
              <a:t>女</a:t>
            </a:r>
            <a:r>
              <a:rPr dirty="0" baseline="-20833" sz="3600">
                <a:latin typeface="SimSun"/>
                <a:cs typeface="SimSun"/>
              </a:rPr>
              <a:t>女</a:t>
            </a:r>
            <a:endParaRPr baseline="-20833" sz="3600">
              <a:latin typeface="SimSun"/>
              <a:cs typeface="SimSu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853940" y="4402835"/>
            <a:ext cx="1758950" cy="1125220"/>
            <a:chOff x="4853940" y="4402835"/>
            <a:chExt cx="1758950" cy="1125220"/>
          </a:xfrm>
        </p:grpSpPr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53940" y="4450079"/>
              <a:ext cx="1722119" cy="94792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2228" y="4402835"/>
              <a:ext cx="1740407" cy="1124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13376" y="4489703"/>
              <a:ext cx="1603248" cy="83058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102733" y="4503546"/>
            <a:ext cx="12255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Girls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21653" y="4483480"/>
            <a:ext cx="832485" cy="806450"/>
            <a:chOff x="6621653" y="4483480"/>
            <a:chExt cx="832485" cy="806450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24828" y="4486655"/>
              <a:ext cx="826007" cy="8001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624828" y="448665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6873620" y="485673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21653" y="5533516"/>
            <a:ext cx="1154430" cy="919480"/>
            <a:chOff x="6621653" y="5533516"/>
            <a:chExt cx="1154430" cy="91948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24828" y="5536691"/>
              <a:ext cx="826007" cy="8000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24828" y="5536691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099"/>
                  </a:moveTo>
                  <a:lnTo>
                    <a:pt x="826007" y="800099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46392" y="5650991"/>
              <a:ext cx="826007" cy="79857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946392" y="5650991"/>
              <a:ext cx="826135" cy="798830"/>
            </a:xfrm>
            <a:custGeom>
              <a:avLst/>
              <a:gdLst/>
              <a:ahLst/>
              <a:cxnLst/>
              <a:rect l="l" t="t" r="r" b="b"/>
              <a:pathLst>
                <a:path w="826134" h="798829">
                  <a:moveTo>
                    <a:pt x="0" y="798575"/>
                  </a:moveTo>
                  <a:lnTo>
                    <a:pt x="826007" y="798575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798575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848220" y="5906820"/>
            <a:ext cx="702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latin typeface="SimSun"/>
                <a:cs typeface="SimSun"/>
              </a:rPr>
              <a:t>男</a:t>
            </a:r>
            <a:r>
              <a:rPr dirty="0" baseline="-20833" sz="3600">
                <a:latin typeface="SimSun"/>
                <a:cs typeface="SimSun"/>
              </a:rPr>
              <a:t>男</a:t>
            </a:r>
            <a:endParaRPr baseline="-20833" sz="3600">
              <a:latin typeface="SimSun"/>
              <a:cs typeface="SimSu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12025" y="5791072"/>
            <a:ext cx="832485" cy="806450"/>
            <a:chOff x="7312025" y="5791072"/>
            <a:chExt cx="832485" cy="806450"/>
          </a:xfrm>
        </p:grpSpPr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15200" y="5794247"/>
              <a:ext cx="826007" cy="8001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15200" y="5794247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099"/>
                  </a:moveTo>
                  <a:lnTo>
                    <a:pt x="826007" y="800099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6695820" y="5547156"/>
            <a:ext cx="1376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0833" sz="3600">
                <a:latin typeface="SimSun"/>
                <a:cs typeface="SimSun"/>
              </a:rPr>
              <a:t>短</a:t>
            </a:r>
            <a:r>
              <a:rPr dirty="0" baseline="-20833" sz="3600" spc="-2857">
                <a:latin typeface="SimSun"/>
                <a:cs typeface="SimSun"/>
              </a:rPr>
              <a:t>髮</a:t>
            </a:r>
            <a:r>
              <a:rPr dirty="0" baseline="-47453" sz="3600">
                <a:latin typeface="SimSun"/>
                <a:cs typeface="SimSun"/>
              </a:rPr>
              <a:t>短髮</a:t>
            </a:r>
            <a:endParaRPr baseline="-47453" sz="3600">
              <a:latin typeface="SimSun"/>
              <a:cs typeface="SimSu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650353" y="5932804"/>
            <a:ext cx="831215" cy="806450"/>
            <a:chOff x="7650353" y="5932804"/>
            <a:chExt cx="831215" cy="806450"/>
          </a:xfrm>
        </p:grpSpPr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53528" y="5935979"/>
              <a:ext cx="824483" cy="800099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653528" y="5935979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5" h="800100">
                  <a:moveTo>
                    <a:pt x="0" y="800100"/>
                  </a:moveTo>
                  <a:lnTo>
                    <a:pt x="824483" y="800100"/>
                  </a:lnTo>
                  <a:lnTo>
                    <a:pt x="824483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7748778" y="594705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短髮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37957" y="6164072"/>
            <a:ext cx="7194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60">
                <a:latin typeface="SimSun"/>
                <a:cs typeface="SimSun"/>
              </a:rPr>
              <a:t>男</a:t>
            </a:r>
            <a:r>
              <a:rPr dirty="0" baseline="-25462" sz="3600">
                <a:latin typeface="SimSun"/>
                <a:cs typeface="SimSun"/>
              </a:rPr>
              <a:t>男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943217" y="4620640"/>
            <a:ext cx="832485" cy="806450"/>
            <a:chOff x="6943217" y="4620640"/>
            <a:chExt cx="832485" cy="806450"/>
          </a:xfrm>
        </p:grpSpPr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46392" y="4623815"/>
              <a:ext cx="826007" cy="8001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946392" y="462381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6695820" y="4496765"/>
            <a:ext cx="1008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短髮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286117" y="4789804"/>
            <a:ext cx="832485" cy="806450"/>
            <a:chOff x="7286117" y="4789804"/>
            <a:chExt cx="832485" cy="806450"/>
          </a:xfrm>
        </p:grpSpPr>
        <p:pic>
          <p:nvPicPr>
            <p:cNvPr id="79" name="object 7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89292" y="4792979"/>
              <a:ext cx="826007" cy="8001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289292" y="4792979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7170166" y="4994909"/>
            <a:ext cx="723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95">
                <a:latin typeface="SimSun"/>
                <a:cs typeface="SimSun"/>
              </a:rPr>
              <a:t>女</a:t>
            </a:r>
            <a:r>
              <a:rPr dirty="0" baseline="-31250" sz="3600">
                <a:latin typeface="SimSun"/>
                <a:cs typeface="SimSun"/>
              </a:rPr>
              <a:t>女</a:t>
            </a:r>
            <a:endParaRPr baseline="-31250" sz="3600">
              <a:latin typeface="SimSun"/>
              <a:cs typeface="SimSun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73213" y="4933060"/>
            <a:ext cx="832485" cy="806450"/>
            <a:chOff x="7673213" y="4933060"/>
            <a:chExt cx="832485" cy="806450"/>
          </a:xfrm>
        </p:grpSpPr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76388" y="4936235"/>
              <a:ext cx="826007" cy="8001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676388" y="493623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7360284" y="4804029"/>
            <a:ext cx="1073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1760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短髮</a:t>
            </a:r>
            <a:endParaRPr baseline="-25462" sz="3600">
              <a:latin typeface="SimSun"/>
              <a:cs typeface="SimSu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924545" y="530605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52344" y="5554979"/>
            <a:ext cx="1447800" cy="83058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647065" marR="163195" indent="-478790">
              <a:lnSpc>
                <a:spcPct val="100000"/>
              </a:lnSpc>
              <a:spcBef>
                <a:spcPts val="244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794764" y="3797808"/>
            <a:ext cx="7154545" cy="2239010"/>
            <a:chOff x="1794764" y="3797808"/>
            <a:chExt cx="7154545" cy="2239010"/>
          </a:xfrm>
        </p:grpSpPr>
        <p:sp>
          <p:nvSpPr>
            <p:cNvPr id="89" name="object 89"/>
            <p:cNvSpPr/>
            <p:nvPr/>
          </p:nvSpPr>
          <p:spPr>
            <a:xfrm>
              <a:off x="1794764" y="4345177"/>
              <a:ext cx="3093085" cy="1691639"/>
            </a:xfrm>
            <a:custGeom>
              <a:avLst/>
              <a:gdLst/>
              <a:ahLst/>
              <a:cxnLst/>
              <a:rect l="l" t="t" r="r" b="b"/>
              <a:pathLst>
                <a:path w="3093085" h="1691639">
                  <a:moveTo>
                    <a:pt x="958977" y="1626247"/>
                  </a:moveTo>
                  <a:lnTo>
                    <a:pt x="954341" y="1553565"/>
                  </a:lnTo>
                  <a:lnTo>
                    <a:pt x="950849" y="1498727"/>
                  </a:lnTo>
                  <a:lnTo>
                    <a:pt x="917892" y="1517929"/>
                  </a:lnTo>
                  <a:lnTo>
                    <a:pt x="33020" y="0"/>
                  </a:lnTo>
                  <a:lnTo>
                    <a:pt x="0" y="19304"/>
                  </a:lnTo>
                  <a:lnTo>
                    <a:pt x="884986" y="1537106"/>
                  </a:lnTo>
                  <a:lnTo>
                    <a:pt x="852043" y="1556296"/>
                  </a:lnTo>
                  <a:lnTo>
                    <a:pt x="958977" y="1626247"/>
                  </a:lnTo>
                  <a:close/>
                </a:path>
                <a:path w="3093085" h="1691639">
                  <a:moveTo>
                    <a:pt x="3092704" y="1634236"/>
                  </a:moveTo>
                  <a:lnTo>
                    <a:pt x="3054604" y="1615186"/>
                  </a:lnTo>
                  <a:lnTo>
                    <a:pt x="2978404" y="1577086"/>
                  </a:lnTo>
                  <a:lnTo>
                    <a:pt x="2978404" y="1615186"/>
                  </a:lnTo>
                  <a:lnTo>
                    <a:pt x="2464054" y="1615186"/>
                  </a:lnTo>
                  <a:lnTo>
                    <a:pt x="2464054" y="1653286"/>
                  </a:lnTo>
                  <a:lnTo>
                    <a:pt x="2978404" y="1653286"/>
                  </a:lnTo>
                  <a:lnTo>
                    <a:pt x="2978404" y="1691386"/>
                  </a:lnTo>
                  <a:lnTo>
                    <a:pt x="3054604" y="1653286"/>
                  </a:lnTo>
                  <a:lnTo>
                    <a:pt x="3092704" y="163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60592" y="3860292"/>
              <a:ext cx="2677667" cy="64008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46876" y="3797808"/>
              <a:ext cx="2702052" cy="86563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20028" y="3899916"/>
              <a:ext cx="2558796" cy="522731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6483096" y="3910965"/>
            <a:ext cx="2232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225">
                <a:solidFill>
                  <a:srgbClr val="FFFFFF"/>
                </a:solidFill>
                <a:latin typeface="Calibri"/>
                <a:cs typeface="Calibri"/>
              </a:rPr>
              <a:t>Litt</a:t>
            </a:r>
            <a:r>
              <a:rPr dirty="0" baseline="15046" sz="3600" spc="-2370">
                <a:latin typeface="SimSun"/>
                <a:cs typeface="SimSun"/>
              </a:rPr>
              <a:t>男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572255" y="3797808"/>
            <a:ext cx="1567180" cy="866140"/>
            <a:chOff x="3572255" y="3797808"/>
            <a:chExt cx="1567180" cy="866140"/>
          </a:xfrm>
        </p:grpSpPr>
        <p:pic>
          <p:nvPicPr>
            <p:cNvPr id="95" name="object 9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72255" y="3860292"/>
              <a:ext cx="1566672" cy="64008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01795" y="3797808"/>
              <a:ext cx="1306068" cy="86563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31691" y="3899916"/>
              <a:ext cx="1447800" cy="522731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3963161" y="3910965"/>
            <a:ext cx="785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eak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33781"/>
            <a:ext cx="26117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Why</a:t>
            </a:r>
            <a:r>
              <a:rPr dirty="0" sz="4400" spc="-65"/>
              <a:t> </a:t>
            </a:r>
            <a:r>
              <a:rPr dirty="0" sz="4400" spc="-5"/>
              <a:t>Deep?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689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→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Modularization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3384803"/>
            <a:ext cx="1123188" cy="1388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60" y="3384803"/>
            <a:ext cx="1123315" cy="1388745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4688" y="3286505"/>
            <a:ext cx="2216785" cy="2372360"/>
            <a:chOff x="1244688" y="3286505"/>
            <a:chExt cx="2216785" cy="2372360"/>
          </a:xfrm>
        </p:grpSpPr>
        <p:sp>
          <p:nvSpPr>
            <p:cNvPr id="7" name="object 7"/>
            <p:cNvSpPr/>
            <p:nvPr/>
          </p:nvSpPr>
          <p:spPr>
            <a:xfrm>
              <a:off x="1244689" y="3286505"/>
              <a:ext cx="576580" cy="1746250"/>
            </a:xfrm>
            <a:custGeom>
              <a:avLst/>
              <a:gdLst/>
              <a:ahLst/>
              <a:cxnLst/>
              <a:rect l="l" t="t" r="r" b="b"/>
              <a:pathLst>
                <a:path w="576580" h="1746250">
                  <a:moveTo>
                    <a:pt x="575983" y="0"/>
                  </a:moveTo>
                  <a:lnTo>
                    <a:pt x="463461" y="60452"/>
                  </a:lnTo>
                  <a:lnTo>
                    <a:pt x="494499" y="82384"/>
                  </a:lnTo>
                  <a:lnTo>
                    <a:pt x="850" y="782066"/>
                  </a:lnTo>
                  <a:lnTo>
                    <a:pt x="17157" y="793559"/>
                  </a:lnTo>
                  <a:lnTo>
                    <a:pt x="0" y="803656"/>
                  </a:lnTo>
                  <a:lnTo>
                    <a:pt x="501688" y="1657324"/>
                  </a:lnTo>
                  <a:lnTo>
                    <a:pt x="468795" y="1676654"/>
                  </a:lnTo>
                  <a:lnTo>
                    <a:pt x="575983" y="1746250"/>
                  </a:lnTo>
                  <a:lnTo>
                    <a:pt x="571068" y="1673733"/>
                  </a:lnTo>
                  <a:lnTo>
                    <a:pt x="567347" y="1618742"/>
                  </a:lnTo>
                  <a:lnTo>
                    <a:pt x="534568" y="1638007"/>
                  </a:lnTo>
                  <a:lnTo>
                    <a:pt x="38760" y="794512"/>
                  </a:lnTo>
                  <a:lnTo>
                    <a:pt x="525614" y="104355"/>
                  </a:lnTo>
                  <a:lnTo>
                    <a:pt x="556806" y="126365"/>
                  </a:lnTo>
                  <a:lnTo>
                    <a:pt x="565835" y="66802"/>
                  </a:lnTo>
                  <a:lnTo>
                    <a:pt x="575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744" y="4576572"/>
              <a:ext cx="1699259" cy="9479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4533900"/>
              <a:ext cx="1479803" cy="11247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180" y="4616195"/>
              <a:ext cx="1580388" cy="8305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21179" y="4616196"/>
            <a:ext cx="1580515" cy="8305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94335" marR="320040" indent="-68580">
              <a:lnSpc>
                <a:spcPct val="100000"/>
              </a:lnSpc>
              <a:spcBef>
                <a:spcPts val="24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68779" y="2831592"/>
            <a:ext cx="1929764" cy="948055"/>
            <a:chOff x="1668779" y="2831592"/>
            <a:chExt cx="1929764" cy="9480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1743" y="2831592"/>
              <a:ext cx="1744980" cy="9479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8779" y="2971800"/>
              <a:ext cx="1929383" cy="7589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179" y="2871216"/>
              <a:ext cx="1626108" cy="8305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21179" y="2871216"/>
            <a:ext cx="1626235" cy="83058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67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Boy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Girl?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6916" y="5642864"/>
            <a:ext cx="21513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Classifiers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2543" y="2400300"/>
            <a:ext cx="826007" cy="8001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162543" y="2400300"/>
            <a:ext cx="826135" cy="7772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60350" marR="99695" indent="-152400">
              <a:lnSpc>
                <a:spcPts val="2830"/>
              </a:lnSpc>
              <a:spcBef>
                <a:spcPts val="315"/>
              </a:spcBef>
            </a:pPr>
            <a:r>
              <a:rPr dirty="0" sz="2400">
                <a:latin typeface="SimSun"/>
                <a:cs typeface="SimSun"/>
              </a:rPr>
              <a:t>長髮 </a:t>
            </a:r>
            <a:r>
              <a:rPr dirty="0" sz="2400">
                <a:latin typeface="SimSun"/>
                <a:cs typeface="SimSun"/>
              </a:rPr>
              <a:t>男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99077" y="2482469"/>
            <a:ext cx="1174115" cy="943610"/>
            <a:chOff x="4299077" y="2482469"/>
            <a:chExt cx="1174115" cy="94361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2252" y="2485644"/>
              <a:ext cx="826008" cy="800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02252" y="2485644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5152" y="2622804"/>
              <a:ext cx="824484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5152" y="2622804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4" h="800100">
                  <a:moveTo>
                    <a:pt x="0" y="800100"/>
                  </a:moveTo>
                  <a:lnTo>
                    <a:pt x="824484" y="800100"/>
                  </a:lnTo>
                  <a:lnTo>
                    <a:pt x="824484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72355" y="2496058"/>
            <a:ext cx="1028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</a:t>
            </a:r>
            <a:r>
              <a:rPr dirty="0" sz="2400" spc="-2110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長髮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81828" y="2768980"/>
            <a:ext cx="1172210" cy="920750"/>
            <a:chOff x="4981828" y="2768980"/>
            <a:chExt cx="1172210" cy="92075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5003" y="2772155"/>
              <a:ext cx="826008" cy="8001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85003" y="277215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6379" y="2886455"/>
              <a:ext cx="824484" cy="800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26379" y="2886455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4" h="800100">
                  <a:moveTo>
                    <a:pt x="0" y="800100"/>
                  </a:moveTo>
                  <a:lnTo>
                    <a:pt x="824484" y="800100"/>
                  </a:lnTo>
                  <a:lnTo>
                    <a:pt x="824484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055361" y="2782061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</a:t>
            </a:r>
            <a:r>
              <a:rPr dirty="0" sz="2400" spc="-2120">
                <a:latin typeface="SimSun"/>
                <a:cs typeface="SimSun"/>
              </a:rPr>
              <a:t>髮</a:t>
            </a:r>
            <a:r>
              <a:rPr dirty="0" baseline="-20833" sz="3600">
                <a:latin typeface="SimSun"/>
                <a:cs typeface="SimSun"/>
              </a:rPr>
              <a:t>長髮</a:t>
            </a:r>
            <a:endParaRPr baseline="-20833" sz="360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48328" y="2797936"/>
            <a:ext cx="832485" cy="806450"/>
            <a:chOff x="3648328" y="2797936"/>
            <a:chExt cx="832485" cy="80645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1503" y="2801111"/>
              <a:ext cx="826008" cy="8001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651503" y="2801111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99661" y="317068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80148" y="3037204"/>
            <a:ext cx="832485" cy="806450"/>
            <a:chOff x="6780148" y="3037204"/>
            <a:chExt cx="832485" cy="80645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3323" y="3040379"/>
              <a:ext cx="826007" cy="8001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783323" y="3040379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032117" y="341083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男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101713" y="3151504"/>
            <a:ext cx="832485" cy="806450"/>
            <a:chOff x="7101713" y="3151504"/>
            <a:chExt cx="832485" cy="80645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4888" y="3154679"/>
              <a:ext cx="826007" cy="800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04888" y="3154679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854317" y="3050794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0833" sz="3600">
                <a:latin typeface="SimSun"/>
                <a:cs typeface="SimSun"/>
              </a:rPr>
              <a:t>短髮</a:t>
            </a:r>
            <a:endParaRPr baseline="-20833" sz="360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470520" y="3294760"/>
            <a:ext cx="832485" cy="806450"/>
            <a:chOff x="7470520" y="3294760"/>
            <a:chExt cx="832485" cy="80645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3695" y="3297935"/>
              <a:ext cx="826007" cy="8001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73695" y="329793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328281" y="3524757"/>
            <a:ext cx="749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495">
                <a:latin typeface="SimSun"/>
                <a:cs typeface="SimSun"/>
              </a:rPr>
              <a:t>男</a:t>
            </a:r>
            <a:r>
              <a:rPr dirty="0" baseline="-26620" sz="3600">
                <a:latin typeface="SimSun"/>
                <a:cs typeface="SimSun"/>
              </a:rPr>
              <a:t>男</a:t>
            </a:r>
            <a:endParaRPr baseline="-26620" sz="3600">
              <a:latin typeface="SimSun"/>
              <a:cs typeface="SimSu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07452" y="3438144"/>
            <a:ext cx="832485" cy="806450"/>
            <a:chOff x="7807452" y="3438144"/>
            <a:chExt cx="832485" cy="80645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0500" y="3441192"/>
              <a:ext cx="826007" cy="8000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810500" y="3441192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099"/>
                  </a:moveTo>
                  <a:lnTo>
                    <a:pt x="826007" y="800099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544054" y="3308045"/>
            <a:ext cx="102361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短</a:t>
            </a:r>
            <a:r>
              <a:rPr dirty="0" sz="2400" spc="-2145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短髮</a:t>
            </a:r>
            <a:endParaRPr baseline="-25462" sz="3600">
              <a:latin typeface="SimSun"/>
              <a:cs typeface="SimSu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59673" y="381076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男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69892" y="2935097"/>
            <a:ext cx="832485" cy="806450"/>
            <a:chOff x="3969892" y="2935097"/>
            <a:chExt cx="832485" cy="806450"/>
          </a:xfrm>
        </p:grpSpPr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3067" y="2938272"/>
              <a:ext cx="826008" cy="8001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973067" y="2938272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3721861" y="2810713"/>
            <a:ext cx="1184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</a:t>
            </a:r>
            <a:r>
              <a:rPr dirty="0" baseline="-25462" sz="3600" spc="-1522">
                <a:latin typeface="SimSun"/>
                <a:cs typeface="SimSun"/>
              </a:rPr>
              <a:t>髮</a:t>
            </a:r>
            <a:r>
              <a:rPr dirty="0" baseline="-8101" sz="3600">
                <a:latin typeface="SimSun"/>
                <a:cs typeface="SimSun"/>
              </a:rPr>
              <a:t>女</a:t>
            </a:r>
            <a:endParaRPr baseline="-8101" sz="3600">
              <a:latin typeface="SimSun"/>
              <a:cs typeface="SimSu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21226" y="3308045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312792" y="3104260"/>
            <a:ext cx="832485" cy="806450"/>
            <a:chOff x="4312792" y="3104260"/>
            <a:chExt cx="832485" cy="806450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15967" y="3107435"/>
              <a:ext cx="826008" cy="8001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15967" y="310743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4386326" y="3117291"/>
            <a:ext cx="15430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1015">
                <a:latin typeface="SimSun"/>
                <a:cs typeface="SimSun"/>
              </a:rPr>
              <a:t>髮</a:t>
            </a:r>
            <a:r>
              <a:rPr dirty="0" baseline="23148" sz="3600" spc="419">
                <a:latin typeface="SimSun"/>
                <a:cs typeface="SimSun"/>
              </a:rPr>
              <a:t>女</a:t>
            </a:r>
            <a:r>
              <a:rPr dirty="0" baseline="-4629" sz="3600" spc="412">
                <a:latin typeface="SimSun"/>
                <a:cs typeface="SimSun"/>
              </a:rPr>
              <a:t>女</a:t>
            </a:r>
            <a:r>
              <a:rPr dirty="0" baseline="-25462" sz="3600">
                <a:latin typeface="SimSun"/>
                <a:cs typeface="SimSun"/>
              </a:rPr>
              <a:t>女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00015" y="3246120"/>
            <a:ext cx="832485" cy="806450"/>
            <a:chOff x="4700015" y="3246120"/>
            <a:chExt cx="832485" cy="806450"/>
          </a:xfrm>
        </p:grpSpPr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03063" y="3249168"/>
              <a:ext cx="826008" cy="8000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703063" y="3249168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099"/>
                  </a:moveTo>
                  <a:lnTo>
                    <a:pt x="826008" y="800099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4798314" y="3260216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短髮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38726" y="3477514"/>
            <a:ext cx="767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r>
              <a:rPr dirty="0" sz="2400" spc="-560">
                <a:latin typeface="SimSun"/>
                <a:cs typeface="SimSun"/>
              </a:rPr>
              <a:t> </a:t>
            </a:r>
            <a:r>
              <a:rPr dirty="0" baseline="-25462" sz="3600">
                <a:latin typeface="SimSun"/>
                <a:cs typeface="SimSun"/>
              </a:rPr>
              <a:t>女</a:t>
            </a:r>
            <a:endParaRPr baseline="-25462" sz="36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40907" y="3042666"/>
            <a:ext cx="474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latin typeface="Calibri"/>
                <a:cs typeface="Calibri"/>
              </a:rPr>
              <a:t>v</a:t>
            </a:r>
            <a:r>
              <a:rPr dirty="0" sz="2800" spc="-10">
                <a:latin typeface="Calibri"/>
                <a:cs typeface="Calibri"/>
              </a:rPr>
              <a:t>.</a:t>
            </a:r>
            <a:r>
              <a:rPr dirty="0" sz="2800" spc="-5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991228" y="5475604"/>
            <a:ext cx="832485" cy="805180"/>
            <a:chOff x="3991228" y="5475604"/>
            <a:chExt cx="832485" cy="805180"/>
          </a:xfrm>
        </p:grpSpPr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4403" y="5478779"/>
              <a:ext cx="826008" cy="79857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994403" y="5478779"/>
              <a:ext cx="826135" cy="798830"/>
            </a:xfrm>
            <a:custGeom>
              <a:avLst/>
              <a:gdLst/>
              <a:ahLst/>
              <a:cxnLst/>
              <a:rect l="l" t="t" r="r" b="b"/>
              <a:pathLst>
                <a:path w="826135" h="798829">
                  <a:moveTo>
                    <a:pt x="0" y="798576"/>
                  </a:moveTo>
                  <a:lnTo>
                    <a:pt x="826008" y="798576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090161" y="5488330"/>
            <a:ext cx="635000" cy="75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55"/>
              </a:lnSpc>
              <a:spcBef>
                <a:spcPts val="100"/>
              </a:spcBef>
            </a:pPr>
            <a:r>
              <a:rPr dirty="0" sz="2400" spc="-5">
                <a:latin typeface="SimSun"/>
                <a:cs typeface="SimSun"/>
              </a:rPr>
              <a:t>長髮</a:t>
            </a:r>
            <a:endParaRPr sz="2400">
              <a:latin typeface="SimSun"/>
              <a:cs typeface="SimSun"/>
            </a:endParaRPr>
          </a:p>
          <a:p>
            <a:pPr algn="ctr">
              <a:lnSpc>
                <a:spcPts val="2855"/>
              </a:lnSpc>
            </a:pPr>
            <a:r>
              <a:rPr dirty="0" sz="2400">
                <a:latin typeface="SimSun"/>
                <a:cs typeface="SimSun"/>
              </a:rPr>
              <a:t>男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062857" y="4431665"/>
            <a:ext cx="831215" cy="806450"/>
            <a:chOff x="4062857" y="4431665"/>
            <a:chExt cx="831215" cy="806450"/>
          </a:xfrm>
        </p:grpSpPr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6032" y="4434840"/>
              <a:ext cx="824484" cy="8001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066032" y="4434840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4" h="800100">
                  <a:moveTo>
                    <a:pt x="0" y="800100"/>
                  </a:moveTo>
                  <a:lnTo>
                    <a:pt x="824484" y="800100"/>
                  </a:lnTo>
                  <a:lnTo>
                    <a:pt x="824484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4313301" y="4804359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404233" y="4568825"/>
            <a:ext cx="832485" cy="806450"/>
            <a:chOff x="4404233" y="4568825"/>
            <a:chExt cx="832485" cy="806450"/>
          </a:xfrm>
        </p:grpSpPr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07408" y="4572000"/>
              <a:ext cx="826008" cy="8001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407408" y="4572000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135501" y="4445000"/>
            <a:ext cx="1015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</a:t>
            </a:r>
            <a:r>
              <a:rPr dirty="0" sz="2400" spc="-2105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長</a:t>
            </a:r>
            <a:r>
              <a:rPr dirty="0" baseline="-25462" sz="3600" spc="-3179">
                <a:latin typeface="SimSun"/>
                <a:cs typeface="SimSun"/>
              </a:rPr>
              <a:t>髮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745735" y="4716779"/>
            <a:ext cx="1172210" cy="920750"/>
            <a:chOff x="4745735" y="4716779"/>
            <a:chExt cx="1172210" cy="920750"/>
          </a:xfrm>
        </p:grpSpPr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8783" y="4719827"/>
              <a:ext cx="824484" cy="8001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748783" y="4719827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4" h="800100">
                  <a:moveTo>
                    <a:pt x="0" y="800100"/>
                  </a:moveTo>
                  <a:lnTo>
                    <a:pt x="824484" y="800100"/>
                  </a:lnTo>
                  <a:lnTo>
                    <a:pt x="824484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8635" y="4834127"/>
              <a:ext cx="826008" cy="8001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088635" y="4834127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5" h="800100">
                  <a:moveTo>
                    <a:pt x="0" y="800100"/>
                  </a:moveTo>
                  <a:lnTo>
                    <a:pt x="826008" y="800100"/>
                  </a:lnTo>
                  <a:lnTo>
                    <a:pt x="826008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4818253" y="4730877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長</a:t>
            </a:r>
            <a:r>
              <a:rPr dirty="0" sz="2400" spc="-2120">
                <a:latin typeface="SimSun"/>
                <a:cs typeface="SimSun"/>
              </a:rPr>
              <a:t>髮</a:t>
            </a:r>
            <a:r>
              <a:rPr dirty="0" baseline="-20833" sz="3600">
                <a:latin typeface="SimSun"/>
                <a:cs typeface="SimSun"/>
              </a:rPr>
              <a:t>長髮</a:t>
            </a:r>
            <a:endParaRPr baseline="-20833" sz="3600">
              <a:latin typeface="SimSun"/>
              <a:cs typeface="SimSu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30165" y="4941519"/>
            <a:ext cx="10623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80">
                <a:latin typeface="SimSun"/>
                <a:cs typeface="SimSun"/>
              </a:rPr>
              <a:t>女</a:t>
            </a:r>
            <a:r>
              <a:rPr dirty="0" baseline="-26620" sz="3600" spc="412">
                <a:latin typeface="SimSun"/>
                <a:cs typeface="SimSun"/>
              </a:rPr>
              <a:t>女</a:t>
            </a:r>
            <a:r>
              <a:rPr dirty="0" baseline="-47453" sz="3600">
                <a:latin typeface="SimSun"/>
                <a:cs typeface="SimSun"/>
              </a:rPr>
              <a:t>女</a:t>
            </a:r>
            <a:endParaRPr baseline="-47453" sz="3600">
              <a:latin typeface="SimSun"/>
              <a:cs typeface="SimSu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900544" y="4422521"/>
            <a:ext cx="832485" cy="805180"/>
            <a:chOff x="6900544" y="4422521"/>
            <a:chExt cx="832485" cy="805180"/>
          </a:xfrm>
        </p:grpSpPr>
        <p:pic>
          <p:nvPicPr>
            <p:cNvPr id="88" name="object 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3719" y="4425696"/>
              <a:ext cx="826007" cy="79857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903719" y="4425696"/>
              <a:ext cx="826135" cy="798830"/>
            </a:xfrm>
            <a:custGeom>
              <a:avLst/>
              <a:gdLst/>
              <a:ahLst/>
              <a:cxnLst/>
              <a:rect l="l" t="t" r="r" b="b"/>
              <a:pathLst>
                <a:path w="826134" h="798829">
                  <a:moveTo>
                    <a:pt x="0" y="798576"/>
                  </a:moveTo>
                  <a:lnTo>
                    <a:pt x="826007" y="798576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7151878" y="479526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926453" y="5350636"/>
            <a:ext cx="832485" cy="806450"/>
            <a:chOff x="6926453" y="5350636"/>
            <a:chExt cx="832485" cy="806450"/>
          </a:xfrm>
        </p:grpSpPr>
        <p:pic>
          <p:nvPicPr>
            <p:cNvPr id="92" name="object 9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9628" y="5353811"/>
              <a:ext cx="826007" cy="8001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929628" y="5353811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7177785" y="572485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男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248017" y="5464936"/>
            <a:ext cx="832485" cy="806450"/>
            <a:chOff x="7248017" y="5464936"/>
            <a:chExt cx="832485" cy="806450"/>
          </a:xfrm>
        </p:grpSpPr>
        <p:pic>
          <p:nvPicPr>
            <p:cNvPr id="96" name="object 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51192" y="5468111"/>
              <a:ext cx="826007" cy="8001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251192" y="5468111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6999985" y="5365191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0833" sz="3600">
                <a:latin typeface="SimSun"/>
                <a:cs typeface="SimSun"/>
              </a:rPr>
              <a:t>短髮</a:t>
            </a:r>
            <a:endParaRPr baseline="-20833" sz="3600">
              <a:latin typeface="SimSun"/>
              <a:cs typeface="SimSu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615301" y="5608192"/>
            <a:ext cx="1170940" cy="949960"/>
            <a:chOff x="7615301" y="5608192"/>
            <a:chExt cx="1170940" cy="949960"/>
          </a:xfrm>
        </p:grpSpPr>
        <p:pic>
          <p:nvPicPr>
            <p:cNvPr id="100" name="object 10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76" y="5611367"/>
              <a:ext cx="826007" cy="8001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618476" y="5611367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099"/>
                  </a:moveTo>
                  <a:lnTo>
                    <a:pt x="826007" y="800099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56804" y="5754623"/>
              <a:ext cx="826007" cy="80010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956804" y="5754623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7689850" y="5622747"/>
            <a:ext cx="10236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145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短髮</a:t>
            </a:r>
            <a:endParaRPr baseline="-25462" sz="3600">
              <a:latin typeface="SimSun"/>
              <a:cs typeface="SimSu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473950" y="5838545"/>
            <a:ext cx="10877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500">
                <a:latin typeface="SimSun"/>
                <a:cs typeface="SimSun"/>
              </a:rPr>
              <a:t>男</a:t>
            </a:r>
            <a:r>
              <a:rPr dirty="0" baseline="-26620" sz="3600" spc="382">
                <a:latin typeface="SimSun"/>
                <a:cs typeface="SimSun"/>
              </a:rPr>
              <a:t>男</a:t>
            </a:r>
            <a:r>
              <a:rPr dirty="0" baseline="-52083" sz="3600">
                <a:latin typeface="SimSun"/>
                <a:cs typeface="SimSun"/>
              </a:rPr>
              <a:t>男</a:t>
            </a:r>
            <a:endParaRPr baseline="-52083" sz="3600">
              <a:latin typeface="SimSun"/>
              <a:cs typeface="SimSu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222108" y="4559680"/>
            <a:ext cx="832485" cy="806450"/>
            <a:chOff x="7222108" y="4559680"/>
            <a:chExt cx="832485" cy="806450"/>
          </a:xfrm>
        </p:grpSpPr>
        <p:pic>
          <p:nvPicPr>
            <p:cNvPr id="107" name="object 10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5283" y="4562855"/>
              <a:ext cx="826007" cy="8001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225283" y="4562855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6973823" y="4435297"/>
            <a:ext cx="10083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2270">
                <a:latin typeface="SimSun"/>
                <a:cs typeface="SimSun"/>
              </a:rPr>
              <a:t>髮</a:t>
            </a:r>
            <a:r>
              <a:rPr dirty="0" baseline="-25462" sz="3600" spc="-7">
                <a:latin typeface="SimSun"/>
                <a:cs typeface="SimSun"/>
              </a:rPr>
              <a:t>短</a:t>
            </a:r>
            <a:r>
              <a:rPr dirty="0" baseline="-25462" sz="3600">
                <a:latin typeface="SimSun"/>
                <a:cs typeface="SimSun"/>
              </a:rPr>
              <a:t>髮</a:t>
            </a:r>
            <a:endParaRPr baseline="-25462" sz="3600">
              <a:latin typeface="SimSun"/>
              <a:cs typeface="SimSun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7565008" y="4728845"/>
            <a:ext cx="831215" cy="806450"/>
            <a:chOff x="7565008" y="4728845"/>
            <a:chExt cx="831215" cy="806450"/>
          </a:xfrm>
        </p:grpSpPr>
        <p:pic>
          <p:nvPicPr>
            <p:cNvPr id="111" name="object 11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68183" y="4732020"/>
              <a:ext cx="824483" cy="8001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568183" y="4732020"/>
              <a:ext cx="824865" cy="800100"/>
            </a:xfrm>
            <a:custGeom>
              <a:avLst/>
              <a:gdLst/>
              <a:ahLst/>
              <a:cxnLst/>
              <a:rect l="l" t="t" r="r" b="b"/>
              <a:pathLst>
                <a:path w="824865" h="800100">
                  <a:moveTo>
                    <a:pt x="0" y="800099"/>
                  </a:moveTo>
                  <a:lnTo>
                    <a:pt x="824483" y="800099"/>
                  </a:lnTo>
                  <a:lnTo>
                    <a:pt x="824483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7448042" y="4933315"/>
            <a:ext cx="723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95">
                <a:latin typeface="SimSun"/>
                <a:cs typeface="SimSun"/>
              </a:rPr>
              <a:t>女</a:t>
            </a:r>
            <a:r>
              <a:rPr dirty="0" baseline="-31250" sz="3600">
                <a:latin typeface="SimSun"/>
                <a:cs typeface="SimSun"/>
              </a:rPr>
              <a:t>女</a:t>
            </a:r>
            <a:endParaRPr baseline="-31250" sz="3600">
              <a:latin typeface="SimSun"/>
              <a:cs typeface="SimSu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950707" y="4870703"/>
            <a:ext cx="832485" cy="806450"/>
            <a:chOff x="7950707" y="4870703"/>
            <a:chExt cx="832485" cy="806450"/>
          </a:xfrm>
        </p:grpSpPr>
        <p:pic>
          <p:nvPicPr>
            <p:cNvPr id="115" name="object 11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3755" y="4873751"/>
              <a:ext cx="826007" cy="8001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953755" y="4873751"/>
              <a:ext cx="826135" cy="800100"/>
            </a:xfrm>
            <a:custGeom>
              <a:avLst/>
              <a:gdLst/>
              <a:ahLst/>
              <a:cxnLst/>
              <a:rect l="l" t="t" r="r" b="b"/>
              <a:pathLst>
                <a:path w="826134" h="800100">
                  <a:moveTo>
                    <a:pt x="0" y="800100"/>
                  </a:moveTo>
                  <a:lnTo>
                    <a:pt x="826007" y="800100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7638288" y="4742433"/>
            <a:ext cx="1073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短</a:t>
            </a:r>
            <a:r>
              <a:rPr dirty="0" sz="2400" spc="-1755">
                <a:latin typeface="SimSun"/>
                <a:cs typeface="SimSun"/>
              </a:rPr>
              <a:t>髮</a:t>
            </a:r>
            <a:r>
              <a:rPr dirty="0" baseline="-25462" sz="3600">
                <a:latin typeface="SimSun"/>
                <a:cs typeface="SimSun"/>
              </a:rPr>
              <a:t>短髮</a:t>
            </a:r>
            <a:endParaRPr baseline="-25462" sz="3600">
              <a:latin typeface="SimSun"/>
              <a:cs typeface="SimSu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202930" y="524446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女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250051" y="5026278"/>
            <a:ext cx="474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latin typeface="Calibri"/>
                <a:cs typeface="Calibri"/>
              </a:rPr>
              <a:t>v</a:t>
            </a:r>
            <a:r>
              <a:rPr dirty="0" sz="2800" spc="-10">
                <a:latin typeface="Calibri"/>
                <a:cs typeface="Calibri"/>
              </a:rPr>
              <a:t>.</a:t>
            </a:r>
            <a:r>
              <a:rPr dirty="0" sz="2800" spc="-5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005071" y="452627"/>
            <a:ext cx="4794885" cy="1292860"/>
            <a:chOff x="4005071" y="452627"/>
            <a:chExt cx="4794885" cy="1292860"/>
          </a:xfrm>
        </p:grpSpPr>
        <p:pic>
          <p:nvPicPr>
            <p:cNvPr id="121" name="object 12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14206" y="524269"/>
              <a:ext cx="4695461" cy="106221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5071" y="452627"/>
              <a:ext cx="4794504" cy="129235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4507" y="554735"/>
              <a:ext cx="4594860" cy="954024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4064508" y="554736"/>
            <a:ext cx="4594860" cy="95440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74955" marR="207010" indent="-60960">
              <a:lnSpc>
                <a:spcPct val="100000"/>
              </a:lnSpc>
              <a:spcBef>
                <a:spcPts val="175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classifier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sufficient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examples.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689354" y="2696717"/>
            <a:ext cx="1868805" cy="2844165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377825" marR="374650" indent="23749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Basic 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ssifier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33781"/>
            <a:ext cx="26117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Why</a:t>
            </a:r>
            <a:r>
              <a:rPr dirty="0" sz="4400" spc="-65"/>
              <a:t> </a:t>
            </a:r>
            <a:r>
              <a:rPr dirty="0" sz="4400" spc="-5"/>
              <a:t>Deep?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689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→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Modularization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3384803"/>
            <a:ext cx="1123188" cy="1388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60" y="3384803"/>
            <a:ext cx="1123315" cy="1388745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4688" y="2831592"/>
            <a:ext cx="2353945" cy="2827020"/>
            <a:chOff x="1244688" y="2831592"/>
            <a:chExt cx="2353945" cy="2827020"/>
          </a:xfrm>
        </p:grpSpPr>
        <p:sp>
          <p:nvSpPr>
            <p:cNvPr id="7" name="object 7"/>
            <p:cNvSpPr/>
            <p:nvPr/>
          </p:nvSpPr>
          <p:spPr>
            <a:xfrm>
              <a:off x="1244689" y="3286505"/>
              <a:ext cx="576580" cy="1746250"/>
            </a:xfrm>
            <a:custGeom>
              <a:avLst/>
              <a:gdLst/>
              <a:ahLst/>
              <a:cxnLst/>
              <a:rect l="l" t="t" r="r" b="b"/>
              <a:pathLst>
                <a:path w="576580" h="1746250">
                  <a:moveTo>
                    <a:pt x="575983" y="0"/>
                  </a:moveTo>
                  <a:lnTo>
                    <a:pt x="463461" y="60452"/>
                  </a:lnTo>
                  <a:lnTo>
                    <a:pt x="494499" y="82384"/>
                  </a:lnTo>
                  <a:lnTo>
                    <a:pt x="850" y="782066"/>
                  </a:lnTo>
                  <a:lnTo>
                    <a:pt x="17157" y="793559"/>
                  </a:lnTo>
                  <a:lnTo>
                    <a:pt x="0" y="803656"/>
                  </a:lnTo>
                  <a:lnTo>
                    <a:pt x="501688" y="1657324"/>
                  </a:lnTo>
                  <a:lnTo>
                    <a:pt x="468795" y="1676654"/>
                  </a:lnTo>
                  <a:lnTo>
                    <a:pt x="575983" y="1746250"/>
                  </a:lnTo>
                  <a:lnTo>
                    <a:pt x="571068" y="1673733"/>
                  </a:lnTo>
                  <a:lnTo>
                    <a:pt x="567347" y="1618742"/>
                  </a:lnTo>
                  <a:lnTo>
                    <a:pt x="534568" y="1638007"/>
                  </a:lnTo>
                  <a:lnTo>
                    <a:pt x="38760" y="794512"/>
                  </a:lnTo>
                  <a:lnTo>
                    <a:pt x="525614" y="104355"/>
                  </a:lnTo>
                  <a:lnTo>
                    <a:pt x="556806" y="126365"/>
                  </a:lnTo>
                  <a:lnTo>
                    <a:pt x="565835" y="66802"/>
                  </a:lnTo>
                  <a:lnTo>
                    <a:pt x="575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744" y="4576572"/>
              <a:ext cx="1699259" cy="9479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0" y="4533900"/>
              <a:ext cx="1479803" cy="11247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180" y="4616196"/>
              <a:ext cx="1580388" cy="8305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1744" y="2831592"/>
              <a:ext cx="1744980" cy="9479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8780" y="2971800"/>
              <a:ext cx="1929383" cy="7589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180" y="2871216"/>
              <a:ext cx="1626108" cy="8305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23161" y="5609031"/>
            <a:ext cx="242125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Sharing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following</a:t>
            </a:r>
            <a:r>
              <a:rPr dirty="0" sz="24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classifiers </a:t>
            </a:r>
            <a:r>
              <a:rPr dirty="0" sz="2400" spc="-5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22420" y="918972"/>
            <a:ext cx="4493260" cy="866140"/>
            <a:chOff x="4122420" y="918972"/>
            <a:chExt cx="4493260" cy="86614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8616" y="990600"/>
              <a:ext cx="4341882" cy="6309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2420" y="918972"/>
              <a:ext cx="4492752" cy="8656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8912" y="1021080"/>
              <a:ext cx="4241292" cy="5227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248911" y="1021080"/>
            <a:ext cx="4241800" cy="523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7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trained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little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41244" y="1999488"/>
            <a:ext cx="1748155" cy="1125220"/>
            <a:chOff x="6841244" y="1999488"/>
            <a:chExt cx="1748155" cy="112522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41244" y="2055846"/>
              <a:ext cx="1702291" cy="9388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1048" y="1999488"/>
              <a:ext cx="1728216" cy="11247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91528" y="2086356"/>
              <a:ext cx="1601724" cy="8305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891528" y="2086355"/>
            <a:ext cx="1602105" cy="8305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Girls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25844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44300" y="5193791"/>
            <a:ext cx="1769745" cy="1125220"/>
            <a:chOff x="6844300" y="5193791"/>
            <a:chExt cx="1769745" cy="112522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4300" y="5248626"/>
              <a:ext cx="1722087" cy="93881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62572" y="5193791"/>
              <a:ext cx="1751076" cy="11247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94576" y="5279135"/>
              <a:ext cx="1621535" cy="83058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94576" y="5279135"/>
            <a:ext cx="1621790" cy="8305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21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Boys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44283" y="3063239"/>
            <a:ext cx="1767839" cy="1125220"/>
            <a:chOff x="6844283" y="3063239"/>
            <a:chExt cx="1767839" cy="1125220"/>
          </a:xfrm>
        </p:grpSpPr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4283" y="3110483"/>
              <a:ext cx="1720596" cy="9479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64095" y="3063239"/>
              <a:ext cx="1748027" cy="11247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3719" y="3150107"/>
              <a:ext cx="1601724" cy="83058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736591" y="2095500"/>
            <a:ext cx="1447800" cy="8305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647065" marR="163830" indent="-478790">
              <a:lnSpc>
                <a:spcPct val="100000"/>
              </a:lnSpc>
              <a:spcBef>
                <a:spcPts val="23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22621" y="3143757"/>
            <a:ext cx="1460500" cy="843280"/>
            <a:chOff x="4722621" y="3143757"/>
            <a:chExt cx="1460500" cy="843280"/>
          </a:xfrm>
        </p:grpSpPr>
        <p:sp>
          <p:nvSpPr>
            <p:cNvPr id="36" name="object 36"/>
            <p:cNvSpPr/>
            <p:nvPr/>
          </p:nvSpPr>
          <p:spPr>
            <a:xfrm>
              <a:off x="4728971" y="3150107"/>
              <a:ext cx="1447800" cy="830580"/>
            </a:xfrm>
            <a:custGeom>
              <a:avLst/>
              <a:gdLst/>
              <a:ahLst/>
              <a:cxnLst/>
              <a:rect l="l" t="t" r="r" b="b"/>
              <a:pathLst>
                <a:path w="1447800" h="830579">
                  <a:moveTo>
                    <a:pt x="1447800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447800" y="83058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28971" y="3150107"/>
              <a:ext cx="1447800" cy="830580"/>
            </a:xfrm>
            <a:custGeom>
              <a:avLst/>
              <a:gdLst/>
              <a:ahLst/>
              <a:cxnLst/>
              <a:rect l="l" t="t" r="r" b="b"/>
              <a:pathLst>
                <a:path w="1447800" h="830579">
                  <a:moveTo>
                    <a:pt x="0" y="830580"/>
                  </a:moveTo>
                  <a:lnTo>
                    <a:pt x="1447800" y="83058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735067" y="3168141"/>
            <a:ext cx="1435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64226" y="3533902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5923" y="4226052"/>
            <a:ext cx="1447800" cy="830580"/>
          </a:xfrm>
          <a:custGeom>
            <a:avLst/>
            <a:gdLst/>
            <a:ahLst/>
            <a:cxnLst/>
            <a:rect l="l" t="t" r="r" b="b"/>
            <a:pathLst>
              <a:path w="1447800" h="830579">
                <a:moveTo>
                  <a:pt x="1447800" y="0"/>
                </a:moveTo>
                <a:lnTo>
                  <a:pt x="0" y="0"/>
                </a:lnTo>
                <a:lnTo>
                  <a:pt x="0" y="830580"/>
                </a:lnTo>
                <a:lnTo>
                  <a:pt x="1447800" y="830580"/>
                </a:lnTo>
                <a:lnTo>
                  <a:pt x="14478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725923" y="4226052"/>
            <a:ext cx="1447800" cy="830580"/>
          </a:xfrm>
          <a:prstGeom prst="rect">
            <a:avLst/>
          </a:prstGeom>
          <a:ln w="12192">
            <a:solidFill>
              <a:srgbClr val="AD5A2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647700" marR="163195" indent="-478790">
              <a:lnSpc>
                <a:spcPct val="100000"/>
              </a:lnSpc>
              <a:spcBef>
                <a:spcPts val="2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23253" y="2453639"/>
            <a:ext cx="2363470" cy="2799715"/>
            <a:chOff x="6223253" y="2453639"/>
            <a:chExt cx="2363470" cy="2799715"/>
          </a:xfrm>
        </p:grpSpPr>
        <p:sp>
          <p:nvSpPr>
            <p:cNvPr id="43" name="object 43"/>
            <p:cNvSpPr/>
            <p:nvPr/>
          </p:nvSpPr>
          <p:spPr>
            <a:xfrm>
              <a:off x="6223254" y="2453639"/>
              <a:ext cx="638175" cy="2265045"/>
            </a:xfrm>
            <a:custGeom>
              <a:avLst/>
              <a:gdLst/>
              <a:ahLst/>
              <a:cxnLst/>
              <a:rect l="l" t="t" r="r" b="b"/>
              <a:pathLst>
                <a:path w="638175" h="2265045">
                  <a:moveTo>
                    <a:pt x="628650" y="2207514"/>
                  </a:moveTo>
                  <a:lnTo>
                    <a:pt x="590550" y="2188464"/>
                  </a:lnTo>
                  <a:lnTo>
                    <a:pt x="514350" y="2150364"/>
                  </a:lnTo>
                  <a:lnTo>
                    <a:pt x="514350" y="2188464"/>
                  </a:lnTo>
                  <a:lnTo>
                    <a:pt x="0" y="2188464"/>
                  </a:lnTo>
                  <a:lnTo>
                    <a:pt x="0" y="2226564"/>
                  </a:lnTo>
                  <a:lnTo>
                    <a:pt x="514350" y="2226564"/>
                  </a:lnTo>
                  <a:lnTo>
                    <a:pt x="514350" y="2264664"/>
                  </a:lnTo>
                  <a:lnTo>
                    <a:pt x="590550" y="2226564"/>
                  </a:lnTo>
                  <a:lnTo>
                    <a:pt x="628650" y="2207514"/>
                  </a:lnTo>
                  <a:close/>
                </a:path>
                <a:path w="638175" h="2265045">
                  <a:moveTo>
                    <a:pt x="628650" y="1105662"/>
                  </a:moveTo>
                  <a:lnTo>
                    <a:pt x="590550" y="1086612"/>
                  </a:lnTo>
                  <a:lnTo>
                    <a:pt x="514350" y="1048512"/>
                  </a:lnTo>
                  <a:lnTo>
                    <a:pt x="514350" y="1086612"/>
                  </a:lnTo>
                  <a:lnTo>
                    <a:pt x="0" y="1086612"/>
                  </a:lnTo>
                  <a:lnTo>
                    <a:pt x="0" y="1124712"/>
                  </a:lnTo>
                  <a:lnTo>
                    <a:pt x="514350" y="1124712"/>
                  </a:lnTo>
                  <a:lnTo>
                    <a:pt x="514350" y="1162812"/>
                  </a:lnTo>
                  <a:lnTo>
                    <a:pt x="590550" y="1124712"/>
                  </a:lnTo>
                  <a:lnTo>
                    <a:pt x="628650" y="1105662"/>
                  </a:lnTo>
                  <a:close/>
                </a:path>
                <a:path w="638175" h="2265045">
                  <a:moveTo>
                    <a:pt x="637794" y="57150"/>
                  </a:moveTo>
                  <a:lnTo>
                    <a:pt x="599694" y="38100"/>
                  </a:lnTo>
                  <a:lnTo>
                    <a:pt x="523494" y="0"/>
                  </a:lnTo>
                  <a:lnTo>
                    <a:pt x="523494" y="38100"/>
                  </a:lnTo>
                  <a:lnTo>
                    <a:pt x="9144" y="38100"/>
                  </a:lnTo>
                  <a:lnTo>
                    <a:pt x="9144" y="76200"/>
                  </a:lnTo>
                  <a:lnTo>
                    <a:pt x="523494" y="76200"/>
                  </a:lnTo>
                  <a:lnTo>
                    <a:pt x="523494" y="114300"/>
                  </a:lnTo>
                  <a:lnTo>
                    <a:pt x="599694" y="76200"/>
                  </a:lnTo>
                  <a:lnTo>
                    <a:pt x="63779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29043" y="4174235"/>
              <a:ext cx="1720596" cy="94792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45807" y="4128516"/>
              <a:ext cx="1740407" cy="112471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88479" y="4213860"/>
              <a:ext cx="1601724" cy="83058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076947" y="4228338"/>
            <a:ext cx="1224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Girls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5923" y="5279135"/>
            <a:ext cx="1447800" cy="83058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47700" marR="163195" indent="-478790">
              <a:lnSpc>
                <a:spcPct val="100000"/>
              </a:lnSpc>
              <a:spcBef>
                <a:spcPts val="2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ssifier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62578" y="1927860"/>
            <a:ext cx="5781675" cy="4269105"/>
            <a:chOff x="3362578" y="1927860"/>
            <a:chExt cx="5781675" cy="4269105"/>
          </a:xfrm>
        </p:grpSpPr>
        <p:sp>
          <p:nvSpPr>
            <p:cNvPr id="50" name="object 50"/>
            <p:cNvSpPr/>
            <p:nvPr/>
          </p:nvSpPr>
          <p:spPr>
            <a:xfrm>
              <a:off x="3362579" y="2510789"/>
              <a:ext cx="3498850" cy="3249930"/>
            </a:xfrm>
            <a:custGeom>
              <a:avLst/>
              <a:gdLst/>
              <a:ahLst/>
              <a:cxnLst/>
              <a:rect l="l" t="t" r="r" b="b"/>
              <a:pathLst>
                <a:path w="3498850" h="3249929">
                  <a:moveTo>
                    <a:pt x="1374648" y="0"/>
                  </a:moveTo>
                  <a:lnTo>
                    <a:pt x="1374165" y="355"/>
                  </a:lnTo>
                  <a:lnTo>
                    <a:pt x="1374394" y="0"/>
                  </a:lnTo>
                  <a:lnTo>
                    <a:pt x="1300467" y="4864"/>
                  </a:lnTo>
                  <a:lnTo>
                    <a:pt x="1300467" y="100114"/>
                  </a:lnTo>
                  <a:lnTo>
                    <a:pt x="868451" y="922934"/>
                  </a:lnTo>
                  <a:lnTo>
                    <a:pt x="850112" y="918806"/>
                  </a:lnTo>
                  <a:lnTo>
                    <a:pt x="850112" y="957859"/>
                  </a:lnTo>
                  <a:lnTo>
                    <a:pt x="647547" y="1343660"/>
                  </a:lnTo>
                  <a:lnTo>
                    <a:pt x="130302" y="795489"/>
                  </a:lnTo>
                  <a:lnTo>
                    <a:pt x="850112" y="957859"/>
                  </a:lnTo>
                  <a:lnTo>
                    <a:pt x="850112" y="918806"/>
                  </a:lnTo>
                  <a:lnTo>
                    <a:pt x="122174" y="754684"/>
                  </a:lnTo>
                  <a:lnTo>
                    <a:pt x="1278001" y="78422"/>
                  </a:lnTo>
                  <a:lnTo>
                    <a:pt x="1292123" y="85826"/>
                  </a:lnTo>
                  <a:lnTo>
                    <a:pt x="1300467" y="100114"/>
                  </a:lnTo>
                  <a:lnTo>
                    <a:pt x="1300467" y="4864"/>
                  </a:lnTo>
                  <a:lnTo>
                    <a:pt x="1246886" y="8382"/>
                  </a:lnTo>
                  <a:lnTo>
                    <a:pt x="1266088" y="41262"/>
                  </a:lnTo>
                  <a:lnTo>
                    <a:pt x="71247" y="740283"/>
                  </a:lnTo>
                  <a:lnTo>
                    <a:pt x="87998" y="768845"/>
                  </a:lnTo>
                  <a:lnTo>
                    <a:pt x="86702" y="774547"/>
                  </a:lnTo>
                  <a:lnTo>
                    <a:pt x="71628" y="788797"/>
                  </a:lnTo>
                  <a:lnTo>
                    <a:pt x="628827" y="1379308"/>
                  </a:lnTo>
                  <a:lnTo>
                    <a:pt x="514896" y="1596288"/>
                  </a:lnTo>
                  <a:lnTo>
                    <a:pt x="44196" y="748157"/>
                  </a:lnTo>
                  <a:lnTo>
                    <a:pt x="10922" y="766699"/>
                  </a:lnTo>
                  <a:lnTo>
                    <a:pt x="493725" y="1636623"/>
                  </a:lnTo>
                  <a:lnTo>
                    <a:pt x="49339" y="2482977"/>
                  </a:lnTo>
                  <a:lnTo>
                    <a:pt x="25654" y="2509139"/>
                  </a:lnTo>
                  <a:lnTo>
                    <a:pt x="32397" y="2515247"/>
                  </a:lnTo>
                  <a:lnTo>
                    <a:pt x="0" y="2576957"/>
                  </a:lnTo>
                  <a:lnTo>
                    <a:pt x="33782" y="2594737"/>
                  </a:lnTo>
                  <a:lnTo>
                    <a:pt x="56946" y="2550604"/>
                  </a:lnTo>
                  <a:lnTo>
                    <a:pt x="1253388" y="3150197"/>
                  </a:lnTo>
                  <a:lnTo>
                    <a:pt x="1236345" y="3184233"/>
                  </a:lnTo>
                  <a:lnTo>
                    <a:pt x="1364107" y="3184347"/>
                  </a:lnTo>
                  <a:lnTo>
                    <a:pt x="1352677" y="3169107"/>
                  </a:lnTo>
                  <a:lnTo>
                    <a:pt x="1374267" y="3183877"/>
                  </a:lnTo>
                  <a:lnTo>
                    <a:pt x="1371015" y="3109849"/>
                  </a:lnTo>
                  <a:lnTo>
                    <a:pt x="1368679" y="3056255"/>
                  </a:lnTo>
                  <a:lnTo>
                    <a:pt x="1335430" y="3074720"/>
                  </a:lnTo>
                  <a:lnTo>
                    <a:pt x="1302143" y="3014751"/>
                  </a:lnTo>
                  <a:lnTo>
                    <a:pt x="1302143" y="3093199"/>
                  </a:lnTo>
                  <a:lnTo>
                    <a:pt x="1297711" y="3095663"/>
                  </a:lnTo>
                  <a:lnTo>
                    <a:pt x="1287526" y="3082036"/>
                  </a:lnTo>
                  <a:lnTo>
                    <a:pt x="1274140" y="3108744"/>
                  </a:lnTo>
                  <a:lnTo>
                    <a:pt x="1268857" y="3111677"/>
                  </a:lnTo>
                  <a:lnTo>
                    <a:pt x="1271689" y="3113633"/>
                  </a:lnTo>
                  <a:lnTo>
                    <a:pt x="1270457" y="3116097"/>
                  </a:lnTo>
                  <a:lnTo>
                    <a:pt x="92760" y="2525992"/>
                  </a:lnTo>
                  <a:lnTo>
                    <a:pt x="861771" y="2299766"/>
                  </a:lnTo>
                  <a:lnTo>
                    <a:pt x="1302143" y="3093199"/>
                  </a:lnTo>
                  <a:lnTo>
                    <a:pt x="1302143" y="3014751"/>
                  </a:lnTo>
                  <a:lnTo>
                    <a:pt x="899210" y="2288756"/>
                  </a:lnTo>
                  <a:lnTo>
                    <a:pt x="1259763" y="2182698"/>
                  </a:lnTo>
                  <a:lnTo>
                    <a:pt x="1270508" y="2219198"/>
                  </a:lnTo>
                  <a:lnTo>
                    <a:pt x="1354823" y="2140712"/>
                  </a:lnTo>
                  <a:lnTo>
                    <a:pt x="1364107" y="2132076"/>
                  </a:lnTo>
                  <a:lnTo>
                    <a:pt x="1238250" y="2109470"/>
                  </a:lnTo>
                  <a:lnTo>
                    <a:pt x="1249006" y="2146109"/>
                  </a:lnTo>
                  <a:lnTo>
                    <a:pt x="880249" y="2254593"/>
                  </a:lnTo>
                  <a:lnTo>
                    <a:pt x="842810" y="2187143"/>
                  </a:lnTo>
                  <a:lnTo>
                    <a:pt x="842810" y="2265616"/>
                  </a:lnTo>
                  <a:lnTo>
                    <a:pt x="99466" y="2484297"/>
                  </a:lnTo>
                  <a:lnTo>
                    <a:pt x="635609" y="1892261"/>
                  </a:lnTo>
                  <a:lnTo>
                    <a:pt x="842810" y="2265616"/>
                  </a:lnTo>
                  <a:lnTo>
                    <a:pt x="842810" y="2187143"/>
                  </a:lnTo>
                  <a:lnTo>
                    <a:pt x="662609" y="1862455"/>
                  </a:lnTo>
                  <a:lnTo>
                    <a:pt x="869315" y="1634185"/>
                  </a:lnTo>
                  <a:lnTo>
                    <a:pt x="1272286" y="2061210"/>
                  </a:lnTo>
                  <a:lnTo>
                    <a:pt x="1244600" y="2087372"/>
                  </a:lnTo>
                  <a:lnTo>
                    <a:pt x="1364615" y="2131187"/>
                  </a:lnTo>
                  <a:lnTo>
                    <a:pt x="1347647" y="2075053"/>
                  </a:lnTo>
                  <a:lnTo>
                    <a:pt x="1327658" y="2008886"/>
                  </a:lnTo>
                  <a:lnTo>
                    <a:pt x="1299972" y="2035048"/>
                  </a:lnTo>
                  <a:lnTo>
                    <a:pt x="894969" y="1605864"/>
                  </a:lnTo>
                  <a:lnTo>
                    <a:pt x="1304505" y="1153642"/>
                  </a:lnTo>
                  <a:lnTo>
                    <a:pt x="1332738" y="1179195"/>
                  </a:lnTo>
                  <a:lnTo>
                    <a:pt x="1350924" y="1113917"/>
                  </a:lnTo>
                  <a:lnTo>
                    <a:pt x="1367028" y="1056132"/>
                  </a:lnTo>
                  <a:lnTo>
                    <a:pt x="1248029" y="1102487"/>
                  </a:lnTo>
                  <a:lnTo>
                    <a:pt x="1276248" y="1128052"/>
                  </a:lnTo>
                  <a:lnTo>
                    <a:pt x="868743" y="1578076"/>
                  </a:lnTo>
                  <a:lnTo>
                    <a:pt x="843102" y="1550911"/>
                  </a:lnTo>
                  <a:lnTo>
                    <a:pt x="843102" y="1606397"/>
                  </a:lnTo>
                  <a:lnTo>
                    <a:pt x="643089" y="1827276"/>
                  </a:lnTo>
                  <a:lnTo>
                    <a:pt x="616089" y="1778635"/>
                  </a:lnTo>
                  <a:lnTo>
                    <a:pt x="616089" y="1857095"/>
                  </a:lnTo>
                  <a:lnTo>
                    <a:pt x="151955" y="2369655"/>
                  </a:lnTo>
                  <a:lnTo>
                    <a:pt x="515886" y="1676539"/>
                  </a:lnTo>
                  <a:lnTo>
                    <a:pt x="616089" y="1857095"/>
                  </a:lnTo>
                  <a:lnTo>
                    <a:pt x="616089" y="1778635"/>
                  </a:lnTo>
                  <a:lnTo>
                    <a:pt x="537057" y="1636217"/>
                  </a:lnTo>
                  <a:lnTo>
                    <a:pt x="656526" y="1408671"/>
                  </a:lnTo>
                  <a:lnTo>
                    <a:pt x="843102" y="1606397"/>
                  </a:lnTo>
                  <a:lnTo>
                    <a:pt x="843102" y="1550911"/>
                  </a:lnTo>
                  <a:lnTo>
                    <a:pt x="675246" y="1373009"/>
                  </a:lnTo>
                  <a:lnTo>
                    <a:pt x="888657" y="966558"/>
                  </a:lnTo>
                  <a:lnTo>
                    <a:pt x="1252080" y="1048524"/>
                  </a:lnTo>
                  <a:lnTo>
                    <a:pt x="1243711" y="1085596"/>
                  </a:lnTo>
                  <a:lnTo>
                    <a:pt x="1367663" y="1054989"/>
                  </a:lnTo>
                  <a:lnTo>
                    <a:pt x="1364856" y="1052703"/>
                  </a:lnTo>
                  <a:lnTo>
                    <a:pt x="1268857" y="974217"/>
                  </a:lnTo>
                  <a:lnTo>
                    <a:pt x="1260475" y="1011313"/>
                  </a:lnTo>
                  <a:lnTo>
                    <a:pt x="906995" y="931633"/>
                  </a:lnTo>
                  <a:lnTo>
                    <a:pt x="1338364" y="110070"/>
                  </a:lnTo>
                  <a:lnTo>
                    <a:pt x="1372108" y="127762"/>
                  </a:lnTo>
                  <a:lnTo>
                    <a:pt x="1373136" y="75438"/>
                  </a:lnTo>
                  <a:lnTo>
                    <a:pt x="1374648" y="0"/>
                  </a:lnTo>
                  <a:close/>
                </a:path>
                <a:path w="3498850" h="3249929">
                  <a:moveTo>
                    <a:pt x="3498469" y="3192780"/>
                  </a:moveTo>
                  <a:lnTo>
                    <a:pt x="3460369" y="3173730"/>
                  </a:lnTo>
                  <a:lnTo>
                    <a:pt x="3384169" y="3135630"/>
                  </a:lnTo>
                  <a:lnTo>
                    <a:pt x="3384169" y="3173730"/>
                  </a:lnTo>
                  <a:lnTo>
                    <a:pt x="2869819" y="3173730"/>
                  </a:lnTo>
                  <a:lnTo>
                    <a:pt x="2869819" y="3211830"/>
                  </a:lnTo>
                  <a:lnTo>
                    <a:pt x="3384169" y="3211830"/>
                  </a:lnTo>
                  <a:lnTo>
                    <a:pt x="3384169" y="3249930"/>
                  </a:lnTo>
                  <a:lnTo>
                    <a:pt x="3460369" y="3211830"/>
                  </a:lnTo>
                  <a:lnTo>
                    <a:pt x="3498469" y="3192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12385" y="1946910"/>
              <a:ext cx="1693545" cy="4231005"/>
            </a:xfrm>
            <a:custGeom>
              <a:avLst/>
              <a:gdLst/>
              <a:ahLst/>
              <a:cxnLst/>
              <a:rect l="l" t="t" r="r" b="b"/>
              <a:pathLst>
                <a:path w="1693545" h="4231005">
                  <a:moveTo>
                    <a:pt x="0" y="4230624"/>
                  </a:moveTo>
                  <a:lnTo>
                    <a:pt x="1693164" y="4230624"/>
                  </a:lnTo>
                  <a:lnTo>
                    <a:pt x="1693164" y="0"/>
                  </a:lnTo>
                  <a:lnTo>
                    <a:pt x="0" y="0"/>
                  </a:lnTo>
                  <a:lnTo>
                    <a:pt x="0" y="423062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49895" y="3573780"/>
              <a:ext cx="1594103" cy="5791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01127" y="3528060"/>
              <a:ext cx="1642872" cy="7589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09332" y="3613404"/>
              <a:ext cx="1504187" cy="46177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68946" y="3066436"/>
            <a:ext cx="1950085" cy="95313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Boys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70"/>
              </a:spcBef>
            </a:pPr>
            <a:r>
              <a:rPr dirty="0" baseline="17361" sz="360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baseline="17361" sz="3600" spc="-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8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baseline="17361" sz="3600" spc="-622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2400" spc="-14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17361" sz="3600" spc="-1522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56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17361" sz="3600" spc="-7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17361" sz="3600" spc="-12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626608" y="3553967"/>
            <a:ext cx="1228725" cy="759460"/>
            <a:chOff x="5626608" y="3553967"/>
            <a:chExt cx="1228725" cy="759460"/>
          </a:xfrm>
        </p:grpSpPr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26608" y="3599687"/>
              <a:ext cx="1228343" cy="57911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59196" y="3553967"/>
              <a:ext cx="960120" cy="7589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86044" y="3639311"/>
              <a:ext cx="1109472" cy="461771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5686044" y="3654297"/>
            <a:ext cx="1109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89354" y="2696717"/>
            <a:ext cx="1868805" cy="2844165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 marL="2095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Boy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Girl?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algn="ctr" marL="377825" marR="374650" indent="-254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Basic 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ssifier</a:t>
            </a:r>
            <a:endParaRPr sz="2400">
              <a:latin typeface="Calibri"/>
              <a:cs typeface="Calibri"/>
            </a:endParaRPr>
          </a:p>
          <a:p>
            <a:pPr algn="ctr" marL="457834" marR="476250">
              <a:lnSpc>
                <a:spcPct val="100000"/>
              </a:lnSpc>
              <a:spcBef>
                <a:spcPts val="116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short?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25211" y="1563624"/>
            <a:ext cx="650875" cy="368935"/>
            <a:chOff x="5125211" y="1563624"/>
            <a:chExt cx="650875" cy="368935"/>
          </a:xfrm>
        </p:grpSpPr>
        <p:sp>
          <p:nvSpPr>
            <p:cNvPr id="63" name="object 63"/>
            <p:cNvSpPr/>
            <p:nvPr/>
          </p:nvSpPr>
          <p:spPr>
            <a:xfrm>
              <a:off x="5131307" y="1569720"/>
              <a:ext cx="638810" cy="356870"/>
            </a:xfrm>
            <a:custGeom>
              <a:avLst/>
              <a:gdLst/>
              <a:ahLst/>
              <a:cxnLst/>
              <a:rect l="l" t="t" r="r" b="b"/>
              <a:pathLst>
                <a:path w="638810" h="356869">
                  <a:moveTo>
                    <a:pt x="319277" y="0"/>
                  </a:moveTo>
                  <a:lnTo>
                    <a:pt x="0" y="178307"/>
                  </a:lnTo>
                  <a:lnTo>
                    <a:pt x="159638" y="178307"/>
                  </a:lnTo>
                  <a:lnTo>
                    <a:pt x="159638" y="356615"/>
                  </a:lnTo>
                  <a:lnTo>
                    <a:pt x="478916" y="356615"/>
                  </a:lnTo>
                  <a:lnTo>
                    <a:pt x="478916" y="178307"/>
                  </a:lnTo>
                  <a:lnTo>
                    <a:pt x="638555" y="17830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131307" y="1569720"/>
              <a:ext cx="638810" cy="356870"/>
            </a:xfrm>
            <a:custGeom>
              <a:avLst/>
              <a:gdLst/>
              <a:ahLst/>
              <a:cxnLst/>
              <a:rect l="l" t="t" r="r" b="b"/>
              <a:pathLst>
                <a:path w="638810" h="356869">
                  <a:moveTo>
                    <a:pt x="0" y="178307"/>
                  </a:moveTo>
                  <a:lnTo>
                    <a:pt x="319277" y="0"/>
                  </a:lnTo>
                  <a:lnTo>
                    <a:pt x="638555" y="178307"/>
                  </a:lnTo>
                  <a:lnTo>
                    <a:pt x="478916" y="178307"/>
                  </a:lnTo>
                  <a:lnTo>
                    <a:pt x="478916" y="356615"/>
                  </a:lnTo>
                  <a:lnTo>
                    <a:pt x="159638" y="356615"/>
                  </a:lnTo>
                  <a:lnTo>
                    <a:pt x="159638" y="178307"/>
                  </a:lnTo>
                  <a:lnTo>
                    <a:pt x="0" y="178307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6648" rIns="0" bIns="0" rtlCol="0" vert="horz">
            <a:spAutoFit/>
          </a:bodyPr>
          <a:lstStyle/>
          <a:p>
            <a:pPr algn="ctr" marL="9525" marR="5080" indent="6350">
              <a:lnSpc>
                <a:spcPts val="5830"/>
              </a:lnSpc>
              <a:spcBef>
                <a:spcPts val="835"/>
              </a:spcBef>
            </a:pPr>
            <a:r>
              <a:rPr dirty="0" sz="5400" spc="-30"/>
              <a:t>Part</a:t>
            </a:r>
            <a:r>
              <a:rPr dirty="0" sz="5400" spc="-10"/>
              <a:t> </a:t>
            </a:r>
            <a:r>
              <a:rPr dirty="0" sz="5400" spc="-5"/>
              <a:t>I: </a:t>
            </a:r>
            <a:r>
              <a:rPr dirty="0" sz="5400"/>
              <a:t> </a:t>
            </a:r>
            <a:r>
              <a:rPr dirty="0" sz="5400" spc="-20">
                <a:solidFill>
                  <a:srgbClr val="0000FF"/>
                </a:solidFill>
              </a:rPr>
              <a:t>Introduction</a:t>
            </a:r>
            <a:r>
              <a:rPr dirty="0" sz="5400" spc="-105">
                <a:solidFill>
                  <a:srgbClr val="0000FF"/>
                </a:solidFill>
              </a:rPr>
              <a:t> </a:t>
            </a:r>
            <a:r>
              <a:rPr dirty="0" sz="5400" spc="-10">
                <a:solidFill>
                  <a:srgbClr val="0000FF"/>
                </a:solidFill>
              </a:rPr>
              <a:t>of </a:t>
            </a:r>
            <a:r>
              <a:rPr dirty="0" sz="5400" spc="-1205">
                <a:solidFill>
                  <a:srgbClr val="0000FF"/>
                </a:solidFill>
              </a:rPr>
              <a:t> </a:t>
            </a:r>
            <a:r>
              <a:rPr dirty="0" sz="5400">
                <a:solidFill>
                  <a:srgbClr val="0000FF"/>
                </a:solidFill>
              </a:rPr>
              <a:t>Deep</a:t>
            </a:r>
            <a:r>
              <a:rPr dirty="0" sz="5400" spc="-70">
                <a:solidFill>
                  <a:srgbClr val="0000FF"/>
                </a:solidFill>
              </a:rPr>
              <a:t> </a:t>
            </a:r>
            <a:r>
              <a:rPr dirty="0" sz="5400">
                <a:solidFill>
                  <a:srgbClr val="0000FF"/>
                </a:solidFill>
              </a:rPr>
              <a:t>Learning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1632204" y="5308091"/>
            <a:ext cx="5880100" cy="866140"/>
            <a:chOff x="1632204" y="5308091"/>
            <a:chExt cx="5880100" cy="866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04" y="5378217"/>
              <a:ext cx="5879591" cy="6324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6" y="5308091"/>
              <a:ext cx="5789676" cy="865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2496" y="5408675"/>
              <a:ext cx="5779008" cy="524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82495" y="5408676"/>
            <a:ext cx="5779135" cy="5245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already knew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 1980s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33781"/>
            <a:ext cx="261175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latin typeface="Calibri Light"/>
                <a:cs typeface="Calibri Light"/>
              </a:rPr>
              <a:t>Why</a:t>
            </a:r>
            <a:r>
              <a:rPr dirty="0" sz="4400" spc="-65">
                <a:latin typeface="Calibri Light"/>
                <a:cs typeface="Calibri Light"/>
              </a:rPr>
              <a:t> </a:t>
            </a:r>
            <a:r>
              <a:rPr dirty="0" sz="4400" spc="-5">
                <a:latin typeface="Calibri Light"/>
                <a:cs typeface="Calibri Light"/>
              </a:rPr>
              <a:t>Deep?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689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Deep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→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Modularization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2016" y="2471927"/>
            <a:ext cx="5299075" cy="2624455"/>
            <a:chOff x="1652016" y="2471927"/>
            <a:chExt cx="5299075" cy="2624455"/>
          </a:xfrm>
        </p:grpSpPr>
        <p:sp>
          <p:nvSpPr>
            <p:cNvPr id="5" name="object 5"/>
            <p:cNvSpPr/>
            <p:nvPr/>
          </p:nvSpPr>
          <p:spPr>
            <a:xfrm>
              <a:off x="1652016" y="2471927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0596" y="3189731"/>
              <a:ext cx="342900" cy="342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0596" y="318973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92" y="2619755"/>
              <a:ext cx="342900" cy="342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6692" y="26197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00166" y="2692907"/>
              <a:ext cx="1050925" cy="2103120"/>
            </a:xfrm>
            <a:custGeom>
              <a:avLst/>
              <a:gdLst/>
              <a:ahLst/>
              <a:cxnLst/>
              <a:rect l="l" t="t" r="r" b="b"/>
              <a:pathLst>
                <a:path w="1050925" h="2103120">
                  <a:moveTo>
                    <a:pt x="1039876" y="2064258"/>
                  </a:moveTo>
                  <a:lnTo>
                    <a:pt x="1013968" y="2051304"/>
                  </a:lnTo>
                  <a:lnTo>
                    <a:pt x="962152" y="2025396"/>
                  </a:lnTo>
                  <a:lnTo>
                    <a:pt x="962152" y="2051304"/>
                  </a:lnTo>
                  <a:lnTo>
                    <a:pt x="134112" y="2051304"/>
                  </a:lnTo>
                  <a:lnTo>
                    <a:pt x="134112" y="2077212"/>
                  </a:lnTo>
                  <a:lnTo>
                    <a:pt x="962152" y="2077212"/>
                  </a:lnTo>
                  <a:lnTo>
                    <a:pt x="962152" y="2103120"/>
                  </a:lnTo>
                  <a:lnTo>
                    <a:pt x="1013968" y="2077212"/>
                  </a:lnTo>
                  <a:lnTo>
                    <a:pt x="1039876" y="2064258"/>
                  </a:lnTo>
                  <a:close/>
                </a:path>
                <a:path w="1050925" h="210312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500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3120">
                  <a:moveTo>
                    <a:pt x="1050417" y="38862"/>
                  </a:moveTo>
                  <a:lnTo>
                    <a:pt x="1024496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765297" y="2510962"/>
            <a:ext cx="297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1246" y="3094655"/>
            <a:ext cx="31813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4639" y="2444495"/>
            <a:ext cx="746760" cy="2676525"/>
            <a:chOff x="2834639" y="2444495"/>
            <a:chExt cx="746760" cy="2676525"/>
          </a:xfrm>
        </p:grpSpPr>
        <p:sp>
          <p:nvSpPr>
            <p:cNvPr id="14" name="object 14"/>
            <p:cNvSpPr/>
            <p:nvPr/>
          </p:nvSpPr>
          <p:spPr>
            <a:xfrm>
              <a:off x="2834639" y="2444495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3"/>
                  </a:lnTo>
                  <a:lnTo>
                    <a:pt x="746760" y="2676143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5" y="2455163"/>
              <a:ext cx="574548" cy="5745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32175" y="2455163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5223" y="3233927"/>
              <a:ext cx="573024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35223" y="3233927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3031" y="4462272"/>
              <a:ext cx="574547" cy="573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23031" y="4462272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87623" y="3888485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26564" y="4584065"/>
            <a:ext cx="349250" cy="349250"/>
            <a:chOff x="1726564" y="4584065"/>
            <a:chExt cx="349250" cy="3492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739" y="4587240"/>
              <a:ext cx="342900" cy="3429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29739" y="45872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753322" y="4478442"/>
            <a:ext cx="3663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30" i="1">
                <a:latin typeface="Times New Roman"/>
                <a:cs typeface="Times New Roman"/>
              </a:rPr>
              <a:t>x</a:t>
            </a:r>
            <a:r>
              <a:rPr dirty="0" baseline="-24074" sz="2250" spc="44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3047" y="3876547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60520" y="2427732"/>
            <a:ext cx="746760" cy="2676525"/>
            <a:chOff x="4160520" y="2427732"/>
            <a:chExt cx="746760" cy="2676525"/>
          </a:xfrm>
        </p:grpSpPr>
        <p:sp>
          <p:nvSpPr>
            <p:cNvPr id="28" name="object 28"/>
            <p:cNvSpPr/>
            <p:nvPr/>
          </p:nvSpPr>
          <p:spPr>
            <a:xfrm>
              <a:off x="4160520" y="2427732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7388" y="2455164"/>
              <a:ext cx="574548" cy="57454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47388" y="245516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50436" y="3233928"/>
              <a:ext cx="574548" cy="5745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250436" y="323392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8244" y="4462272"/>
              <a:ext cx="574547" cy="5730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38244" y="4462272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3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3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403394" y="3888485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36691" y="2403348"/>
            <a:ext cx="746760" cy="2676525"/>
            <a:chOff x="5536691" y="2403348"/>
            <a:chExt cx="746760" cy="2676525"/>
          </a:xfrm>
        </p:grpSpPr>
        <p:sp>
          <p:nvSpPr>
            <p:cNvPr id="37" name="object 37"/>
            <p:cNvSpPr/>
            <p:nvPr/>
          </p:nvSpPr>
          <p:spPr>
            <a:xfrm>
              <a:off x="5536691" y="2403348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2891" y="2453640"/>
              <a:ext cx="574548" cy="5745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612891" y="245364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4415" y="3214116"/>
              <a:ext cx="574548" cy="5730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614415" y="3214116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2035" y="4460748"/>
              <a:ext cx="574548" cy="57302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622035" y="4460748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787009" y="3883533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87285" y="2410460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94017" y="4416297"/>
            <a:ext cx="516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5468" y="2703576"/>
            <a:ext cx="5291455" cy="3796665"/>
            <a:chOff x="315468" y="2703576"/>
            <a:chExt cx="5291455" cy="3796665"/>
          </a:xfrm>
        </p:grpSpPr>
        <p:sp>
          <p:nvSpPr>
            <p:cNvPr id="48" name="object 48"/>
            <p:cNvSpPr/>
            <p:nvPr/>
          </p:nvSpPr>
          <p:spPr>
            <a:xfrm>
              <a:off x="2053209" y="2703575"/>
              <a:ext cx="3554095" cy="2103120"/>
            </a:xfrm>
            <a:custGeom>
              <a:avLst/>
              <a:gdLst/>
              <a:ahLst/>
              <a:cxnLst/>
              <a:rect l="l" t="t" r="r" b="b"/>
              <a:pathLst>
                <a:path w="3554095" h="2103120">
                  <a:moveTo>
                    <a:pt x="844981" y="2057527"/>
                  </a:moveTo>
                  <a:lnTo>
                    <a:pt x="804799" y="2057527"/>
                  </a:lnTo>
                  <a:lnTo>
                    <a:pt x="791794" y="2057527"/>
                  </a:lnTo>
                  <a:lnTo>
                    <a:pt x="791337" y="2083181"/>
                  </a:lnTo>
                  <a:lnTo>
                    <a:pt x="844981" y="2057527"/>
                  </a:lnTo>
                  <a:close/>
                </a:path>
                <a:path w="3554095" h="2103120">
                  <a:moveTo>
                    <a:pt x="887349" y="125476"/>
                  </a:moveTo>
                  <a:lnTo>
                    <a:pt x="884732" y="94234"/>
                  </a:lnTo>
                  <a:lnTo>
                    <a:pt x="880110" y="38862"/>
                  </a:lnTo>
                  <a:lnTo>
                    <a:pt x="879386" y="38976"/>
                  </a:lnTo>
                  <a:lnTo>
                    <a:pt x="879602" y="38862"/>
                  </a:lnTo>
                  <a:lnTo>
                    <a:pt x="856234" y="28194"/>
                  </a:lnTo>
                  <a:lnTo>
                    <a:pt x="836917" y="19380"/>
                  </a:lnTo>
                  <a:lnTo>
                    <a:pt x="836917" y="112014"/>
                  </a:lnTo>
                  <a:lnTo>
                    <a:pt x="642391" y="598208"/>
                  </a:lnTo>
                  <a:lnTo>
                    <a:pt x="632231" y="589635"/>
                  </a:lnTo>
                  <a:lnTo>
                    <a:pt x="632231" y="623608"/>
                  </a:lnTo>
                  <a:lnTo>
                    <a:pt x="581977" y="749198"/>
                  </a:lnTo>
                  <a:lnTo>
                    <a:pt x="572160" y="747407"/>
                  </a:lnTo>
                  <a:lnTo>
                    <a:pt x="572160" y="773734"/>
                  </a:lnTo>
                  <a:lnTo>
                    <a:pt x="456463" y="1062888"/>
                  </a:lnTo>
                  <a:lnTo>
                    <a:pt x="442950" y="1031900"/>
                  </a:lnTo>
                  <a:lnTo>
                    <a:pt x="442950" y="1096683"/>
                  </a:lnTo>
                  <a:lnTo>
                    <a:pt x="386168" y="1238618"/>
                  </a:lnTo>
                  <a:lnTo>
                    <a:pt x="37465" y="675589"/>
                  </a:lnTo>
                  <a:lnTo>
                    <a:pt x="278625" y="719848"/>
                  </a:lnTo>
                  <a:lnTo>
                    <a:pt x="442950" y="1096683"/>
                  </a:lnTo>
                  <a:lnTo>
                    <a:pt x="442950" y="1031900"/>
                  </a:lnTo>
                  <a:lnTo>
                    <a:pt x="309346" y="725487"/>
                  </a:lnTo>
                  <a:lnTo>
                    <a:pt x="572160" y="773734"/>
                  </a:lnTo>
                  <a:lnTo>
                    <a:pt x="572160" y="747407"/>
                  </a:lnTo>
                  <a:lnTo>
                    <a:pt x="296875" y="696912"/>
                  </a:lnTo>
                  <a:lnTo>
                    <a:pt x="221513" y="524052"/>
                  </a:lnTo>
                  <a:lnTo>
                    <a:pt x="380212" y="410972"/>
                  </a:lnTo>
                  <a:lnTo>
                    <a:pt x="632231" y="623608"/>
                  </a:lnTo>
                  <a:lnTo>
                    <a:pt x="632231" y="589635"/>
                  </a:lnTo>
                  <a:lnTo>
                    <a:pt x="402043" y="395414"/>
                  </a:lnTo>
                  <a:lnTo>
                    <a:pt x="819137" y="98221"/>
                  </a:lnTo>
                  <a:lnTo>
                    <a:pt x="830211" y="102654"/>
                  </a:lnTo>
                  <a:lnTo>
                    <a:pt x="836917" y="112014"/>
                  </a:lnTo>
                  <a:lnTo>
                    <a:pt x="836917" y="19380"/>
                  </a:lnTo>
                  <a:lnTo>
                    <a:pt x="803186" y="3975"/>
                  </a:lnTo>
                  <a:lnTo>
                    <a:pt x="803186" y="77838"/>
                  </a:lnTo>
                  <a:lnTo>
                    <a:pt x="381635" y="378206"/>
                  </a:lnTo>
                  <a:lnTo>
                    <a:pt x="359803" y="359791"/>
                  </a:lnTo>
                  <a:lnTo>
                    <a:pt x="359803" y="393750"/>
                  </a:lnTo>
                  <a:lnTo>
                    <a:pt x="210947" y="499821"/>
                  </a:lnTo>
                  <a:lnTo>
                    <a:pt x="51130" y="133299"/>
                  </a:lnTo>
                  <a:lnTo>
                    <a:pt x="359803" y="393750"/>
                  </a:lnTo>
                  <a:lnTo>
                    <a:pt x="359803" y="359791"/>
                  </a:lnTo>
                  <a:lnTo>
                    <a:pt x="29959" y="81470"/>
                  </a:lnTo>
                  <a:lnTo>
                    <a:pt x="796010" y="54787"/>
                  </a:lnTo>
                  <a:lnTo>
                    <a:pt x="802716" y="64173"/>
                  </a:lnTo>
                  <a:lnTo>
                    <a:pt x="803186" y="77838"/>
                  </a:lnTo>
                  <a:lnTo>
                    <a:pt x="803186" y="3975"/>
                  </a:lnTo>
                  <a:lnTo>
                    <a:pt x="800608" y="2794"/>
                  </a:lnTo>
                  <a:lnTo>
                    <a:pt x="801484" y="28651"/>
                  </a:lnTo>
                  <a:lnTo>
                    <a:pt x="19685" y="55880"/>
                  </a:lnTo>
                  <a:lnTo>
                    <a:pt x="20701" y="81788"/>
                  </a:lnTo>
                  <a:lnTo>
                    <a:pt x="22123" y="81749"/>
                  </a:lnTo>
                  <a:lnTo>
                    <a:pt x="17183" y="87591"/>
                  </a:lnTo>
                  <a:lnTo>
                    <a:pt x="5207" y="92837"/>
                  </a:lnTo>
                  <a:lnTo>
                    <a:pt x="189382" y="515188"/>
                  </a:lnTo>
                  <a:lnTo>
                    <a:pt x="37084" y="623697"/>
                  </a:lnTo>
                  <a:lnTo>
                    <a:pt x="52070" y="644779"/>
                  </a:lnTo>
                  <a:lnTo>
                    <a:pt x="199948" y="539419"/>
                  </a:lnTo>
                  <a:lnTo>
                    <a:pt x="266166" y="691273"/>
                  </a:lnTo>
                  <a:lnTo>
                    <a:pt x="13335" y="644906"/>
                  </a:lnTo>
                  <a:lnTo>
                    <a:pt x="11049" y="657606"/>
                  </a:lnTo>
                  <a:lnTo>
                    <a:pt x="0" y="664464"/>
                  </a:lnTo>
                  <a:lnTo>
                    <a:pt x="374192" y="1268526"/>
                  </a:lnTo>
                  <a:lnTo>
                    <a:pt x="110147" y="1928482"/>
                  </a:lnTo>
                  <a:lnTo>
                    <a:pt x="44577" y="2024888"/>
                  </a:lnTo>
                  <a:lnTo>
                    <a:pt x="55245" y="2032203"/>
                  </a:lnTo>
                  <a:lnTo>
                    <a:pt x="54991" y="2045208"/>
                  </a:lnTo>
                  <a:lnTo>
                    <a:pt x="791794" y="2057323"/>
                  </a:lnTo>
                  <a:lnTo>
                    <a:pt x="804799" y="2057323"/>
                  </a:lnTo>
                  <a:lnTo>
                    <a:pt x="845439" y="2057323"/>
                  </a:lnTo>
                  <a:lnTo>
                    <a:pt x="869696" y="2045716"/>
                  </a:lnTo>
                  <a:lnTo>
                    <a:pt x="792734" y="2005584"/>
                  </a:lnTo>
                  <a:lnTo>
                    <a:pt x="792264" y="2031415"/>
                  </a:lnTo>
                  <a:lnTo>
                    <a:pt x="101498" y="2020062"/>
                  </a:lnTo>
                  <a:lnTo>
                    <a:pt x="133413" y="1940255"/>
                  </a:lnTo>
                  <a:lnTo>
                    <a:pt x="477227" y="1434858"/>
                  </a:lnTo>
                  <a:lnTo>
                    <a:pt x="817613" y="1984298"/>
                  </a:lnTo>
                  <a:lnTo>
                    <a:pt x="804291" y="1990090"/>
                  </a:lnTo>
                  <a:lnTo>
                    <a:pt x="807770" y="1993011"/>
                  </a:lnTo>
                  <a:lnTo>
                    <a:pt x="796671" y="1999869"/>
                  </a:lnTo>
                  <a:lnTo>
                    <a:pt x="869937" y="2044992"/>
                  </a:lnTo>
                  <a:lnTo>
                    <a:pt x="870966" y="2045843"/>
                  </a:lnTo>
                  <a:lnTo>
                    <a:pt x="873823" y="1991614"/>
                  </a:lnTo>
                  <a:lnTo>
                    <a:pt x="875538" y="1959102"/>
                  </a:lnTo>
                  <a:lnTo>
                    <a:pt x="863320" y="1964423"/>
                  </a:lnTo>
                  <a:lnTo>
                    <a:pt x="862838" y="1958975"/>
                  </a:lnTo>
                  <a:lnTo>
                    <a:pt x="850544" y="1966569"/>
                  </a:lnTo>
                  <a:lnTo>
                    <a:pt x="787285" y="1821522"/>
                  </a:lnTo>
                  <a:lnTo>
                    <a:pt x="787285" y="1886254"/>
                  </a:lnTo>
                  <a:lnTo>
                    <a:pt x="493179" y="1411414"/>
                  </a:lnTo>
                  <a:lnTo>
                    <a:pt x="546201" y="1333461"/>
                  </a:lnTo>
                  <a:lnTo>
                    <a:pt x="787285" y="1886254"/>
                  </a:lnTo>
                  <a:lnTo>
                    <a:pt x="787285" y="1821522"/>
                  </a:lnTo>
                  <a:lnTo>
                    <a:pt x="563410" y="1308163"/>
                  </a:lnTo>
                  <a:lnTo>
                    <a:pt x="848423" y="889190"/>
                  </a:lnTo>
                  <a:lnTo>
                    <a:pt x="869823" y="903732"/>
                  </a:lnTo>
                  <a:lnTo>
                    <a:pt x="875169" y="863854"/>
                  </a:lnTo>
                  <a:lnTo>
                    <a:pt x="881354" y="817778"/>
                  </a:lnTo>
                  <a:lnTo>
                    <a:pt x="881722" y="817664"/>
                  </a:lnTo>
                  <a:lnTo>
                    <a:pt x="882650" y="817880"/>
                  </a:lnTo>
                  <a:lnTo>
                    <a:pt x="880872" y="813765"/>
                  </a:lnTo>
                  <a:lnTo>
                    <a:pt x="880872" y="817905"/>
                  </a:lnTo>
                  <a:lnTo>
                    <a:pt x="805561" y="860056"/>
                  </a:lnTo>
                  <a:lnTo>
                    <a:pt x="826947" y="874598"/>
                  </a:lnTo>
                  <a:lnTo>
                    <a:pt x="551167" y="1280071"/>
                  </a:lnTo>
                  <a:lnTo>
                    <a:pt x="533946" y="1240586"/>
                  </a:lnTo>
                  <a:lnTo>
                    <a:pt x="533946" y="1305369"/>
                  </a:lnTo>
                  <a:lnTo>
                    <a:pt x="478231" y="1387297"/>
                  </a:lnTo>
                  <a:lnTo>
                    <a:pt x="462292" y="1361567"/>
                  </a:lnTo>
                  <a:lnTo>
                    <a:pt x="462292" y="1410741"/>
                  </a:lnTo>
                  <a:lnTo>
                    <a:pt x="178079" y="1828609"/>
                  </a:lnTo>
                  <a:lnTo>
                    <a:pt x="391160" y="1295908"/>
                  </a:lnTo>
                  <a:lnTo>
                    <a:pt x="462292" y="1410741"/>
                  </a:lnTo>
                  <a:lnTo>
                    <a:pt x="462292" y="1361567"/>
                  </a:lnTo>
                  <a:lnTo>
                    <a:pt x="403123" y="1265999"/>
                  </a:lnTo>
                  <a:lnTo>
                    <a:pt x="457504" y="1130058"/>
                  </a:lnTo>
                  <a:lnTo>
                    <a:pt x="533946" y="1305369"/>
                  </a:lnTo>
                  <a:lnTo>
                    <a:pt x="533946" y="1240586"/>
                  </a:lnTo>
                  <a:lnTo>
                    <a:pt x="471017" y="1096264"/>
                  </a:lnTo>
                  <a:lnTo>
                    <a:pt x="598131" y="778497"/>
                  </a:lnTo>
                  <a:lnTo>
                    <a:pt x="803516" y="816190"/>
                  </a:lnTo>
                  <a:lnTo>
                    <a:pt x="798830" y="841629"/>
                  </a:lnTo>
                  <a:lnTo>
                    <a:pt x="878751" y="818515"/>
                  </a:lnTo>
                  <a:lnTo>
                    <a:pt x="880872" y="817905"/>
                  </a:lnTo>
                  <a:lnTo>
                    <a:pt x="880872" y="813765"/>
                  </a:lnTo>
                  <a:lnTo>
                    <a:pt x="868908" y="786003"/>
                  </a:lnTo>
                  <a:lnTo>
                    <a:pt x="848233" y="737997"/>
                  </a:lnTo>
                  <a:lnTo>
                    <a:pt x="831532" y="757783"/>
                  </a:lnTo>
                  <a:lnTo>
                    <a:pt x="811187" y="740625"/>
                  </a:lnTo>
                  <a:lnTo>
                    <a:pt x="811187" y="774585"/>
                  </a:lnTo>
                  <a:lnTo>
                    <a:pt x="809459" y="783932"/>
                  </a:lnTo>
                  <a:lnTo>
                    <a:pt x="804367" y="789965"/>
                  </a:lnTo>
                  <a:lnTo>
                    <a:pt x="607949" y="753960"/>
                  </a:lnTo>
                  <a:lnTo>
                    <a:pt x="653059" y="641184"/>
                  </a:lnTo>
                  <a:lnTo>
                    <a:pt x="811187" y="774585"/>
                  </a:lnTo>
                  <a:lnTo>
                    <a:pt x="811187" y="740625"/>
                  </a:lnTo>
                  <a:lnTo>
                    <a:pt x="663219" y="615784"/>
                  </a:lnTo>
                  <a:lnTo>
                    <a:pt x="863206" y="115836"/>
                  </a:lnTo>
                  <a:lnTo>
                    <a:pt x="887349" y="125476"/>
                  </a:lnTo>
                  <a:close/>
                </a:path>
                <a:path w="3554095" h="2103120">
                  <a:moveTo>
                    <a:pt x="2204974" y="125222"/>
                  </a:moveTo>
                  <a:lnTo>
                    <a:pt x="2201773" y="94996"/>
                  </a:lnTo>
                  <a:lnTo>
                    <a:pt x="2195830" y="38862"/>
                  </a:lnTo>
                  <a:lnTo>
                    <a:pt x="2194407" y="40195"/>
                  </a:lnTo>
                  <a:lnTo>
                    <a:pt x="2194649" y="39395"/>
                  </a:lnTo>
                  <a:lnTo>
                    <a:pt x="2195703" y="38862"/>
                  </a:lnTo>
                  <a:lnTo>
                    <a:pt x="2169795" y="25908"/>
                  </a:lnTo>
                  <a:lnTo>
                    <a:pt x="2155787" y="18910"/>
                  </a:lnTo>
                  <a:lnTo>
                    <a:pt x="2155787" y="108991"/>
                  </a:lnTo>
                  <a:lnTo>
                    <a:pt x="1982241" y="572795"/>
                  </a:lnTo>
                  <a:lnTo>
                    <a:pt x="1972144" y="562229"/>
                  </a:lnTo>
                  <a:lnTo>
                    <a:pt x="1972144" y="599770"/>
                  </a:lnTo>
                  <a:lnTo>
                    <a:pt x="1890344" y="818388"/>
                  </a:lnTo>
                  <a:lnTo>
                    <a:pt x="1880654" y="818388"/>
                  </a:lnTo>
                  <a:lnTo>
                    <a:pt x="1880654" y="844296"/>
                  </a:lnTo>
                  <a:lnTo>
                    <a:pt x="1820545" y="1004938"/>
                  </a:lnTo>
                  <a:lnTo>
                    <a:pt x="1806562" y="966609"/>
                  </a:lnTo>
                  <a:lnTo>
                    <a:pt x="1806562" y="1042314"/>
                  </a:lnTo>
                  <a:lnTo>
                    <a:pt x="1728444" y="1251102"/>
                  </a:lnTo>
                  <a:lnTo>
                    <a:pt x="1486738" y="844296"/>
                  </a:lnTo>
                  <a:lnTo>
                    <a:pt x="1734324" y="844296"/>
                  </a:lnTo>
                  <a:lnTo>
                    <a:pt x="1806562" y="1042314"/>
                  </a:lnTo>
                  <a:lnTo>
                    <a:pt x="1806562" y="966609"/>
                  </a:lnTo>
                  <a:lnTo>
                    <a:pt x="1761947" y="844296"/>
                  </a:lnTo>
                  <a:lnTo>
                    <a:pt x="1880654" y="844296"/>
                  </a:lnTo>
                  <a:lnTo>
                    <a:pt x="1880654" y="818388"/>
                  </a:lnTo>
                  <a:lnTo>
                    <a:pt x="1752498" y="818388"/>
                  </a:lnTo>
                  <a:lnTo>
                    <a:pt x="1724875" y="742696"/>
                  </a:lnTo>
                  <a:lnTo>
                    <a:pt x="1724875" y="818388"/>
                  </a:lnTo>
                  <a:lnTo>
                    <a:pt x="1472780" y="818388"/>
                  </a:lnTo>
                  <a:lnTo>
                    <a:pt x="1654873" y="626541"/>
                  </a:lnTo>
                  <a:lnTo>
                    <a:pt x="1724875" y="818388"/>
                  </a:lnTo>
                  <a:lnTo>
                    <a:pt x="1724875" y="742696"/>
                  </a:lnTo>
                  <a:lnTo>
                    <a:pt x="1674825" y="605510"/>
                  </a:lnTo>
                  <a:lnTo>
                    <a:pt x="1825752" y="446506"/>
                  </a:lnTo>
                  <a:lnTo>
                    <a:pt x="1972144" y="599770"/>
                  </a:lnTo>
                  <a:lnTo>
                    <a:pt x="1972144" y="562229"/>
                  </a:lnTo>
                  <a:lnTo>
                    <a:pt x="1843620" y="427685"/>
                  </a:lnTo>
                  <a:lnTo>
                    <a:pt x="2150135" y="104762"/>
                  </a:lnTo>
                  <a:lnTo>
                    <a:pt x="2152104" y="105498"/>
                  </a:lnTo>
                  <a:lnTo>
                    <a:pt x="2155787" y="108991"/>
                  </a:lnTo>
                  <a:lnTo>
                    <a:pt x="2155787" y="18910"/>
                  </a:lnTo>
                  <a:lnTo>
                    <a:pt x="2131949" y="6985"/>
                  </a:lnTo>
                  <a:lnTo>
                    <a:pt x="2131949" y="86334"/>
                  </a:lnTo>
                  <a:lnTo>
                    <a:pt x="1825701" y="408927"/>
                  </a:lnTo>
                  <a:lnTo>
                    <a:pt x="1807845" y="390245"/>
                  </a:lnTo>
                  <a:lnTo>
                    <a:pt x="1807845" y="427748"/>
                  </a:lnTo>
                  <a:lnTo>
                    <a:pt x="1664906" y="578319"/>
                  </a:lnTo>
                  <a:lnTo>
                    <a:pt x="1487678" y="92570"/>
                  </a:lnTo>
                  <a:lnTo>
                    <a:pt x="1807845" y="427748"/>
                  </a:lnTo>
                  <a:lnTo>
                    <a:pt x="1807845" y="390245"/>
                  </a:lnTo>
                  <a:lnTo>
                    <a:pt x="1484541" y="51816"/>
                  </a:lnTo>
                  <a:lnTo>
                    <a:pt x="2117979" y="51816"/>
                  </a:lnTo>
                  <a:lnTo>
                    <a:pt x="2117979" y="66713"/>
                  </a:lnTo>
                  <a:lnTo>
                    <a:pt x="2113153" y="68453"/>
                  </a:lnTo>
                  <a:lnTo>
                    <a:pt x="2117979" y="73050"/>
                  </a:lnTo>
                  <a:lnTo>
                    <a:pt x="2117979" y="77724"/>
                  </a:lnTo>
                  <a:lnTo>
                    <a:pt x="2121192" y="76123"/>
                  </a:lnTo>
                  <a:lnTo>
                    <a:pt x="2131949" y="86334"/>
                  </a:lnTo>
                  <a:lnTo>
                    <a:pt x="2131949" y="6985"/>
                  </a:lnTo>
                  <a:lnTo>
                    <a:pt x="2117979" y="0"/>
                  </a:lnTo>
                  <a:lnTo>
                    <a:pt x="2117979" y="25908"/>
                  </a:lnTo>
                  <a:lnTo>
                    <a:pt x="1454277" y="25908"/>
                  </a:lnTo>
                  <a:lnTo>
                    <a:pt x="1454277" y="38862"/>
                  </a:lnTo>
                  <a:lnTo>
                    <a:pt x="1442085" y="43307"/>
                  </a:lnTo>
                  <a:lnTo>
                    <a:pt x="1644942" y="599338"/>
                  </a:lnTo>
                  <a:lnTo>
                    <a:pt x="1446403" y="808482"/>
                  </a:lnTo>
                  <a:lnTo>
                    <a:pt x="1455915" y="817562"/>
                  </a:lnTo>
                  <a:lnTo>
                    <a:pt x="1454505" y="818388"/>
                  </a:lnTo>
                  <a:lnTo>
                    <a:pt x="1454277" y="818388"/>
                  </a:lnTo>
                  <a:lnTo>
                    <a:pt x="1454277" y="818527"/>
                  </a:lnTo>
                  <a:lnTo>
                    <a:pt x="1444625" y="824230"/>
                  </a:lnTo>
                  <a:lnTo>
                    <a:pt x="1454277" y="840473"/>
                  </a:lnTo>
                  <a:lnTo>
                    <a:pt x="1454277" y="844296"/>
                  </a:lnTo>
                  <a:lnTo>
                    <a:pt x="1456537" y="844296"/>
                  </a:lnTo>
                  <a:lnTo>
                    <a:pt x="1716798" y="1282242"/>
                  </a:lnTo>
                  <a:lnTo>
                    <a:pt x="1432941" y="2040890"/>
                  </a:lnTo>
                  <a:lnTo>
                    <a:pt x="1444332" y="2045169"/>
                  </a:lnTo>
                  <a:lnTo>
                    <a:pt x="1445133" y="2045652"/>
                  </a:lnTo>
                  <a:lnTo>
                    <a:pt x="1445133" y="2066544"/>
                  </a:lnTo>
                  <a:lnTo>
                    <a:pt x="2108835" y="2066544"/>
                  </a:lnTo>
                  <a:lnTo>
                    <a:pt x="2108835" y="2092452"/>
                  </a:lnTo>
                  <a:lnTo>
                    <a:pt x="2160651" y="2066544"/>
                  </a:lnTo>
                  <a:lnTo>
                    <a:pt x="2186559" y="2053590"/>
                  </a:lnTo>
                  <a:lnTo>
                    <a:pt x="2160638" y="2040636"/>
                  </a:lnTo>
                  <a:lnTo>
                    <a:pt x="2108835" y="2014728"/>
                  </a:lnTo>
                  <a:lnTo>
                    <a:pt x="2108835" y="2040636"/>
                  </a:lnTo>
                  <a:lnTo>
                    <a:pt x="1463421" y="2040636"/>
                  </a:lnTo>
                  <a:lnTo>
                    <a:pt x="1820976" y="1457553"/>
                  </a:lnTo>
                  <a:lnTo>
                    <a:pt x="2132825" y="1982254"/>
                  </a:lnTo>
                  <a:lnTo>
                    <a:pt x="2123186" y="1985772"/>
                  </a:lnTo>
                  <a:lnTo>
                    <a:pt x="2127466" y="1989823"/>
                  </a:lnTo>
                  <a:lnTo>
                    <a:pt x="2112518" y="1998726"/>
                  </a:lnTo>
                  <a:lnTo>
                    <a:pt x="2185543" y="2045589"/>
                  </a:lnTo>
                  <a:lnTo>
                    <a:pt x="2185466" y="2044560"/>
                  </a:lnTo>
                  <a:lnTo>
                    <a:pt x="2186432" y="2045462"/>
                  </a:lnTo>
                  <a:lnTo>
                    <a:pt x="2192807" y="1989074"/>
                  </a:lnTo>
                  <a:lnTo>
                    <a:pt x="2196211" y="1959102"/>
                  </a:lnTo>
                  <a:lnTo>
                    <a:pt x="2179751" y="1965109"/>
                  </a:lnTo>
                  <a:lnTo>
                    <a:pt x="2179320" y="1958975"/>
                  </a:lnTo>
                  <a:lnTo>
                    <a:pt x="2170544" y="1964194"/>
                  </a:lnTo>
                  <a:lnTo>
                    <a:pt x="2128202" y="1848154"/>
                  </a:lnTo>
                  <a:lnTo>
                    <a:pt x="2128202" y="1923859"/>
                  </a:lnTo>
                  <a:lnTo>
                    <a:pt x="1836280" y="1432598"/>
                  </a:lnTo>
                  <a:lnTo>
                    <a:pt x="1906917" y="1317396"/>
                  </a:lnTo>
                  <a:lnTo>
                    <a:pt x="2128202" y="1923859"/>
                  </a:lnTo>
                  <a:lnTo>
                    <a:pt x="2128202" y="1848154"/>
                  </a:lnTo>
                  <a:lnTo>
                    <a:pt x="1924240" y="1289151"/>
                  </a:lnTo>
                  <a:lnTo>
                    <a:pt x="2168575" y="890701"/>
                  </a:lnTo>
                  <a:lnTo>
                    <a:pt x="2190623" y="904240"/>
                  </a:lnTo>
                  <a:lnTo>
                    <a:pt x="2193925" y="866013"/>
                  </a:lnTo>
                  <a:lnTo>
                    <a:pt x="2198116" y="817626"/>
                  </a:lnTo>
                  <a:lnTo>
                    <a:pt x="2184831" y="825919"/>
                  </a:lnTo>
                  <a:lnTo>
                    <a:pt x="2169795" y="818388"/>
                  </a:lnTo>
                  <a:lnTo>
                    <a:pt x="2146465" y="806729"/>
                  </a:lnTo>
                  <a:lnTo>
                    <a:pt x="2146465" y="877125"/>
                  </a:lnTo>
                  <a:lnTo>
                    <a:pt x="1912886" y="1258036"/>
                  </a:lnTo>
                  <a:lnTo>
                    <a:pt x="1895563" y="1210564"/>
                  </a:lnTo>
                  <a:lnTo>
                    <a:pt x="1895563" y="1286281"/>
                  </a:lnTo>
                  <a:lnTo>
                    <a:pt x="1821307" y="1407388"/>
                  </a:lnTo>
                  <a:lnTo>
                    <a:pt x="1805990" y="1381620"/>
                  </a:lnTo>
                  <a:lnTo>
                    <a:pt x="1805990" y="1432344"/>
                  </a:lnTo>
                  <a:lnTo>
                    <a:pt x="1504365" y="1924227"/>
                  </a:lnTo>
                  <a:lnTo>
                    <a:pt x="1733816" y="1310881"/>
                  </a:lnTo>
                  <a:lnTo>
                    <a:pt x="1805990" y="1432344"/>
                  </a:lnTo>
                  <a:lnTo>
                    <a:pt x="1805990" y="1381620"/>
                  </a:lnTo>
                  <a:lnTo>
                    <a:pt x="1745462" y="1279740"/>
                  </a:lnTo>
                  <a:lnTo>
                    <a:pt x="1820252" y="1079830"/>
                  </a:lnTo>
                  <a:lnTo>
                    <a:pt x="1895563" y="1286281"/>
                  </a:lnTo>
                  <a:lnTo>
                    <a:pt x="1895563" y="1210564"/>
                  </a:lnTo>
                  <a:lnTo>
                    <a:pt x="1834235" y="1042441"/>
                  </a:lnTo>
                  <a:lnTo>
                    <a:pt x="1908352" y="844296"/>
                  </a:lnTo>
                  <a:lnTo>
                    <a:pt x="2117979" y="844296"/>
                  </a:lnTo>
                  <a:lnTo>
                    <a:pt x="2117979" y="870204"/>
                  </a:lnTo>
                  <a:lnTo>
                    <a:pt x="2127466" y="865466"/>
                  </a:lnTo>
                  <a:lnTo>
                    <a:pt x="2146465" y="877125"/>
                  </a:lnTo>
                  <a:lnTo>
                    <a:pt x="2146465" y="806729"/>
                  </a:lnTo>
                  <a:lnTo>
                    <a:pt x="2117979" y="792480"/>
                  </a:lnTo>
                  <a:lnTo>
                    <a:pt x="2117979" y="818388"/>
                  </a:lnTo>
                  <a:lnTo>
                    <a:pt x="1918042" y="818388"/>
                  </a:lnTo>
                  <a:lnTo>
                    <a:pt x="1992033" y="620598"/>
                  </a:lnTo>
                  <a:lnTo>
                    <a:pt x="2134946" y="770178"/>
                  </a:lnTo>
                  <a:lnTo>
                    <a:pt x="2116201" y="788035"/>
                  </a:lnTo>
                  <a:lnTo>
                    <a:pt x="2197989" y="817372"/>
                  </a:lnTo>
                  <a:lnTo>
                    <a:pt x="2186330" y="779526"/>
                  </a:lnTo>
                  <a:lnTo>
                    <a:pt x="2172462" y="734441"/>
                  </a:lnTo>
                  <a:lnTo>
                    <a:pt x="2153742" y="752271"/>
                  </a:lnTo>
                  <a:lnTo>
                    <a:pt x="2002129" y="593610"/>
                  </a:lnTo>
                  <a:lnTo>
                    <a:pt x="2180729" y="116179"/>
                  </a:lnTo>
                  <a:lnTo>
                    <a:pt x="2204974" y="125222"/>
                  </a:lnTo>
                  <a:close/>
                </a:path>
                <a:path w="3554095" h="2103120">
                  <a:moveTo>
                    <a:pt x="3553714" y="135890"/>
                  </a:moveTo>
                  <a:lnTo>
                    <a:pt x="3550513" y="105664"/>
                  </a:lnTo>
                  <a:lnTo>
                    <a:pt x="3544697" y="50774"/>
                  </a:lnTo>
                  <a:lnTo>
                    <a:pt x="3544913" y="50063"/>
                  </a:lnTo>
                  <a:lnTo>
                    <a:pt x="3545967" y="49530"/>
                  </a:lnTo>
                  <a:lnTo>
                    <a:pt x="3520059" y="36576"/>
                  </a:lnTo>
                  <a:lnTo>
                    <a:pt x="3504920" y="29006"/>
                  </a:lnTo>
                  <a:lnTo>
                    <a:pt x="3504920" y="118592"/>
                  </a:lnTo>
                  <a:lnTo>
                    <a:pt x="3331413" y="582307"/>
                  </a:lnTo>
                  <a:lnTo>
                    <a:pt x="3321316" y="571741"/>
                  </a:lnTo>
                  <a:lnTo>
                    <a:pt x="3321316" y="609295"/>
                  </a:lnTo>
                  <a:lnTo>
                    <a:pt x="3239084" y="829068"/>
                  </a:lnTo>
                  <a:lnTo>
                    <a:pt x="3229394" y="829068"/>
                  </a:lnTo>
                  <a:lnTo>
                    <a:pt x="3229394" y="854964"/>
                  </a:lnTo>
                  <a:lnTo>
                    <a:pt x="3170059" y="1013548"/>
                  </a:lnTo>
                  <a:lnTo>
                    <a:pt x="3156077" y="975220"/>
                  </a:lnTo>
                  <a:lnTo>
                    <a:pt x="3156077" y="1050925"/>
                  </a:lnTo>
                  <a:lnTo>
                    <a:pt x="3077781" y="1260195"/>
                  </a:lnTo>
                  <a:lnTo>
                    <a:pt x="2837002" y="854964"/>
                  </a:lnTo>
                  <a:lnTo>
                    <a:pt x="3084588" y="854964"/>
                  </a:lnTo>
                  <a:lnTo>
                    <a:pt x="3156077" y="1050925"/>
                  </a:lnTo>
                  <a:lnTo>
                    <a:pt x="3156077" y="975220"/>
                  </a:lnTo>
                  <a:lnTo>
                    <a:pt x="3112211" y="854964"/>
                  </a:lnTo>
                  <a:lnTo>
                    <a:pt x="3229394" y="854964"/>
                  </a:lnTo>
                  <a:lnTo>
                    <a:pt x="3229394" y="829068"/>
                  </a:lnTo>
                  <a:lnTo>
                    <a:pt x="3102762" y="829068"/>
                  </a:lnTo>
                  <a:lnTo>
                    <a:pt x="3075140" y="753376"/>
                  </a:lnTo>
                  <a:lnTo>
                    <a:pt x="3075140" y="829068"/>
                  </a:lnTo>
                  <a:lnTo>
                    <a:pt x="2823045" y="829068"/>
                  </a:lnTo>
                  <a:lnTo>
                    <a:pt x="3005137" y="637222"/>
                  </a:lnTo>
                  <a:lnTo>
                    <a:pt x="3075140" y="829068"/>
                  </a:lnTo>
                  <a:lnTo>
                    <a:pt x="3075140" y="753376"/>
                  </a:lnTo>
                  <a:lnTo>
                    <a:pt x="3025089" y="616191"/>
                  </a:lnTo>
                  <a:lnTo>
                    <a:pt x="3176028" y="457174"/>
                  </a:lnTo>
                  <a:lnTo>
                    <a:pt x="3321316" y="609295"/>
                  </a:lnTo>
                  <a:lnTo>
                    <a:pt x="3321316" y="571741"/>
                  </a:lnTo>
                  <a:lnTo>
                    <a:pt x="3193897" y="438353"/>
                  </a:lnTo>
                  <a:lnTo>
                    <a:pt x="3499993" y="115849"/>
                  </a:lnTo>
                  <a:lnTo>
                    <a:pt x="3503358" y="117106"/>
                  </a:lnTo>
                  <a:lnTo>
                    <a:pt x="3504920" y="118592"/>
                  </a:lnTo>
                  <a:lnTo>
                    <a:pt x="3504920" y="29006"/>
                  </a:lnTo>
                  <a:lnTo>
                    <a:pt x="3482213" y="17653"/>
                  </a:lnTo>
                  <a:lnTo>
                    <a:pt x="3482213" y="97002"/>
                  </a:lnTo>
                  <a:lnTo>
                    <a:pt x="3175965" y="419595"/>
                  </a:lnTo>
                  <a:lnTo>
                    <a:pt x="3158109" y="400913"/>
                  </a:lnTo>
                  <a:lnTo>
                    <a:pt x="3158109" y="438416"/>
                  </a:lnTo>
                  <a:lnTo>
                    <a:pt x="3015170" y="588987"/>
                  </a:lnTo>
                  <a:lnTo>
                    <a:pt x="2837942" y="103238"/>
                  </a:lnTo>
                  <a:lnTo>
                    <a:pt x="3158109" y="438416"/>
                  </a:lnTo>
                  <a:lnTo>
                    <a:pt x="3158109" y="400913"/>
                  </a:lnTo>
                  <a:lnTo>
                    <a:pt x="2834805" y="62484"/>
                  </a:lnTo>
                  <a:lnTo>
                    <a:pt x="3468243" y="62484"/>
                  </a:lnTo>
                  <a:lnTo>
                    <a:pt x="3468243" y="77381"/>
                  </a:lnTo>
                  <a:lnTo>
                    <a:pt x="3463417" y="79121"/>
                  </a:lnTo>
                  <a:lnTo>
                    <a:pt x="3468243" y="83718"/>
                  </a:lnTo>
                  <a:lnTo>
                    <a:pt x="3468243" y="88392"/>
                  </a:lnTo>
                  <a:lnTo>
                    <a:pt x="3471456" y="86791"/>
                  </a:lnTo>
                  <a:lnTo>
                    <a:pt x="3482213" y="97002"/>
                  </a:lnTo>
                  <a:lnTo>
                    <a:pt x="3482213" y="17653"/>
                  </a:lnTo>
                  <a:lnTo>
                    <a:pt x="3468243" y="10668"/>
                  </a:lnTo>
                  <a:lnTo>
                    <a:pt x="3468243" y="36576"/>
                  </a:lnTo>
                  <a:lnTo>
                    <a:pt x="2804541" y="36576"/>
                  </a:lnTo>
                  <a:lnTo>
                    <a:pt x="2804541" y="49530"/>
                  </a:lnTo>
                  <a:lnTo>
                    <a:pt x="2792349" y="53975"/>
                  </a:lnTo>
                  <a:lnTo>
                    <a:pt x="2995206" y="610006"/>
                  </a:lnTo>
                  <a:lnTo>
                    <a:pt x="2796667" y="819150"/>
                  </a:lnTo>
                  <a:lnTo>
                    <a:pt x="2806179" y="828230"/>
                  </a:lnTo>
                  <a:lnTo>
                    <a:pt x="2804744" y="829068"/>
                  </a:lnTo>
                  <a:lnTo>
                    <a:pt x="2804541" y="829068"/>
                  </a:lnTo>
                  <a:lnTo>
                    <a:pt x="2804541" y="829195"/>
                  </a:lnTo>
                  <a:lnTo>
                    <a:pt x="2794889" y="834898"/>
                  </a:lnTo>
                  <a:lnTo>
                    <a:pt x="2804541" y="851141"/>
                  </a:lnTo>
                  <a:lnTo>
                    <a:pt x="2804541" y="854964"/>
                  </a:lnTo>
                  <a:lnTo>
                    <a:pt x="2806801" y="854964"/>
                  </a:lnTo>
                  <a:lnTo>
                    <a:pt x="3066123" y="1291336"/>
                  </a:lnTo>
                  <a:lnTo>
                    <a:pt x="2781681" y="2051558"/>
                  </a:lnTo>
                  <a:lnTo>
                    <a:pt x="2793073" y="2055837"/>
                  </a:lnTo>
                  <a:lnTo>
                    <a:pt x="2793873" y="2056320"/>
                  </a:lnTo>
                  <a:lnTo>
                    <a:pt x="2793873" y="2077212"/>
                  </a:lnTo>
                  <a:lnTo>
                    <a:pt x="3457575" y="2077212"/>
                  </a:lnTo>
                  <a:lnTo>
                    <a:pt x="3457575" y="2103120"/>
                  </a:lnTo>
                  <a:lnTo>
                    <a:pt x="3509391" y="2077212"/>
                  </a:lnTo>
                  <a:lnTo>
                    <a:pt x="3535299" y="2064258"/>
                  </a:lnTo>
                  <a:lnTo>
                    <a:pt x="3509391" y="2051304"/>
                  </a:lnTo>
                  <a:lnTo>
                    <a:pt x="3457575" y="2025396"/>
                  </a:lnTo>
                  <a:lnTo>
                    <a:pt x="3457575" y="2051304"/>
                  </a:lnTo>
                  <a:lnTo>
                    <a:pt x="2812161" y="2051304"/>
                  </a:lnTo>
                  <a:lnTo>
                    <a:pt x="3170491" y="1466951"/>
                  </a:lnTo>
                  <a:lnTo>
                    <a:pt x="3483089" y="1992922"/>
                  </a:lnTo>
                  <a:lnTo>
                    <a:pt x="3473450" y="1996440"/>
                  </a:lnTo>
                  <a:lnTo>
                    <a:pt x="3477730" y="2000491"/>
                  </a:lnTo>
                  <a:lnTo>
                    <a:pt x="3462782" y="2009394"/>
                  </a:lnTo>
                  <a:lnTo>
                    <a:pt x="3535807" y="2056257"/>
                  </a:lnTo>
                  <a:lnTo>
                    <a:pt x="3535730" y="2055228"/>
                  </a:lnTo>
                  <a:lnTo>
                    <a:pt x="3536696" y="2056130"/>
                  </a:lnTo>
                  <a:lnTo>
                    <a:pt x="3543071" y="1999742"/>
                  </a:lnTo>
                  <a:lnTo>
                    <a:pt x="3546475" y="1969770"/>
                  </a:lnTo>
                  <a:lnTo>
                    <a:pt x="3530015" y="1975777"/>
                  </a:lnTo>
                  <a:lnTo>
                    <a:pt x="3529584" y="1969643"/>
                  </a:lnTo>
                  <a:lnTo>
                    <a:pt x="3520808" y="1974862"/>
                  </a:lnTo>
                  <a:lnTo>
                    <a:pt x="3478466" y="1858822"/>
                  </a:lnTo>
                  <a:lnTo>
                    <a:pt x="3478466" y="1934527"/>
                  </a:lnTo>
                  <a:lnTo>
                    <a:pt x="3185795" y="1441996"/>
                  </a:lnTo>
                  <a:lnTo>
                    <a:pt x="3256623" y="1326502"/>
                  </a:lnTo>
                  <a:lnTo>
                    <a:pt x="3478466" y="1934527"/>
                  </a:lnTo>
                  <a:lnTo>
                    <a:pt x="3478466" y="1858822"/>
                  </a:lnTo>
                  <a:lnTo>
                    <a:pt x="3273933" y="1298257"/>
                  </a:lnTo>
                  <a:lnTo>
                    <a:pt x="3517315" y="901369"/>
                  </a:lnTo>
                  <a:lnTo>
                    <a:pt x="3539363" y="914908"/>
                  </a:lnTo>
                  <a:lnTo>
                    <a:pt x="3542665" y="876693"/>
                  </a:lnTo>
                  <a:lnTo>
                    <a:pt x="3545649" y="842175"/>
                  </a:lnTo>
                  <a:lnTo>
                    <a:pt x="3545967" y="842010"/>
                  </a:lnTo>
                  <a:lnTo>
                    <a:pt x="3545675" y="841870"/>
                  </a:lnTo>
                  <a:lnTo>
                    <a:pt x="3546856" y="828306"/>
                  </a:lnTo>
                  <a:lnTo>
                    <a:pt x="3534257" y="836168"/>
                  </a:lnTo>
                  <a:lnTo>
                    <a:pt x="3520059" y="829068"/>
                  </a:lnTo>
                  <a:lnTo>
                    <a:pt x="3495205" y="816648"/>
                  </a:lnTo>
                  <a:lnTo>
                    <a:pt x="3495205" y="887793"/>
                  </a:lnTo>
                  <a:lnTo>
                    <a:pt x="3262579" y="1267142"/>
                  </a:lnTo>
                  <a:lnTo>
                    <a:pt x="3245269" y="1219695"/>
                  </a:lnTo>
                  <a:lnTo>
                    <a:pt x="3245269" y="1295387"/>
                  </a:lnTo>
                  <a:lnTo>
                    <a:pt x="3170821" y="1416786"/>
                  </a:lnTo>
                  <a:lnTo>
                    <a:pt x="3155518" y="1391031"/>
                  </a:lnTo>
                  <a:lnTo>
                    <a:pt x="3155518" y="1441742"/>
                  </a:lnTo>
                  <a:lnTo>
                    <a:pt x="2853118" y="1934895"/>
                  </a:lnTo>
                  <a:lnTo>
                    <a:pt x="3083153" y="1319974"/>
                  </a:lnTo>
                  <a:lnTo>
                    <a:pt x="3155518" y="1441742"/>
                  </a:lnTo>
                  <a:lnTo>
                    <a:pt x="3155518" y="1391031"/>
                  </a:lnTo>
                  <a:lnTo>
                    <a:pt x="3094799" y="1288834"/>
                  </a:lnTo>
                  <a:lnTo>
                    <a:pt x="3169767" y="1088428"/>
                  </a:lnTo>
                  <a:lnTo>
                    <a:pt x="3245269" y="1295387"/>
                  </a:lnTo>
                  <a:lnTo>
                    <a:pt x="3245269" y="1219695"/>
                  </a:lnTo>
                  <a:lnTo>
                    <a:pt x="3183750" y="1051052"/>
                  </a:lnTo>
                  <a:lnTo>
                    <a:pt x="3257092" y="854964"/>
                  </a:lnTo>
                  <a:lnTo>
                    <a:pt x="3468243" y="854964"/>
                  </a:lnTo>
                  <a:lnTo>
                    <a:pt x="3468243" y="880872"/>
                  </a:lnTo>
                  <a:lnTo>
                    <a:pt x="3476879" y="876554"/>
                  </a:lnTo>
                  <a:lnTo>
                    <a:pt x="3495205" y="887793"/>
                  </a:lnTo>
                  <a:lnTo>
                    <a:pt x="3495205" y="816648"/>
                  </a:lnTo>
                  <a:lnTo>
                    <a:pt x="3468243" y="803148"/>
                  </a:lnTo>
                  <a:lnTo>
                    <a:pt x="3468243" y="829068"/>
                  </a:lnTo>
                  <a:lnTo>
                    <a:pt x="3266783" y="829068"/>
                  </a:lnTo>
                  <a:lnTo>
                    <a:pt x="3341205" y="630110"/>
                  </a:lnTo>
                  <a:lnTo>
                    <a:pt x="3485210" y="780846"/>
                  </a:lnTo>
                  <a:lnTo>
                    <a:pt x="3466465" y="798703"/>
                  </a:lnTo>
                  <a:lnTo>
                    <a:pt x="3548253" y="828040"/>
                  </a:lnTo>
                  <a:lnTo>
                    <a:pt x="3536594" y="790194"/>
                  </a:lnTo>
                  <a:lnTo>
                    <a:pt x="3522726" y="745109"/>
                  </a:lnTo>
                  <a:lnTo>
                    <a:pt x="3504006" y="762939"/>
                  </a:lnTo>
                  <a:lnTo>
                    <a:pt x="3351301" y="603123"/>
                  </a:lnTo>
                  <a:lnTo>
                    <a:pt x="3529469" y="126847"/>
                  </a:lnTo>
                  <a:lnTo>
                    <a:pt x="3553714" y="135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5468" y="4738116"/>
              <a:ext cx="2958084" cy="16322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192" y="5375148"/>
              <a:ext cx="2395728" cy="11247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4903" y="4778502"/>
              <a:ext cx="2839720" cy="151409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23417" y="5476138"/>
            <a:ext cx="18675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5080" indent="-3276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basic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classifiers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897123" y="4922520"/>
            <a:ext cx="3415665" cy="1610995"/>
            <a:chOff x="2897123" y="4922520"/>
            <a:chExt cx="3415665" cy="1610995"/>
          </a:xfrm>
        </p:grpSpPr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97123" y="4922520"/>
              <a:ext cx="3358896" cy="150418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06267" y="5408676"/>
              <a:ext cx="3406139" cy="112471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6559" y="4962398"/>
              <a:ext cx="3240024" cy="138658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111754" y="5509666"/>
            <a:ext cx="2931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4305" sz="2400" spc="-15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baseline="24305" sz="2400" spc="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module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classifiers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841491" y="4730496"/>
            <a:ext cx="3007360" cy="1777364"/>
            <a:chOff x="5841491" y="4730496"/>
            <a:chExt cx="3007360" cy="1777364"/>
          </a:xfrm>
        </p:grpSpPr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41491" y="4730496"/>
              <a:ext cx="2987040" cy="16474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8607" y="5382768"/>
              <a:ext cx="2459736" cy="112471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00927" y="4771644"/>
              <a:ext cx="2868168" cy="152857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594347" y="5484063"/>
            <a:ext cx="19831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30480" indent="-2349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24305" sz="2400" spc="-15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dirty="0" baseline="24305" sz="2400" spc="2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42744" y="3089148"/>
            <a:ext cx="5267325" cy="1292860"/>
            <a:chOff x="2142744" y="3089148"/>
            <a:chExt cx="5267325" cy="1292860"/>
          </a:xfrm>
        </p:grpSpPr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4476" y="3151632"/>
              <a:ext cx="4985004" cy="1071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42744" y="3089148"/>
              <a:ext cx="5266944" cy="129235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43912" y="3191256"/>
              <a:ext cx="4866132" cy="954024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404110" y="3202000"/>
            <a:ext cx="51066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92480">
              <a:lnSpc>
                <a:spcPct val="100000"/>
              </a:lnSpc>
              <a:spcBef>
                <a:spcPts val="95"/>
              </a:spcBef>
              <a:tabLst>
                <a:tab pos="4602480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modular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…… 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learned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454652" y="1754123"/>
            <a:ext cx="3296411" cy="52425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4454652" y="1754123"/>
            <a:ext cx="3296920" cy="52451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800" spc="-5">
                <a:latin typeface="Calibri"/>
                <a:cs typeface="Calibri"/>
              </a:rPr>
              <a:t>→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Less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training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931920" y="414527"/>
            <a:ext cx="4526280" cy="1292860"/>
            <a:chOff x="3931920" y="414527"/>
            <a:chExt cx="4526280" cy="1292860"/>
          </a:xfrm>
        </p:grpSpPr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34028" y="477011"/>
              <a:ext cx="4323587" cy="107137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31920" y="414527"/>
              <a:ext cx="4526280" cy="12923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93464" y="516635"/>
              <a:ext cx="4204716" cy="954024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093464" y="516636"/>
            <a:ext cx="4204970" cy="954405"/>
          </a:xfrm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12395" marR="106045" indent="150495">
              <a:lnSpc>
                <a:spcPct val="100000"/>
              </a:lnSpc>
              <a:spcBef>
                <a:spcPts val="17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Deep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works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TIMIT.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2888" y="4323588"/>
            <a:ext cx="746760" cy="2339340"/>
          </a:xfrm>
          <a:custGeom>
            <a:avLst/>
            <a:gdLst/>
            <a:ahLst/>
            <a:cxnLst/>
            <a:rect l="l" t="t" r="r" b="b"/>
            <a:pathLst>
              <a:path w="746759" h="2339340">
                <a:moveTo>
                  <a:pt x="746760" y="0"/>
                </a:moveTo>
                <a:lnTo>
                  <a:pt x="0" y="0"/>
                </a:lnTo>
                <a:lnTo>
                  <a:pt x="0" y="2339340"/>
                </a:lnTo>
                <a:lnTo>
                  <a:pt x="746760" y="2339340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100" y="456113"/>
            <a:ext cx="4327036" cy="21823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397" y="176529"/>
            <a:ext cx="3048635" cy="1506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1415" marR="5080" indent="12192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Hand-crafted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kernel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800" spc="-2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SVM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4926" y="2713431"/>
            <a:ext cx="51346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Source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image: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  <a:hlinkClick r:id="rId3"/>
              </a:rPr>
              <a:t>http://www.gipsa-lab.grenoble-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inp.fr/transfert/seminaire/455_Kadri2013Gipsa-lab.pdf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803" y="1716404"/>
            <a:ext cx="16122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Apply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simple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0651" y="576452"/>
            <a:ext cx="3088005" cy="1417955"/>
          </a:xfrm>
          <a:custGeom>
            <a:avLst/>
            <a:gdLst/>
            <a:ahLst/>
            <a:cxnLst/>
            <a:rect l="l" t="t" r="r" b="b"/>
            <a:pathLst>
              <a:path w="3088004" h="1417955">
                <a:moveTo>
                  <a:pt x="712851" y="158369"/>
                </a:moveTo>
                <a:lnTo>
                  <a:pt x="611759" y="80264"/>
                </a:lnTo>
                <a:lnTo>
                  <a:pt x="604393" y="117614"/>
                </a:lnTo>
                <a:lnTo>
                  <a:pt x="7366" y="0"/>
                </a:lnTo>
                <a:lnTo>
                  <a:pt x="0" y="37338"/>
                </a:lnTo>
                <a:lnTo>
                  <a:pt x="597039" y="154952"/>
                </a:lnTo>
                <a:lnTo>
                  <a:pt x="589661" y="192405"/>
                </a:lnTo>
                <a:lnTo>
                  <a:pt x="711923" y="158623"/>
                </a:lnTo>
                <a:lnTo>
                  <a:pt x="712851" y="158369"/>
                </a:lnTo>
                <a:close/>
              </a:path>
              <a:path w="3088004" h="1417955">
                <a:moveTo>
                  <a:pt x="3087624" y="1387602"/>
                </a:moveTo>
                <a:lnTo>
                  <a:pt x="2418486" y="856627"/>
                </a:lnTo>
                <a:lnTo>
                  <a:pt x="2427884" y="844804"/>
                </a:lnTo>
                <a:lnTo>
                  <a:pt x="2442210" y="826770"/>
                </a:lnTo>
                <a:lnTo>
                  <a:pt x="2317115" y="800481"/>
                </a:lnTo>
                <a:lnTo>
                  <a:pt x="2371090" y="916305"/>
                </a:lnTo>
                <a:lnTo>
                  <a:pt x="2394762" y="886498"/>
                </a:lnTo>
                <a:lnTo>
                  <a:pt x="3064002" y="1417447"/>
                </a:lnTo>
                <a:lnTo>
                  <a:pt x="3087624" y="13876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7995" y="3056381"/>
            <a:ext cx="21520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</a:t>
            </a:r>
            <a:r>
              <a:rPr dirty="0" u="heavy" sz="2800" spc="-50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3416" y="4379976"/>
            <a:ext cx="6275705" cy="2310765"/>
            <a:chOff x="1423416" y="4379976"/>
            <a:chExt cx="6275705" cy="2310765"/>
          </a:xfrm>
        </p:grpSpPr>
        <p:sp>
          <p:nvSpPr>
            <p:cNvPr id="10" name="object 10"/>
            <p:cNvSpPr/>
            <p:nvPr/>
          </p:nvSpPr>
          <p:spPr>
            <a:xfrm>
              <a:off x="1423416" y="4379975"/>
              <a:ext cx="1929764" cy="2283460"/>
            </a:xfrm>
            <a:custGeom>
              <a:avLst/>
              <a:gdLst/>
              <a:ahLst/>
              <a:cxnLst/>
              <a:rect l="l" t="t" r="r" b="b"/>
              <a:pathLst>
                <a:path w="1929764" h="2283459">
                  <a:moveTo>
                    <a:pt x="498348" y="27432"/>
                  </a:moveTo>
                  <a:lnTo>
                    <a:pt x="0" y="27432"/>
                  </a:lnTo>
                  <a:lnTo>
                    <a:pt x="0" y="2267712"/>
                  </a:lnTo>
                  <a:lnTo>
                    <a:pt x="498348" y="2267712"/>
                  </a:lnTo>
                  <a:lnTo>
                    <a:pt x="498348" y="27432"/>
                  </a:lnTo>
                  <a:close/>
                </a:path>
                <a:path w="1929764" h="2283459">
                  <a:moveTo>
                    <a:pt x="1929384" y="0"/>
                  </a:moveTo>
                  <a:lnTo>
                    <a:pt x="1182624" y="0"/>
                  </a:lnTo>
                  <a:lnTo>
                    <a:pt x="1182624" y="2282952"/>
                  </a:lnTo>
                  <a:lnTo>
                    <a:pt x="1929384" y="2282952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996" y="5125212"/>
              <a:ext cx="342900" cy="342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1996" y="512521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8092" y="4553712"/>
              <a:ext cx="342899" cy="342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8092" y="455371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899" y="342900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4127" y="4407408"/>
              <a:ext cx="746760" cy="2283460"/>
            </a:xfrm>
            <a:custGeom>
              <a:avLst/>
              <a:gdLst/>
              <a:ahLst/>
              <a:cxnLst/>
              <a:rect l="l" t="t" r="r" b="b"/>
              <a:pathLst>
                <a:path w="746760" h="2283459">
                  <a:moveTo>
                    <a:pt x="746760" y="0"/>
                  </a:moveTo>
                  <a:lnTo>
                    <a:pt x="0" y="0"/>
                  </a:lnTo>
                  <a:lnTo>
                    <a:pt x="0" y="2282952"/>
                  </a:lnTo>
                  <a:lnTo>
                    <a:pt x="746760" y="2282952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48450" y="4611623"/>
              <a:ext cx="1050925" cy="1778635"/>
            </a:xfrm>
            <a:custGeom>
              <a:avLst/>
              <a:gdLst/>
              <a:ahLst/>
              <a:cxnLst/>
              <a:rect l="l" t="t" r="r" b="b"/>
              <a:pathLst>
                <a:path w="1050925" h="1778635">
                  <a:moveTo>
                    <a:pt x="1038352" y="1739646"/>
                  </a:moveTo>
                  <a:lnTo>
                    <a:pt x="1012444" y="1726692"/>
                  </a:lnTo>
                  <a:lnTo>
                    <a:pt x="960628" y="1700784"/>
                  </a:lnTo>
                  <a:lnTo>
                    <a:pt x="960628" y="1726692"/>
                  </a:lnTo>
                  <a:lnTo>
                    <a:pt x="132588" y="1726692"/>
                  </a:lnTo>
                  <a:lnTo>
                    <a:pt x="132588" y="1752600"/>
                  </a:lnTo>
                  <a:lnTo>
                    <a:pt x="960628" y="1752600"/>
                  </a:lnTo>
                  <a:lnTo>
                    <a:pt x="960628" y="1778508"/>
                  </a:lnTo>
                  <a:lnTo>
                    <a:pt x="1012444" y="1752600"/>
                  </a:lnTo>
                  <a:lnTo>
                    <a:pt x="1038352" y="1739646"/>
                  </a:lnTo>
                  <a:close/>
                </a:path>
                <a:path w="1050925" h="1778635">
                  <a:moveTo>
                    <a:pt x="1041400" y="817626"/>
                  </a:moveTo>
                  <a:lnTo>
                    <a:pt x="1015492" y="804672"/>
                  </a:lnTo>
                  <a:lnTo>
                    <a:pt x="963676" y="778764"/>
                  </a:lnTo>
                  <a:lnTo>
                    <a:pt x="963676" y="804672"/>
                  </a:lnTo>
                  <a:lnTo>
                    <a:pt x="22860" y="804672"/>
                  </a:lnTo>
                  <a:lnTo>
                    <a:pt x="22860" y="830580"/>
                  </a:lnTo>
                  <a:lnTo>
                    <a:pt x="963676" y="830580"/>
                  </a:lnTo>
                  <a:lnTo>
                    <a:pt x="963676" y="856488"/>
                  </a:lnTo>
                  <a:lnTo>
                    <a:pt x="1015492" y="830580"/>
                  </a:lnTo>
                  <a:lnTo>
                    <a:pt x="1041400" y="817626"/>
                  </a:lnTo>
                  <a:close/>
                </a:path>
                <a:path w="1050925" h="1778635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36395" y="4446442"/>
            <a:ext cx="29654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1401" y="5028610"/>
            <a:ext cx="31877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91257" y="4387469"/>
            <a:ext cx="591820" cy="2263775"/>
            <a:chOff x="2691257" y="4387469"/>
            <a:chExt cx="591820" cy="226377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3576" y="4390644"/>
              <a:ext cx="574548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03576" y="43906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5100" y="5169408"/>
              <a:ext cx="574548" cy="5730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05100" y="5169408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4432" y="6073139"/>
              <a:ext cx="574547" cy="5745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94432" y="607313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75"/>
                  </a:lnTo>
                  <a:lnTo>
                    <a:pt x="14648" y="196471"/>
                  </a:lnTo>
                  <a:lnTo>
                    <a:pt x="32071" y="155253"/>
                  </a:lnTo>
                  <a:lnTo>
                    <a:pt x="55437" y="117611"/>
                  </a:lnTo>
                  <a:lnTo>
                    <a:pt x="84153" y="84139"/>
                  </a:lnTo>
                  <a:lnTo>
                    <a:pt x="117628" y="55426"/>
                  </a:lnTo>
                  <a:lnTo>
                    <a:pt x="155270" y="32064"/>
                  </a:lnTo>
                  <a:lnTo>
                    <a:pt x="196486" y="14645"/>
                  </a:lnTo>
                  <a:lnTo>
                    <a:pt x="240684" y="3759"/>
                  </a:lnTo>
                  <a:lnTo>
                    <a:pt x="287274" y="0"/>
                  </a:lnTo>
                  <a:lnTo>
                    <a:pt x="333863" y="3759"/>
                  </a:lnTo>
                  <a:lnTo>
                    <a:pt x="378061" y="14645"/>
                  </a:lnTo>
                  <a:lnTo>
                    <a:pt x="419277" y="32064"/>
                  </a:lnTo>
                  <a:lnTo>
                    <a:pt x="456919" y="55426"/>
                  </a:lnTo>
                  <a:lnTo>
                    <a:pt x="490394" y="84139"/>
                  </a:lnTo>
                  <a:lnTo>
                    <a:pt x="519110" y="117611"/>
                  </a:lnTo>
                  <a:lnTo>
                    <a:pt x="542476" y="155253"/>
                  </a:lnTo>
                  <a:lnTo>
                    <a:pt x="559899" y="196471"/>
                  </a:lnTo>
                  <a:lnTo>
                    <a:pt x="570787" y="240675"/>
                  </a:lnTo>
                  <a:lnTo>
                    <a:pt x="574547" y="287274"/>
                  </a:lnTo>
                  <a:lnTo>
                    <a:pt x="570787" y="333872"/>
                  </a:lnTo>
                  <a:lnTo>
                    <a:pt x="559899" y="378076"/>
                  </a:lnTo>
                  <a:lnTo>
                    <a:pt x="542476" y="419294"/>
                  </a:lnTo>
                  <a:lnTo>
                    <a:pt x="519110" y="456936"/>
                  </a:lnTo>
                  <a:lnTo>
                    <a:pt x="490394" y="490408"/>
                  </a:lnTo>
                  <a:lnTo>
                    <a:pt x="456919" y="519121"/>
                  </a:lnTo>
                  <a:lnTo>
                    <a:pt x="419277" y="542483"/>
                  </a:lnTo>
                  <a:lnTo>
                    <a:pt x="378061" y="559902"/>
                  </a:lnTo>
                  <a:lnTo>
                    <a:pt x="333863" y="570788"/>
                  </a:lnTo>
                  <a:lnTo>
                    <a:pt x="287274" y="574548"/>
                  </a:lnTo>
                  <a:lnTo>
                    <a:pt x="240684" y="570788"/>
                  </a:lnTo>
                  <a:lnTo>
                    <a:pt x="196486" y="559902"/>
                  </a:lnTo>
                  <a:lnTo>
                    <a:pt x="155270" y="542483"/>
                  </a:lnTo>
                  <a:lnTo>
                    <a:pt x="117628" y="519121"/>
                  </a:lnTo>
                  <a:lnTo>
                    <a:pt x="84153" y="490408"/>
                  </a:lnTo>
                  <a:lnTo>
                    <a:pt x="55437" y="456936"/>
                  </a:lnTo>
                  <a:lnTo>
                    <a:pt x="32071" y="419294"/>
                  </a:lnTo>
                  <a:lnTo>
                    <a:pt x="14648" y="378076"/>
                  </a:lnTo>
                  <a:lnTo>
                    <a:pt x="3760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857245" y="5753506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97964" y="6194933"/>
            <a:ext cx="349250" cy="349250"/>
            <a:chOff x="1497964" y="6194933"/>
            <a:chExt cx="349250" cy="34925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1139" y="6198108"/>
              <a:ext cx="342899" cy="342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01139" y="619810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899" y="342899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524722" y="6089310"/>
            <a:ext cx="3663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30" i="1">
                <a:latin typeface="Times New Roman"/>
                <a:cs typeface="Times New Roman"/>
              </a:rPr>
              <a:t>x</a:t>
            </a:r>
            <a:r>
              <a:rPr dirty="0" baseline="-24074" sz="2250" spc="44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4812" y="5762955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56477" y="4367657"/>
            <a:ext cx="590550" cy="2263775"/>
            <a:chOff x="6356477" y="4367657"/>
            <a:chExt cx="590550" cy="226377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9652" y="4370832"/>
              <a:ext cx="574548" cy="5745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59652" y="437083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2700" y="5131308"/>
              <a:ext cx="574548" cy="5745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62700" y="513130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8796" y="6053327"/>
              <a:ext cx="574548" cy="5745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368796" y="60533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75"/>
                  </a:lnTo>
                  <a:lnTo>
                    <a:pt x="14648" y="196471"/>
                  </a:lnTo>
                  <a:lnTo>
                    <a:pt x="32071" y="155253"/>
                  </a:lnTo>
                  <a:lnTo>
                    <a:pt x="55437" y="117611"/>
                  </a:lnTo>
                  <a:lnTo>
                    <a:pt x="84153" y="84139"/>
                  </a:lnTo>
                  <a:lnTo>
                    <a:pt x="117628" y="55426"/>
                  </a:lnTo>
                  <a:lnTo>
                    <a:pt x="155270" y="32064"/>
                  </a:lnTo>
                  <a:lnTo>
                    <a:pt x="196486" y="14645"/>
                  </a:lnTo>
                  <a:lnTo>
                    <a:pt x="240684" y="3759"/>
                  </a:lnTo>
                  <a:lnTo>
                    <a:pt x="287274" y="0"/>
                  </a:lnTo>
                  <a:lnTo>
                    <a:pt x="333863" y="3759"/>
                  </a:lnTo>
                  <a:lnTo>
                    <a:pt x="378061" y="14645"/>
                  </a:lnTo>
                  <a:lnTo>
                    <a:pt x="419277" y="32064"/>
                  </a:lnTo>
                  <a:lnTo>
                    <a:pt x="456919" y="55426"/>
                  </a:lnTo>
                  <a:lnTo>
                    <a:pt x="490394" y="84139"/>
                  </a:lnTo>
                  <a:lnTo>
                    <a:pt x="519110" y="117611"/>
                  </a:lnTo>
                  <a:lnTo>
                    <a:pt x="542476" y="155253"/>
                  </a:lnTo>
                  <a:lnTo>
                    <a:pt x="559899" y="196471"/>
                  </a:lnTo>
                  <a:lnTo>
                    <a:pt x="570787" y="240675"/>
                  </a:lnTo>
                  <a:lnTo>
                    <a:pt x="574548" y="287274"/>
                  </a:lnTo>
                  <a:lnTo>
                    <a:pt x="570787" y="333872"/>
                  </a:lnTo>
                  <a:lnTo>
                    <a:pt x="559899" y="378076"/>
                  </a:lnTo>
                  <a:lnTo>
                    <a:pt x="542476" y="419294"/>
                  </a:lnTo>
                  <a:lnTo>
                    <a:pt x="519110" y="456936"/>
                  </a:lnTo>
                  <a:lnTo>
                    <a:pt x="490394" y="490408"/>
                  </a:lnTo>
                  <a:lnTo>
                    <a:pt x="456919" y="519121"/>
                  </a:lnTo>
                  <a:lnTo>
                    <a:pt x="419277" y="542483"/>
                  </a:lnTo>
                  <a:lnTo>
                    <a:pt x="378061" y="559902"/>
                  </a:lnTo>
                  <a:lnTo>
                    <a:pt x="333863" y="570788"/>
                  </a:lnTo>
                  <a:lnTo>
                    <a:pt x="287274" y="574548"/>
                  </a:lnTo>
                  <a:lnTo>
                    <a:pt x="240684" y="570788"/>
                  </a:lnTo>
                  <a:lnTo>
                    <a:pt x="196486" y="559902"/>
                  </a:lnTo>
                  <a:lnTo>
                    <a:pt x="155270" y="542483"/>
                  </a:lnTo>
                  <a:lnTo>
                    <a:pt x="117628" y="519121"/>
                  </a:lnTo>
                  <a:lnTo>
                    <a:pt x="84153" y="490408"/>
                  </a:lnTo>
                  <a:lnTo>
                    <a:pt x="55437" y="456936"/>
                  </a:lnTo>
                  <a:lnTo>
                    <a:pt x="32071" y="419294"/>
                  </a:lnTo>
                  <a:lnTo>
                    <a:pt x="14648" y="378076"/>
                  </a:lnTo>
                  <a:lnTo>
                    <a:pt x="3760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508927" y="5753506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825625" y="4347845"/>
            <a:ext cx="3679190" cy="2263775"/>
            <a:chOff x="1825625" y="4347845"/>
            <a:chExt cx="3679190" cy="2263775"/>
          </a:xfrm>
        </p:grpSpPr>
        <p:sp>
          <p:nvSpPr>
            <p:cNvPr id="41" name="object 41"/>
            <p:cNvSpPr/>
            <p:nvPr/>
          </p:nvSpPr>
          <p:spPr>
            <a:xfrm>
              <a:off x="1825625" y="4639055"/>
              <a:ext cx="2199005" cy="1767839"/>
            </a:xfrm>
            <a:custGeom>
              <a:avLst/>
              <a:gdLst/>
              <a:ahLst/>
              <a:cxnLst/>
              <a:rect l="l" t="t" r="r" b="b"/>
              <a:pathLst>
                <a:path w="2199004" h="1767839">
                  <a:moveTo>
                    <a:pt x="843889" y="1734451"/>
                  </a:moveTo>
                  <a:lnTo>
                    <a:pt x="803783" y="1734451"/>
                  </a:lnTo>
                  <a:lnTo>
                    <a:pt x="790778" y="1734451"/>
                  </a:lnTo>
                  <a:lnTo>
                    <a:pt x="790321" y="1760143"/>
                  </a:lnTo>
                  <a:lnTo>
                    <a:pt x="843889" y="1734451"/>
                  </a:lnTo>
                  <a:close/>
                </a:path>
                <a:path w="2199004" h="1767839">
                  <a:moveTo>
                    <a:pt x="881634" y="817880"/>
                  </a:moveTo>
                  <a:lnTo>
                    <a:pt x="881062" y="816559"/>
                  </a:lnTo>
                  <a:lnTo>
                    <a:pt x="881062" y="817753"/>
                  </a:lnTo>
                  <a:lnTo>
                    <a:pt x="800608" y="849503"/>
                  </a:lnTo>
                  <a:lnTo>
                    <a:pt x="819848" y="866813"/>
                  </a:lnTo>
                  <a:lnTo>
                    <a:pt x="578294" y="1135862"/>
                  </a:lnTo>
                  <a:lnTo>
                    <a:pt x="559828" y="1100518"/>
                  </a:lnTo>
                  <a:lnTo>
                    <a:pt x="559828" y="1156436"/>
                  </a:lnTo>
                  <a:lnTo>
                    <a:pt x="491312" y="1232750"/>
                  </a:lnTo>
                  <a:lnTo>
                    <a:pt x="473786" y="1211059"/>
                  </a:lnTo>
                  <a:lnTo>
                    <a:pt x="473786" y="1252258"/>
                  </a:lnTo>
                  <a:lnTo>
                    <a:pt x="131940" y="1633029"/>
                  </a:lnTo>
                  <a:lnTo>
                    <a:pt x="373265" y="1127810"/>
                  </a:lnTo>
                  <a:lnTo>
                    <a:pt x="473786" y="1252258"/>
                  </a:lnTo>
                  <a:lnTo>
                    <a:pt x="473786" y="1211059"/>
                  </a:lnTo>
                  <a:lnTo>
                    <a:pt x="385622" y="1101928"/>
                  </a:lnTo>
                  <a:lnTo>
                    <a:pt x="455231" y="956183"/>
                  </a:lnTo>
                  <a:lnTo>
                    <a:pt x="559828" y="1156436"/>
                  </a:lnTo>
                  <a:lnTo>
                    <a:pt x="559828" y="1100518"/>
                  </a:lnTo>
                  <a:lnTo>
                    <a:pt x="469176" y="926998"/>
                  </a:lnTo>
                  <a:lnTo>
                    <a:pt x="544703" y="768883"/>
                  </a:lnTo>
                  <a:lnTo>
                    <a:pt x="802500" y="816190"/>
                  </a:lnTo>
                  <a:lnTo>
                    <a:pt x="797814" y="841629"/>
                  </a:lnTo>
                  <a:lnTo>
                    <a:pt x="877735" y="818515"/>
                  </a:lnTo>
                  <a:lnTo>
                    <a:pt x="880706" y="817664"/>
                  </a:lnTo>
                  <a:lnTo>
                    <a:pt x="881062" y="817753"/>
                  </a:lnTo>
                  <a:lnTo>
                    <a:pt x="881062" y="816559"/>
                  </a:lnTo>
                  <a:lnTo>
                    <a:pt x="867892" y="786003"/>
                  </a:lnTo>
                  <a:lnTo>
                    <a:pt x="847217" y="737997"/>
                  </a:lnTo>
                  <a:lnTo>
                    <a:pt x="830516" y="757783"/>
                  </a:lnTo>
                  <a:lnTo>
                    <a:pt x="810171" y="740625"/>
                  </a:lnTo>
                  <a:lnTo>
                    <a:pt x="810171" y="774585"/>
                  </a:lnTo>
                  <a:lnTo>
                    <a:pt x="808443" y="783932"/>
                  </a:lnTo>
                  <a:lnTo>
                    <a:pt x="803351" y="789965"/>
                  </a:lnTo>
                  <a:lnTo>
                    <a:pt x="556272" y="744664"/>
                  </a:lnTo>
                  <a:lnTo>
                    <a:pt x="619010" y="613321"/>
                  </a:lnTo>
                  <a:lnTo>
                    <a:pt x="810171" y="774585"/>
                  </a:lnTo>
                  <a:lnTo>
                    <a:pt x="810171" y="740625"/>
                  </a:lnTo>
                  <a:lnTo>
                    <a:pt x="630580" y="589102"/>
                  </a:lnTo>
                  <a:lnTo>
                    <a:pt x="857250" y="114566"/>
                  </a:lnTo>
                  <a:lnTo>
                    <a:pt x="880618" y="125730"/>
                  </a:lnTo>
                  <a:lnTo>
                    <a:pt x="880008" y="91694"/>
                  </a:lnTo>
                  <a:lnTo>
                    <a:pt x="879094" y="38862"/>
                  </a:lnTo>
                  <a:lnTo>
                    <a:pt x="878370" y="38976"/>
                  </a:lnTo>
                  <a:lnTo>
                    <a:pt x="878586" y="38862"/>
                  </a:lnTo>
                  <a:lnTo>
                    <a:pt x="855218" y="28194"/>
                  </a:lnTo>
                  <a:lnTo>
                    <a:pt x="832218" y="17703"/>
                  </a:lnTo>
                  <a:lnTo>
                    <a:pt x="832218" y="106870"/>
                  </a:lnTo>
                  <a:lnTo>
                    <a:pt x="610120" y="571842"/>
                  </a:lnTo>
                  <a:lnTo>
                    <a:pt x="598551" y="562089"/>
                  </a:lnTo>
                  <a:lnTo>
                    <a:pt x="598551" y="596061"/>
                  </a:lnTo>
                  <a:lnTo>
                    <a:pt x="529882" y="739825"/>
                  </a:lnTo>
                  <a:lnTo>
                    <a:pt x="518312" y="737704"/>
                  </a:lnTo>
                  <a:lnTo>
                    <a:pt x="518312" y="764032"/>
                  </a:lnTo>
                  <a:lnTo>
                    <a:pt x="454177" y="898296"/>
                  </a:lnTo>
                  <a:lnTo>
                    <a:pt x="440245" y="871626"/>
                  </a:lnTo>
                  <a:lnTo>
                    <a:pt x="440245" y="927481"/>
                  </a:lnTo>
                  <a:lnTo>
                    <a:pt x="367576" y="1079601"/>
                  </a:lnTo>
                  <a:lnTo>
                    <a:pt x="41960" y="676592"/>
                  </a:lnTo>
                  <a:lnTo>
                    <a:pt x="337540" y="730846"/>
                  </a:lnTo>
                  <a:lnTo>
                    <a:pt x="440245" y="927481"/>
                  </a:lnTo>
                  <a:lnTo>
                    <a:pt x="440245" y="871626"/>
                  </a:lnTo>
                  <a:lnTo>
                    <a:pt x="369798" y="736765"/>
                  </a:lnTo>
                  <a:lnTo>
                    <a:pt x="518312" y="764032"/>
                  </a:lnTo>
                  <a:lnTo>
                    <a:pt x="518312" y="737704"/>
                  </a:lnTo>
                  <a:lnTo>
                    <a:pt x="354596" y="707669"/>
                  </a:lnTo>
                  <a:lnTo>
                    <a:pt x="248310" y="504228"/>
                  </a:lnTo>
                  <a:lnTo>
                    <a:pt x="379196" y="410972"/>
                  </a:lnTo>
                  <a:lnTo>
                    <a:pt x="598551" y="596061"/>
                  </a:lnTo>
                  <a:lnTo>
                    <a:pt x="598551" y="562089"/>
                  </a:lnTo>
                  <a:lnTo>
                    <a:pt x="401027" y="395414"/>
                  </a:lnTo>
                  <a:lnTo>
                    <a:pt x="820115" y="96812"/>
                  </a:lnTo>
                  <a:lnTo>
                    <a:pt x="827570" y="100380"/>
                  </a:lnTo>
                  <a:lnTo>
                    <a:pt x="832218" y="106870"/>
                  </a:lnTo>
                  <a:lnTo>
                    <a:pt x="832218" y="17703"/>
                  </a:lnTo>
                  <a:lnTo>
                    <a:pt x="802170" y="3975"/>
                  </a:lnTo>
                  <a:lnTo>
                    <a:pt x="802170" y="77838"/>
                  </a:lnTo>
                  <a:lnTo>
                    <a:pt x="380619" y="378206"/>
                  </a:lnTo>
                  <a:lnTo>
                    <a:pt x="358787" y="359791"/>
                  </a:lnTo>
                  <a:lnTo>
                    <a:pt x="358787" y="393750"/>
                  </a:lnTo>
                  <a:lnTo>
                    <a:pt x="236220" y="481088"/>
                  </a:lnTo>
                  <a:lnTo>
                    <a:pt x="58000" y="139954"/>
                  </a:lnTo>
                  <a:lnTo>
                    <a:pt x="358787" y="393750"/>
                  </a:lnTo>
                  <a:lnTo>
                    <a:pt x="358787" y="359791"/>
                  </a:lnTo>
                  <a:lnTo>
                    <a:pt x="28943" y="81470"/>
                  </a:lnTo>
                  <a:lnTo>
                    <a:pt x="794994" y="54787"/>
                  </a:lnTo>
                  <a:lnTo>
                    <a:pt x="801700" y="64173"/>
                  </a:lnTo>
                  <a:lnTo>
                    <a:pt x="802170" y="77838"/>
                  </a:lnTo>
                  <a:lnTo>
                    <a:pt x="802170" y="3975"/>
                  </a:lnTo>
                  <a:lnTo>
                    <a:pt x="799592" y="2794"/>
                  </a:lnTo>
                  <a:lnTo>
                    <a:pt x="800468" y="28651"/>
                  </a:lnTo>
                  <a:lnTo>
                    <a:pt x="18669" y="55880"/>
                  </a:lnTo>
                  <a:lnTo>
                    <a:pt x="19685" y="81788"/>
                  </a:lnTo>
                  <a:lnTo>
                    <a:pt x="21107" y="81749"/>
                  </a:lnTo>
                  <a:lnTo>
                    <a:pt x="16129" y="87630"/>
                  </a:lnTo>
                  <a:lnTo>
                    <a:pt x="4699" y="93599"/>
                  </a:lnTo>
                  <a:lnTo>
                    <a:pt x="214985" y="496214"/>
                  </a:lnTo>
                  <a:lnTo>
                    <a:pt x="36068" y="623697"/>
                  </a:lnTo>
                  <a:lnTo>
                    <a:pt x="51054" y="644779"/>
                  </a:lnTo>
                  <a:lnTo>
                    <a:pt x="227076" y="519353"/>
                  </a:lnTo>
                  <a:lnTo>
                    <a:pt x="322351" y="701763"/>
                  </a:lnTo>
                  <a:lnTo>
                    <a:pt x="12319" y="644906"/>
                  </a:lnTo>
                  <a:lnTo>
                    <a:pt x="10033" y="657606"/>
                  </a:lnTo>
                  <a:lnTo>
                    <a:pt x="0" y="665734"/>
                  </a:lnTo>
                  <a:lnTo>
                    <a:pt x="355219" y="1105484"/>
                  </a:lnTo>
                  <a:lnTo>
                    <a:pt x="72910" y="1696516"/>
                  </a:lnTo>
                  <a:lnTo>
                    <a:pt x="54483" y="1696212"/>
                  </a:lnTo>
                  <a:lnTo>
                    <a:pt x="53975" y="1722120"/>
                  </a:lnTo>
                  <a:lnTo>
                    <a:pt x="790778" y="1734248"/>
                  </a:lnTo>
                  <a:lnTo>
                    <a:pt x="803783" y="1734248"/>
                  </a:lnTo>
                  <a:lnTo>
                    <a:pt x="844334" y="1734248"/>
                  </a:lnTo>
                  <a:lnTo>
                    <a:pt x="868680" y="1722564"/>
                  </a:lnTo>
                  <a:lnTo>
                    <a:pt x="847712" y="1711642"/>
                  </a:lnTo>
                  <a:lnTo>
                    <a:pt x="869086" y="1721370"/>
                  </a:lnTo>
                  <a:lnTo>
                    <a:pt x="869950" y="1721980"/>
                  </a:lnTo>
                  <a:lnTo>
                    <a:pt x="869048" y="1670583"/>
                  </a:lnTo>
                  <a:lnTo>
                    <a:pt x="868426" y="1635099"/>
                  </a:lnTo>
                  <a:lnTo>
                    <a:pt x="852487" y="1643430"/>
                  </a:lnTo>
                  <a:lnTo>
                    <a:pt x="851027" y="1636750"/>
                  </a:lnTo>
                  <a:lnTo>
                    <a:pt x="843267" y="1643024"/>
                  </a:lnTo>
                  <a:lnTo>
                    <a:pt x="808393" y="1576285"/>
                  </a:lnTo>
                  <a:lnTo>
                    <a:pt x="808393" y="1666443"/>
                  </a:lnTo>
                  <a:lnTo>
                    <a:pt x="799465" y="1671091"/>
                  </a:lnTo>
                  <a:lnTo>
                    <a:pt x="804240" y="1674558"/>
                  </a:lnTo>
                  <a:lnTo>
                    <a:pt x="793394" y="1683321"/>
                  </a:lnTo>
                  <a:lnTo>
                    <a:pt x="791718" y="1682432"/>
                  </a:lnTo>
                  <a:lnTo>
                    <a:pt x="791667" y="1684705"/>
                  </a:lnTo>
                  <a:lnTo>
                    <a:pt x="790575" y="1685594"/>
                  </a:lnTo>
                  <a:lnTo>
                    <a:pt x="791641" y="1686090"/>
                  </a:lnTo>
                  <a:lnTo>
                    <a:pt x="791248" y="1708353"/>
                  </a:lnTo>
                  <a:lnTo>
                    <a:pt x="109245" y="1697126"/>
                  </a:lnTo>
                  <a:lnTo>
                    <a:pt x="490321" y="1272717"/>
                  </a:lnTo>
                  <a:lnTo>
                    <a:pt x="808393" y="1666443"/>
                  </a:lnTo>
                  <a:lnTo>
                    <a:pt x="808393" y="1576285"/>
                  </a:lnTo>
                  <a:lnTo>
                    <a:pt x="797877" y="1556156"/>
                  </a:lnTo>
                  <a:lnTo>
                    <a:pt x="797877" y="1612138"/>
                  </a:lnTo>
                  <a:lnTo>
                    <a:pt x="507834" y="1253197"/>
                  </a:lnTo>
                  <a:lnTo>
                    <a:pt x="572655" y="1181011"/>
                  </a:lnTo>
                  <a:lnTo>
                    <a:pt x="797877" y="1612138"/>
                  </a:lnTo>
                  <a:lnTo>
                    <a:pt x="797877" y="1556156"/>
                  </a:lnTo>
                  <a:lnTo>
                    <a:pt x="591134" y="1160437"/>
                  </a:lnTo>
                  <a:lnTo>
                    <a:pt x="839177" y="884186"/>
                  </a:lnTo>
                  <a:lnTo>
                    <a:pt x="858393" y="901446"/>
                  </a:lnTo>
                  <a:lnTo>
                    <a:pt x="870546" y="857123"/>
                  </a:lnTo>
                  <a:lnTo>
                    <a:pt x="881329" y="817816"/>
                  </a:lnTo>
                  <a:lnTo>
                    <a:pt x="881634" y="817880"/>
                  </a:lnTo>
                  <a:close/>
                </a:path>
                <a:path w="2199004" h="1767839">
                  <a:moveTo>
                    <a:pt x="2198624" y="125730"/>
                  </a:moveTo>
                  <a:lnTo>
                    <a:pt x="2197163" y="92710"/>
                  </a:lnTo>
                  <a:lnTo>
                    <a:pt x="2194814" y="38862"/>
                  </a:lnTo>
                  <a:lnTo>
                    <a:pt x="2193455" y="39979"/>
                  </a:lnTo>
                  <a:lnTo>
                    <a:pt x="2193633" y="39395"/>
                  </a:lnTo>
                  <a:lnTo>
                    <a:pt x="2194687" y="38862"/>
                  </a:lnTo>
                  <a:lnTo>
                    <a:pt x="2168779" y="25908"/>
                  </a:lnTo>
                  <a:lnTo>
                    <a:pt x="2150935" y="16992"/>
                  </a:lnTo>
                  <a:lnTo>
                    <a:pt x="2150935" y="105346"/>
                  </a:lnTo>
                  <a:lnTo>
                    <a:pt x="1954771" y="545096"/>
                  </a:lnTo>
                  <a:lnTo>
                    <a:pt x="1943354" y="533146"/>
                  </a:lnTo>
                  <a:lnTo>
                    <a:pt x="1943354" y="570687"/>
                  </a:lnTo>
                  <a:lnTo>
                    <a:pt x="1832851" y="818388"/>
                  </a:lnTo>
                  <a:lnTo>
                    <a:pt x="1821294" y="818388"/>
                  </a:lnTo>
                  <a:lnTo>
                    <a:pt x="1821294" y="844296"/>
                  </a:lnTo>
                  <a:lnTo>
                    <a:pt x="1819554" y="848220"/>
                  </a:lnTo>
                  <a:lnTo>
                    <a:pt x="1817852" y="844296"/>
                  </a:lnTo>
                  <a:lnTo>
                    <a:pt x="1821294" y="844296"/>
                  </a:lnTo>
                  <a:lnTo>
                    <a:pt x="1821294" y="818388"/>
                  </a:lnTo>
                  <a:lnTo>
                    <a:pt x="1806587" y="818388"/>
                  </a:lnTo>
                  <a:lnTo>
                    <a:pt x="1805216" y="815238"/>
                  </a:lnTo>
                  <a:lnTo>
                    <a:pt x="1805216" y="880351"/>
                  </a:lnTo>
                  <a:lnTo>
                    <a:pt x="1704390" y="1106360"/>
                  </a:lnTo>
                  <a:lnTo>
                    <a:pt x="1492885" y="844296"/>
                  </a:lnTo>
                  <a:lnTo>
                    <a:pt x="1789531" y="844296"/>
                  </a:lnTo>
                  <a:lnTo>
                    <a:pt x="1805216" y="880351"/>
                  </a:lnTo>
                  <a:lnTo>
                    <a:pt x="1805216" y="815238"/>
                  </a:lnTo>
                  <a:lnTo>
                    <a:pt x="1778254" y="753262"/>
                  </a:lnTo>
                  <a:lnTo>
                    <a:pt x="1778254" y="818388"/>
                  </a:lnTo>
                  <a:lnTo>
                    <a:pt x="1471980" y="818388"/>
                  </a:lnTo>
                  <a:lnTo>
                    <a:pt x="1681911" y="596988"/>
                  </a:lnTo>
                  <a:lnTo>
                    <a:pt x="1778254" y="818388"/>
                  </a:lnTo>
                  <a:lnTo>
                    <a:pt x="1778254" y="753262"/>
                  </a:lnTo>
                  <a:lnTo>
                    <a:pt x="1701355" y="576503"/>
                  </a:lnTo>
                  <a:lnTo>
                    <a:pt x="1824736" y="446506"/>
                  </a:lnTo>
                  <a:lnTo>
                    <a:pt x="1943354" y="570687"/>
                  </a:lnTo>
                  <a:lnTo>
                    <a:pt x="1943354" y="533146"/>
                  </a:lnTo>
                  <a:lnTo>
                    <a:pt x="1842604" y="427685"/>
                  </a:lnTo>
                  <a:lnTo>
                    <a:pt x="2149691" y="104152"/>
                  </a:lnTo>
                  <a:lnTo>
                    <a:pt x="2150935" y="105346"/>
                  </a:lnTo>
                  <a:lnTo>
                    <a:pt x="2150935" y="16992"/>
                  </a:lnTo>
                  <a:lnTo>
                    <a:pt x="2130933" y="6985"/>
                  </a:lnTo>
                  <a:lnTo>
                    <a:pt x="2130933" y="86334"/>
                  </a:lnTo>
                  <a:lnTo>
                    <a:pt x="1824685" y="408927"/>
                  </a:lnTo>
                  <a:lnTo>
                    <a:pt x="1806829" y="390245"/>
                  </a:lnTo>
                  <a:lnTo>
                    <a:pt x="1806829" y="427748"/>
                  </a:lnTo>
                  <a:lnTo>
                    <a:pt x="1690116" y="550684"/>
                  </a:lnTo>
                  <a:lnTo>
                    <a:pt x="1494294" y="100571"/>
                  </a:lnTo>
                  <a:lnTo>
                    <a:pt x="1806829" y="427748"/>
                  </a:lnTo>
                  <a:lnTo>
                    <a:pt x="1806829" y="390245"/>
                  </a:lnTo>
                  <a:lnTo>
                    <a:pt x="1483525" y="51816"/>
                  </a:lnTo>
                  <a:lnTo>
                    <a:pt x="2116963" y="51816"/>
                  </a:lnTo>
                  <a:lnTo>
                    <a:pt x="2116963" y="66713"/>
                  </a:lnTo>
                  <a:lnTo>
                    <a:pt x="2112137" y="68453"/>
                  </a:lnTo>
                  <a:lnTo>
                    <a:pt x="2116963" y="73050"/>
                  </a:lnTo>
                  <a:lnTo>
                    <a:pt x="2116963" y="77724"/>
                  </a:lnTo>
                  <a:lnTo>
                    <a:pt x="2120176" y="76123"/>
                  </a:lnTo>
                  <a:lnTo>
                    <a:pt x="2130933" y="86334"/>
                  </a:lnTo>
                  <a:lnTo>
                    <a:pt x="2130933" y="6985"/>
                  </a:lnTo>
                  <a:lnTo>
                    <a:pt x="2116963" y="0"/>
                  </a:lnTo>
                  <a:lnTo>
                    <a:pt x="2116963" y="25908"/>
                  </a:lnTo>
                  <a:lnTo>
                    <a:pt x="1453261" y="25908"/>
                  </a:lnTo>
                  <a:lnTo>
                    <a:pt x="1453261" y="38862"/>
                  </a:lnTo>
                  <a:lnTo>
                    <a:pt x="1441323" y="44069"/>
                  </a:lnTo>
                  <a:lnTo>
                    <a:pt x="1670672" y="571169"/>
                  </a:lnTo>
                  <a:lnTo>
                    <a:pt x="1445387" y="808482"/>
                  </a:lnTo>
                  <a:lnTo>
                    <a:pt x="1454873" y="817549"/>
                  </a:lnTo>
                  <a:lnTo>
                    <a:pt x="1453832" y="818388"/>
                  </a:lnTo>
                  <a:lnTo>
                    <a:pt x="1453261" y="818388"/>
                  </a:lnTo>
                  <a:lnTo>
                    <a:pt x="1453261" y="818857"/>
                  </a:lnTo>
                  <a:lnTo>
                    <a:pt x="1444752" y="825754"/>
                  </a:lnTo>
                  <a:lnTo>
                    <a:pt x="1453261" y="836307"/>
                  </a:lnTo>
                  <a:lnTo>
                    <a:pt x="1453261" y="844296"/>
                  </a:lnTo>
                  <a:lnTo>
                    <a:pt x="1459712" y="844296"/>
                  </a:lnTo>
                  <a:lnTo>
                    <a:pt x="1692579" y="1132827"/>
                  </a:lnTo>
                  <a:lnTo>
                    <a:pt x="1432293" y="1716316"/>
                  </a:lnTo>
                  <a:lnTo>
                    <a:pt x="1443634" y="1721396"/>
                  </a:lnTo>
                  <a:lnTo>
                    <a:pt x="1444104" y="1721789"/>
                  </a:lnTo>
                  <a:lnTo>
                    <a:pt x="1444104" y="1741932"/>
                  </a:lnTo>
                  <a:lnTo>
                    <a:pt x="2107819" y="1741932"/>
                  </a:lnTo>
                  <a:lnTo>
                    <a:pt x="2107819" y="1767840"/>
                  </a:lnTo>
                  <a:lnTo>
                    <a:pt x="2159635" y="1741932"/>
                  </a:lnTo>
                  <a:lnTo>
                    <a:pt x="2185543" y="1728978"/>
                  </a:lnTo>
                  <a:lnTo>
                    <a:pt x="2159635" y="1716024"/>
                  </a:lnTo>
                  <a:lnTo>
                    <a:pt x="2107819" y="1690116"/>
                  </a:lnTo>
                  <a:lnTo>
                    <a:pt x="2107819" y="1716024"/>
                  </a:lnTo>
                  <a:lnTo>
                    <a:pt x="1465719" y="1716024"/>
                  </a:lnTo>
                  <a:lnTo>
                    <a:pt x="1819973" y="1290675"/>
                  </a:lnTo>
                  <a:lnTo>
                    <a:pt x="2121725" y="1664525"/>
                  </a:lnTo>
                  <a:lnTo>
                    <a:pt x="2118741" y="1665820"/>
                  </a:lnTo>
                  <a:lnTo>
                    <a:pt x="2124341" y="1670519"/>
                  </a:lnTo>
                  <a:lnTo>
                    <a:pt x="2105533" y="1685709"/>
                  </a:lnTo>
                  <a:lnTo>
                    <a:pt x="2184527" y="1721789"/>
                  </a:lnTo>
                  <a:lnTo>
                    <a:pt x="2184273" y="1720634"/>
                  </a:lnTo>
                  <a:lnTo>
                    <a:pt x="2185416" y="1721586"/>
                  </a:lnTo>
                  <a:lnTo>
                    <a:pt x="2188260" y="1667370"/>
                  </a:lnTo>
                  <a:lnTo>
                    <a:pt x="2189988" y="1634820"/>
                  </a:lnTo>
                  <a:lnTo>
                    <a:pt x="2167648" y="1644548"/>
                  </a:lnTo>
                  <a:lnTo>
                    <a:pt x="2165985" y="1636890"/>
                  </a:lnTo>
                  <a:lnTo>
                    <a:pt x="2163534" y="1638871"/>
                  </a:lnTo>
                  <a:lnTo>
                    <a:pt x="2136521" y="1576793"/>
                  </a:lnTo>
                  <a:lnTo>
                    <a:pt x="2136521" y="1641716"/>
                  </a:lnTo>
                  <a:lnTo>
                    <a:pt x="1836826" y="1270431"/>
                  </a:lnTo>
                  <a:lnTo>
                    <a:pt x="1927542" y="1161503"/>
                  </a:lnTo>
                  <a:lnTo>
                    <a:pt x="2136521" y="1641716"/>
                  </a:lnTo>
                  <a:lnTo>
                    <a:pt x="2136521" y="1576793"/>
                  </a:lnTo>
                  <a:lnTo>
                    <a:pt x="1946135" y="1139190"/>
                  </a:lnTo>
                  <a:lnTo>
                    <a:pt x="2157336" y="885583"/>
                  </a:lnTo>
                  <a:lnTo>
                    <a:pt x="2177288" y="902208"/>
                  </a:lnTo>
                  <a:lnTo>
                    <a:pt x="2187371" y="859155"/>
                  </a:lnTo>
                  <a:lnTo>
                    <a:pt x="2193772" y="831799"/>
                  </a:lnTo>
                  <a:lnTo>
                    <a:pt x="2194687" y="831342"/>
                  </a:lnTo>
                  <a:lnTo>
                    <a:pt x="2193963" y="830986"/>
                  </a:lnTo>
                  <a:lnTo>
                    <a:pt x="2197100" y="817626"/>
                  </a:lnTo>
                  <a:lnTo>
                    <a:pt x="2181174" y="824598"/>
                  </a:lnTo>
                  <a:lnTo>
                    <a:pt x="2168779" y="818388"/>
                  </a:lnTo>
                  <a:lnTo>
                    <a:pt x="2137537" y="802767"/>
                  </a:lnTo>
                  <a:lnTo>
                    <a:pt x="2137537" y="869061"/>
                  </a:lnTo>
                  <a:lnTo>
                    <a:pt x="1934603" y="1112697"/>
                  </a:lnTo>
                  <a:lnTo>
                    <a:pt x="1916023" y="1069987"/>
                  </a:lnTo>
                  <a:lnTo>
                    <a:pt x="1916023" y="1135024"/>
                  </a:lnTo>
                  <a:lnTo>
                    <a:pt x="1820291" y="1249959"/>
                  </a:lnTo>
                  <a:lnTo>
                    <a:pt x="1803438" y="1229080"/>
                  </a:lnTo>
                  <a:lnTo>
                    <a:pt x="1803438" y="1270190"/>
                  </a:lnTo>
                  <a:lnTo>
                    <a:pt x="1493786" y="1641970"/>
                  </a:lnTo>
                  <a:lnTo>
                    <a:pt x="1710829" y="1155446"/>
                  </a:lnTo>
                  <a:lnTo>
                    <a:pt x="1803438" y="1270190"/>
                  </a:lnTo>
                  <a:lnTo>
                    <a:pt x="1803438" y="1229080"/>
                  </a:lnTo>
                  <a:lnTo>
                    <a:pt x="1722640" y="1128966"/>
                  </a:lnTo>
                  <a:lnTo>
                    <a:pt x="1819198" y="912495"/>
                  </a:lnTo>
                  <a:lnTo>
                    <a:pt x="1916023" y="1135024"/>
                  </a:lnTo>
                  <a:lnTo>
                    <a:pt x="1916023" y="1069987"/>
                  </a:lnTo>
                  <a:lnTo>
                    <a:pt x="1833537" y="880364"/>
                  </a:lnTo>
                  <a:lnTo>
                    <a:pt x="1849628" y="844296"/>
                  </a:lnTo>
                  <a:lnTo>
                    <a:pt x="2116963" y="844296"/>
                  </a:lnTo>
                  <a:lnTo>
                    <a:pt x="2116963" y="870204"/>
                  </a:lnTo>
                  <a:lnTo>
                    <a:pt x="2130679" y="863346"/>
                  </a:lnTo>
                  <a:lnTo>
                    <a:pt x="2137537" y="869061"/>
                  </a:lnTo>
                  <a:lnTo>
                    <a:pt x="2137537" y="802767"/>
                  </a:lnTo>
                  <a:lnTo>
                    <a:pt x="2116963" y="792480"/>
                  </a:lnTo>
                  <a:lnTo>
                    <a:pt x="2116963" y="818388"/>
                  </a:lnTo>
                  <a:lnTo>
                    <a:pt x="1861185" y="818388"/>
                  </a:lnTo>
                  <a:lnTo>
                    <a:pt x="1962658" y="590905"/>
                  </a:lnTo>
                  <a:lnTo>
                    <a:pt x="2133930" y="770178"/>
                  </a:lnTo>
                  <a:lnTo>
                    <a:pt x="2115185" y="788035"/>
                  </a:lnTo>
                  <a:lnTo>
                    <a:pt x="2196973" y="817372"/>
                  </a:lnTo>
                  <a:lnTo>
                    <a:pt x="2185314" y="779526"/>
                  </a:lnTo>
                  <a:lnTo>
                    <a:pt x="2171446" y="734441"/>
                  </a:lnTo>
                  <a:lnTo>
                    <a:pt x="2152726" y="752271"/>
                  </a:lnTo>
                  <a:lnTo>
                    <a:pt x="1974075" y="565302"/>
                  </a:lnTo>
                  <a:lnTo>
                    <a:pt x="2174900" y="115125"/>
                  </a:lnTo>
                  <a:lnTo>
                    <a:pt x="2198624" y="125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25567" y="4351020"/>
              <a:ext cx="574548" cy="5745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25567" y="435102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27092" y="5129784"/>
              <a:ext cx="574548" cy="5745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27092" y="512978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6423" y="6033516"/>
              <a:ext cx="573024" cy="57454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916423" y="6033516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75"/>
                  </a:lnTo>
                  <a:lnTo>
                    <a:pt x="14606" y="196471"/>
                  </a:lnTo>
                  <a:lnTo>
                    <a:pt x="31978" y="155253"/>
                  </a:lnTo>
                  <a:lnTo>
                    <a:pt x="55278" y="117611"/>
                  </a:lnTo>
                  <a:lnTo>
                    <a:pt x="83915" y="84139"/>
                  </a:lnTo>
                  <a:lnTo>
                    <a:pt x="117299" y="55426"/>
                  </a:lnTo>
                  <a:lnTo>
                    <a:pt x="154840" y="32064"/>
                  </a:lnTo>
                  <a:lnTo>
                    <a:pt x="195949" y="14645"/>
                  </a:lnTo>
                  <a:lnTo>
                    <a:pt x="240036" y="3759"/>
                  </a:lnTo>
                  <a:lnTo>
                    <a:pt x="286512" y="0"/>
                  </a:lnTo>
                  <a:lnTo>
                    <a:pt x="332987" y="3759"/>
                  </a:lnTo>
                  <a:lnTo>
                    <a:pt x="377074" y="14645"/>
                  </a:lnTo>
                  <a:lnTo>
                    <a:pt x="418183" y="32064"/>
                  </a:lnTo>
                  <a:lnTo>
                    <a:pt x="455724" y="55426"/>
                  </a:lnTo>
                  <a:lnTo>
                    <a:pt x="489108" y="84139"/>
                  </a:lnTo>
                  <a:lnTo>
                    <a:pt x="517745" y="117611"/>
                  </a:lnTo>
                  <a:lnTo>
                    <a:pt x="541045" y="155253"/>
                  </a:lnTo>
                  <a:lnTo>
                    <a:pt x="558417" y="196471"/>
                  </a:lnTo>
                  <a:lnTo>
                    <a:pt x="569274" y="240675"/>
                  </a:lnTo>
                  <a:lnTo>
                    <a:pt x="573024" y="287274"/>
                  </a:lnTo>
                  <a:lnTo>
                    <a:pt x="569274" y="333872"/>
                  </a:lnTo>
                  <a:lnTo>
                    <a:pt x="558417" y="378076"/>
                  </a:lnTo>
                  <a:lnTo>
                    <a:pt x="541045" y="419294"/>
                  </a:lnTo>
                  <a:lnTo>
                    <a:pt x="517745" y="456936"/>
                  </a:lnTo>
                  <a:lnTo>
                    <a:pt x="489108" y="490408"/>
                  </a:lnTo>
                  <a:lnTo>
                    <a:pt x="455724" y="519121"/>
                  </a:lnTo>
                  <a:lnTo>
                    <a:pt x="418183" y="542483"/>
                  </a:lnTo>
                  <a:lnTo>
                    <a:pt x="377074" y="559902"/>
                  </a:lnTo>
                  <a:lnTo>
                    <a:pt x="332987" y="570788"/>
                  </a:lnTo>
                  <a:lnTo>
                    <a:pt x="286512" y="574548"/>
                  </a:lnTo>
                  <a:lnTo>
                    <a:pt x="240036" y="570788"/>
                  </a:lnTo>
                  <a:lnTo>
                    <a:pt x="195949" y="559902"/>
                  </a:lnTo>
                  <a:lnTo>
                    <a:pt x="154840" y="542483"/>
                  </a:lnTo>
                  <a:lnTo>
                    <a:pt x="117299" y="519121"/>
                  </a:lnTo>
                  <a:lnTo>
                    <a:pt x="83915" y="490408"/>
                  </a:lnTo>
                  <a:lnTo>
                    <a:pt x="55278" y="456936"/>
                  </a:lnTo>
                  <a:lnTo>
                    <a:pt x="31978" y="419294"/>
                  </a:lnTo>
                  <a:lnTo>
                    <a:pt x="14606" y="378076"/>
                  </a:lnTo>
                  <a:lnTo>
                    <a:pt x="3749" y="333872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808011" y="5782767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97723" y="4326635"/>
            <a:ext cx="498475" cy="236410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571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5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y</a:t>
            </a:r>
            <a:r>
              <a:rPr dirty="0" baseline="-21021" sz="2775" spc="7">
                <a:latin typeface="Calibri"/>
                <a:cs typeface="Calibri"/>
              </a:rPr>
              <a:t>M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96636" y="5733694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92572" y="4619244"/>
            <a:ext cx="757555" cy="1767839"/>
          </a:xfrm>
          <a:custGeom>
            <a:avLst/>
            <a:gdLst/>
            <a:ahLst/>
            <a:cxnLst/>
            <a:rect l="l" t="t" r="r" b="b"/>
            <a:pathLst>
              <a:path w="757554" h="1767839">
                <a:moveTo>
                  <a:pt x="757174" y="125730"/>
                </a:moveTo>
                <a:lnTo>
                  <a:pt x="755713" y="92710"/>
                </a:lnTo>
                <a:lnTo>
                  <a:pt x="753364" y="38862"/>
                </a:lnTo>
                <a:lnTo>
                  <a:pt x="752170" y="39839"/>
                </a:lnTo>
                <a:lnTo>
                  <a:pt x="752309" y="39395"/>
                </a:lnTo>
                <a:lnTo>
                  <a:pt x="753364" y="38862"/>
                </a:lnTo>
                <a:lnTo>
                  <a:pt x="727456" y="25908"/>
                </a:lnTo>
                <a:lnTo>
                  <a:pt x="709536" y="16954"/>
                </a:lnTo>
                <a:lnTo>
                  <a:pt x="709536" y="105270"/>
                </a:lnTo>
                <a:lnTo>
                  <a:pt x="513537" y="545198"/>
                </a:lnTo>
                <a:lnTo>
                  <a:pt x="502132" y="533260"/>
                </a:lnTo>
                <a:lnTo>
                  <a:pt x="502132" y="570788"/>
                </a:lnTo>
                <a:lnTo>
                  <a:pt x="392506" y="816864"/>
                </a:lnTo>
                <a:lnTo>
                  <a:pt x="380961" y="816864"/>
                </a:lnTo>
                <a:lnTo>
                  <a:pt x="380961" y="842772"/>
                </a:lnTo>
                <a:lnTo>
                  <a:pt x="369824" y="867778"/>
                </a:lnTo>
                <a:lnTo>
                  <a:pt x="359460" y="842772"/>
                </a:lnTo>
                <a:lnTo>
                  <a:pt x="380961" y="842772"/>
                </a:lnTo>
                <a:lnTo>
                  <a:pt x="380961" y="816864"/>
                </a:lnTo>
                <a:lnTo>
                  <a:pt x="355333" y="816864"/>
                </a:lnTo>
                <a:lnTo>
                  <a:pt x="355333" y="900303"/>
                </a:lnTo>
                <a:lnTo>
                  <a:pt x="262420" y="1108849"/>
                </a:lnTo>
                <a:lnTo>
                  <a:pt x="50165" y="842772"/>
                </a:lnTo>
                <a:lnTo>
                  <a:pt x="331470" y="842772"/>
                </a:lnTo>
                <a:lnTo>
                  <a:pt x="355333" y="900303"/>
                </a:lnTo>
                <a:lnTo>
                  <a:pt x="355333" y="816864"/>
                </a:lnTo>
                <a:lnTo>
                  <a:pt x="348716" y="816864"/>
                </a:lnTo>
                <a:lnTo>
                  <a:pt x="320725" y="749414"/>
                </a:lnTo>
                <a:lnTo>
                  <a:pt x="320725" y="816864"/>
                </a:lnTo>
                <a:lnTo>
                  <a:pt x="31889" y="816864"/>
                </a:lnTo>
                <a:lnTo>
                  <a:pt x="232867" y="605116"/>
                </a:lnTo>
                <a:lnTo>
                  <a:pt x="320725" y="816864"/>
                </a:lnTo>
                <a:lnTo>
                  <a:pt x="320725" y="749414"/>
                </a:lnTo>
                <a:lnTo>
                  <a:pt x="252349" y="584606"/>
                </a:lnTo>
                <a:lnTo>
                  <a:pt x="383425" y="446506"/>
                </a:lnTo>
                <a:lnTo>
                  <a:pt x="502132" y="570788"/>
                </a:lnTo>
                <a:lnTo>
                  <a:pt x="502132" y="533260"/>
                </a:lnTo>
                <a:lnTo>
                  <a:pt x="401281" y="427685"/>
                </a:lnTo>
                <a:lnTo>
                  <a:pt x="708367" y="104152"/>
                </a:lnTo>
                <a:lnTo>
                  <a:pt x="709536" y="105270"/>
                </a:lnTo>
                <a:lnTo>
                  <a:pt x="709536" y="16954"/>
                </a:lnTo>
                <a:lnTo>
                  <a:pt x="689610" y="6985"/>
                </a:lnTo>
                <a:lnTo>
                  <a:pt x="689610" y="86334"/>
                </a:lnTo>
                <a:lnTo>
                  <a:pt x="383362" y="408927"/>
                </a:lnTo>
                <a:lnTo>
                  <a:pt x="365506" y="390245"/>
                </a:lnTo>
                <a:lnTo>
                  <a:pt x="365506" y="427748"/>
                </a:lnTo>
                <a:lnTo>
                  <a:pt x="241477" y="558393"/>
                </a:lnTo>
                <a:lnTo>
                  <a:pt x="50406" y="97878"/>
                </a:lnTo>
                <a:lnTo>
                  <a:pt x="365506" y="427748"/>
                </a:lnTo>
                <a:lnTo>
                  <a:pt x="365506" y="390245"/>
                </a:lnTo>
                <a:lnTo>
                  <a:pt x="42202" y="51816"/>
                </a:lnTo>
                <a:lnTo>
                  <a:pt x="675640" y="51816"/>
                </a:lnTo>
                <a:lnTo>
                  <a:pt x="675640" y="66713"/>
                </a:lnTo>
                <a:lnTo>
                  <a:pt x="670814" y="68453"/>
                </a:lnTo>
                <a:lnTo>
                  <a:pt x="675640" y="73050"/>
                </a:lnTo>
                <a:lnTo>
                  <a:pt x="675640" y="77724"/>
                </a:lnTo>
                <a:lnTo>
                  <a:pt x="678853" y="76123"/>
                </a:lnTo>
                <a:lnTo>
                  <a:pt x="689610" y="86334"/>
                </a:lnTo>
                <a:lnTo>
                  <a:pt x="689610" y="6985"/>
                </a:lnTo>
                <a:lnTo>
                  <a:pt x="675640" y="0"/>
                </a:lnTo>
                <a:lnTo>
                  <a:pt x="675640" y="25908"/>
                </a:lnTo>
                <a:lnTo>
                  <a:pt x="11938" y="25908"/>
                </a:lnTo>
                <a:lnTo>
                  <a:pt x="11938" y="38862"/>
                </a:lnTo>
                <a:lnTo>
                  <a:pt x="0" y="43815"/>
                </a:lnTo>
                <a:lnTo>
                  <a:pt x="221996" y="578916"/>
                </a:lnTo>
                <a:lnTo>
                  <a:pt x="4064" y="808482"/>
                </a:lnTo>
                <a:lnTo>
                  <a:pt x="12852" y="816864"/>
                </a:lnTo>
                <a:lnTo>
                  <a:pt x="11938" y="816864"/>
                </a:lnTo>
                <a:lnTo>
                  <a:pt x="11938" y="818845"/>
                </a:lnTo>
                <a:lnTo>
                  <a:pt x="3302" y="825754"/>
                </a:lnTo>
                <a:lnTo>
                  <a:pt x="11938" y="836587"/>
                </a:lnTo>
                <a:lnTo>
                  <a:pt x="11938" y="842772"/>
                </a:lnTo>
                <a:lnTo>
                  <a:pt x="16878" y="842772"/>
                </a:lnTo>
                <a:lnTo>
                  <a:pt x="250494" y="1135608"/>
                </a:lnTo>
                <a:lnTo>
                  <a:pt x="127" y="1697583"/>
                </a:lnTo>
                <a:lnTo>
                  <a:pt x="23749" y="1708137"/>
                </a:lnTo>
                <a:lnTo>
                  <a:pt x="268668" y="1158379"/>
                </a:lnTo>
                <a:lnTo>
                  <a:pt x="367855" y="1282712"/>
                </a:lnTo>
                <a:lnTo>
                  <a:pt x="22009" y="1716024"/>
                </a:lnTo>
                <a:lnTo>
                  <a:pt x="1270" y="1716024"/>
                </a:lnTo>
                <a:lnTo>
                  <a:pt x="1270" y="1741932"/>
                </a:lnTo>
                <a:lnTo>
                  <a:pt x="2463" y="1741932"/>
                </a:lnTo>
                <a:lnTo>
                  <a:pt x="22098" y="1757553"/>
                </a:lnTo>
                <a:lnTo>
                  <a:pt x="34556" y="1741932"/>
                </a:lnTo>
                <a:lnTo>
                  <a:pt x="664972" y="1741932"/>
                </a:lnTo>
                <a:lnTo>
                  <a:pt x="664972" y="1767840"/>
                </a:lnTo>
                <a:lnTo>
                  <a:pt x="716788" y="1741932"/>
                </a:lnTo>
                <a:lnTo>
                  <a:pt x="717765" y="1741449"/>
                </a:lnTo>
                <a:lnTo>
                  <a:pt x="718566" y="1742135"/>
                </a:lnTo>
                <a:lnTo>
                  <a:pt x="718642" y="1741004"/>
                </a:lnTo>
                <a:lnTo>
                  <a:pt x="732917" y="1733867"/>
                </a:lnTo>
                <a:lnTo>
                  <a:pt x="751205" y="1742325"/>
                </a:lnTo>
                <a:lnTo>
                  <a:pt x="742175" y="1699780"/>
                </a:lnTo>
                <a:lnTo>
                  <a:pt x="733171" y="1657337"/>
                </a:lnTo>
                <a:lnTo>
                  <a:pt x="724001" y="1664639"/>
                </a:lnTo>
                <a:lnTo>
                  <a:pt x="724662" y="1655457"/>
                </a:lnTo>
                <a:lnTo>
                  <a:pt x="704989" y="1663623"/>
                </a:lnTo>
                <a:lnTo>
                  <a:pt x="694639" y="1650644"/>
                </a:lnTo>
                <a:lnTo>
                  <a:pt x="676884" y="1607858"/>
                </a:lnTo>
                <a:lnTo>
                  <a:pt x="676884" y="1675295"/>
                </a:lnTo>
                <a:lnTo>
                  <a:pt x="652907" y="1685239"/>
                </a:lnTo>
                <a:lnTo>
                  <a:pt x="664972" y="1695704"/>
                </a:lnTo>
                <a:lnTo>
                  <a:pt x="664972" y="1716024"/>
                </a:lnTo>
                <a:lnTo>
                  <a:pt x="55232" y="1716024"/>
                </a:lnTo>
                <a:lnTo>
                  <a:pt x="384454" y="1303515"/>
                </a:lnTo>
                <a:lnTo>
                  <a:pt x="672312" y="1664284"/>
                </a:lnTo>
                <a:lnTo>
                  <a:pt x="676884" y="1675295"/>
                </a:lnTo>
                <a:lnTo>
                  <a:pt x="676884" y="1607858"/>
                </a:lnTo>
                <a:lnTo>
                  <a:pt x="636308" y="1510068"/>
                </a:lnTo>
                <a:lnTo>
                  <a:pt x="636308" y="1577530"/>
                </a:lnTo>
                <a:lnTo>
                  <a:pt x="401091" y="1282687"/>
                </a:lnTo>
                <a:lnTo>
                  <a:pt x="475361" y="1189621"/>
                </a:lnTo>
                <a:lnTo>
                  <a:pt x="636308" y="1577530"/>
                </a:lnTo>
                <a:lnTo>
                  <a:pt x="636308" y="1510068"/>
                </a:lnTo>
                <a:lnTo>
                  <a:pt x="493776" y="1166545"/>
                </a:lnTo>
                <a:lnTo>
                  <a:pt x="717334" y="886434"/>
                </a:lnTo>
                <a:lnTo>
                  <a:pt x="737616" y="902589"/>
                </a:lnTo>
                <a:lnTo>
                  <a:pt x="746607" y="860171"/>
                </a:lnTo>
                <a:lnTo>
                  <a:pt x="753021" y="829995"/>
                </a:lnTo>
                <a:lnTo>
                  <a:pt x="753364" y="829818"/>
                </a:lnTo>
                <a:lnTo>
                  <a:pt x="753084" y="829691"/>
                </a:lnTo>
                <a:lnTo>
                  <a:pt x="755650" y="817626"/>
                </a:lnTo>
                <a:lnTo>
                  <a:pt x="741781" y="824039"/>
                </a:lnTo>
                <a:lnTo>
                  <a:pt x="727456" y="816864"/>
                </a:lnTo>
                <a:lnTo>
                  <a:pt x="697052" y="801662"/>
                </a:lnTo>
                <a:lnTo>
                  <a:pt x="697052" y="870254"/>
                </a:lnTo>
                <a:lnTo>
                  <a:pt x="482422" y="1139177"/>
                </a:lnTo>
                <a:lnTo>
                  <a:pt x="463994" y="1094765"/>
                </a:lnTo>
                <a:lnTo>
                  <a:pt x="463994" y="1162253"/>
                </a:lnTo>
                <a:lnTo>
                  <a:pt x="384479" y="1261872"/>
                </a:lnTo>
                <a:lnTo>
                  <a:pt x="280593" y="1131633"/>
                </a:lnTo>
                <a:lnTo>
                  <a:pt x="368985" y="933221"/>
                </a:lnTo>
                <a:lnTo>
                  <a:pt x="463994" y="1162253"/>
                </a:lnTo>
                <a:lnTo>
                  <a:pt x="463994" y="1094765"/>
                </a:lnTo>
                <a:lnTo>
                  <a:pt x="383476" y="900684"/>
                </a:lnTo>
                <a:lnTo>
                  <a:pt x="409282" y="842772"/>
                </a:lnTo>
                <a:lnTo>
                  <a:pt x="675640" y="842772"/>
                </a:lnTo>
                <a:lnTo>
                  <a:pt x="675640" y="868680"/>
                </a:lnTo>
                <a:lnTo>
                  <a:pt x="687590" y="862711"/>
                </a:lnTo>
                <a:lnTo>
                  <a:pt x="697052" y="870254"/>
                </a:lnTo>
                <a:lnTo>
                  <a:pt x="697052" y="801662"/>
                </a:lnTo>
                <a:lnTo>
                  <a:pt x="675640" y="790956"/>
                </a:lnTo>
                <a:lnTo>
                  <a:pt x="675640" y="816864"/>
                </a:lnTo>
                <a:lnTo>
                  <a:pt x="420827" y="816864"/>
                </a:lnTo>
                <a:lnTo>
                  <a:pt x="521449" y="591007"/>
                </a:lnTo>
                <a:lnTo>
                  <a:pt x="692607" y="770178"/>
                </a:lnTo>
                <a:lnTo>
                  <a:pt x="673862" y="788035"/>
                </a:lnTo>
                <a:lnTo>
                  <a:pt x="755650" y="817372"/>
                </a:lnTo>
                <a:lnTo>
                  <a:pt x="743991" y="779526"/>
                </a:lnTo>
                <a:lnTo>
                  <a:pt x="730123" y="734441"/>
                </a:lnTo>
                <a:lnTo>
                  <a:pt x="711403" y="752271"/>
                </a:lnTo>
                <a:lnTo>
                  <a:pt x="532853" y="565404"/>
                </a:lnTo>
                <a:lnTo>
                  <a:pt x="733463" y="115138"/>
                </a:lnTo>
                <a:lnTo>
                  <a:pt x="757174" y="12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211192" y="4362450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0238" y="5141214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04208" y="600313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3587" y="5179314"/>
            <a:ext cx="2146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50509" y="389280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651"/>
                </a:lnTo>
                <a:lnTo>
                  <a:pt x="358266" y="33099"/>
                </a:lnTo>
                <a:lnTo>
                  <a:pt x="383031" y="65532"/>
                </a:lnTo>
                <a:lnTo>
                  <a:pt x="397605" y="109220"/>
                </a:lnTo>
                <a:lnTo>
                  <a:pt x="402463" y="162814"/>
                </a:lnTo>
                <a:lnTo>
                  <a:pt x="401246" y="191845"/>
                </a:lnTo>
                <a:lnTo>
                  <a:pt x="391479" y="241859"/>
                </a:lnTo>
                <a:lnTo>
                  <a:pt x="371901" y="280965"/>
                </a:lnTo>
                <a:lnTo>
                  <a:pt x="342132" y="307306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411" y="307895"/>
                </a:lnTo>
                <a:lnTo>
                  <a:pt x="405383" y="271526"/>
                </a:lnTo>
                <a:lnTo>
                  <a:pt x="425672" y="222678"/>
                </a:lnTo>
                <a:lnTo>
                  <a:pt x="432435" y="164592"/>
                </a:lnTo>
                <a:lnTo>
                  <a:pt x="430742" y="134417"/>
                </a:lnTo>
                <a:lnTo>
                  <a:pt x="417165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34" y="21113"/>
                </a:lnTo>
                <a:lnTo>
                  <a:pt x="27177" y="57658"/>
                </a:lnTo>
                <a:lnTo>
                  <a:pt x="6778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9092" y="315595"/>
                </a:lnTo>
                <a:lnTo>
                  <a:pt x="90356" y="307306"/>
                </a:lnTo>
                <a:lnTo>
                  <a:pt x="74167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557520" y="3791839"/>
            <a:ext cx="612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dirty="0" sz="2800" spc="-5">
                <a:latin typeface="Cambria Math"/>
                <a:cs typeface="Cambria Math"/>
              </a:rPr>
              <a:t>𝜙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11551" y="3807459"/>
            <a:ext cx="4734560" cy="617220"/>
            <a:chOff x="2511551" y="3807459"/>
            <a:chExt cx="4734560" cy="617220"/>
          </a:xfrm>
        </p:grpSpPr>
        <p:sp>
          <p:nvSpPr>
            <p:cNvPr id="59" name="object 59"/>
            <p:cNvSpPr/>
            <p:nvPr/>
          </p:nvSpPr>
          <p:spPr>
            <a:xfrm>
              <a:off x="6648449" y="3807459"/>
              <a:ext cx="598170" cy="556895"/>
            </a:xfrm>
            <a:custGeom>
              <a:avLst/>
              <a:gdLst/>
              <a:ahLst/>
              <a:cxnLst/>
              <a:rect l="l" t="t" r="r" b="b"/>
              <a:pathLst>
                <a:path w="598170" h="556895">
                  <a:moveTo>
                    <a:pt x="44957" y="436752"/>
                  </a:moveTo>
                  <a:lnTo>
                    <a:pt x="0" y="556387"/>
                  </a:lnTo>
                  <a:lnTo>
                    <a:pt x="122681" y="520572"/>
                  </a:lnTo>
                  <a:lnTo>
                    <a:pt x="108785" y="505587"/>
                  </a:lnTo>
                  <a:lnTo>
                    <a:pt x="82803" y="505587"/>
                  </a:lnTo>
                  <a:lnTo>
                    <a:pt x="56896" y="477646"/>
                  </a:lnTo>
                  <a:lnTo>
                    <a:pt x="70862" y="464689"/>
                  </a:lnTo>
                  <a:lnTo>
                    <a:pt x="44957" y="436752"/>
                  </a:lnTo>
                  <a:close/>
                </a:path>
                <a:path w="598170" h="556895">
                  <a:moveTo>
                    <a:pt x="70862" y="464689"/>
                  </a:moveTo>
                  <a:lnTo>
                    <a:pt x="56896" y="477646"/>
                  </a:lnTo>
                  <a:lnTo>
                    <a:pt x="82803" y="505587"/>
                  </a:lnTo>
                  <a:lnTo>
                    <a:pt x="96770" y="492629"/>
                  </a:lnTo>
                  <a:lnTo>
                    <a:pt x="70862" y="464689"/>
                  </a:lnTo>
                  <a:close/>
                </a:path>
                <a:path w="598170" h="556895">
                  <a:moveTo>
                    <a:pt x="96770" y="492629"/>
                  </a:moveTo>
                  <a:lnTo>
                    <a:pt x="82803" y="505587"/>
                  </a:lnTo>
                  <a:lnTo>
                    <a:pt x="108785" y="505587"/>
                  </a:lnTo>
                  <a:lnTo>
                    <a:pt x="96770" y="492629"/>
                  </a:lnTo>
                  <a:close/>
                </a:path>
                <a:path w="598170" h="556895">
                  <a:moveTo>
                    <a:pt x="571753" y="0"/>
                  </a:moveTo>
                  <a:lnTo>
                    <a:pt x="70862" y="464689"/>
                  </a:lnTo>
                  <a:lnTo>
                    <a:pt x="96770" y="492629"/>
                  </a:lnTo>
                  <a:lnTo>
                    <a:pt x="597661" y="27939"/>
                  </a:lnTo>
                  <a:lnTo>
                    <a:pt x="5717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530601" y="4243577"/>
              <a:ext cx="3134995" cy="161925"/>
            </a:xfrm>
            <a:custGeom>
              <a:avLst/>
              <a:gdLst/>
              <a:ahLst/>
              <a:cxnLst/>
              <a:rect l="l" t="t" r="r" b="b"/>
              <a:pathLst>
                <a:path w="3134995" h="161925">
                  <a:moveTo>
                    <a:pt x="0" y="161544"/>
                  </a:moveTo>
                  <a:lnTo>
                    <a:pt x="37874" y="120791"/>
                  </a:lnTo>
                  <a:lnTo>
                    <a:pt x="81248" y="104441"/>
                  </a:lnTo>
                  <a:lnTo>
                    <a:pt x="137385" y="91806"/>
                  </a:lnTo>
                  <a:lnTo>
                    <a:pt x="203640" y="83659"/>
                  </a:lnTo>
                  <a:lnTo>
                    <a:pt x="277368" y="80772"/>
                  </a:lnTo>
                  <a:lnTo>
                    <a:pt x="1290065" y="80772"/>
                  </a:lnTo>
                  <a:lnTo>
                    <a:pt x="1363793" y="77884"/>
                  </a:lnTo>
                  <a:lnTo>
                    <a:pt x="1430048" y="69737"/>
                  </a:lnTo>
                  <a:lnTo>
                    <a:pt x="1486185" y="57102"/>
                  </a:lnTo>
                  <a:lnTo>
                    <a:pt x="1529559" y="40752"/>
                  </a:lnTo>
                  <a:lnTo>
                    <a:pt x="1567434" y="0"/>
                  </a:lnTo>
                  <a:lnTo>
                    <a:pt x="1577343" y="21461"/>
                  </a:lnTo>
                  <a:lnTo>
                    <a:pt x="1648682" y="57102"/>
                  </a:lnTo>
                  <a:lnTo>
                    <a:pt x="1704819" y="69737"/>
                  </a:lnTo>
                  <a:lnTo>
                    <a:pt x="1771074" y="77884"/>
                  </a:lnTo>
                  <a:lnTo>
                    <a:pt x="1844802" y="80772"/>
                  </a:lnTo>
                  <a:lnTo>
                    <a:pt x="2857500" y="80772"/>
                  </a:lnTo>
                  <a:lnTo>
                    <a:pt x="2931227" y="83659"/>
                  </a:lnTo>
                  <a:lnTo>
                    <a:pt x="2997482" y="91806"/>
                  </a:lnTo>
                  <a:lnTo>
                    <a:pt x="3053619" y="104441"/>
                  </a:lnTo>
                  <a:lnTo>
                    <a:pt x="3096993" y="120791"/>
                  </a:lnTo>
                  <a:lnTo>
                    <a:pt x="3124958" y="140082"/>
                  </a:lnTo>
                  <a:lnTo>
                    <a:pt x="3134868" y="16154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7344282" y="3433953"/>
            <a:ext cx="11004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simple </a:t>
            </a:r>
            <a:r>
              <a:rPr dirty="0" sz="2400">
                <a:latin typeface="Calibri"/>
                <a:cs typeface="Calibri"/>
              </a:rPr>
              <a:t> cl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40126" y="3638550"/>
            <a:ext cx="208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Learnable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kernel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38885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Hard</a:t>
            </a:r>
            <a:r>
              <a:rPr dirty="0" sz="4400" spc="-5"/>
              <a:t> </a:t>
            </a:r>
            <a:r>
              <a:rPr dirty="0" sz="4400" spc="-30"/>
              <a:t>to</a:t>
            </a:r>
            <a:r>
              <a:rPr dirty="0" sz="4400" spc="-10"/>
              <a:t> </a:t>
            </a:r>
            <a:r>
              <a:rPr dirty="0" sz="4400" spc="-20"/>
              <a:t>get</a:t>
            </a:r>
            <a:r>
              <a:rPr dirty="0" sz="4400" spc="5"/>
              <a:t> </a:t>
            </a:r>
            <a:r>
              <a:rPr dirty="0" sz="4400"/>
              <a:t>the</a:t>
            </a:r>
            <a:r>
              <a:rPr dirty="0" sz="4400" spc="-5"/>
              <a:t> </a:t>
            </a:r>
            <a:r>
              <a:rPr dirty="0" sz="4400" spc="-20"/>
              <a:t>power</a:t>
            </a:r>
            <a:r>
              <a:rPr dirty="0" sz="4400" spc="-10"/>
              <a:t> </a:t>
            </a:r>
            <a:r>
              <a:rPr dirty="0" sz="4400"/>
              <a:t>of</a:t>
            </a:r>
            <a:r>
              <a:rPr dirty="0" sz="4400" spc="-10"/>
              <a:t> </a:t>
            </a:r>
            <a:r>
              <a:rPr dirty="0" sz="4400"/>
              <a:t>Deep</a:t>
            </a:r>
            <a:r>
              <a:rPr dirty="0" sz="4400" spc="-5"/>
              <a:t> </a:t>
            </a:r>
            <a:r>
              <a:rPr dirty="0" sz="4400"/>
              <a:t>…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33983" y="1464563"/>
            <a:ext cx="8087995" cy="5192395"/>
            <a:chOff x="633983" y="1464563"/>
            <a:chExt cx="8087995" cy="5192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" y="1464563"/>
              <a:ext cx="7968996" cy="5192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4850892"/>
              <a:ext cx="8087868" cy="641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75" y="4789931"/>
              <a:ext cx="7833359" cy="865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19" y="4890516"/>
              <a:ext cx="7968996" cy="5242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3419" y="4890515"/>
            <a:ext cx="7969250" cy="5245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40360">
              <a:lnSpc>
                <a:spcPct val="100000"/>
              </a:lnSpc>
              <a:spcBef>
                <a:spcPts val="190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2006,</a:t>
            </a:r>
            <a:r>
              <a:rPr dirty="0" sz="2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deeper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imply</a:t>
            </a:r>
            <a:r>
              <a:rPr dirty="0" sz="2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better.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2167204"/>
            <a:ext cx="6473825" cy="1764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ts val="6840"/>
              </a:lnSpc>
              <a:spcBef>
                <a:spcPts val="100"/>
              </a:spcBef>
            </a:pPr>
            <a:r>
              <a:rPr dirty="0" spc="-35"/>
              <a:t>Part</a:t>
            </a:r>
            <a:r>
              <a:rPr dirty="0" spc="-40"/>
              <a:t> </a:t>
            </a:r>
            <a:r>
              <a:rPr dirty="0" spc="-5"/>
              <a:t>III:</a:t>
            </a:r>
          </a:p>
          <a:p>
            <a:pPr algn="ctr">
              <a:lnSpc>
                <a:spcPts val="6840"/>
              </a:lnSpc>
            </a:pPr>
            <a:r>
              <a:rPr dirty="0" spc="-10">
                <a:solidFill>
                  <a:srgbClr val="0000FF"/>
                </a:solidFill>
              </a:rPr>
              <a:t>Tips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spc="-55">
                <a:solidFill>
                  <a:srgbClr val="0000FF"/>
                </a:solidFill>
              </a:rPr>
              <a:t>for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 spc="-70">
                <a:solidFill>
                  <a:srgbClr val="0000FF"/>
                </a:solidFill>
              </a:rPr>
              <a:t>Training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DNN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41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Recipe</a:t>
            </a:r>
            <a:r>
              <a:rPr dirty="0" sz="4400" spc="-35"/>
              <a:t> for </a:t>
            </a:r>
            <a:r>
              <a:rPr dirty="0" sz="4400"/>
              <a:t>Learning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7" y="1676400"/>
            <a:ext cx="7735823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994" y="6047333"/>
            <a:ext cx="72777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  <a:hlinkClick r:id="rId3"/>
              </a:rPr>
              <a:t>http://www.gizmodo.com.au/2015/04/the-basic-recipe-for-machine-learning-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explained-in-a-single-powerpoint-slide/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41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Recipe</a:t>
            </a:r>
            <a:r>
              <a:rPr dirty="0" sz="4400" spc="-35"/>
              <a:t> for </a:t>
            </a:r>
            <a:r>
              <a:rPr dirty="0" sz="4400"/>
              <a:t>Learning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04087" y="1676400"/>
            <a:ext cx="7736205" cy="4351020"/>
            <a:chOff x="704087" y="1676400"/>
            <a:chExt cx="7736205" cy="435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87" y="1676400"/>
              <a:ext cx="7735823" cy="4351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964" y="3560064"/>
              <a:ext cx="1613915" cy="579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6523" y="3512820"/>
              <a:ext cx="1772412" cy="7589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399" y="3599688"/>
              <a:ext cx="1495044" cy="4617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4994" y="6047333"/>
            <a:ext cx="72777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  <a:hlinkClick r:id="rId6"/>
              </a:rPr>
              <a:t>http://www.gizmodo.com.au/2015/04/the-basic-recipe-for-machine-learning-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explained-in-a-single-powerpoint-slide/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0" y="3599688"/>
            <a:ext cx="1495425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overfitting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7012" y="3512820"/>
            <a:ext cx="2082164" cy="759460"/>
            <a:chOff x="477012" y="3512820"/>
            <a:chExt cx="2082164" cy="7594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52" y="3560064"/>
              <a:ext cx="1840992" cy="579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7012" y="3512820"/>
              <a:ext cx="2081783" cy="7589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888" y="3599688"/>
              <a:ext cx="1722120" cy="4617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7887" y="3599688"/>
            <a:ext cx="172212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forget!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4652" y="4165091"/>
            <a:ext cx="1815464" cy="1125220"/>
            <a:chOff x="4454652" y="4165091"/>
            <a:chExt cx="1815464" cy="112522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2564" y="4212335"/>
              <a:ext cx="1700784" cy="9387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54652" y="4165091"/>
              <a:ext cx="1815083" cy="11247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2000" y="4251959"/>
              <a:ext cx="1581912" cy="8214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572000" y="4251959"/>
            <a:ext cx="1582420" cy="8216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6364" marR="117475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ting 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6877" y="4134358"/>
            <a:ext cx="2891790" cy="502284"/>
            <a:chOff x="1436877" y="4134358"/>
            <a:chExt cx="2891790" cy="502284"/>
          </a:xfrm>
        </p:grpSpPr>
        <p:sp>
          <p:nvSpPr>
            <p:cNvPr id="21" name="object 21"/>
            <p:cNvSpPr/>
            <p:nvPr/>
          </p:nvSpPr>
          <p:spPr>
            <a:xfrm>
              <a:off x="1443227" y="4140708"/>
              <a:ext cx="2879090" cy="489584"/>
            </a:xfrm>
            <a:custGeom>
              <a:avLst/>
              <a:gdLst/>
              <a:ahLst/>
              <a:cxnLst/>
              <a:rect l="l" t="t" r="r" b="b"/>
              <a:pathLst>
                <a:path w="2879090" h="489585">
                  <a:moveTo>
                    <a:pt x="2878836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2878836" y="489204"/>
                  </a:lnTo>
                  <a:lnTo>
                    <a:pt x="28788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43227" y="4140708"/>
              <a:ext cx="2879090" cy="489584"/>
            </a:xfrm>
            <a:custGeom>
              <a:avLst/>
              <a:gdLst/>
              <a:ahLst/>
              <a:cxnLst/>
              <a:rect l="l" t="t" r="r" b="b"/>
              <a:pathLst>
                <a:path w="2879090" h="489585">
                  <a:moveTo>
                    <a:pt x="0" y="489204"/>
                  </a:moveTo>
                  <a:lnTo>
                    <a:pt x="2878836" y="489204"/>
                  </a:lnTo>
                  <a:lnTo>
                    <a:pt x="2878836" y="0"/>
                  </a:lnTo>
                  <a:lnTo>
                    <a:pt x="0" y="0"/>
                  </a:lnTo>
                  <a:lnTo>
                    <a:pt x="0" y="48920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56944" y="4170426"/>
            <a:ext cx="286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58467" y="4675632"/>
            <a:ext cx="2880360" cy="645160"/>
          </a:xfrm>
          <a:custGeom>
            <a:avLst/>
            <a:gdLst/>
            <a:ahLst/>
            <a:cxnLst/>
            <a:rect l="l" t="t" r="r" b="b"/>
            <a:pathLst>
              <a:path w="2880360" h="645160">
                <a:moveTo>
                  <a:pt x="0" y="644652"/>
                </a:moveTo>
                <a:lnTo>
                  <a:pt x="2880360" y="644652"/>
                </a:lnTo>
                <a:lnTo>
                  <a:pt x="2880360" y="0"/>
                </a:lnTo>
                <a:lnTo>
                  <a:pt x="0" y="0"/>
                </a:lnTo>
                <a:lnTo>
                  <a:pt x="0" y="644652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56944" y="4658867"/>
            <a:ext cx="2867660" cy="655320"/>
          </a:xfrm>
          <a:prstGeom prst="rect">
            <a:avLst/>
          </a:prstGeom>
          <a:solidFill>
            <a:srgbClr val="4471C4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7145">
              <a:lnSpc>
                <a:spcPts val="2520"/>
              </a:lnSpc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  <a:p>
            <a:pPr algn="ctr" marL="15240">
              <a:lnSpc>
                <a:spcPts val="2640"/>
              </a:lnSpc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41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Recipe</a:t>
            </a:r>
            <a:r>
              <a:rPr dirty="0" sz="4400" spc="-35"/>
              <a:t> for </a:t>
            </a:r>
            <a:r>
              <a:rPr dirty="0" sz="4400"/>
              <a:t>Learning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26237" y="1711451"/>
            <a:ext cx="7893050" cy="4460875"/>
            <a:chOff x="626237" y="1711451"/>
            <a:chExt cx="7893050" cy="4460875"/>
          </a:xfrm>
        </p:grpSpPr>
        <p:sp>
          <p:nvSpPr>
            <p:cNvPr id="4" name="object 4"/>
            <p:cNvSpPr/>
            <p:nvPr/>
          </p:nvSpPr>
          <p:spPr>
            <a:xfrm>
              <a:off x="629412" y="2098547"/>
              <a:ext cx="7886700" cy="1361440"/>
            </a:xfrm>
            <a:custGeom>
              <a:avLst/>
              <a:gdLst/>
              <a:ahLst/>
              <a:cxnLst/>
              <a:rect l="l" t="t" r="r" b="b"/>
              <a:pathLst>
                <a:path w="7886700" h="1361439">
                  <a:moveTo>
                    <a:pt x="0" y="1360931"/>
                  </a:moveTo>
                  <a:lnTo>
                    <a:pt x="7886700" y="1360931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136093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1793747"/>
              <a:ext cx="5640324" cy="647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6" y="1711451"/>
              <a:ext cx="3474720" cy="8793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604" y="1833371"/>
              <a:ext cx="5521452" cy="530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9412" y="3822191"/>
              <a:ext cx="7886700" cy="992505"/>
            </a:xfrm>
            <a:custGeom>
              <a:avLst/>
              <a:gdLst/>
              <a:ahLst/>
              <a:cxnLst/>
              <a:rect l="l" t="t" r="r" b="b"/>
              <a:pathLst>
                <a:path w="7886700" h="992504">
                  <a:moveTo>
                    <a:pt x="0" y="992123"/>
                  </a:moveTo>
                  <a:lnTo>
                    <a:pt x="7886700" y="992123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992123"/>
                  </a:lnTo>
                  <a:close/>
                </a:path>
              </a:pathLst>
            </a:custGeom>
            <a:ln w="6096">
              <a:solidFill>
                <a:srgbClr val="22E0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3517391"/>
              <a:ext cx="5640324" cy="647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56" y="3435095"/>
              <a:ext cx="4614672" cy="8793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604" y="3557016"/>
              <a:ext cx="5521452" cy="5303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9412" y="5177027"/>
              <a:ext cx="7886700" cy="992505"/>
            </a:xfrm>
            <a:custGeom>
              <a:avLst/>
              <a:gdLst/>
              <a:ahLst/>
              <a:cxnLst/>
              <a:rect l="l" t="t" r="r" b="b"/>
              <a:pathLst>
                <a:path w="7886700" h="992504">
                  <a:moveTo>
                    <a:pt x="0" y="992124"/>
                  </a:moveTo>
                  <a:lnTo>
                    <a:pt x="7886700" y="992124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992124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28140" y="5481624"/>
            <a:ext cx="1513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6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opout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63167" y="4789932"/>
            <a:ext cx="5640705" cy="879475"/>
            <a:chOff x="963167" y="4789932"/>
            <a:chExt cx="5640705" cy="8794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167" y="4872228"/>
              <a:ext cx="5640324" cy="6492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1455" y="4789932"/>
              <a:ext cx="3296412" cy="8793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2603" y="4911852"/>
              <a:ext cx="5521452" cy="53187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28140" y="1687775"/>
            <a:ext cx="6683375" cy="3675379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22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Modify the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ts val="3070"/>
              </a:lnSpc>
              <a:spcBef>
                <a:spcPts val="1475"/>
              </a:spcBef>
              <a:buChar char="•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New activation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example,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ReLU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25"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21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optimization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har char="•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Adaptive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Overfitting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3407" y="5554979"/>
            <a:ext cx="6053455" cy="1125220"/>
            <a:chOff x="2883407" y="5554979"/>
            <a:chExt cx="6053455" cy="112522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4847" y="5602223"/>
              <a:ext cx="5961888" cy="9479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83407" y="5554979"/>
              <a:ext cx="5757672" cy="11247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34283" y="5641847"/>
              <a:ext cx="5843016" cy="83058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034283" y="5641847"/>
            <a:ext cx="5843270" cy="8305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2075" marR="469265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 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approach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you already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obtained good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training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dirty="0" spc="-35"/>
              <a:t>Part</a:t>
            </a:r>
            <a:r>
              <a:rPr dirty="0" spc="-30"/>
              <a:t> </a:t>
            </a:r>
            <a:r>
              <a:rPr dirty="0" spc="-5"/>
              <a:t>III:</a:t>
            </a:r>
          </a:p>
          <a:p>
            <a:pPr algn="ctr">
              <a:lnSpc>
                <a:spcPts val="6840"/>
              </a:lnSpc>
            </a:pPr>
            <a:r>
              <a:rPr dirty="0" spc="-10">
                <a:solidFill>
                  <a:srgbClr val="0000FF"/>
                </a:solidFill>
              </a:rPr>
              <a:t>Tips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spc="-55">
                <a:solidFill>
                  <a:srgbClr val="0000FF"/>
                </a:solidFill>
              </a:rPr>
              <a:t>for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 spc="-70">
                <a:solidFill>
                  <a:srgbClr val="0000FF"/>
                </a:solidFill>
              </a:rPr>
              <a:t>Training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New</a:t>
            </a:r>
            <a:r>
              <a:rPr dirty="0" spc="-30"/>
              <a:t> </a:t>
            </a:r>
            <a:r>
              <a:rPr dirty="0" spc="-20"/>
              <a:t>Activation</a:t>
            </a:r>
            <a:r>
              <a:rPr dirty="0" spc="-30"/>
              <a:t> </a:t>
            </a:r>
            <a:r>
              <a:rPr dirty="0"/>
              <a:t>Function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1677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0"/>
              <a:t>R</a:t>
            </a:r>
            <a:r>
              <a:rPr dirty="0" sz="4400" spc="-5"/>
              <a:t>e</a:t>
            </a:r>
            <a:r>
              <a:rPr dirty="0" sz="4400" spc="-90"/>
              <a:t>L</a:t>
            </a:r>
            <a:r>
              <a:rPr dirty="0" sz="4400"/>
              <a:t>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608585"/>
            <a:ext cx="5336540" cy="124714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Rectified Linear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(ReLU)</a:t>
            </a:r>
            <a:endParaRPr sz="2800">
              <a:latin typeface="Calibri"/>
              <a:cs typeface="Calibri"/>
            </a:endParaRPr>
          </a:p>
          <a:p>
            <a:pPr marL="4154170">
              <a:lnSpc>
                <a:spcPct val="100000"/>
              </a:lnSpc>
              <a:spcBef>
                <a:spcPts val="1450"/>
              </a:spcBef>
            </a:pP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Reason: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394" y="2764770"/>
            <a:ext cx="2828290" cy="130302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770"/>
              </a:spcBef>
              <a:buAutoNum type="arabicPeriod"/>
              <a:tabLst>
                <a:tab pos="365125" algn="l"/>
              </a:tabLst>
            </a:pPr>
            <a:r>
              <a:rPr dirty="0" sz="2800" spc="-30">
                <a:latin typeface="Calibri"/>
                <a:cs typeface="Calibri"/>
              </a:rPr>
              <a:t>Fast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</a:t>
            </a:r>
            <a:endParaRPr sz="2800">
              <a:latin typeface="Calibri"/>
              <a:cs typeface="Calibri"/>
            </a:endParaRPr>
          </a:p>
          <a:p>
            <a:pPr marL="378460" indent="-352425">
              <a:lnSpc>
                <a:spcPct val="100000"/>
              </a:lnSpc>
              <a:spcBef>
                <a:spcPts val="1664"/>
              </a:spcBef>
              <a:buAutoNum type="arabicPeriod"/>
              <a:tabLst>
                <a:tab pos="379095" algn="l"/>
              </a:tabLst>
            </a:pPr>
            <a:r>
              <a:rPr dirty="0" sz="2800" spc="-10">
                <a:latin typeface="Calibri"/>
                <a:cs typeface="Calibri"/>
              </a:rPr>
              <a:t>Biological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8745" y="4250182"/>
            <a:ext cx="29660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3.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Infinite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sigmoid </a:t>
            </a:r>
            <a:r>
              <a:rPr dirty="0" sz="2800" spc="-5">
                <a:latin typeface="Calibri"/>
                <a:cs typeface="Calibri"/>
              </a:rPr>
              <a:t> with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 </a:t>
            </a:r>
            <a:r>
              <a:rPr dirty="0" sz="2800" spc="-5">
                <a:latin typeface="Calibri"/>
                <a:cs typeface="Calibri"/>
              </a:rPr>
              <a:t>biases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161" y="5250941"/>
            <a:ext cx="3314700" cy="96646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04775" marR="186690">
              <a:lnSpc>
                <a:spcPct val="100000"/>
              </a:lnSpc>
              <a:spcBef>
                <a:spcPts val="185"/>
              </a:spcBef>
            </a:pPr>
            <a:r>
              <a:rPr dirty="0" sz="2800" spc="-5">
                <a:latin typeface="Calibri"/>
                <a:cs typeface="Calibri"/>
              </a:rPr>
              <a:t>4.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Vanishing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gradient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5054" y="3085337"/>
            <a:ext cx="2474595" cy="2474595"/>
          </a:xfrm>
          <a:custGeom>
            <a:avLst/>
            <a:gdLst/>
            <a:ahLst/>
            <a:cxnLst/>
            <a:rect l="l" t="t" r="r" b="b"/>
            <a:pathLst>
              <a:path w="2474595" h="2474595">
                <a:moveTo>
                  <a:pt x="2474341" y="1563624"/>
                </a:moveTo>
                <a:lnTo>
                  <a:pt x="2445385" y="1549146"/>
                </a:lnTo>
                <a:lnTo>
                  <a:pt x="2387473" y="1520190"/>
                </a:lnTo>
                <a:lnTo>
                  <a:pt x="2387473" y="1549146"/>
                </a:lnTo>
                <a:lnTo>
                  <a:pt x="1251966" y="1549146"/>
                </a:lnTo>
                <a:lnTo>
                  <a:pt x="1251966" y="86868"/>
                </a:lnTo>
                <a:lnTo>
                  <a:pt x="1280922" y="86868"/>
                </a:lnTo>
                <a:lnTo>
                  <a:pt x="1273683" y="72390"/>
                </a:lnTo>
                <a:lnTo>
                  <a:pt x="1237488" y="0"/>
                </a:lnTo>
                <a:lnTo>
                  <a:pt x="1194054" y="86868"/>
                </a:lnTo>
                <a:lnTo>
                  <a:pt x="1223010" y="86868"/>
                </a:lnTo>
                <a:lnTo>
                  <a:pt x="1223010" y="1549146"/>
                </a:lnTo>
                <a:lnTo>
                  <a:pt x="0" y="1549146"/>
                </a:lnTo>
                <a:lnTo>
                  <a:pt x="0" y="1578102"/>
                </a:lnTo>
                <a:lnTo>
                  <a:pt x="1223010" y="1578102"/>
                </a:lnTo>
                <a:lnTo>
                  <a:pt x="1223010" y="2474341"/>
                </a:lnTo>
                <a:lnTo>
                  <a:pt x="1251966" y="2474341"/>
                </a:lnTo>
                <a:lnTo>
                  <a:pt x="1251966" y="1578102"/>
                </a:lnTo>
                <a:lnTo>
                  <a:pt x="2387473" y="1578102"/>
                </a:lnTo>
                <a:lnTo>
                  <a:pt x="2387473" y="1607058"/>
                </a:lnTo>
                <a:lnTo>
                  <a:pt x="2445385" y="1578102"/>
                </a:lnTo>
                <a:lnTo>
                  <a:pt x="2474341" y="1563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84701" y="4431919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0942" y="2719196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3247" y="3563111"/>
            <a:ext cx="2159000" cy="1079500"/>
          </a:xfrm>
          <a:custGeom>
            <a:avLst/>
            <a:gdLst/>
            <a:ahLst/>
            <a:cxnLst/>
            <a:rect l="l" t="t" r="r" b="b"/>
            <a:pathLst>
              <a:path w="2159000" h="1079500">
                <a:moveTo>
                  <a:pt x="0" y="1078992"/>
                </a:moveTo>
                <a:lnTo>
                  <a:pt x="1237107" y="1078992"/>
                </a:lnTo>
              </a:path>
              <a:path w="2159000" h="1079500">
                <a:moveTo>
                  <a:pt x="1199388" y="1079245"/>
                </a:moveTo>
                <a:lnTo>
                  <a:pt x="2158618" y="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86073" y="3156965"/>
            <a:ext cx="746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2129" y="4224985"/>
            <a:ext cx="767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3072" y="2971292"/>
            <a:ext cx="411480" cy="328930"/>
          </a:xfrm>
          <a:custGeom>
            <a:avLst/>
            <a:gdLst/>
            <a:ahLst/>
            <a:cxnLst/>
            <a:rect l="l" t="t" r="r" b="b"/>
            <a:pathLst>
              <a:path w="411480" h="328929">
                <a:moveTo>
                  <a:pt x="306197" y="0"/>
                </a:moveTo>
                <a:lnTo>
                  <a:pt x="301497" y="13335"/>
                </a:lnTo>
                <a:lnTo>
                  <a:pt x="320547" y="21651"/>
                </a:lnTo>
                <a:lnTo>
                  <a:pt x="336930" y="33099"/>
                </a:lnTo>
                <a:lnTo>
                  <a:pt x="361696" y="65532"/>
                </a:lnTo>
                <a:lnTo>
                  <a:pt x="376269" y="109219"/>
                </a:lnTo>
                <a:lnTo>
                  <a:pt x="381127" y="162813"/>
                </a:lnTo>
                <a:lnTo>
                  <a:pt x="379892" y="191845"/>
                </a:lnTo>
                <a:lnTo>
                  <a:pt x="370089" y="241859"/>
                </a:lnTo>
                <a:lnTo>
                  <a:pt x="350547" y="280965"/>
                </a:lnTo>
                <a:lnTo>
                  <a:pt x="320742" y="307306"/>
                </a:lnTo>
                <a:lnTo>
                  <a:pt x="302006" y="315595"/>
                </a:lnTo>
                <a:lnTo>
                  <a:pt x="306197" y="328930"/>
                </a:lnTo>
                <a:lnTo>
                  <a:pt x="351028" y="307895"/>
                </a:lnTo>
                <a:lnTo>
                  <a:pt x="384047" y="271525"/>
                </a:lnTo>
                <a:lnTo>
                  <a:pt x="404336" y="222678"/>
                </a:lnTo>
                <a:lnTo>
                  <a:pt x="411099" y="164592"/>
                </a:lnTo>
                <a:lnTo>
                  <a:pt x="409388" y="134417"/>
                </a:lnTo>
                <a:lnTo>
                  <a:pt x="395775" y="80974"/>
                </a:lnTo>
                <a:lnTo>
                  <a:pt x="368919" y="37468"/>
                </a:lnTo>
                <a:lnTo>
                  <a:pt x="330057" y="8616"/>
                </a:lnTo>
                <a:lnTo>
                  <a:pt x="306197" y="0"/>
                </a:lnTo>
                <a:close/>
              </a:path>
              <a:path w="411480" h="328929">
                <a:moveTo>
                  <a:pt x="104902" y="0"/>
                </a:moveTo>
                <a:lnTo>
                  <a:pt x="60118" y="21113"/>
                </a:lnTo>
                <a:lnTo>
                  <a:pt x="27051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12900" y="2870073"/>
            <a:ext cx="5613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dirty="0" sz="2800" spc="-5">
                <a:latin typeface="Cambria Math"/>
                <a:cs typeface="Cambria Math"/>
              </a:rPr>
              <a:t>𝜎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952" y="5621832"/>
            <a:ext cx="2518410" cy="79502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24765" marR="5080" indent="-12700">
              <a:lnSpc>
                <a:spcPct val="90200"/>
              </a:lnSpc>
              <a:spcBef>
                <a:spcPts val="310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[Xavier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Glorot, 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AISTATS’11] </a:t>
            </a:r>
            <a:r>
              <a:rPr dirty="0" sz="1800" spc="-3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[Andrew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L.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Maas,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ICML’13] </a:t>
            </a:r>
            <a:r>
              <a:rPr dirty="0" sz="1800" spc="-3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[Kaiming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He,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arXiv’15]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58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Vanishing</a:t>
            </a:r>
            <a:r>
              <a:rPr dirty="0" sz="4400" spc="-10"/>
              <a:t> </a:t>
            </a:r>
            <a:r>
              <a:rPr dirty="0" sz="4400" spc="-20"/>
              <a:t>Gradient</a:t>
            </a:r>
            <a:r>
              <a:rPr dirty="0" sz="4400" spc="-5"/>
              <a:t> </a:t>
            </a:r>
            <a:r>
              <a:rPr dirty="0" sz="4400" spc="-25"/>
              <a:t>Problem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32248" y="3645789"/>
            <a:ext cx="2649220" cy="1235710"/>
            <a:chOff x="4532248" y="3645789"/>
            <a:chExt cx="2649220" cy="1235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423" y="3648964"/>
              <a:ext cx="2642616" cy="1229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5423" y="3648964"/>
              <a:ext cx="2642870" cy="1229360"/>
            </a:xfrm>
            <a:custGeom>
              <a:avLst/>
              <a:gdLst/>
              <a:ahLst/>
              <a:cxnLst/>
              <a:rect l="l" t="t" r="r" b="b"/>
              <a:pathLst>
                <a:path w="2642870" h="1229360">
                  <a:moveTo>
                    <a:pt x="0" y="692912"/>
                  </a:moveTo>
                  <a:lnTo>
                    <a:pt x="440436" y="692912"/>
                  </a:lnTo>
                  <a:lnTo>
                    <a:pt x="1316227" y="0"/>
                  </a:lnTo>
                  <a:lnTo>
                    <a:pt x="1101089" y="692912"/>
                  </a:lnTo>
                  <a:lnTo>
                    <a:pt x="2642616" y="692912"/>
                  </a:lnTo>
                  <a:lnTo>
                    <a:pt x="2642616" y="782319"/>
                  </a:lnTo>
                  <a:lnTo>
                    <a:pt x="2642616" y="916432"/>
                  </a:lnTo>
                  <a:lnTo>
                    <a:pt x="2642616" y="1229360"/>
                  </a:lnTo>
                  <a:lnTo>
                    <a:pt x="1101089" y="1229360"/>
                  </a:lnTo>
                  <a:lnTo>
                    <a:pt x="440436" y="1229360"/>
                  </a:lnTo>
                  <a:lnTo>
                    <a:pt x="0" y="1229360"/>
                  </a:lnTo>
                  <a:lnTo>
                    <a:pt x="0" y="916432"/>
                  </a:lnTo>
                  <a:lnTo>
                    <a:pt x="0" y="782319"/>
                  </a:lnTo>
                  <a:lnTo>
                    <a:pt x="0" y="6929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46446" y="4395292"/>
            <a:ext cx="2021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Larger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91" y="5682996"/>
            <a:ext cx="2642616" cy="5577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2791" y="5682996"/>
            <a:ext cx="2642870" cy="55816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369570">
              <a:lnSpc>
                <a:spcPct val="100000"/>
              </a:lnSpc>
              <a:spcBef>
                <a:spcPts val="610"/>
              </a:spcBef>
            </a:pPr>
            <a:r>
              <a:rPr dirty="0" sz="2400" spc="-5">
                <a:latin typeface="Calibri"/>
                <a:cs typeface="Calibri"/>
              </a:rPr>
              <a:t>Almost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random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39869" y="5673725"/>
            <a:ext cx="2641600" cy="564515"/>
            <a:chOff x="4539869" y="5673725"/>
            <a:chExt cx="2641600" cy="5645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3044" y="5676900"/>
              <a:ext cx="2634996" cy="5577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43044" y="5676900"/>
              <a:ext cx="2635250" cy="558165"/>
            </a:xfrm>
            <a:custGeom>
              <a:avLst/>
              <a:gdLst/>
              <a:ahLst/>
              <a:cxnLst/>
              <a:rect l="l" t="t" r="r" b="b"/>
              <a:pathLst>
                <a:path w="2635250" h="558164">
                  <a:moveTo>
                    <a:pt x="0" y="557784"/>
                  </a:moveTo>
                  <a:lnTo>
                    <a:pt x="2634996" y="557784"/>
                  </a:lnTo>
                  <a:lnTo>
                    <a:pt x="2634996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43044" y="5676900"/>
            <a:ext cx="2635250" cy="55816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615"/>
              </a:spcBef>
            </a:pPr>
            <a:r>
              <a:rPr dirty="0" sz="2400" spc="-5">
                <a:latin typeface="Calibri"/>
                <a:cs typeface="Calibri"/>
              </a:rPr>
              <a:t>Already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converge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65164" y="6112764"/>
            <a:ext cx="2879090" cy="745490"/>
            <a:chOff x="6265164" y="6112764"/>
            <a:chExt cx="2879090" cy="7454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6604" y="6158482"/>
              <a:ext cx="2663952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5164" y="6112764"/>
              <a:ext cx="2878836" cy="7452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6040" y="6198108"/>
              <a:ext cx="2545080" cy="4617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16040" y="6213449"/>
            <a:ext cx="2545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random!?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2791" y="5021579"/>
            <a:ext cx="2642616" cy="55930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02791" y="5021579"/>
            <a:ext cx="2642870" cy="55943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357505">
              <a:lnSpc>
                <a:spcPct val="100000"/>
              </a:lnSpc>
              <a:spcBef>
                <a:spcPts val="615"/>
              </a:spcBef>
            </a:pPr>
            <a:r>
              <a:rPr dirty="0" sz="2400" spc="-5">
                <a:latin typeface="Calibri"/>
                <a:cs typeface="Calibri"/>
              </a:rPr>
              <a:t>Learn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very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slow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471" y="5023103"/>
            <a:ext cx="2639568" cy="5577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538471" y="5023103"/>
            <a:ext cx="2639695" cy="55816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610"/>
              </a:spcBef>
            </a:pPr>
            <a:r>
              <a:rPr dirty="0" sz="2400" spc="-5">
                <a:latin typeface="Calibri"/>
                <a:cs typeface="Calibri"/>
              </a:rPr>
              <a:t>Learn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very</a:t>
            </a:r>
            <a:r>
              <a:rPr dirty="0" sz="2400" spc="-20">
                <a:latin typeface="Calibri"/>
                <a:cs typeface="Calibri"/>
              </a:rPr>
              <a:t> fast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12976" y="1505711"/>
            <a:ext cx="5631815" cy="2703830"/>
            <a:chOff x="1712976" y="1505711"/>
            <a:chExt cx="5631815" cy="2703830"/>
          </a:xfrm>
        </p:grpSpPr>
        <p:sp>
          <p:nvSpPr>
            <p:cNvPr id="23" name="object 23"/>
            <p:cNvSpPr/>
            <p:nvPr/>
          </p:nvSpPr>
          <p:spPr>
            <a:xfrm>
              <a:off x="4221480" y="1505711"/>
              <a:ext cx="2780030" cy="2703830"/>
            </a:xfrm>
            <a:custGeom>
              <a:avLst/>
              <a:gdLst/>
              <a:ahLst/>
              <a:cxnLst/>
              <a:rect l="l" t="t" r="r" b="b"/>
              <a:pathLst>
                <a:path w="2780029" h="2703829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  <a:path w="2780029" h="2703829">
                  <a:moveTo>
                    <a:pt x="2779776" y="27432"/>
                  </a:moveTo>
                  <a:lnTo>
                    <a:pt x="2033016" y="27432"/>
                  </a:lnTo>
                  <a:lnTo>
                    <a:pt x="2033016" y="2703576"/>
                  </a:lnTo>
                  <a:lnTo>
                    <a:pt x="2779776" y="2703576"/>
                  </a:lnTo>
                  <a:lnTo>
                    <a:pt x="2779776" y="2743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19494" y="1764791"/>
              <a:ext cx="725170" cy="2101850"/>
            </a:xfrm>
            <a:custGeom>
              <a:avLst/>
              <a:gdLst/>
              <a:ahLst/>
              <a:cxnLst/>
              <a:rect l="l" t="t" r="r" b="b"/>
              <a:pathLst>
                <a:path w="725170" h="2101850">
                  <a:moveTo>
                    <a:pt x="724154" y="817626"/>
                  </a:moveTo>
                  <a:lnTo>
                    <a:pt x="698246" y="804672"/>
                  </a:lnTo>
                  <a:lnTo>
                    <a:pt x="646430" y="778764"/>
                  </a:lnTo>
                  <a:lnTo>
                    <a:pt x="646430" y="804672"/>
                  </a:lnTo>
                  <a:lnTo>
                    <a:pt x="22860" y="804672"/>
                  </a:lnTo>
                  <a:lnTo>
                    <a:pt x="22860" y="830580"/>
                  </a:lnTo>
                  <a:lnTo>
                    <a:pt x="646430" y="830580"/>
                  </a:lnTo>
                  <a:lnTo>
                    <a:pt x="646430" y="856488"/>
                  </a:lnTo>
                  <a:lnTo>
                    <a:pt x="698233" y="830580"/>
                  </a:lnTo>
                  <a:lnTo>
                    <a:pt x="724154" y="817626"/>
                  </a:lnTo>
                  <a:close/>
                </a:path>
                <a:path w="725170" h="2101850">
                  <a:moveTo>
                    <a:pt x="724535" y="2062734"/>
                  </a:moveTo>
                  <a:lnTo>
                    <a:pt x="698627" y="2049780"/>
                  </a:lnTo>
                  <a:lnTo>
                    <a:pt x="646811" y="2023872"/>
                  </a:lnTo>
                  <a:lnTo>
                    <a:pt x="646811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646811" y="2075688"/>
                  </a:lnTo>
                  <a:lnTo>
                    <a:pt x="646811" y="2101596"/>
                  </a:lnTo>
                  <a:lnTo>
                    <a:pt x="698614" y="2075688"/>
                  </a:lnTo>
                  <a:lnTo>
                    <a:pt x="724535" y="2062734"/>
                  </a:lnTo>
                  <a:close/>
                </a:path>
                <a:path w="725170" h="2101850">
                  <a:moveTo>
                    <a:pt x="725170" y="38862"/>
                  </a:moveTo>
                  <a:lnTo>
                    <a:pt x="699262" y="25908"/>
                  </a:lnTo>
                  <a:lnTo>
                    <a:pt x="647446" y="0"/>
                  </a:lnTo>
                  <a:lnTo>
                    <a:pt x="64744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47446" y="51816"/>
                  </a:lnTo>
                  <a:lnTo>
                    <a:pt x="647446" y="77724"/>
                  </a:lnTo>
                  <a:lnTo>
                    <a:pt x="699262" y="51816"/>
                  </a:lnTo>
                  <a:lnTo>
                    <a:pt x="725170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2976" y="1522475"/>
              <a:ext cx="1929764" cy="2674620"/>
            </a:xfrm>
            <a:custGeom>
              <a:avLst/>
              <a:gdLst/>
              <a:ahLst/>
              <a:cxnLst/>
              <a:rect l="l" t="t" r="r" b="b"/>
              <a:pathLst>
                <a:path w="1929764" h="2674620">
                  <a:moveTo>
                    <a:pt x="499872" y="27432"/>
                  </a:moveTo>
                  <a:lnTo>
                    <a:pt x="0" y="27432"/>
                  </a:lnTo>
                  <a:lnTo>
                    <a:pt x="0" y="2651760"/>
                  </a:lnTo>
                  <a:lnTo>
                    <a:pt x="499872" y="2651760"/>
                  </a:lnTo>
                  <a:lnTo>
                    <a:pt x="499872" y="27432"/>
                  </a:lnTo>
                  <a:close/>
                </a:path>
                <a:path w="1929764" h="2674620">
                  <a:moveTo>
                    <a:pt x="1929384" y="0"/>
                  </a:moveTo>
                  <a:lnTo>
                    <a:pt x="1182624" y="0"/>
                  </a:lnTo>
                  <a:lnTo>
                    <a:pt x="1182624" y="2674620"/>
                  </a:lnTo>
                  <a:lnTo>
                    <a:pt x="1929384" y="2674620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6" y="2267711"/>
              <a:ext cx="342900" cy="3429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81556" y="226771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7652" y="1696211"/>
              <a:ext cx="342900" cy="342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87652" y="169621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826257" y="1588943"/>
            <a:ext cx="297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80817" y="1529969"/>
            <a:ext cx="591820" cy="2586990"/>
            <a:chOff x="2980817" y="1529969"/>
            <a:chExt cx="591820" cy="258699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136" y="1533144"/>
              <a:ext cx="574548" cy="5745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93136" y="1533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6184" y="2311908"/>
              <a:ext cx="573024" cy="5730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96184" y="2311908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3992" y="3540251"/>
              <a:ext cx="574547" cy="5730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983992" y="3540251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3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3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148583" y="2965830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87525" y="3662045"/>
            <a:ext cx="349250" cy="349250"/>
            <a:chOff x="1787525" y="3662045"/>
            <a:chExt cx="349250" cy="349250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0700" y="3665220"/>
              <a:ext cx="342900" cy="342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790700" y="36652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814282" y="3556422"/>
            <a:ext cx="3663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30" i="1">
                <a:latin typeface="Times New Roman"/>
                <a:cs typeface="Times New Roman"/>
              </a:rPr>
              <a:t>x</a:t>
            </a:r>
            <a:r>
              <a:rPr dirty="0" baseline="-24074" sz="2250" spc="44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34184" y="2953892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296028" y="1529969"/>
            <a:ext cx="593090" cy="2586990"/>
            <a:chOff x="4296028" y="1529969"/>
            <a:chExt cx="593090" cy="2586990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8347" y="1533144"/>
              <a:ext cx="574548" cy="5745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08347" y="1533144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1395" y="2311908"/>
              <a:ext cx="574548" cy="5730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11395" y="2311908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5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99203" y="3540251"/>
              <a:ext cx="574548" cy="5730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299203" y="3540251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464430" y="2965830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27521" y="1520825"/>
            <a:ext cx="590550" cy="2588260"/>
            <a:chOff x="6327521" y="1520825"/>
            <a:chExt cx="590550" cy="2588260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30696" y="1524000"/>
              <a:ext cx="574548" cy="5745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30696" y="152400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33744" y="2284476"/>
              <a:ext cx="574548" cy="5745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333744" y="22844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9840" y="3531107"/>
              <a:ext cx="574548" cy="57454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39840" y="35311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6505702" y="2954273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08245" y="148513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38090" y="352729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114169" y="1781555"/>
            <a:ext cx="2205355" cy="2092960"/>
          </a:xfrm>
          <a:custGeom>
            <a:avLst/>
            <a:gdLst/>
            <a:ahLst/>
            <a:cxnLst/>
            <a:rect l="l" t="t" r="r" b="b"/>
            <a:pathLst>
              <a:path w="2205354" h="2092960">
                <a:moveTo>
                  <a:pt x="846505" y="2057527"/>
                </a:moveTo>
                <a:lnTo>
                  <a:pt x="806323" y="2057527"/>
                </a:lnTo>
                <a:lnTo>
                  <a:pt x="793318" y="2057527"/>
                </a:lnTo>
                <a:lnTo>
                  <a:pt x="792861" y="2083181"/>
                </a:lnTo>
                <a:lnTo>
                  <a:pt x="846505" y="2057527"/>
                </a:lnTo>
                <a:close/>
              </a:path>
              <a:path w="2205354" h="2092960">
                <a:moveTo>
                  <a:pt x="887349" y="125476"/>
                </a:moveTo>
                <a:lnTo>
                  <a:pt x="884732" y="94234"/>
                </a:lnTo>
                <a:lnTo>
                  <a:pt x="880110" y="38862"/>
                </a:lnTo>
                <a:lnTo>
                  <a:pt x="879386" y="38976"/>
                </a:lnTo>
                <a:lnTo>
                  <a:pt x="879602" y="38862"/>
                </a:lnTo>
                <a:lnTo>
                  <a:pt x="856234" y="28194"/>
                </a:lnTo>
                <a:lnTo>
                  <a:pt x="836917" y="19380"/>
                </a:lnTo>
                <a:lnTo>
                  <a:pt x="836917" y="112014"/>
                </a:lnTo>
                <a:lnTo>
                  <a:pt x="642391" y="598208"/>
                </a:lnTo>
                <a:lnTo>
                  <a:pt x="632231" y="589635"/>
                </a:lnTo>
                <a:lnTo>
                  <a:pt x="632231" y="623608"/>
                </a:lnTo>
                <a:lnTo>
                  <a:pt x="581977" y="749198"/>
                </a:lnTo>
                <a:lnTo>
                  <a:pt x="572160" y="747407"/>
                </a:lnTo>
                <a:lnTo>
                  <a:pt x="572160" y="773734"/>
                </a:lnTo>
                <a:lnTo>
                  <a:pt x="456463" y="1062888"/>
                </a:lnTo>
                <a:lnTo>
                  <a:pt x="442950" y="1031900"/>
                </a:lnTo>
                <a:lnTo>
                  <a:pt x="442950" y="1096683"/>
                </a:lnTo>
                <a:lnTo>
                  <a:pt x="386168" y="1238618"/>
                </a:lnTo>
                <a:lnTo>
                  <a:pt x="37465" y="675589"/>
                </a:lnTo>
                <a:lnTo>
                  <a:pt x="278625" y="719848"/>
                </a:lnTo>
                <a:lnTo>
                  <a:pt x="442950" y="1096683"/>
                </a:lnTo>
                <a:lnTo>
                  <a:pt x="442950" y="1031900"/>
                </a:lnTo>
                <a:lnTo>
                  <a:pt x="309346" y="725487"/>
                </a:lnTo>
                <a:lnTo>
                  <a:pt x="572160" y="773734"/>
                </a:lnTo>
                <a:lnTo>
                  <a:pt x="572160" y="747407"/>
                </a:lnTo>
                <a:lnTo>
                  <a:pt x="296875" y="696912"/>
                </a:lnTo>
                <a:lnTo>
                  <a:pt x="221513" y="524052"/>
                </a:lnTo>
                <a:lnTo>
                  <a:pt x="380212" y="410972"/>
                </a:lnTo>
                <a:lnTo>
                  <a:pt x="632231" y="623608"/>
                </a:lnTo>
                <a:lnTo>
                  <a:pt x="632231" y="589635"/>
                </a:lnTo>
                <a:lnTo>
                  <a:pt x="402043" y="395414"/>
                </a:lnTo>
                <a:lnTo>
                  <a:pt x="819137" y="98221"/>
                </a:lnTo>
                <a:lnTo>
                  <a:pt x="830211" y="102654"/>
                </a:lnTo>
                <a:lnTo>
                  <a:pt x="836917" y="112014"/>
                </a:lnTo>
                <a:lnTo>
                  <a:pt x="836917" y="19380"/>
                </a:lnTo>
                <a:lnTo>
                  <a:pt x="803186" y="3975"/>
                </a:lnTo>
                <a:lnTo>
                  <a:pt x="803186" y="77838"/>
                </a:lnTo>
                <a:lnTo>
                  <a:pt x="381635" y="378206"/>
                </a:lnTo>
                <a:lnTo>
                  <a:pt x="359803" y="359791"/>
                </a:lnTo>
                <a:lnTo>
                  <a:pt x="359803" y="393750"/>
                </a:lnTo>
                <a:lnTo>
                  <a:pt x="210947" y="499821"/>
                </a:lnTo>
                <a:lnTo>
                  <a:pt x="51130" y="133299"/>
                </a:lnTo>
                <a:lnTo>
                  <a:pt x="359803" y="393750"/>
                </a:lnTo>
                <a:lnTo>
                  <a:pt x="359803" y="359791"/>
                </a:lnTo>
                <a:lnTo>
                  <a:pt x="29959" y="81470"/>
                </a:lnTo>
                <a:lnTo>
                  <a:pt x="796010" y="54787"/>
                </a:lnTo>
                <a:lnTo>
                  <a:pt x="802716" y="64173"/>
                </a:lnTo>
                <a:lnTo>
                  <a:pt x="803186" y="77838"/>
                </a:lnTo>
                <a:lnTo>
                  <a:pt x="803186" y="3975"/>
                </a:lnTo>
                <a:lnTo>
                  <a:pt x="800608" y="2794"/>
                </a:lnTo>
                <a:lnTo>
                  <a:pt x="801484" y="28651"/>
                </a:lnTo>
                <a:lnTo>
                  <a:pt x="19685" y="55880"/>
                </a:lnTo>
                <a:lnTo>
                  <a:pt x="20701" y="81788"/>
                </a:lnTo>
                <a:lnTo>
                  <a:pt x="22123" y="81749"/>
                </a:lnTo>
                <a:lnTo>
                  <a:pt x="17183" y="87591"/>
                </a:lnTo>
                <a:lnTo>
                  <a:pt x="5207" y="92837"/>
                </a:lnTo>
                <a:lnTo>
                  <a:pt x="189382" y="515188"/>
                </a:lnTo>
                <a:lnTo>
                  <a:pt x="37084" y="623697"/>
                </a:lnTo>
                <a:lnTo>
                  <a:pt x="52070" y="644779"/>
                </a:lnTo>
                <a:lnTo>
                  <a:pt x="199948" y="539419"/>
                </a:lnTo>
                <a:lnTo>
                  <a:pt x="266166" y="691273"/>
                </a:lnTo>
                <a:lnTo>
                  <a:pt x="13335" y="644906"/>
                </a:lnTo>
                <a:lnTo>
                  <a:pt x="11049" y="657606"/>
                </a:lnTo>
                <a:lnTo>
                  <a:pt x="0" y="664464"/>
                </a:lnTo>
                <a:lnTo>
                  <a:pt x="374192" y="1268526"/>
                </a:lnTo>
                <a:lnTo>
                  <a:pt x="107962" y="1933930"/>
                </a:lnTo>
                <a:lnTo>
                  <a:pt x="46101" y="2024888"/>
                </a:lnTo>
                <a:lnTo>
                  <a:pt x="56769" y="2032203"/>
                </a:lnTo>
                <a:lnTo>
                  <a:pt x="56515" y="2045208"/>
                </a:lnTo>
                <a:lnTo>
                  <a:pt x="793318" y="2057323"/>
                </a:lnTo>
                <a:lnTo>
                  <a:pt x="806323" y="2057323"/>
                </a:lnTo>
                <a:lnTo>
                  <a:pt x="846963" y="2057323"/>
                </a:lnTo>
                <a:lnTo>
                  <a:pt x="870953" y="2045843"/>
                </a:lnTo>
                <a:lnTo>
                  <a:pt x="871220" y="2045716"/>
                </a:lnTo>
                <a:lnTo>
                  <a:pt x="870978" y="2045601"/>
                </a:lnTo>
                <a:lnTo>
                  <a:pt x="873823" y="1991614"/>
                </a:lnTo>
                <a:lnTo>
                  <a:pt x="875538" y="1959102"/>
                </a:lnTo>
                <a:lnTo>
                  <a:pt x="870115" y="1961464"/>
                </a:lnTo>
                <a:lnTo>
                  <a:pt x="870115" y="2045144"/>
                </a:lnTo>
                <a:lnTo>
                  <a:pt x="794258" y="2005584"/>
                </a:lnTo>
                <a:lnTo>
                  <a:pt x="793788" y="2031415"/>
                </a:lnTo>
                <a:lnTo>
                  <a:pt x="101498" y="2020036"/>
                </a:lnTo>
                <a:lnTo>
                  <a:pt x="131241" y="1945703"/>
                </a:lnTo>
                <a:lnTo>
                  <a:pt x="477951" y="1436027"/>
                </a:lnTo>
                <a:lnTo>
                  <a:pt x="817613" y="1984298"/>
                </a:lnTo>
                <a:lnTo>
                  <a:pt x="804291" y="1990090"/>
                </a:lnTo>
                <a:lnTo>
                  <a:pt x="807770" y="1993011"/>
                </a:lnTo>
                <a:lnTo>
                  <a:pt x="796671" y="1999869"/>
                </a:lnTo>
                <a:lnTo>
                  <a:pt x="869937" y="2044992"/>
                </a:lnTo>
                <a:lnTo>
                  <a:pt x="870115" y="2045144"/>
                </a:lnTo>
                <a:lnTo>
                  <a:pt x="870115" y="1961464"/>
                </a:lnTo>
                <a:lnTo>
                  <a:pt x="863320" y="1964423"/>
                </a:lnTo>
                <a:lnTo>
                  <a:pt x="862838" y="1958975"/>
                </a:lnTo>
                <a:lnTo>
                  <a:pt x="850544" y="1966569"/>
                </a:lnTo>
                <a:lnTo>
                  <a:pt x="787285" y="1821522"/>
                </a:lnTo>
                <a:lnTo>
                  <a:pt x="787285" y="1886254"/>
                </a:lnTo>
                <a:lnTo>
                  <a:pt x="493903" y="1412582"/>
                </a:lnTo>
                <a:lnTo>
                  <a:pt x="546798" y="1334820"/>
                </a:lnTo>
                <a:lnTo>
                  <a:pt x="787285" y="1886254"/>
                </a:lnTo>
                <a:lnTo>
                  <a:pt x="787285" y="1821522"/>
                </a:lnTo>
                <a:lnTo>
                  <a:pt x="564007" y="1309522"/>
                </a:lnTo>
                <a:lnTo>
                  <a:pt x="849947" y="889190"/>
                </a:lnTo>
                <a:lnTo>
                  <a:pt x="871347" y="903732"/>
                </a:lnTo>
                <a:lnTo>
                  <a:pt x="876693" y="863854"/>
                </a:lnTo>
                <a:lnTo>
                  <a:pt x="882904" y="817626"/>
                </a:lnTo>
                <a:lnTo>
                  <a:pt x="882599" y="817791"/>
                </a:lnTo>
                <a:lnTo>
                  <a:pt x="882497" y="817562"/>
                </a:lnTo>
                <a:lnTo>
                  <a:pt x="882497" y="817854"/>
                </a:lnTo>
                <a:lnTo>
                  <a:pt x="807085" y="860044"/>
                </a:lnTo>
                <a:lnTo>
                  <a:pt x="828471" y="874598"/>
                </a:lnTo>
                <a:lnTo>
                  <a:pt x="551764" y="1281430"/>
                </a:lnTo>
                <a:lnTo>
                  <a:pt x="534543" y="1241945"/>
                </a:lnTo>
                <a:lnTo>
                  <a:pt x="534543" y="1306741"/>
                </a:lnTo>
                <a:lnTo>
                  <a:pt x="478967" y="1388465"/>
                </a:lnTo>
                <a:lnTo>
                  <a:pt x="463016" y="1362710"/>
                </a:lnTo>
                <a:lnTo>
                  <a:pt x="463016" y="1411909"/>
                </a:lnTo>
                <a:lnTo>
                  <a:pt x="175907" y="1834045"/>
                </a:lnTo>
                <a:lnTo>
                  <a:pt x="391160" y="1295908"/>
                </a:lnTo>
                <a:lnTo>
                  <a:pt x="463016" y="1411909"/>
                </a:lnTo>
                <a:lnTo>
                  <a:pt x="463016" y="1362710"/>
                </a:lnTo>
                <a:lnTo>
                  <a:pt x="403123" y="1265999"/>
                </a:lnTo>
                <a:lnTo>
                  <a:pt x="457504" y="1130058"/>
                </a:lnTo>
                <a:lnTo>
                  <a:pt x="534543" y="1306741"/>
                </a:lnTo>
                <a:lnTo>
                  <a:pt x="534543" y="1241945"/>
                </a:lnTo>
                <a:lnTo>
                  <a:pt x="471017" y="1096264"/>
                </a:lnTo>
                <a:lnTo>
                  <a:pt x="598131" y="778497"/>
                </a:lnTo>
                <a:lnTo>
                  <a:pt x="803516" y="816190"/>
                </a:lnTo>
                <a:lnTo>
                  <a:pt x="798830" y="841629"/>
                </a:lnTo>
                <a:lnTo>
                  <a:pt x="878751" y="818515"/>
                </a:lnTo>
                <a:lnTo>
                  <a:pt x="881722" y="817664"/>
                </a:lnTo>
                <a:lnTo>
                  <a:pt x="882497" y="817854"/>
                </a:lnTo>
                <a:lnTo>
                  <a:pt x="882497" y="817562"/>
                </a:lnTo>
                <a:lnTo>
                  <a:pt x="868908" y="786003"/>
                </a:lnTo>
                <a:lnTo>
                  <a:pt x="848233" y="737997"/>
                </a:lnTo>
                <a:lnTo>
                  <a:pt x="831532" y="757783"/>
                </a:lnTo>
                <a:lnTo>
                  <a:pt x="811187" y="740625"/>
                </a:lnTo>
                <a:lnTo>
                  <a:pt x="811187" y="774585"/>
                </a:lnTo>
                <a:lnTo>
                  <a:pt x="809459" y="783932"/>
                </a:lnTo>
                <a:lnTo>
                  <a:pt x="804367" y="789965"/>
                </a:lnTo>
                <a:lnTo>
                  <a:pt x="607949" y="753960"/>
                </a:lnTo>
                <a:lnTo>
                  <a:pt x="653059" y="641184"/>
                </a:lnTo>
                <a:lnTo>
                  <a:pt x="811187" y="774585"/>
                </a:lnTo>
                <a:lnTo>
                  <a:pt x="811187" y="740625"/>
                </a:lnTo>
                <a:lnTo>
                  <a:pt x="663219" y="615784"/>
                </a:lnTo>
                <a:lnTo>
                  <a:pt x="863206" y="115836"/>
                </a:lnTo>
                <a:lnTo>
                  <a:pt x="887349" y="125476"/>
                </a:lnTo>
                <a:close/>
              </a:path>
              <a:path w="2205354" h="2092960">
                <a:moveTo>
                  <a:pt x="2204974" y="125222"/>
                </a:moveTo>
                <a:lnTo>
                  <a:pt x="2201761" y="94996"/>
                </a:lnTo>
                <a:lnTo>
                  <a:pt x="2195830" y="38862"/>
                </a:lnTo>
                <a:lnTo>
                  <a:pt x="2194407" y="40195"/>
                </a:lnTo>
                <a:lnTo>
                  <a:pt x="2194649" y="39395"/>
                </a:lnTo>
                <a:lnTo>
                  <a:pt x="2195703" y="38862"/>
                </a:lnTo>
                <a:lnTo>
                  <a:pt x="2169795" y="25908"/>
                </a:lnTo>
                <a:lnTo>
                  <a:pt x="2155787" y="18910"/>
                </a:lnTo>
                <a:lnTo>
                  <a:pt x="2155787" y="108991"/>
                </a:lnTo>
                <a:lnTo>
                  <a:pt x="1982241" y="572795"/>
                </a:lnTo>
                <a:lnTo>
                  <a:pt x="1972144" y="562229"/>
                </a:lnTo>
                <a:lnTo>
                  <a:pt x="1972144" y="599770"/>
                </a:lnTo>
                <a:lnTo>
                  <a:pt x="1890344" y="818388"/>
                </a:lnTo>
                <a:lnTo>
                  <a:pt x="1880654" y="818388"/>
                </a:lnTo>
                <a:lnTo>
                  <a:pt x="1880654" y="844296"/>
                </a:lnTo>
                <a:lnTo>
                  <a:pt x="1820545" y="1004938"/>
                </a:lnTo>
                <a:lnTo>
                  <a:pt x="1806562" y="966609"/>
                </a:lnTo>
                <a:lnTo>
                  <a:pt x="1806562" y="1042314"/>
                </a:lnTo>
                <a:lnTo>
                  <a:pt x="1728444" y="1251102"/>
                </a:lnTo>
                <a:lnTo>
                  <a:pt x="1486738" y="844296"/>
                </a:lnTo>
                <a:lnTo>
                  <a:pt x="1734324" y="844296"/>
                </a:lnTo>
                <a:lnTo>
                  <a:pt x="1806562" y="1042314"/>
                </a:lnTo>
                <a:lnTo>
                  <a:pt x="1806562" y="966609"/>
                </a:lnTo>
                <a:lnTo>
                  <a:pt x="1761947" y="844296"/>
                </a:lnTo>
                <a:lnTo>
                  <a:pt x="1880654" y="844296"/>
                </a:lnTo>
                <a:lnTo>
                  <a:pt x="1880654" y="818388"/>
                </a:lnTo>
                <a:lnTo>
                  <a:pt x="1752498" y="818388"/>
                </a:lnTo>
                <a:lnTo>
                  <a:pt x="1724875" y="742696"/>
                </a:lnTo>
                <a:lnTo>
                  <a:pt x="1724875" y="818388"/>
                </a:lnTo>
                <a:lnTo>
                  <a:pt x="1472780" y="818388"/>
                </a:lnTo>
                <a:lnTo>
                  <a:pt x="1654873" y="626541"/>
                </a:lnTo>
                <a:lnTo>
                  <a:pt x="1724875" y="818388"/>
                </a:lnTo>
                <a:lnTo>
                  <a:pt x="1724875" y="742696"/>
                </a:lnTo>
                <a:lnTo>
                  <a:pt x="1674825" y="605510"/>
                </a:lnTo>
                <a:lnTo>
                  <a:pt x="1825752" y="446506"/>
                </a:lnTo>
                <a:lnTo>
                  <a:pt x="1972144" y="599770"/>
                </a:lnTo>
                <a:lnTo>
                  <a:pt x="1972144" y="562229"/>
                </a:lnTo>
                <a:lnTo>
                  <a:pt x="1843620" y="427685"/>
                </a:lnTo>
                <a:lnTo>
                  <a:pt x="2150135" y="104762"/>
                </a:lnTo>
                <a:lnTo>
                  <a:pt x="2152104" y="105498"/>
                </a:lnTo>
                <a:lnTo>
                  <a:pt x="2155787" y="108991"/>
                </a:lnTo>
                <a:lnTo>
                  <a:pt x="2155787" y="18910"/>
                </a:lnTo>
                <a:lnTo>
                  <a:pt x="2131949" y="6985"/>
                </a:lnTo>
                <a:lnTo>
                  <a:pt x="2131949" y="86334"/>
                </a:lnTo>
                <a:lnTo>
                  <a:pt x="1825701" y="408927"/>
                </a:lnTo>
                <a:lnTo>
                  <a:pt x="1807845" y="390245"/>
                </a:lnTo>
                <a:lnTo>
                  <a:pt x="1807845" y="427748"/>
                </a:lnTo>
                <a:lnTo>
                  <a:pt x="1664906" y="578319"/>
                </a:lnTo>
                <a:lnTo>
                  <a:pt x="1487678" y="92570"/>
                </a:lnTo>
                <a:lnTo>
                  <a:pt x="1807845" y="427748"/>
                </a:lnTo>
                <a:lnTo>
                  <a:pt x="1807845" y="390245"/>
                </a:lnTo>
                <a:lnTo>
                  <a:pt x="1484541" y="51816"/>
                </a:lnTo>
                <a:lnTo>
                  <a:pt x="2117979" y="51816"/>
                </a:lnTo>
                <a:lnTo>
                  <a:pt x="2117979" y="66713"/>
                </a:lnTo>
                <a:lnTo>
                  <a:pt x="2113153" y="68453"/>
                </a:lnTo>
                <a:lnTo>
                  <a:pt x="2117979" y="73050"/>
                </a:lnTo>
                <a:lnTo>
                  <a:pt x="2117979" y="77724"/>
                </a:lnTo>
                <a:lnTo>
                  <a:pt x="2121192" y="76123"/>
                </a:lnTo>
                <a:lnTo>
                  <a:pt x="2131949" y="86334"/>
                </a:lnTo>
                <a:lnTo>
                  <a:pt x="2131949" y="6985"/>
                </a:lnTo>
                <a:lnTo>
                  <a:pt x="2117979" y="0"/>
                </a:lnTo>
                <a:lnTo>
                  <a:pt x="2117979" y="25908"/>
                </a:lnTo>
                <a:lnTo>
                  <a:pt x="1454277" y="25908"/>
                </a:lnTo>
                <a:lnTo>
                  <a:pt x="1454277" y="38862"/>
                </a:lnTo>
                <a:lnTo>
                  <a:pt x="1442085" y="43307"/>
                </a:lnTo>
                <a:lnTo>
                  <a:pt x="1644942" y="599338"/>
                </a:lnTo>
                <a:lnTo>
                  <a:pt x="1446403" y="808482"/>
                </a:lnTo>
                <a:lnTo>
                  <a:pt x="1455915" y="817562"/>
                </a:lnTo>
                <a:lnTo>
                  <a:pt x="1454505" y="818388"/>
                </a:lnTo>
                <a:lnTo>
                  <a:pt x="1454277" y="818388"/>
                </a:lnTo>
                <a:lnTo>
                  <a:pt x="1454277" y="818527"/>
                </a:lnTo>
                <a:lnTo>
                  <a:pt x="1444625" y="824230"/>
                </a:lnTo>
                <a:lnTo>
                  <a:pt x="1454277" y="840473"/>
                </a:lnTo>
                <a:lnTo>
                  <a:pt x="1454277" y="844296"/>
                </a:lnTo>
                <a:lnTo>
                  <a:pt x="1456537" y="844296"/>
                </a:lnTo>
                <a:lnTo>
                  <a:pt x="1716798" y="1282242"/>
                </a:lnTo>
                <a:lnTo>
                  <a:pt x="1432941" y="2040890"/>
                </a:lnTo>
                <a:lnTo>
                  <a:pt x="1444332" y="2045169"/>
                </a:lnTo>
                <a:lnTo>
                  <a:pt x="1445133" y="2045652"/>
                </a:lnTo>
                <a:lnTo>
                  <a:pt x="1445133" y="2066544"/>
                </a:lnTo>
                <a:lnTo>
                  <a:pt x="2108835" y="2066544"/>
                </a:lnTo>
                <a:lnTo>
                  <a:pt x="2108835" y="2092452"/>
                </a:lnTo>
                <a:lnTo>
                  <a:pt x="2160638" y="2066544"/>
                </a:lnTo>
                <a:lnTo>
                  <a:pt x="2186559" y="2053590"/>
                </a:lnTo>
                <a:lnTo>
                  <a:pt x="2160651" y="2040636"/>
                </a:lnTo>
                <a:lnTo>
                  <a:pt x="2108835" y="2014728"/>
                </a:lnTo>
                <a:lnTo>
                  <a:pt x="2108835" y="2040636"/>
                </a:lnTo>
                <a:lnTo>
                  <a:pt x="1463421" y="2040636"/>
                </a:lnTo>
                <a:lnTo>
                  <a:pt x="1820976" y="1457553"/>
                </a:lnTo>
                <a:lnTo>
                  <a:pt x="2132825" y="1982254"/>
                </a:lnTo>
                <a:lnTo>
                  <a:pt x="2123186" y="1985772"/>
                </a:lnTo>
                <a:lnTo>
                  <a:pt x="2127466" y="1989823"/>
                </a:lnTo>
                <a:lnTo>
                  <a:pt x="2112518" y="1998726"/>
                </a:lnTo>
                <a:lnTo>
                  <a:pt x="2185543" y="2045589"/>
                </a:lnTo>
                <a:lnTo>
                  <a:pt x="2185466" y="2044560"/>
                </a:lnTo>
                <a:lnTo>
                  <a:pt x="2186432" y="2045462"/>
                </a:lnTo>
                <a:lnTo>
                  <a:pt x="2192807" y="1989074"/>
                </a:lnTo>
                <a:lnTo>
                  <a:pt x="2196211" y="1959102"/>
                </a:lnTo>
                <a:lnTo>
                  <a:pt x="2179751" y="1965109"/>
                </a:lnTo>
                <a:lnTo>
                  <a:pt x="2179320" y="1958975"/>
                </a:lnTo>
                <a:lnTo>
                  <a:pt x="2170544" y="1964194"/>
                </a:lnTo>
                <a:lnTo>
                  <a:pt x="2128202" y="1848154"/>
                </a:lnTo>
                <a:lnTo>
                  <a:pt x="2128202" y="1923859"/>
                </a:lnTo>
                <a:lnTo>
                  <a:pt x="1836280" y="1432598"/>
                </a:lnTo>
                <a:lnTo>
                  <a:pt x="1906917" y="1317396"/>
                </a:lnTo>
                <a:lnTo>
                  <a:pt x="2128202" y="1923859"/>
                </a:lnTo>
                <a:lnTo>
                  <a:pt x="2128202" y="1848154"/>
                </a:lnTo>
                <a:lnTo>
                  <a:pt x="1924240" y="1289151"/>
                </a:lnTo>
                <a:lnTo>
                  <a:pt x="2168575" y="890701"/>
                </a:lnTo>
                <a:lnTo>
                  <a:pt x="2190623" y="904240"/>
                </a:lnTo>
                <a:lnTo>
                  <a:pt x="2193925" y="866013"/>
                </a:lnTo>
                <a:lnTo>
                  <a:pt x="2198116" y="817626"/>
                </a:lnTo>
                <a:lnTo>
                  <a:pt x="2184831" y="825919"/>
                </a:lnTo>
                <a:lnTo>
                  <a:pt x="2169795" y="818388"/>
                </a:lnTo>
                <a:lnTo>
                  <a:pt x="2146465" y="806729"/>
                </a:lnTo>
                <a:lnTo>
                  <a:pt x="2146465" y="877125"/>
                </a:lnTo>
                <a:lnTo>
                  <a:pt x="1912886" y="1258036"/>
                </a:lnTo>
                <a:lnTo>
                  <a:pt x="1895563" y="1210564"/>
                </a:lnTo>
                <a:lnTo>
                  <a:pt x="1895563" y="1286281"/>
                </a:lnTo>
                <a:lnTo>
                  <a:pt x="1821307" y="1407388"/>
                </a:lnTo>
                <a:lnTo>
                  <a:pt x="1805990" y="1381620"/>
                </a:lnTo>
                <a:lnTo>
                  <a:pt x="1805990" y="1432344"/>
                </a:lnTo>
                <a:lnTo>
                  <a:pt x="1504365" y="1924227"/>
                </a:lnTo>
                <a:lnTo>
                  <a:pt x="1733816" y="1310881"/>
                </a:lnTo>
                <a:lnTo>
                  <a:pt x="1805990" y="1432344"/>
                </a:lnTo>
                <a:lnTo>
                  <a:pt x="1805990" y="1381620"/>
                </a:lnTo>
                <a:lnTo>
                  <a:pt x="1745462" y="1279740"/>
                </a:lnTo>
                <a:lnTo>
                  <a:pt x="1820252" y="1079830"/>
                </a:lnTo>
                <a:lnTo>
                  <a:pt x="1895563" y="1286281"/>
                </a:lnTo>
                <a:lnTo>
                  <a:pt x="1895563" y="1210564"/>
                </a:lnTo>
                <a:lnTo>
                  <a:pt x="1834235" y="1042441"/>
                </a:lnTo>
                <a:lnTo>
                  <a:pt x="1908352" y="844296"/>
                </a:lnTo>
                <a:lnTo>
                  <a:pt x="2117979" y="844296"/>
                </a:lnTo>
                <a:lnTo>
                  <a:pt x="2117979" y="870204"/>
                </a:lnTo>
                <a:lnTo>
                  <a:pt x="2127466" y="865466"/>
                </a:lnTo>
                <a:lnTo>
                  <a:pt x="2146465" y="877125"/>
                </a:lnTo>
                <a:lnTo>
                  <a:pt x="2146465" y="806729"/>
                </a:lnTo>
                <a:lnTo>
                  <a:pt x="2117979" y="792480"/>
                </a:lnTo>
                <a:lnTo>
                  <a:pt x="2117979" y="818388"/>
                </a:lnTo>
                <a:lnTo>
                  <a:pt x="1918042" y="818388"/>
                </a:lnTo>
                <a:lnTo>
                  <a:pt x="1992033" y="620598"/>
                </a:lnTo>
                <a:lnTo>
                  <a:pt x="2134946" y="770178"/>
                </a:lnTo>
                <a:lnTo>
                  <a:pt x="2116201" y="788035"/>
                </a:lnTo>
                <a:lnTo>
                  <a:pt x="2197989" y="817372"/>
                </a:lnTo>
                <a:lnTo>
                  <a:pt x="2186330" y="779526"/>
                </a:lnTo>
                <a:lnTo>
                  <a:pt x="2172462" y="734441"/>
                </a:lnTo>
                <a:lnTo>
                  <a:pt x="2153742" y="752271"/>
                </a:lnTo>
                <a:lnTo>
                  <a:pt x="2002129" y="593610"/>
                </a:lnTo>
                <a:lnTo>
                  <a:pt x="2180729" y="116179"/>
                </a:lnTo>
                <a:lnTo>
                  <a:pt x="2204974" y="125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439025" y="3012185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94702" y="1499438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568945" y="2502534"/>
            <a:ext cx="14605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83526" y="3564458"/>
            <a:ext cx="440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">
                <a:latin typeface="Calibri"/>
                <a:cs typeface="Calibri"/>
              </a:rPr>
              <a:t>y</a:t>
            </a:r>
            <a:r>
              <a:rPr dirty="0" baseline="-21021" sz="2775" spc="7">
                <a:latin typeface="Calibri"/>
                <a:cs typeface="Calibri"/>
              </a:rPr>
              <a:t>M</a:t>
            </a:r>
            <a:endParaRPr baseline="-21021" sz="2775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99616" y="1793748"/>
            <a:ext cx="5343525" cy="3101975"/>
            <a:chOff x="999616" y="1793748"/>
            <a:chExt cx="5343525" cy="3101975"/>
          </a:xfrm>
        </p:grpSpPr>
        <p:sp>
          <p:nvSpPr>
            <p:cNvPr id="68" name="object 68"/>
            <p:cNvSpPr/>
            <p:nvPr/>
          </p:nvSpPr>
          <p:spPr>
            <a:xfrm>
              <a:off x="5570982" y="1793747"/>
              <a:ext cx="772160" cy="2091055"/>
            </a:xfrm>
            <a:custGeom>
              <a:avLst/>
              <a:gdLst/>
              <a:ahLst/>
              <a:cxnLst/>
              <a:rect l="l" t="t" r="r" b="b"/>
              <a:pathLst>
                <a:path w="772160" h="2091054">
                  <a:moveTo>
                    <a:pt x="772033" y="125222"/>
                  </a:moveTo>
                  <a:lnTo>
                    <a:pt x="768832" y="94996"/>
                  </a:lnTo>
                  <a:lnTo>
                    <a:pt x="763016" y="40106"/>
                  </a:lnTo>
                  <a:lnTo>
                    <a:pt x="763397" y="38862"/>
                  </a:lnTo>
                  <a:lnTo>
                    <a:pt x="762901" y="39039"/>
                  </a:lnTo>
                  <a:lnTo>
                    <a:pt x="762889" y="38862"/>
                  </a:lnTo>
                  <a:lnTo>
                    <a:pt x="762558" y="39166"/>
                  </a:lnTo>
                  <a:lnTo>
                    <a:pt x="761085" y="39700"/>
                  </a:lnTo>
                  <a:lnTo>
                    <a:pt x="762762" y="38862"/>
                  </a:lnTo>
                  <a:lnTo>
                    <a:pt x="736841" y="25908"/>
                  </a:lnTo>
                  <a:lnTo>
                    <a:pt x="723239" y="19113"/>
                  </a:lnTo>
                  <a:lnTo>
                    <a:pt x="723239" y="107924"/>
                  </a:lnTo>
                  <a:lnTo>
                    <a:pt x="549313" y="572782"/>
                  </a:lnTo>
                  <a:lnTo>
                    <a:pt x="539216" y="562216"/>
                  </a:lnTo>
                  <a:lnTo>
                    <a:pt x="539216" y="599770"/>
                  </a:lnTo>
                  <a:lnTo>
                    <a:pt x="457974" y="816864"/>
                  </a:lnTo>
                  <a:lnTo>
                    <a:pt x="448284" y="816864"/>
                  </a:lnTo>
                  <a:lnTo>
                    <a:pt x="448284" y="842772"/>
                  </a:lnTo>
                  <a:lnTo>
                    <a:pt x="387604" y="1004938"/>
                  </a:lnTo>
                  <a:lnTo>
                    <a:pt x="373621" y="966609"/>
                  </a:lnTo>
                  <a:lnTo>
                    <a:pt x="373621" y="1042327"/>
                  </a:lnTo>
                  <a:lnTo>
                    <a:pt x="296100" y="1249527"/>
                  </a:lnTo>
                  <a:lnTo>
                    <a:pt x="54419" y="842772"/>
                  </a:lnTo>
                  <a:lnTo>
                    <a:pt x="300824" y="842772"/>
                  </a:lnTo>
                  <a:lnTo>
                    <a:pt x="373621" y="1042327"/>
                  </a:lnTo>
                  <a:lnTo>
                    <a:pt x="373621" y="966609"/>
                  </a:lnTo>
                  <a:lnTo>
                    <a:pt x="328447" y="842772"/>
                  </a:lnTo>
                  <a:lnTo>
                    <a:pt x="448284" y="842772"/>
                  </a:lnTo>
                  <a:lnTo>
                    <a:pt x="448284" y="816864"/>
                  </a:lnTo>
                  <a:lnTo>
                    <a:pt x="318998" y="816864"/>
                  </a:lnTo>
                  <a:lnTo>
                    <a:pt x="291376" y="741159"/>
                  </a:lnTo>
                  <a:lnTo>
                    <a:pt x="291376" y="816864"/>
                  </a:lnTo>
                  <a:lnTo>
                    <a:pt x="42811" y="816864"/>
                  </a:lnTo>
                  <a:lnTo>
                    <a:pt x="222351" y="627710"/>
                  </a:lnTo>
                  <a:lnTo>
                    <a:pt x="291376" y="816864"/>
                  </a:lnTo>
                  <a:lnTo>
                    <a:pt x="291376" y="741159"/>
                  </a:lnTo>
                  <a:lnTo>
                    <a:pt x="242316" y="606679"/>
                  </a:lnTo>
                  <a:lnTo>
                    <a:pt x="393585" y="447306"/>
                  </a:lnTo>
                  <a:lnTo>
                    <a:pt x="539216" y="599770"/>
                  </a:lnTo>
                  <a:lnTo>
                    <a:pt x="539216" y="562216"/>
                  </a:lnTo>
                  <a:lnTo>
                    <a:pt x="411454" y="428485"/>
                  </a:lnTo>
                  <a:lnTo>
                    <a:pt x="718312" y="105181"/>
                  </a:lnTo>
                  <a:lnTo>
                    <a:pt x="721677" y="106438"/>
                  </a:lnTo>
                  <a:lnTo>
                    <a:pt x="723239" y="107924"/>
                  </a:lnTo>
                  <a:lnTo>
                    <a:pt x="723239" y="19113"/>
                  </a:lnTo>
                  <a:lnTo>
                    <a:pt x="700532" y="7759"/>
                  </a:lnTo>
                  <a:lnTo>
                    <a:pt x="700532" y="86334"/>
                  </a:lnTo>
                  <a:lnTo>
                    <a:pt x="393534" y="409727"/>
                  </a:lnTo>
                  <a:lnTo>
                    <a:pt x="375666" y="391033"/>
                  </a:lnTo>
                  <a:lnTo>
                    <a:pt x="375666" y="428548"/>
                  </a:lnTo>
                  <a:lnTo>
                    <a:pt x="232384" y="579475"/>
                  </a:lnTo>
                  <a:lnTo>
                    <a:pt x="54737" y="92570"/>
                  </a:lnTo>
                  <a:lnTo>
                    <a:pt x="375666" y="428548"/>
                  </a:lnTo>
                  <a:lnTo>
                    <a:pt x="375666" y="391033"/>
                  </a:lnTo>
                  <a:lnTo>
                    <a:pt x="51600" y="51816"/>
                  </a:lnTo>
                  <a:lnTo>
                    <a:pt x="685038" y="51816"/>
                  </a:lnTo>
                  <a:lnTo>
                    <a:pt x="685038" y="67259"/>
                  </a:lnTo>
                  <a:lnTo>
                    <a:pt x="681736" y="68453"/>
                  </a:lnTo>
                  <a:lnTo>
                    <a:pt x="685038" y="71602"/>
                  </a:lnTo>
                  <a:lnTo>
                    <a:pt x="685038" y="77724"/>
                  </a:lnTo>
                  <a:lnTo>
                    <a:pt x="689254" y="75615"/>
                  </a:lnTo>
                  <a:lnTo>
                    <a:pt x="700532" y="86334"/>
                  </a:lnTo>
                  <a:lnTo>
                    <a:pt x="700532" y="7759"/>
                  </a:lnTo>
                  <a:lnTo>
                    <a:pt x="685038" y="0"/>
                  </a:lnTo>
                  <a:lnTo>
                    <a:pt x="685038" y="25908"/>
                  </a:lnTo>
                  <a:lnTo>
                    <a:pt x="21336" y="25908"/>
                  </a:lnTo>
                  <a:lnTo>
                    <a:pt x="21336" y="38862"/>
                  </a:lnTo>
                  <a:lnTo>
                    <a:pt x="9144" y="43307"/>
                  </a:lnTo>
                  <a:lnTo>
                    <a:pt x="212432" y="600494"/>
                  </a:lnTo>
                  <a:lnTo>
                    <a:pt x="14986" y="808482"/>
                  </a:lnTo>
                  <a:lnTo>
                    <a:pt x="23774" y="816864"/>
                  </a:lnTo>
                  <a:lnTo>
                    <a:pt x="21336" y="816864"/>
                  </a:lnTo>
                  <a:lnTo>
                    <a:pt x="21336" y="819429"/>
                  </a:lnTo>
                  <a:lnTo>
                    <a:pt x="13208" y="824230"/>
                  </a:lnTo>
                  <a:lnTo>
                    <a:pt x="21336" y="837907"/>
                  </a:lnTo>
                  <a:lnTo>
                    <a:pt x="21336" y="842772"/>
                  </a:lnTo>
                  <a:lnTo>
                    <a:pt x="24218" y="842772"/>
                  </a:lnTo>
                  <a:lnTo>
                    <a:pt x="284441" y="1280668"/>
                  </a:lnTo>
                  <a:lnTo>
                    <a:pt x="0" y="2040890"/>
                  </a:lnTo>
                  <a:lnTo>
                    <a:pt x="11391" y="2045169"/>
                  </a:lnTo>
                  <a:lnTo>
                    <a:pt x="12192" y="2045652"/>
                  </a:lnTo>
                  <a:lnTo>
                    <a:pt x="12192" y="2065020"/>
                  </a:lnTo>
                  <a:lnTo>
                    <a:pt x="675894" y="2065020"/>
                  </a:lnTo>
                  <a:lnTo>
                    <a:pt x="675894" y="2090928"/>
                  </a:lnTo>
                  <a:lnTo>
                    <a:pt x="727710" y="2065020"/>
                  </a:lnTo>
                  <a:lnTo>
                    <a:pt x="753618" y="2052066"/>
                  </a:lnTo>
                  <a:lnTo>
                    <a:pt x="727710" y="2039112"/>
                  </a:lnTo>
                  <a:lnTo>
                    <a:pt x="675894" y="2013204"/>
                  </a:lnTo>
                  <a:lnTo>
                    <a:pt x="675894" y="2039112"/>
                  </a:lnTo>
                  <a:lnTo>
                    <a:pt x="31407" y="2039112"/>
                  </a:lnTo>
                  <a:lnTo>
                    <a:pt x="388810" y="1456283"/>
                  </a:lnTo>
                  <a:lnTo>
                    <a:pt x="701141" y="1981809"/>
                  </a:lnTo>
                  <a:lnTo>
                    <a:pt x="690245" y="1985772"/>
                  </a:lnTo>
                  <a:lnTo>
                    <a:pt x="695121" y="1990382"/>
                  </a:lnTo>
                  <a:lnTo>
                    <a:pt x="681101" y="1998726"/>
                  </a:lnTo>
                  <a:lnTo>
                    <a:pt x="752551" y="2044585"/>
                  </a:lnTo>
                  <a:lnTo>
                    <a:pt x="753491" y="2045462"/>
                  </a:lnTo>
                  <a:lnTo>
                    <a:pt x="753516" y="2045208"/>
                  </a:lnTo>
                  <a:lnTo>
                    <a:pt x="754126" y="2045589"/>
                  </a:lnTo>
                  <a:lnTo>
                    <a:pt x="753872" y="2042083"/>
                  </a:lnTo>
                  <a:lnTo>
                    <a:pt x="759866" y="1989074"/>
                  </a:lnTo>
                  <a:lnTo>
                    <a:pt x="763270" y="1959102"/>
                  </a:lnTo>
                  <a:lnTo>
                    <a:pt x="748296" y="1964575"/>
                  </a:lnTo>
                  <a:lnTo>
                    <a:pt x="747903" y="1958975"/>
                  </a:lnTo>
                  <a:lnTo>
                    <a:pt x="737882" y="1964944"/>
                  </a:lnTo>
                  <a:lnTo>
                    <a:pt x="692835" y="1841487"/>
                  </a:lnTo>
                  <a:lnTo>
                    <a:pt x="692835" y="1917204"/>
                  </a:lnTo>
                  <a:lnTo>
                    <a:pt x="404114" y="1431328"/>
                  </a:lnTo>
                  <a:lnTo>
                    <a:pt x="473976" y="1317396"/>
                  </a:lnTo>
                  <a:lnTo>
                    <a:pt x="692835" y="1917204"/>
                  </a:lnTo>
                  <a:lnTo>
                    <a:pt x="692835" y="1841487"/>
                  </a:lnTo>
                  <a:lnTo>
                    <a:pt x="491299" y="1289151"/>
                  </a:lnTo>
                  <a:lnTo>
                    <a:pt x="735634" y="890701"/>
                  </a:lnTo>
                  <a:lnTo>
                    <a:pt x="757682" y="904240"/>
                  </a:lnTo>
                  <a:lnTo>
                    <a:pt x="760984" y="866013"/>
                  </a:lnTo>
                  <a:lnTo>
                    <a:pt x="765175" y="817626"/>
                  </a:lnTo>
                  <a:lnTo>
                    <a:pt x="753249" y="825068"/>
                  </a:lnTo>
                  <a:lnTo>
                    <a:pt x="736854" y="816864"/>
                  </a:lnTo>
                  <a:lnTo>
                    <a:pt x="713524" y="805205"/>
                  </a:lnTo>
                  <a:lnTo>
                    <a:pt x="713524" y="877125"/>
                  </a:lnTo>
                  <a:lnTo>
                    <a:pt x="479945" y="1258036"/>
                  </a:lnTo>
                  <a:lnTo>
                    <a:pt x="462622" y="1210564"/>
                  </a:lnTo>
                  <a:lnTo>
                    <a:pt x="462622" y="1286281"/>
                  </a:lnTo>
                  <a:lnTo>
                    <a:pt x="389140" y="1406118"/>
                  </a:lnTo>
                  <a:lnTo>
                    <a:pt x="373837" y="1380363"/>
                  </a:lnTo>
                  <a:lnTo>
                    <a:pt x="373837" y="1431086"/>
                  </a:lnTo>
                  <a:lnTo>
                    <a:pt x="71437" y="1924227"/>
                  </a:lnTo>
                  <a:lnTo>
                    <a:pt x="301472" y="1309306"/>
                  </a:lnTo>
                  <a:lnTo>
                    <a:pt x="373837" y="1431086"/>
                  </a:lnTo>
                  <a:lnTo>
                    <a:pt x="373837" y="1380363"/>
                  </a:lnTo>
                  <a:lnTo>
                    <a:pt x="313118" y="1278166"/>
                  </a:lnTo>
                  <a:lnTo>
                    <a:pt x="387311" y="1079830"/>
                  </a:lnTo>
                  <a:lnTo>
                    <a:pt x="462622" y="1286281"/>
                  </a:lnTo>
                  <a:lnTo>
                    <a:pt x="462622" y="1210564"/>
                  </a:lnTo>
                  <a:lnTo>
                    <a:pt x="401294" y="1042441"/>
                  </a:lnTo>
                  <a:lnTo>
                    <a:pt x="475983" y="842772"/>
                  </a:lnTo>
                  <a:lnTo>
                    <a:pt x="685038" y="842772"/>
                  </a:lnTo>
                  <a:lnTo>
                    <a:pt x="685038" y="868680"/>
                  </a:lnTo>
                  <a:lnTo>
                    <a:pt x="693166" y="864616"/>
                  </a:lnTo>
                  <a:lnTo>
                    <a:pt x="713524" y="877125"/>
                  </a:lnTo>
                  <a:lnTo>
                    <a:pt x="713524" y="805205"/>
                  </a:lnTo>
                  <a:lnTo>
                    <a:pt x="685038" y="790956"/>
                  </a:lnTo>
                  <a:lnTo>
                    <a:pt x="685038" y="816864"/>
                  </a:lnTo>
                  <a:lnTo>
                    <a:pt x="485673" y="816864"/>
                  </a:lnTo>
                  <a:lnTo>
                    <a:pt x="559104" y="620585"/>
                  </a:lnTo>
                  <a:lnTo>
                    <a:pt x="702005" y="770178"/>
                  </a:lnTo>
                  <a:lnTo>
                    <a:pt x="683260" y="788035"/>
                  </a:lnTo>
                  <a:lnTo>
                    <a:pt x="765048" y="817372"/>
                  </a:lnTo>
                  <a:lnTo>
                    <a:pt x="753389" y="779526"/>
                  </a:lnTo>
                  <a:lnTo>
                    <a:pt x="739521" y="734441"/>
                  </a:lnTo>
                  <a:lnTo>
                    <a:pt x="720801" y="752271"/>
                  </a:lnTo>
                  <a:lnTo>
                    <a:pt x="569188" y="593598"/>
                  </a:lnTo>
                  <a:lnTo>
                    <a:pt x="747788" y="116179"/>
                  </a:lnTo>
                  <a:lnTo>
                    <a:pt x="772033" y="125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2791" y="3428746"/>
              <a:ext cx="2642616" cy="146329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002791" y="3428746"/>
              <a:ext cx="2642870" cy="1463675"/>
            </a:xfrm>
            <a:custGeom>
              <a:avLst/>
              <a:gdLst/>
              <a:ahLst/>
              <a:cxnLst/>
              <a:rect l="l" t="t" r="r" b="b"/>
              <a:pathLst>
                <a:path w="2642870" h="1463675">
                  <a:moveTo>
                    <a:pt x="0" y="899413"/>
                  </a:moveTo>
                  <a:lnTo>
                    <a:pt x="1541526" y="899413"/>
                  </a:lnTo>
                  <a:lnTo>
                    <a:pt x="1437132" y="0"/>
                  </a:lnTo>
                  <a:lnTo>
                    <a:pt x="2202180" y="899413"/>
                  </a:lnTo>
                  <a:lnTo>
                    <a:pt x="2642616" y="899413"/>
                  </a:lnTo>
                  <a:lnTo>
                    <a:pt x="2642616" y="993393"/>
                  </a:lnTo>
                  <a:lnTo>
                    <a:pt x="2642616" y="1134364"/>
                  </a:lnTo>
                  <a:lnTo>
                    <a:pt x="2642616" y="1463293"/>
                  </a:lnTo>
                  <a:lnTo>
                    <a:pt x="2202180" y="1463293"/>
                  </a:lnTo>
                  <a:lnTo>
                    <a:pt x="1541526" y="1463293"/>
                  </a:lnTo>
                  <a:lnTo>
                    <a:pt x="0" y="1463293"/>
                  </a:lnTo>
                  <a:lnTo>
                    <a:pt x="0" y="1134364"/>
                  </a:lnTo>
                  <a:lnTo>
                    <a:pt x="0" y="993393"/>
                  </a:lnTo>
                  <a:lnTo>
                    <a:pt x="0" y="89941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239418" y="4395292"/>
            <a:ext cx="21697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Smaller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10639" y="2004060"/>
            <a:ext cx="6204585" cy="1292860"/>
            <a:chOff x="1310639" y="2004060"/>
            <a:chExt cx="6204585" cy="1292860"/>
          </a:xfrm>
        </p:grpSpPr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2559" y="2065020"/>
              <a:ext cx="5975603" cy="107137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0639" y="2004060"/>
              <a:ext cx="6204204" cy="12923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1995" y="2104644"/>
              <a:ext cx="5856732" cy="954024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545082" y="2115388"/>
            <a:ext cx="6075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876290" algn="l"/>
              </a:tabLst>
            </a:pPr>
            <a:r>
              <a:rPr dirty="0" sz="2800" spc="-14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baseline="-4357" sz="3825" spc="-217" i="1">
                <a:latin typeface="Times New Roman"/>
                <a:cs typeface="Times New Roman"/>
              </a:rPr>
              <a:t>x</a:t>
            </a:r>
            <a:r>
              <a:rPr dirty="0" sz="2800" spc="-14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-31481" sz="2250" spc="-217">
                <a:latin typeface="Times New Roman"/>
                <a:cs typeface="Times New Roman"/>
              </a:rPr>
              <a:t>2</a:t>
            </a:r>
            <a:r>
              <a:rPr dirty="0" sz="2800" spc="-145">
                <a:solidFill>
                  <a:srgbClr val="FFFFFF"/>
                </a:solidFill>
                <a:latin typeface="Calibri"/>
                <a:cs typeface="Calibri"/>
              </a:rPr>
              <a:t>006,</a:t>
            </a:r>
            <a:r>
              <a:rPr dirty="0" sz="28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90">
                <a:solidFill>
                  <a:srgbClr val="FFFFFF"/>
                </a:solidFill>
                <a:latin typeface="Calibri"/>
                <a:cs typeface="Calibri"/>
              </a:rPr>
              <a:t>RB</a:t>
            </a:r>
            <a:r>
              <a:rPr dirty="0" baseline="-23809" sz="4200" spc="-284">
                <a:latin typeface="Calibri"/>
                <a:cs typeface="Calibri"/>
              </a:rPr>
              <a:t>…</a:t>
            </a:r>
            <a:r>
              <a:rPr dirty="0" sz="2800" spc="-19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baseline="-23809" sz="4200" spc="-284">
                <a:latin typeface="Calibri"/>
                <a:cs typeface="Calibri"/>
              </a:rPr>
              <a:t>…</a:t>
            </a:r>
            <a:r>
              <a:rPr dirty="0" sz="2800" spc="-190">
                <a:solidFill>
                  <a:srgbClr val="FFFFFF"/>
                </a:solidFill>
                <a:latin typeface="Calibri"/>
                <a:cs typeface="Calibri"/>
              </a:rPr>
              <a:t>pre-training.	</a:t>
            </a:r>
            <a:r>
              <a:rPr dirty="0" baseline="-28769" sz="4200" spc="-7">
                <a:latin typeface="Calibri"/>
                <a:cs typeface="Calibri"/>
              </a:rPr>
              <a:t>y</a:t>
            </a:r>
            <a:endParaRPr baseline="-28769" sz="42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70482" y="2542793"/>
            <a:ext cx="3755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2015,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ReLU.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75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Example</a:t>
            </a:r>
            <a:r>
              <a:rPr dirty="0" sz="4400" spc="-95"/>
              <a:t> </a:t>
            </a:r>
            <a:r>
              <a:rPr dirty="0" sz="4400" spc="-10"/>
              <a:t>Application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4567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Handwriting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Digit </a:t>
            </a:r>
            <a:r>
              <a:rPr dirty="0" sz="2800" spc="-15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3503676"/>
            <a:ext cx="1603248" cy="15925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6888" y="3518915"/>
            <a:ext cx="2034539" cy="15163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22320" y="3858767"/>
            <a:ext cx="727075" cy="859790"/>
            <a:chOff x="3322320" y="3858767"/>
            <a:chExt cx="727075" cy="859790"/>
          </a:xfrm>
        </p:grpSpPr>
        <p:sp>
          <p:nvSpPr>
            <p:cNvPr id="7" name="object 7"/>
            <p:cNvSpPr/>
            <p:nvPr/>
          </p:nvSpPr>
          <p:spPr>
            <a:xfrm>
              <a:off x="3328416" y="3864863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357378" y="0"/>
                  </a:moveTo>
                  <a:lnTo>
                    <a:pt x="357378" y="211836"/>
                  </a:lnTo>
                  <a:lnTo>
                    <a:pt x="0" y="211836"/>
                  </a:lnTo>
                  <a:lnTo>
                    <a:pt x="0" y="635508"/>
                  </a:lnTo>
                  <a:lnTo>
                    <a:pt x="357378" y="635508"/>
                  </a:lnTo>
                  <a:lnTo>
                    <a:pt x="357378" y="847344"/>
                  </a:lnTo>
                  <a:lnTo>
                    <a:pt x="714756" y="423672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8416" y="3864863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0" y="211836"/>
                  </a:moveTo>
                  <a:lnTo>
                    <a:pt x="357378" y="211836"/>
                  </a:lnTo>
                  <a:lnTo>
                    <a:pt x="357378" y="0"/>
                  </a:lnTo>
                  <a:lnTo>
                    <a:pt x="714756" y="423672"/>
                  </a:lnTo>
                  <a:lnTo>
                    <a:pt x="357378" y="847344"/>
                  </a:lnTo>
                  <a:lnTo>
                    <a:pt x="357378" y="635508"/>
                  </a:lnTo>
                  <a:lnTo>
                    <a:pt x="0" y="635508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178296" y="3867911"/>
            <a:ext cx="727075" cy="859790"/>
            <a:chOff x="6178296" y="3867911"/>
            <a:chExt cx="727075" cy="859790"/>
          </a:xfrm>
        </p:grpSpPr>
        <p:sp>
          <p:nvSpPr>
            <p:cNvPr id="10" name="object 10"/>
            <p:cNvSpPr/>
            <p:nvPr/>
          </p:nvSpPr>
          <p:spPr>
            <a:xfrm>
              <a:off x="6184392" y="3874007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357378" y="0"/>
                  </a:moveTo>
                  <a:lnTo>
                    <a:pt x="357378" y="211836"/>
                  </a:lnTo>
                  <a:lnTo>
                    <a:pt x="0" y="211836"/>
                  </a:lnTo>
                  <a:lnTo>
                    <a:pt x="0" y="635508"/>
                  </a:lnTo>
                  <a:lnTo>
                    <a:pt x="357378" y="635508"/>
                  </a:lnTo>
                  <a:lnTo>
                    <a:pt x="357378" y="847344"/>
                  </a:lnTo>
                  <a:lnTo>
                    <a:pt x="714756" y="423672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84392" y="3874007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0" y="211836"/>
                  </a:moveTo>
                  <a:lnTo>
                    <a:pt x="357378" y="211836"/>
                  </a:lnTo>
                  <a:lnTo>
                    <a:pt x="357378" y="0"/>
                  </a:lnTo>
                  <a:lnTo>
                    <a:pt x="714756" y="423672"/>
                  </a:lnTo>
                  <a:lnTo>
                    <a:pt x="357378" y="847344"/>
                  </a:lnTo>
                  <a:lnTo>
                    <a:pt x="357378" y="635508"/>
                  </a:lnTo>
                  <a:lnTo>
                    <a:pt x="0" y="635508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978522" y="4013708"/>
            <a:ext cx="5721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“2”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6804" y="1872995"/>
            <a:ext cx="584200" cy="2740660"/>
            <a:chOff x="7956804" y="1872995"/>
            <a:chExt cx="584200" cy="2740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9852" y="1876043"/>
              <a:ext cx="577596" cy="2734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59852" y="1876043"/>
              <a:ext cx="577850" cy="2734310"/>
            </a:xfrm>
            <a:custGeom>
              <a:avLst/>
              <a:gdLst/>
              <a:ahLst/>
              <a:cxnLst/>
              <a:rect l="l" t="t" r="r" b="b"/>
              <a:pathLst>
                <a:path w="577850" h="2734310">
                  <a:moveTo>
                    <a:pt x="0" y="2734055"/>
                  </a:moveTo>
                  <a:lnTo>
                    <a:pt x="577596" y="2734055"/>
                  </a:lnTo>
                  <a:lnTo>
                    <a:pt x="577596" y="0"/>
                  </a:lnTo>
                  <a:lnTo>
                    <a:pt x="0" y="0"/>
                  </a:lnTo>
                  <a:lnTo>
                    <a:pt x="0" y="2734055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170932" y="1907920"/>
            <a:ext cx="1719580" cy="2740660"/>
            <a:chOff x="5170932" y="1907920"/>
            <a:chExt cx="1719580" cy="27406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0" y="1911095"/>
              <a:ext cx="577595" cy="27340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09360" y="1911095"/>
              <a:ext cx="577850" cy="2734310"/>
            </a:xfrm>
            <a:custGeom>
              <a:avLst/>
              <a:gdLst/>
              <a:ahLst/>
              <a:cxnLst/>
              <a:rect l="l" t="t" r="r" b="b"/>
              <a:pathLst>
                <a:path w="577850" h="2734310">
                  <a:moveTo>
                    <a:pt x="0" y="2734055"/>
                  </a:moveTo>
                  <a:lnTo>
                    <a:pt x="577595" y="2734055"/>
                  </a:lnTo>
                  <a:lnTo>
                    <a:pt x="577595" y="0"/>
                  </a:lnTo>
                  <a:lnTo>
                    <a:pt x="0" y="0"/>
                  </a:lnTo>
                  <a:lnTo>
                    <a:pt x="0" y="2734055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70932" y="1969007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34406" y="2200655"/>
              <a:ext cx="725805" cy="2101850"/>
            </a:xfrm>
            <a:custGeom>
              <a:avLst/>
              <a:gdLst/>
              <a:ahLst/>
              <a:cxnLst/>
              <a:rect l="l" t="t" r="r" b="b"/>
              <a:pathLst>
                <a:path w="725804" h="2101850">
                  <a:moveTo>
                    <a:pt x="724535" y="2062734"/>
                  </a:moveTo>
                  <a:lnTo>
                    <a:pt x="698627" y="2049780"/>
                  </a:lnTo>
                  <a:lnTo>
                    <a:pt x="646811" y="2023872"/>
                  </a:lnTo>
                  <a:lnTo>
                    <a:pt x="646811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646811" y="2075688"/>
                  </a:lnTo>
                  <a:lnTo>
                    <a:pt x="646811" y="2101596"/>
                  </a:lnTo>
                  <a:lnTo>
                    <a:pt x="698614" y="2075688"/>
                  </a:lnTo>
                  <a:lnTo>
                    <a:pt x="724535" y="2062734"/>
                  </a:lnTo>
                  <a:close/>
                </a:path>
                <a:path w="725804" h="2101850">
                  <a:moveTo>
                    <a:pt x="725170" y="38862"/>
                  </a:moveTo>
                  <a:lnTo>
                    <a:pt x="699262" y="25908"/>
                  </a:lnTo>
                  <a:lnTo>
                    <a:pt x="647446" y="0"/>
                  </a:lnTo>
                  <a:lnTo>
                    <a:pt x="64744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47446" y="51816"/>
                  </a:lnTo>
                  <a:lnTo>
                    <a:pt x="647446" y="77724"/>
                  </a:lnTo>
                  <a:lnTo>
                    <a:pt x="699249" y="51816"/>
                  </a:lnTo>
                  <a:lnTo>
                    <a:pt x="725170" y="38862"/>
                  </a:lnTo>
                  <a:close/>
                </a:path>
                <a:path w="725804" h="2101850">
                  <a:moveTo>
                    <a:pt x="725678" y="817626"/>
                  </a:moveTo>
                  <a:lnTo>
                    <a:pt x="699757" y="804672"/>
                  </a:lnTo>
                  <a:lnTo>
                    <a:pt x="647954" y="778764"/>
                  </a:lnTo>
                  <a:lnTo>
                    <a:pt x="647954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647954" y="830580"/>
                  </a:lnTo>
                  <a:lnTo>
                    <a:pt x="647954" y="856488"/>
                  </a:lnTo>
                  <a:lnTo>
                    <a:pt x="699770" y="830580"/>
                  </a:lnTo>
                  <a:lnTo>
                    <a:pt x="725678" y="817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7132" y="1961387"/>
              <a:ext cx="573023" cy="573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47132" y="1961387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3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8656" y="2720339"/>
              <a:ext cx="574548" cy="574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48656" y="2720339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6276" y="3966972"/>
              <a:ext cx="573024" cy="5745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6276" y="3966972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3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3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58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/>
              <a:t>Vanishing</a:t>
            </a:r>
            <a:r>
              <a:rPr dirty="0" sz="4400" spc="-10"/>
              <a:t> </a:t>
            </a:r>
            <a:r>
              <a:rPr dirty="0" sz="4400" spc="-20"/>
              <a:t>Gradient</a:t>
            </a:r>
            <a:r>
              <a:rPr dirty="0" sz="4400" spc="-5"/>
              <a:t> </a:t>
            </a:r>
            <a:r>
              <a:rPr dirty="0" sz="4400" spc="-25"/>
              <a:t>Problem</a:t>
            </a:r>
            <a:endParaRPr sz="4400"/>
          </a:p>
        </p:txBody>
      </p:sp>
      <p:grpSp>
        <p:nvGrpSpPr>
          <p:cNvPr id="17" name="object 17"/>
          <p:cNvGrpSpPr/>
          <p:nvPr/>
        </p:nvGrpSpPr>
        <p:grpSpPr>
          <a:xfrm>
            <a:off x="629412" y="1941576"/>
            <a:ext cx="3253740" cy="2693035"/>
            <a:chOff x="629412" y="1941576"/>
            <a:chExt cx="3253740" cy="2693035"/>
          </a:xfrm>
        </p:grpSpPr>
        <p:sp>
          <p:nvSpPr>
            <p:cNvPr id="18" name="object 18"/>
            <p:cNvSpPr/>
            <p:nvPr/>
          </p:nvSpPr>
          <p:spPr>
            <a:xfrm>
              <a:off x="629412" y="1941575"/>
              <a:ext cx="3253740" cy="2693035"/>
            </a:xfrm>
            <a:custGeom>
              <a:avLst/>
              <a:gdLst/>
              <a:ahLst/>
              <a:cxnLst/>
              <a:rect l="l" t="t" r="r" b="b"/>
              <a:pathLst>
                <a:path w="3253740" h="2693035">
                  <a:moveTo>
                    <a:pt x="498348" y="44196"/>
                  </a:moveTo>
                  <a:lnTo>
                    <a:pt x="0" y="44196"/>
                  </a:lnTo>
                  <a:lnTo>
                    <a:pt x="0" y="2668524"/>
                  </a:lnTo>
                  <a:lnTo>
                    <a:pt x="498348" y="2668524"/>
                  </a:lnTo>
                  <a:lnTo>
                    <a:pt x="498348" y="44196"/>
                  </a:lnTo>
                  <a:close/>
                </a:path>
                <a:path w="3253740" h="2693035">
                  <a:moveTo>
                    <a:pt x="1929384" y="16764"/>
                  </a:moveTo>
                  <a:lnTo>
                    <a:pt x="1182624" y="16764"/>
                  </a:lnTo>
                  <a:lnTo>
                    <a:pt x="1182624" y="2692908"/>
                  </a:lnTo>
                  <a:lnTo>
                    <a:pt x="1929384" y="2692908"/>
                  </a:lnTo>
                  <a:lnTo>
                    <a:pt x="1929384" y="16764"/>
                  </a:lnTo>
                  <a:close/>
                </a:path>
                <a:path w="3253740" h="2693035">
                  <a:moveTo>
                    <a:pt x="3253740" y="0"/>
                  </a:moveTo>
                  <a:lnTo>
                    <a:pt x="2508504" y="0"/>
                  </a:lnTo>
                  <a:lnTo>
                    <a:pt x="2508504" y="2676144"/>
                  </a:lnTo>
                  <a:lnTo>
                    <a:pt x="3253740" y="2676144"/>
                  </a:lnTo>
                  <a:lnTo>
                    <a:pt x="32537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468" y="2703576"/>
              <a:ext cx="342900" cy="342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6468" y="270357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564" y="2133600"/>
              <a:ext cx="342899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2564" y="21336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899" y="342900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42391" y="2024806"/>
            <a:ext cx="29654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9034" y="2825218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518" y="2606971"/>
            <a:ext cx="17018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95729" y="1965832"/>
            <a:ext cx="593090" cy="2586990"/>
            <a:chOff x="1895729" y="1965832"/>
            <a:chExt cx="593090" cy="258699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9572" y="1969007"/>
              <a:ext cx="573023" cy="5745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09572" y="1969007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5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7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1096" y="2747771"/>
              <a:ext cx="574548" cy="57454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11096" y="27477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8904" y="3976115"/>
              <a:ext cx="574547" cy="57302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98904" y="3976115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3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3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064054" y="340194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3961" y="4097909"/>
            <a:ext cx="349250" cy="349250"/>
            <a:chOff x="703961" y="4097909"/>
            <a:chExt cx="349250" cy="34925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" y="4101084"/>
              <a:ext cx="342900" cy="3429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07136" y="410108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30476" y="3992286"/>
            <a:ext cx="36512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25" i="1">
                <a:latin typeface="Times New Roman"/>
                <a:cs typeface="Times New Roman"/>
              </a:rPr>
              <a:t>x</a:t>
            </a:r>
            <a:r>
              <a:rPr dirty="0" baseline="-24074" sz="2250" spc="37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9528" y="3390138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12464" y="1965832"/>
            <a:ext cx="591820" cy="2586990"/>
            <a:chOff x="3212464" y="1965832"/>
            <a:chExt cx="591820" cy="2586990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4783" y="1969007"/>
              <a:ext cx="574548" cy="5745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224783" y="19690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26307" y="2747771"/>
              <a:ext cx="574547" cy="5745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26307" y="2747771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15639" y="3976115"/>
              <a:ext cx="573024" cy="5730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15639" y="3976115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511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1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3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379901" y="340194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23538" y="192125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1190" y="2706446"/>
            <a:ext cx="271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53383" y="3963415"/>
            <a:ext cx="271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29119" y="2217419"/>
            <a:ext cx="2205355" cy="2092960"/>
          </a:xfrm>
          <a:custGeom>
            <a:avLst/>
            <a:gdLst/>
            <a:ahLst/>
            <a:cxnLst/>
            <a:rect l="l" t="t" r="r" b="b"/>
            <a:pathLst>
              <a:path w="2205355" h="2092960">
                <a:moveTo>
                  <a:pt x="846467" y="2057527"/>
                </a:moveTo>
                <a:lnTo>
                  <a:pt x="806284" y="2057527"/>
                </a:lnTo>
                <a:lnTo>
                  <a:pt x="793280" y="2057527"/>
                </a:lnTo>
                <a:lnTo>
                  <a:pt x="792822" y="2083181"/>
                </a:lnTo>
                <a:lnTo>
                  <a:pt x="846467" y="2057527"/>
                </a:lnTo>
                <a:close/>
              </a:path>
              <a:path w="2205355" h="2092960">
                <a:moveTo>
                  <a:pt x="887310" y="125476"/>
                </a:moveTo>
                <a:lnTo>
                  <a:pt x="884694" y="94234"/>
                </a:lnTo>
                <a:lnTo>
                  <a:pt x="880110" y="39395"/>
                </a:lnTo>
                <a:lnTo>
                  <a:pt x="881087" y="38862"/>
                </a:lnTo>
                <a:lnTo>
                  <a:pt x="857719" y="28194"/>
                </a:lnTo>
                <a:lnTo>
                  <a:pt x="836879" y="18681"/>
                </a:lnTo>
                <a:lnTo>
                  <a:pt x="836879" y="112014"/>
                </a:lnTo>
                <a:lnTo>
                  <a:pt x="642353" y="598220"/>
                </a:lnTo>
                <a:lnTo>
                  <a:pt x="632206" y="589661"/>
                </a:lnTo>
                <a:lnTo>
                  <a:pt x="632206" y="623608"/>
                </a:lnTo>
                <a:lnTo>
                  <a:pt x="581952" y="749198"/>
                </a:lnTo>
                <a:lnTo>
                  <a:pt x="572135" y="747407"/>
                </a:lnTo>
                <a:lnTo>
                  <a:pt x="572135" y="773734"/>
                </a:lnTo>
                <a:lnTo>
                  <a:pt x="456463" y="1062863"/>
                </a:lnTo>
                <a:lnTo>
                  <a:pt x="442937" y="1031849"/>
                </a:lnTo>
                <a:lnTo>
                  <a:pt x="442937" y="1096683"/>
                </a:lnTo>
                <a:lnTo>
                  <a:pt x="386130" y="1238656"/>
                </a:lnTo>
                <a:lnTo>
                  <a:pt x="37401" y="675589"/>
                </a:lnTo>
                <a:lnTo>
                  <a:pt x="278625" y="719861"/>
                </a:lnTo>
                <a:lnTo>
                  <a:pt x="442937" y="1096683"/>
                </a:lnTo>
                <a:lnTo>
                  <a:pt x="442937" y="1031849"/>
                </a:lnTo>
                <a:lnTo>
                  <a:pt x="309372" y="725500"/>
                </a:lnTo>
                <a:lnTo>
                  <a:pt x="572135" y="773734"/>
                </a:lnTo>
                <a:lnTo>
                  <a:pt x="572135" y="747407"/>
                </a:lnTo>
                <a:lnTo>
                  <a:pt x="296900" y="696912"/>
                </a:lnTo>
                <a:lnTo>
                  <a:pt x="221526" y="524027"/>
                </a:lnTo>
                <a:lnTo>
                  <a:pt x="380199" y="410972"/>
                </a:lnTo>
                <a:lnTo>
                  <a:pt x="632206" y="623608"/>
                </a:lnTo>
                <a:lnTo>
                  <a:pt x="632206" y="589661"/>
                </a:lnTo>
                <a:lnTo>
                  <a:pt x="401993" y="395427"/>
                </a:lnTo>
                <a:lnTo>
                  <a:pt x="819099" y="98221"/>
                </a:lnTo>
                <a:lnTo>
                  <a:pt x="830173" y="102654"/>
                </a:lnTo>
                <a:lnTo>
                  <a:pt x="836879" y="112014"/>
                </a:lnTo>
                <a:lnTo>
                  <a:pt x="836879" y="18681"/>
                </a:lnTo>
                <a:lnTo>
                  <a:pt x="804633" y="3962"/>
                </a:lnTo>
                <a:lnTo>
                  <a:pt x="804633" y="76784"/>
                </a:lnTo>
                <a:lnTo>
                  <a:pt x="381571" y="378206"/>
                </a:lnTo>
                <a:lnTo>
                  <a:pt x="359778" y="359829"/>
                </a:lnTo>
                <a:lnTo>
                  <a:pt x="359778" y="393738"/>
                </a:lnTo>
                <a:lnTo>
                  <a:pt x="210947" y="499783"/>
                </a:lnTo>
                <a:lnTo>
                  <a:pt x="51181" y="133350"/>
                </a:lnTo>
                <a:lnTo>
                  <a:pt x="359778" y="393738"/>
                </a:lnTo>
                <a:lnTo>
                  <a:pt x="359778" y="359829"/>
                </a:lnTo>
                <a:lnTo>
                  <a:pt x="29946" y="81521"/>
                </a:lnTo>
                <a:lnTo>
                  <a:pt x="796010" y="54838"/>
                </a:lnTo>
                <a:lnTo>
                  <a:pt x="804278" y="66408"/>
                </a:lnTo>
                <a:lnTo>
                  <a:pt x="804633" y="76784"/>
                </a:lnTo>
                <a:lnTo>
                  <a:pt x="804633" y="3962"/>
                </a:lnTo>
                <a:lnTo>
                  <a:pt x="802093" y="2794"/>
                </a:lnTo>
                <a:lnTo>
                  <a:pt x="802970" y="28651"/>
                </a:lnTo>
                <a:lnTo>
                  <a:pt x="21221" y="55880"/>
                </a:lnTo>
                <a:lnTo>
                  <a:pt x="22123" y="81673"/>
                </a:lnTo>
                <a:lnTo>
                  <a:pt x="17094" y="87642"/>
                </a:lnTo>
                <a:lnTo>
                  <a:pt x="5232" y="92837"/>
                </a:lnTo>
                <a:lnTo>
                  <a:pt x="189369" y="515150"/>
                </a:lnTo>
                <a:lnTo>
                  <a:pt x="37020" y="623697"/>
                </a:lnTo>
                <a:lnTo>
                  <a:pt x="52057" y="644779"/>
                </a:lnTo>
                <a:lnTo>
                  <a:pt x="199948" y="539407"/>
                </a:lnTo>
                <a:lnTo>
                  <a:pt x="266166" y="691273"/>
                </a:lnTo>
                <a:lnTo>
                  <a:pt x="13347" y="644906"/>
                </a:lnTo>
                <a:lnTo>
                  <a:pt x="11010" y="657606"/>
                </a:lnTo>
                <a:lnTo>
                  <a:pt x="0" y="664464"/>
                </a:lnTo>
                <a:lnTo>
                  <a:pt x="374180" y="1268526"/>
                </a:lnTo>
                <a:lnTo>
                  <a:pt x="108064" y="1933663"/>
                </a:lnTo>
                <a:lnTo>
                  <a:pt x="46024" y="2024888"/>
                </a:lnTo>
                <a:lnTo>
                  <a:pt x="56730" y="2032203"/>
                </a:lnTo>
                <a:lnTo>
                  <a:pt x="56515" y="2045208"/>
                </a:lnTo>
                <a:lnTo>
                  <a:pt x="793280" y="2057323"/>
                </a:lnTo>
                <a:lnTo>
                  <a:pt x="806284" y="2057323"/>
                </a:lnTo>
                <a:lnTo>
                  <a:pt x="846924" y="2057323"/>
                </a:lnTo>
                <a:lnTo>
                  <a:pt x="870915" y="2045843"/>
                </a:lnTo>
                <a:lnTo>
                  <a:pt x="871181" y="2045716"/>
                </a:lnTo>
                <a:lnTo>
                  <a:pt x="870940" y="2045601"/>
                </a:lnTo>
                <a:lnTo>
                  <a:pt x="873785" y="1991614"/>
                </a:lnTo>
                <a:lnTo>
                  <a:pt x="875499" y="1959102"/>
                </a:lnTo>
                <a:lnTo>
                  <a:pt x="870077" y="1961464"/>
                </a:lnTo>
                <a:lnTo>
                  <a:pt x="870077" y="2045144"/>
                </a:lnTo>
                <a:lnTo>
                  <a:pt x="794219" y="2005584"/>
                </a:lnTo>
                <a:lnTo>
                  <a:pt x="793750" y="2031415"/>
                </a:lnTo>
                <a:lnTo>
                  <a:pt x="101422" y="2020036"/>
                </a:lnTo>
                <a:lnTo>
                  <a:pt x="131064" y="1945944"/>
                </a:lnTo>
                <a:lnTo>
                  <a:pt x="477926" y="1436027"/>
                </a:lnTo>
                <a:lnTo>
                  <a:pt x="817575" y="1984298"/>
                </a:lnTo>
                <a:lnTo>
                  <a:pt x="804252" y="1990090"/>
                </a:lnTo>
                <a:lnTo>
                  <a:pt x="807732" y="1993011"/>
                </a:lnTo>
                <a:lnTo>
                  <a:pt x="796632" y="1999869"/>
                </a:lnTo>
                <a:lnTo>
                  <a:pt x="869899" y="2044992"/>
                </a:lnTo>
                <a:lnTo>
                  <a:pt x="870077" y="2045144"/>
                </a:lnTo>
                <a:lnTo>
                  <a:pt x="870077" y="1961464"/>
                </a:lnTo>
                <a:lnTo>
                  <a:pt x="863282" y="1964423"/>
                </a:lnTo>
                <a:lnTo>
                  <a:pt x="862799" y="1958975"/>
                </a:lnTo>
                <a:lnTo>
                  <a:pt x="850506" y="1966569"/>
                </a:lnTo>
                <a:lnTo>
                  <a:pt x="787260" y="1821535"/>
                </a:lnTo>
                <a:lnTo>
                  <a:pt x="787260" y="1886280"/>
                </a:lnTo>
                <a:lnTo>
                  <a:pt x="493864" y="1412608"/>
                </a:lnTo>
                <a:lnTo>
                  <a:pt x="546773" y="1334820"/>
                </a:lnTo>
                <a:lnTo>
                  <a:pt x="787260" y="1886280"/>
                </a:lnTo>
                <a:lnTo>
                  <a:pt x="787260" y="1821535"/>
                </a:lnTo>
                <a:lnTo>
                  <a:pt x="563994" y="1309509"/>
                </a:lnTo>
                <a:lnTo>
                  <a:pt x="849909" y="889190"/>
                </a:lnTo>
                <a:lnTo>
                  <a:pt x="871308" y="903732"/>
                </a:lnTo>
                <a:lnTo>
                  <a:pt x="876655" y="863854"/>
                </a:lnTo>
                <a:lnTo>
                  <a:pt x="882865" y="817626"/>
                </a:lnTo>
                <a:lnTo>
                  <a:pt x="882561" y="817791"/>
                </a:lnTo>
                <a:lnTo>
                  <a:pt x="882459" y="817562"/>
                </a:lnTo>
                <a:lnTo>
                  <a:pt x="882459" y="817854"/>
                </a:lnTo>
                <a:lnTo>
                  <a:pt x="807046" y="860044"/>
                </a:lnTo>
                <a:lnTo>
                  <a:pt x="828433" y="874598"/>
                </a:lnTo>
                <a:lnTo>
                  <a:pt x="551738" y="1281391"/>
                </a:lnTo>
                <a:lnTo>
                  <a:pt x="534517" y="1241894"/>
                </a:lnTo>
                <a:lnTo>
                  <a:pt x="534517" y="1306715"/>
                </a:lnTo>
                <a:lnTo>
                  <a:pt x="478917" y="1388465"/>
                </a:lnTo>
                <a:lnTo>
                  <a:pt x="462978" y="1362735"/>
                </a:lnTo>
                <a:lnTo>
                  <a:pt x="462978" y="1411884"/>
                </a:lnTo>
                <a:lnTo>
                  <a:pt x="175831" y="1834045"/>
                </a:lnTo>
                <a:lnTo>
                  <a:pt x="391121" y="1295869"/>
                </a:lnTo>
                <a:lnTo>
                  <a:pt x="462978" y="1411884"/>
                </a:lnTo>
                <a:lnTo>
                  <a:pt x="462978" y="1362735"/>
                </a:lnTo>
                <a:lnTo>
                  <a:pt x="403072" y="1265999"/>
                </a:lnTo>
                <a:lnTo>
                  <a:pt x="457466" y="1130007"/>
                </a:lnTo>
                <a:lnTo>
                  <a:pt x="534517" y="1306715"/>
                </a:lnTo>
                <a:lnTo>
                  <a:pt x="534517" y="1241894"/>
                </a:lnTo>
                <a:lnTo>
                  <a:pt x="470992" y="1096187"/>
                </a:lnTo>
                <a:lnTo>
                  <a:pt x="598081" y="778497"/>
                </a:lnTo>
                <a:lnTo>
                  <a:pt x="803478" y="816190"/>
                </a:lnTo>
                <a:lnTo>
                  <a:pt x="798791" y="841629"/>
                </a:lnTo>
                <a:lnTo>
                  <a:pt x="878713" y="818515"/>
                </a:lnTo>
                <a:lnTo>
                  <a:pt x="881684" y="817664"/>
                </a:lnTo>
                <a:lnTo>
                  <a:pt x="882459" y="817854"/>
                </a:lnTo>
                <a:lnTo>
                  <a:pt x="882459" y="817562"/>
                </a:lnTo>
                <a:lnTo>
                  <a:pt x="868870" y="786003"/>
                </a:lnTo>
                <a:lnTo>
                  <a:pt x="848194" y="737997"/>
                </a:lnTo>
                <a:lnTo>
                  <a:pt x="831494" y="757783"/>
                </a:lnTo>
                <a:lnTo>
                  <a:pt x="811149" y="740625"/>
                </a:lnTo>
                <a:lnTo>
                  <a:pt x="811149" y="774585"/>
                </a:lnTo>
                <a:lnTo>
                  <a:pt x="809421" y="783932"/>
                </a:lnTo>
                <a:lnTo>
                  <a:pt x="804329" y="789965"/>
                </a:lnTo>
                <a:lnTo>
                  <a:pt x="607898" y="753948"/>
                </a:lnTo>
                <a:lnTo>
                  <a:pt x="653021" y="641172"/>
                </a:lnTo>
                <a:lnTo>
                  <a:pt x="811149" y="774585"/>
                </a:lnTo>
                <a:lnTo>
                  <a:pt x="811149" y="740625"/>
                </a:lnTo>
                <a:lnTo>
                  <a:pt x="663168" y="615784"/>
                </a:lnTo>
                <a:lnTo>
                  <a:pt x="863168" y="115836"/>
                </a:lnTo>
                <a:lnTo>
                  <a:pt x="887310" y="125476"/>
                </a:lnTo>
                <a:close/>
              </a:path>
              <a:path w="2205355" h="2092960">
                <a:moveTo>
                  <a:pt x="2204936" y="125222"/>
                </a:moveTo>
                <a:lnTo>
                  <a:pt x="2201735" y="94996"/>
                </a:lnTo>
                <a:lnTo>
                  <a:pt x="2195919" y="40106"/>
                </a:lnTo>
                <a:lnTo>
                  <a:pt x="2196300" y="38862"/>
                </a:lnTo>
                <a:lnTo>
                  <a:pt x="2195804" y="39039"/>
                </a:lnTo>
                <a:lnTo>
                  <a:pt x="2195792" y="38862"/>
                </a:lnTo>
                <a:lnTo>
                  <a:pt x="2195461" y="39166"/>
                </a:lnTo>
                <a:lnTo>
                  <a:pt x="2193988" y="39700"/>
                </a:lnTo>
                <a:lnTo>
                  <a:pt x="2195665" y="38862"/>
                </a:lnTo>
                <a:lnTo>
                  <a:pt x="2169744" y="25908"/>
                </a:lnTo>
                <a:lnTo>
                  <a:pt x="2156142" y="19113"/>
                </a:lnTo>
                <a:lnTo>
                  <a:pt x="2156142" y="107924"/>
                </a:lnTo>
                <a:lnTo>
                  <a:pt x="1982203" y="572795"/>
                </a:lnTo>
                <a:lnTo>
                  <a:pt x="1972119" y="562241"/>
                </a:lnTo>
                <a:lnTo>
                  <a:pt x="1972119" y="599770"/>
                </a:lnTo>
                <a:lnTo>
                  <a:pt x="1890306" y="818388"/>
                </a:lnTo>
                <a:lnTo>
                  <a:pt x="1880616" y="818388"/>
                </a:lnTo>
                <a:lnTo>
                  <a:pt x="1880616" y="844296"/>
                </a:lnTo>
                <a:lnTo>
                  <a:pt x="1820506" y="1004938"/>
                </a:lnTo>
                <a:lnTo>
                  <a:pt x="1806524" y="966609"/>
                </a:lnTo>
                <a:lnTo>
                  <a:pt x="1806524" y="1042314"/>
                </a:lnTo>
                <a:lnTo>
                  <a:pt x="1729003" y="1249527"/>
                </a:lnTo>
                <a:lnTo>
                  <a:pt x="1488224" y="844296"/>
                </a:lnTo>
                <a:lnTo>
                  <a:pt x="1734286" y="844296"/>
                </a:lnTo>
                <a:lnTo>
                  <a:pt x="1806524" y="1042314"/>
                </a:lnTo>
                <a:lnTo>
                  <a:pt x="1806524" y="966609"/>
                </a:lnTo>
                <a:lnTo>
                  <a:pt x="1761909" y="844296"/>
                </a:lnTo>
                <a:lnTo>
                  <a:pt x="1880616" y="844296"/>
                </a:lnTo>
                <a:lnTo>
                  <a:pt x="1880616" y="818388"/>
                </a:lnTo>
                <a:lnTo>
                  <a:pt x="1752460" y="818388"/>
                </a:lnTo>
                <a:lnTo>
                  <a:pt x="1724837" y="742683"/>
                </a:lnTo>
                <a:lnTo>
                  <a:pt x="1724837" y="818388"/>
                </a:lnTo>
                <a:lnTo>
                  <a:pt x="1474266" y="818388"/>
                </a:lnTo>
                <a:lnTo>
                  <a:pt x="1655254" y="627710"/>
                </a:lnTo>
                <a:lnTo>
                  <a:pt x="1724837" y="818388"/>
                </a:lnTo>
                <a:lnTo>
                  <a:pt x="1724837" y="742683"/>
                </a:lnTo>
                <a:lnTo>
                  <a:pt x="1675218" y="606679"/>
                </a:lnTo>
                <a:lnTo>
                  <a:pt x="1826488" y="447306"/>
                </a:lnTo>
                <a:lnTo>
                  <a:pt x="1972119" y="599770"/>
                </a:lnTo>
                <a:lnTo>
                  <a:pt x="1972119" y="562241"/>
                </a:lnTo>
                <a:lnTo>
                  <a:pt x="1844344" y="428485"/>
                </a:lnTo>
                <a:lnTo>
                  <a:pt x="2151215" y="105181"/>
                </a:lnTo>
                <a:lnTo>
                  <a:pt x="2154580" y="106438"/>
                </a:lnTo>
                <a:lnTo>
                  <a:pt x="2156142" y="107924"/>
                </a:lnTo>
                <a:lnTo>
                  <a:pt x="2156142" y="19113"/>
                </a:lnTo>
                <a:lnTo>
                  <a:pt x="2133435" y="7759"/>
                </a:lnTo>
                <a:lnTo>
                  <a:pt x="2133435" y="86334"/>
                </a:lnTo>
                <a:lnTo>
                  <a:pt x="1826437" y="409727"/>
                </a:lnTo>
                <a:lnTo>
                  <a:pt x="1808568" y="391033"/>
                </a:lnTo>
                <a:lnTo>
                  <a:pt x="1808568" y="428548"/>
                </a:lnTo>
                <a:lnTo>
                  <a:pt x="1665287" y="579475"/>
                </a:lnTo>
                <a:lnTo>
                  <a:pt x="1487639" y="92570"/>
                </a:lnTo>
                <a:lnTo>
                  <a:pt x="1808568" y="428548"/>
                </a:lnTo>
                <a:lnTo>
                  <a:pt x="1808568" y="391033"/>
                </a:lnTo>
                <a:lnTo>
                  <a:pt x="1484503" y="51816"/>
                </a:lnTo>
                <a:lnTo>
                  <a:pt x="2117941" y="51816"/>
                </a:lnTo>
                <a:lnTo>
                  <a:pt x="2117941" y="67259"/>
                </a:lnTo>
                <a:lnTo>
                  <a:pt x="2114639" y="68453"/>
                </a:lnTo>
                <a:lnTo>
                  <a:pt x="2117941" y="71602"/>
                </a:lnTo>
                <a:lnTo>
                  <a:pt x="2117941" y="77724"/>
                </a:lnTo>
                <a:lnTo>
                  <a:pt x="2122157" y="75615"/>
                </a:lnTo>
                <a:lnTo>
                  <a:pt x="2133435" y="86334"/>
                </a:lnTo>
                <a:lnTo>
                  <a:pt x="2133435" y="7759"/>
                </a:lnTo>
                <a:lnTo>
                  <a:pt x="2117941" y="0"/>
                </a:lnTo>
                <a:lnTo>
                  <a:pt x="2117941" y="25908"/>
                </a:lnTo>
                <a:lnTo>
                  <a:pt x="1454238" y="25908"/>
                </a:lnTo>
                <a:lnTo>
                  <a:pt x="1454238" y="38862"/>
                </a:lnTo>
                <a:lnTo>
                  <a:pt x="1442046" y="43307"/>
                </a:lnTo>
                <a:lnTo>
                  <a:pt x="1645335" y="600494"/>
                </a:lnTo>
                <a:lnTo>
                  <a:pt x="1447888" y="808482"/>
                </a:lnTo>
                <a:lnTo>
                  <a:pt x="1457401" y="817562"/>
                </a:lnTo>
                <a:lnTo>
                  <a:pt x="1455991" y="818388"/>
                </a:lnTo>
                <a:lnTo>
                  <a:pt x="1454238" y="818388"/>
                </a:lnTo>
                <a:lnTo>
                  <a:pt x="1454238" y="819429"/>
                </a:lnTo>
                <a:lnTo>
                  <a:pt x="1446110" y="824230"/>
                </a:lnTo>
                <a:lnTo>
                  <a:pt x="1454238" y="837907"/>
                </a:lnTo>
                <a:lnTo>
                  <a:pt x="1454238" y="844296"/>
                </a:lnTo>
                <a:lnTo>
                  <a:pt x="1458023" y="844296"/>
                </a:lnTo>
                <a:lnTo>
                  <a:pt x="1717344" y="1280668"/>
                </a:lnTo>
                <a:lnTo>
                  <a:pt x="1432902" y="2040890"/>
                </a:lnTo>
                <a:lnTo>
                  <a:pt x="1444294" y="2045169"/>
                </a:lnTo>
                <a:lnTo>
                  <a:pt x="1445094" y="2045652"/>
                </a:lnTo>
                <a:lnTo>
                  <a:pt x="1445094" y="2066544"/>
                </a:lnTo>
                <a:lnTo>
                  <a:pt x="2108797" y="2066544"/>
                </a:lnTo>
                <a:lnTo>
                  <a:pt x="2108797" y="2092452"/>
                </a:lnTo>
                <a:lnTo>
                  <a:pt x="2160613" y="2066544"/>
                </a:lnTo>
                <a:lnTo>
                  <a:pt x="2186521" y="2053590"/>
                </a:lnTo>
                <a:lnTo>
                  <a:pt x="2160600" y="2040636"/>
                </a:lnTo>
                <a:lnTo>
                  <a:pt x="2108797" y="2014728"/>
                </a:lnTo>
                <a:lnTo>
                  <a:pt x="2108797" y="2040636"/>
                </a:lnTo>
                <a:lnTo>
                  <a:pt x="1463382" y="2040636"/>
                </a:lnTo>
                <a:lnTo>
                  <a:pt x="1821713" y="1456296"/>
                </a:lnTo>
                <a:lnTo>
                  <a:pt x="2134044" y="1981809"/>
                </a:lnTo>
                <a:lnTo>
                  <a:pt x="2123148" y="1985772"/>
                </a:lnTo>
                <a:lnTo>
                  <a:pt x="2128024" y="1990382"/>
                </a:lnTo>
                <a:lnTo>
                  <a:pt x="2114004" y="1998726"/>
                </a:lnTo>
                <a:lnTo>
                  <a:pt x="2185454" y="2044585"/>
                </a:lnTo>
                <a:lnTo>
                  <a:pt x="2186394" y="2045462"/>
                </a:lnTo>
                <a:lnTo>
                  <a:pt x="2186419" y="2045208"/>
                </a:lnTo>
                <a:lnTo>
                  <a:pt x="2187029" y="2045589"/>
                </a:lnTo>
                <a:lnTo>
                  <a:pt x="2186775" y="2042083"/>
                </a:lnTo>
                <a:lnTo>
                  <a:pt x="2192769" y="1989074"/>
                </a:lnTo>
                <a:lnTo>
                  <a:pt x="2196173" y="1959102"/>
                </a:lnTo>
                <a:lnTo>
                  <a:pt x="2181199" y="1964575"/>
                </a:lnTo>
                <a:lnTo>
                  <a:pt x="2180806" y="1958975"/>
                </a:lnTo>
                <a:lnTo>
                  <a:pt x="2170785" y="1964944"/>
                </a:lnTo>
                <a:lnTo>
                  <a:pt x="2125738" y="1841487"/>
                </a:lnTo>
                <a:lnTo>
                  <a:pt x="2125738" y="1917204"/>
                </a:lnTo>
                <a:lnTo>
                  <a:pt x="1837016" y="1431328"/>
                </a:lnTo>
                <a:lnTo>
                  <a:pt x="1906879" y="1317396"/>
                </a:lnTo>
                <a:lnTo>
                  <a:pt x="2125738" y="1917204"/>
                </a:lnTo>
                <a:lnTo>
                  <a:pt x="2125738" y="1841487"/>
                </a:lnTo>
                <a:lnTo>
                  <a:pt x="1924202" y="1289151"/>
                </a:lnTo>
                <a:lnTo>
                  <a:pt x="2168537" y="890701"/>
                </a:lnTo>
                <a:lnTo>
                  <a:pt x="2190585" y="904240"/>
                </a:lnTo>
                <a:lnTo>
                  <a:pt x="2193887" y="866013"/>
                </a:lnTo>
                <a:lnTo>
                  <a:pt x="2198078" y="817626"/>
                </a:lnTo>
                <a:lnTo>
                  <a:pt x="2184793" y="825919"/>
                </a:lnTo>
                <a:lnTo>
                  <a:pt x="2169757" y="818388"/>
                </a:lnTo>
                <a:lnTo>
                  <a:pt x="2146427" y="806729"/>
                </a:lnTo>
                <a:lnTo>
                  <a:pt x="2146427" y="877125"/>
                </a:lnTo>
                <a:lnTo>
                  <a:pt x="1912848" y="1258036"/>
                </a:lnTo>
                <a:lnTo>
                  <a:pt x="1895525" y="1210564"/>
                </a:lnTo>
                <a:lnTo>
                  <a:pt x="1895525" y="1286281"/>
                </a:lnTo>
                <a:lnTo>
                  <a:pt x="1822043" y="1406118"/>
                </a:lnTo>
                <a:lnTo>
                  <a:pt x="1806727" y="1380350"/>
                </a:lnTo>
                <a:lnTo>
                  <a:pt x="1806727" y="1431086"/>
                </a:lnTo>
                <a:lnTo>
                  <a:pt x="1504327" y="1924240"/>
                </a:lnTo>
                <a:lnTo>
                  <a:pt x="1734362" y="1309306"/>
                </a:lnTo>
                <a:lnTo>
                  <a:pt x="1806727" y="1431086"/>
                </a:lnTo>
                <a:lnTo>
                  <a:pt x="1806727" y="1380350"/>
                </a:lnTo>
                <a:lnTo>
                  <a:pt x="1746021" y="1278166"/>
                </a:lnTo>
                <a:lnTo>
                  <a:pt x="1820214" y="1079830"/>
                </a:lnTo>
                <a:lnTo>
                  <a:pt x="1895525" y="1286281"/>
                </a:lnTo>
                <a:lnTo>
                  <a:pt x="1895525" y="1210564"/>
                </a:lnTo>
                <a:lnTo>
                  <a:pt x="1834197" y="1042441"/>
                </a:lnTo>
                <a:lnTo>
                  <a:pt x="1908314" y="844296"/>
                </a:lnTo>
                <a:lnTo>
                  <a:pt x="2117941" y="844296"/>
                </a:lnTo>
                <a:lnTo>
                  <a:pt x="2117941" y="870204"/>
                </a:lnTo>
                <a:lnTo>
                  <a:pt x="2127427" y="865466"/>
                </a:lnTo>
                <a:lnTo>
                  <a:pt x="2146427" y="877125"/>
                </a:lnTo>
                <a:lnTo>
                  <a:pt x="2146427" y="806729"/>
                </a:lnTo>
                <a:lnTo>
                  <a:pt x="2117941" y="792480"/>
                </a:lnTo>
                <a:lnTo>
                  <a:pt x="2117941" y="818388"/>
                </a:lnTo>
                <a:lnTo>
                  <a:pt x="1918004" y="818388"/>
                </a:lnTo>
                <a:lnTo>
                  <a:pt x="1992007" y="620585"/>
                </a:lnTo>
                <a:lnTo>
                  <a:pt x="2134908" y="770178"/>
                </a:lnTo>
                <a:lnTo>
                  <a:pt x="2116163" y="788035"/>
                </a:lnTo>
                <a:lnTo>
                  <a:pt x="2197951" y="817372"/>
                </a:lnTo>
                <a:lnTo>
                  <a:pt x="2186292" y="779526"/>
                </a:lnTo>
                <a:lnTo>
                  <a:pt x="2172424" y="734441"/>
                </a:lnTo>
                <a:lnTo>
                  <a:pt x="2153704" y="752271"/>
                </a:lnTo>
                <a:lnTo>
                  <a:pt x="2002091" y="593610"/>
                </a:lnTo>
                <a:lnTo>
                  <a:pt x="2180691" y="116179"/>
                </a:lnTo>
                <a:lnTo>
                  <a:pt x="2204936" y="125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1" name="object 51"/>
          <p:cNvGrpSpPr/>
          <p:nvPr/>
        </p:nvGrpSpPr>
        <p:grpSpPr>
          <a:xfrm>
            <a:off x="4485894" y="2229611"/>
            <a:ext cx="3441065" cy="2091055"/>
            <a:chOff x="4485894" y="2229611"/>
            <a:chExt cx="3441065" cy="2091055"/>
          </a:xfrm>
        </p:grpSpPr>
        <p:sp>
          <p:nvSpPr>
            <p:cNvPr id="52" name="object 52"/>
            <p:cNvSpPr/>
            <p:nvPr/>
          </p:nvSpPr>
          <p:spPr>
            <a:xfrm>
              <a:off x="4485894" y="2229611"/>
              <a:ext cx="3434715" cy="2091055"/>
            </a:xfrm>
            <a:custGeom>
              <a:avLst/>
              <a:gdLst/>
              <a:ahLst/>
              <a:cxnLst/>
              <a:rect l="l" t="t" r="r" b="b"/>
              <a:pathLst>
                <a:path w="3434715" h="2091054">
                  <a:moveTo>
                    <a:pt x="772033" y="125222"/>
                  </a:moveTo>
                  <a:lnTo>
                    <a:pt x="768832" y="94996"/>
                  </a:lnTo>
                  <a:lnTo>
                    <a:pt x="763016" y="40106"/>
                  </a:lnTo>
                  <a:lnTo>
                    <a:pt x="763397" y="38862"/>
                  </a:lnTo>
                  <a:lnTo>
                    <a:pt x="762901" y="39039"/>
                  </a:lnTo>
                  <a:lnTo>
                    <a:pt x="762889" y="38862"/>
                  </a:lnTo>
                  <a:lnTo>
                    <a:pt x="762558" y="39166"/>
                  </a:lnTo>
                  <a:lnTo>
                    <a:pt x="761085" y="39700"/>
                  </a:lnTo>
                  <a:lnTo>
                    <a:pt x="762762" y="38862"/>
                  </a:lnTo>
                  <a:lnTo>
                    <a:pt x="736854" y="25908"/>
                  </a:lnTo>
                  <a:lnTo>
                    <a:pt x="723239" y="19100"/>
                  </a:lnTo>
                  <a:lnTo>
                    <a:pt x="723239" y="107924"/>
                  </a:lnTo>
                  <a:lnTo>
                    <a:pt x="549300" y="572795"/>
                  </a:lnTo>
                  <a:lnTo>
                    <a:pt x="539216" y="562241"/>
                  </a:lnTo>
                  <a:lnTo>
                    <a:pt x="539216" y="599770"/>
                  </a:lnTo>
                  <a:lnTo>
                    <a:pt x="457403" y="818388"/>
                  </a:lnTo>
                  <a:lnTo>
                    <a:pt x="447713" y="818388"/>
                  </a:lnTo>
                  <a:lnTo>
                    <a:pt x="447713" y="844296"/>
                  </a:lnTo>
                  <a:lnTo>
                    <a:pt x="387604" y="1004938"/>
                  </a:lnTo>
                  <a:lnTo>
                    <a:pt x="373621" y="966609"/>
                  </a:lnTo>
                  <a:lnTo>
                    <a:pt x="373621" y="1042314"/>
                  </a:lnTo>
                  <a:lnTo>
                    <a:pt x="296100" y="1249527"/>
                  </a:lnTo>
                  <a:lnTo>
                    <a:pt x="55321" y="844296"/>
                  </a:lnTo>
                  <a:lnTo>
                    <a:pt x="301383" y="844296"/>
                  </a:lnTo>
                  <a:lnTo>
                    <a:pt x="373621" y="1042314"/>
                  </a:lnTo>
                  <a:lnTo>
                    <a:pt x="373621" y="966609"/>
                  </a:lnTo>
                  <a:lnTo>
                    <a:pt x="329006" y="844296"/>
                  </a:lnTo>
                  <a:lnTo>
                    <a:pt x="447713" y="844296"/>
                  </a:lnTo>
                  <a:lnTo>
                    <a:pt x="447713" y="818388"/>
                  </a:lnTo>
                  <a:lnTo>
                    <a:pt x="319557" y="818388"/>
                  </a:lnTo>
                  <a:lnTo>
                    <a:pt x="291934" y="742683"/>
                  </a:lnTo>
                  <a:lnTo>
                    <a:pt x="291934" y="818388"/>
                  </a:lnTo>
                  <a:lnTo>
                    <a:pt x="41363" y="818388"/>
                  </a:lnTo>
                  <a:lnTo>
                    <a:pt x="222351" y="627710"/>
                  </a:lnTo>
                  <a:lnTo>
                    <a:pt x="291934" y="818388"/>
                  </a:lnTo>
                  <a:lnTo>
                    <a:pt x="291934" y="742683"/>
                  </a:lnTo>
                  <a:lnTo>
                    <a:pt x="242316" y="606679"/>
                  </a:lnTo>
                  <a:lnTo>
                    <a:pt x="393585" y="447306"/>
                  </a:lnTo>
                  <a:lnTo>
                    <a:pt x="539216" y="599770"/>
                  </a:lnTo>
                  <a:lnTo>
                    <a:pt x="539216" y="562241"/>
                  </a:lnTo>
                  <a:lnTo>
                    <a:pt x="411441" y="428485"/>
                  </a:lnTo>
                  <a:lnTo>
                    <a:pt x="718312" y="105181"/>
                  </a:lnTo>
                  <a:lnTo>
                    <a:pt x="721677" y="106438"/>
                  </a:lnTo>
                  <a:lnTo>
                    <a:pt x="723239" y="107924"/>
                  </a:lnTo>
                  <a:lnTo>
                    <a:pt x="723239" y="19100"/>
                  </a:lnTo>
                  <a:lnTo>
                    <a:pt x="700532" y="7747"/>
                  </a:lnTo>
                  <a:lnTo>
                    <a:pt x="700532" y="86334"/>
                  </a:lnTo>
                  <a:lnTo>
                    <a:pt x="393534" y="409727"/>
                  </a:lnTo>
                  <a:lnTo>
                    <a:pt x="375666" y="391033"/>
                  </a:lnTo>
                  <a:lnTo>
                    <a:pt x="375666" y="428548"/>
                  </a:lnTo>
                  <a:lnTo>
                    <a:pt x="232384" y="579475"/>
                  </a:lnTo>
                  <a:lnTo>
                    <a:pt x="54737" y="92570"/>
                  </a:lnTo>
                  <a:lnTo>
                    <a:pt x="375666" y="428548"/>
                  </a:lnTo>
                  <a:lnTo>
                    <a:pt x="375666" y="391033"/>
                  </a:lnTo>
                  <a:lnTo>
                    <a:pt x="51600" y="51816"/>
                  </a:lnTo>
                  <a:lnTo>
                    <a:pt x="685038" y="51816"/>
                  </a:lnTo>
                  <a:lnTo>
                    <a:pt x="685038" y="67259"/>
                  </a:lnTo>
                  <a:lnTo>
                    <a:pt x="681736" y="68453"/>
                  </a:lnTo>
                  <a:lnTo>
                    <a:pt x="685038" y="71602"/>
                  </a:lnTo>
                  <a:lnTo>
                    <a:pt x="685038" y="77724"/>
                  </a:lnTo>
                  <a:lnTo>
                    <a:pt x="689254" y="75615"/>
                  </a:lnTo>
                  <a:lnTo>
                    <a:pt x="700532" y="86334"/>
                  </a:lnTo>
                  <a:lnTo>
                    <a:pt x="700532" y="7747"/>
                  </a:lnTo>
                  <a:lnTo>
                    <a:pt x="685038" y="0"/>
                  </a:lnTo>
                  <a:lnTo>
                    <a:pt x="685038" y="25908"/>
                  </a:lnTo>
                  <a:lnTo>
                    <a:pt x="21336" y="25908"/>
                  </a:lnTo>
                  <a:lnTo>
                    <a:pt x="21336" y="38862"/>
                  </a:lnTo>
                  <a:lnTo>
                    <a:pt x="9144" y="43307"/>
                  </a:lnTo>
                  <a:lnTo>
                    <a:pt x="212432" y="600494"/>
                  </a:lnTo>
                  <a:lnTo>
                    <a:pt x="14986" y="808482"/>
                  </a:lnTo>
                  <a:lnTo>
                    <a:pt x="24498" y="817562"/>
                  </a:lnTo>
                  <a:lnTo>
                    <a:pt x="23088" y="818388"/>
                  </a:lnTo>
                  <a:lnTo>
                    <a:pt x="21336" y="818388"/>
                  </a:lnTo>
                  <a:lnTo>
                    <a:pt x="21336" y="819429"/>
                  </a:lnTo>
                  <a:lnTo>
                    <a:pt x="13208" y="824230"/>
                  </a:lnTo>
                  <a:lnTo>
                    <a:pt x="21336" y="837907"/>
                  </a:lnTo>
                  <a:lnTo>
                    <a:pt x="21336" y="844296"/>
                  </a:lnTo>
                  <a:lnTo>
                    <a:pt x="25120" y="844296"/>
                  </a:lnTo>
                  <a:lnTo>
                    <a:pt x="284441" y="1280668"/>
                  </a:lnTo>
                  <a:lnTo>
                    <a:pt x="0" y="2040890"/>
                  </a:lnTo>
                  <a:lnTo>
                    <a:pt x="11391" y="2045169"/>
                  </a:lnTo>
                  <a:lnTo>
                    <a:pt x="12192" y="2045652"/>
                  </a:lnTo>
                  <a:lnTo>
                    <a:pt x="12192" y="2065020"/>
                  </a:lnTo>
                  <a:lnTo>
                    <a:pt x="675894" y="2065020"/>
                  </a:lnTo>
                  <a:lnTo>
                    <a:pt x="675894" y="2090928"/>
                  </a:lnTo>
                  <a:lnTo>
                    <a:pt x="727710" y="2065020"/>
                  </a:lnTo>
                  <a:lnTo>
                    <a:pt x="753618" y="2052066"/>
                  </a:lnTo>
                  <a:lnTo>
                    <a:pt x="727710" y="2039112"/>
                  </a:lnTo>
                  <a:lnTo>
                    <a:pt x="675894" y="2013204"/>
                  </a:lnTo>
                  <a:lnTo>
                    <a:pt x="675894" y="2039112"/>
                  </a:lnTo>
                  <a:lnTo>
                    <a:pt x="31407" y="2039112"/>
                  </a:lnTo>
                  <a:lnTo>
                    <a:pt x="388810" y="1456296"/>
                  </a:lnTo>
                  <a:lnTo>
                    <a:pt x="701141" y="1981809"/>
                  </a:lnTo>
                  <a:lnTo>
                    <a:pt x="690245" y="1985772"/>
                  </a:lnTo>
                  <a:lnTo>
                    <a:pt x="695121" y="1990382"/>
                  </a:lnTo>
                  <a:lnTo>
                    <a:pt x="681101" y="1998726"/>
                  </a:lnTo>
                  <a:lnTo>
                    <a:pt x="752551" y="2044585"/>
                  </a:lnTo>
                  <a:lnTo>
                    <a:pt x="753491" y="2045462"/>
                  </a:lnTo>
                  <a:lnTo>
                    <a:pt x="753516" y="2045208"/>
                  </a:lnTo>
                  <a:lnTo>
                    <a:pt x="754126" y="2045589"/>
                  </a:lnTo>
                  <a:lnTo>
                    <a:pt x="753872" y="2042083"/>
                  </a:lnTo>
                  <a:lnTo>
                    <a:pt x="759866" y="1989074"/>
                  </a:lnTo>
                  <a:lnTo>
                    <a:pt x="763270" y="1959102"/>
                  </a:lnTo>
                  <a:lnTo>
                    <a:pt x="748296" y="1964575"/>
                  </a:lnTo>
                  <a:lnTo>
                    <a:pt x="747903" y="1958975"/>
                  </a:lnTo>
                  <a:lnTo>
                    <a:pt x="737882" y="1964944"/>
                  </a:lnTo>
                  <a:lnTo>
                    <a:pt x="692835" y="1841487"/>
                  </a:lnTo>
                  <a:lnTo>
                    <a:pt x="692835" y="1917204"/>
                  </a:lnTo>
                  <a:lnTo>
                    <a:pt x="404114" y="1431328"/>
                  </a:lnTo>
                  <a:lnTo>
                    <a:pt x="473976" y="1317396"/>
                  </a:lnTo>
                  <a:lnTo>
                    <a:pt x="692835" y="1917204"/>
                  </a:lnTo>
                  <a:lnTo>
                    <a:pt x="692835" y="1841487"/>
                  </a:lnTo>
                  <a:lnTo>
                    <a:pt x="491299" y="1289151"/>
                  </a:lnTo>
                  <a:lnTo>
                    <a:pt x="735634" y="890701"/>
                  </a:lnTo>
                  <a:lnTo>
                    <a:pt x="757682" y="904240"/>
                  </a:lnTo>
                  <a:lnTo>
                    <a:pt x="760984" y="866013"/>
                  </a:lnTo>
                  <a:lnTo>
                    <a:pt x="765175" y="817626"/>
                  </a:lnTo>
                  <a:lnTo>
                    <a:pt x="751890" y="825919"/>
                  </a:lnTo>
                  <a:lnTo>
                    <a:pt x="736854" y="818388"/>
                  </a:lnTo>
                  <a:lnTo>
                    <a:pt x="713524" y="806729"/>
                  </a:lnTo>
                  <a:lnTo>
                    <a:pt x="713524" y="877125"/>
                  </a:lnTo>
                  <a:lnTo>
                    <a:pt x="479945" y="1258036"/>
                  </a:lnTo>
                  <a:lnTo>
                    <a:pt x="462622" y="1210564"/>
                  </a:lnTo>
                  <a:lnTo>
                    <a:pt x="462622" y="1286281"/>
                  </a:lnTo>
                  <a:lnTo>
                    <a:pt x="389140" y="1406118"/>
                  </a:lnTo>
                  <a:lnTo>
                    <a:pt x="373824" y="1380350"/>
                  </a:lnTo>
                  <a:lnTo>
                    <a:pt x="373824" y="1431086"/>
                  </a:lnTo>
                  <a:lnTo>
                    <a:pt x="71424" y="1924227"/>
                  </a:lnTo>
                  <a:lnTo>
                    <a:pt x="301459" y="1309306"/>
                  </a:lnTo>
                  <a:lnTo>
                    <a:pt x="373824" y="1431086"/>
                  </a:lnTo>
                  <a:lnTo>
                    <a:pt x="373824" y="1380350"/>
                  </a:lnTo>
                  <a:lnTo>
                    <a:pt x="313118" y="1278166"/>
                  </a:lnTo>
                  <a:lnTo>
                    <a:pt x="387311" y="1079830"/>
                  </a:lnTo>
                  <a:lnTo>
                    <a:pt x="462622" y="1286281"/>
                  </a:lnTo>
                  <a:lnTo>
                    <a:pt x="462622" y="1210564"/>
                  </a:lnTo>
                  <a:lnTo>
                    <a:pt x="401294" y="1042441"/>
                  </a:lnTo>
                  <a:lnTo>
                    <a:pt x="475411" y="844296"/>
                  </a:lnTo>
                  <a:lnTo>
                    <a:pt x="685038" y="844296"/>
                  </a:lnTo>
                  <a:lnTo>
                    <a:pt x="685038" y="870204"/>
                  </a:lnTo>
                  <a:lnTo>
                    <a:pt x="694524" y="865466"/>
                  </a:lnTo>
                  <a:lnTo>
                    <a:pt x="713524" y="877125"/>
                  </a:lnTo>
                  <a:lnTo>
                    <a:pt x="713524" y="806729"/>
                  </a:lnTo>
                  <a:lnTo>
                    <a:pt x="685038" y="792480"/>
                  </a:lnTo>
                  <a:lnTo>
                    <a:pt x="685038" y="818388"/>
                  </a:lnTo>
                  <a:lnTo>
                    <a:pt x="485101" y="818388"/>
                  </a:lnTo>
                  <a:lnTo>
                    <a:pt x="559104" y="620585"/>
                  </a:lnTo>
                  <a:lnTo>
                    <a:pt x="702005" y="770178"/>
                  </a:lnTo>
                  <a:lnTo>
                    <a:pt x="683260" y="788035"/>
                  </a:lnTo>
                  <a:lnTo>
                    <a:pt x="765048" y="817372"/>
                  </a:lnTo>
                  <a:lnTo>
                    <a:pt x="753389" y="779526"/>
                  </a:lnTo>
                  <a:lnTo>
                    <a:pt x="739521" y="734441"/>
                  </a:lnTo>
                  <a:lnTo>
                    <a:pt x="720801" y="752271"/>
                  </a:lnTo>
                  <a:lnTo>
                    <a:pt x="569188" y="593610"/>
                  </a:lnTo>
                  <a:lnTo>
                    <a:pt x="747788" y="116179"/>
                  </a:lnTo>
                  <a:lnTo>
                    <a:pt x="772033" y="125222"/>
                  </a:lnTo>
                  <a:close/>
                </a:path>
                <a:path w="3434715" h="2091054">
                  <a:moveTo>
                    <a:pt x="3434334" y="966978"/>
                  </a:moveTo>
                  <a:lnTo>
                    <a:pt x="3211068" y="743712"/>
                  </a:lnTo>
                  <a:lnTo>
                    <a:pt x="3211068" y="855345"/>
                  </a:lnTo>
                  <a:lnTo>
                    <a:pt x="2727960" y="855345"/>
                  </a:lnTo>
                  <a:lnTo>
                    <a:pt x="2727960" y="743712"/>
                  </a:lnTo>
                  <a:lnTo>
                    <a:pt x="2504694" y="966978"/>
                  </a:lnTo>
                  <a:lnTo>
                    <a:pt x="2727960" y="1190244"/>
                  </a:lnTo>
                  <a:lnTo>
                    <a:pt x="2727960" y="1078611"/>
                  </a:lnTo>
                  <a:lnTo>
                    <a:pt x="3211068" y="1078611"/>
                  </a:lnTo>
                  <a:lnTo>
                    <a:pt x="3211068" y="1190244"/>
                  </a:lnTo>
                  <a:lnTo>
                    <a:pt x="3434334" y="966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90588" y="2973323"/>
              <a:ext cx="929640" cy="447040"/>
            </a:xfrm>
            <a:custGeom>
              <a:avLst/>
              <a:gdLst/>
              <a:ahLst/>
              <a:cxnLst/>
              <a:rect l="l" t="t" r="r" b="b"/>
              <a:pathLst>
                <a:path w="929640" h="447039">
                  <a:moveTo>
                    <a:pt x="0" y="223265"/>
                  </a:moveTo>
                  <a:lnTo>
                    <a:pt x="223265" y="0"/>
                  </a:lnTo>
                  <a:lnTo>
                    <a:pt x="223265" y="111633"/>
                  </a:lnTo>
                  <a:lnTo>
                    <a:pt x="706373" y="111633"/>
                  </a:lnTo>
                  <a:lnTo>
                    <a:pt x="706373" y="0"/>
                  </a:lnTo>
                  <a:lnTo>
                    <a:pt x="929639" y="223265"/>
                  </a:lnTo>
                  <a:lnTo>
                    <a:pt x="706373" y="446531"/>
                  </a:lnTo>
                  <a:lnTo>
                    <a:pt x="706373" y="334899"/>
                  </a:lnTo>
                  <a:lnTo>
                    <a:pt x="223265" y="334899"/>
                  </a:lnTo>
                  <a:lnTo>
                    <a:pt x="223265" y="446531"/>
                  </a:lnTo>
                  <a:lnTo>
                    <a:pt x="0" y="2232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6342507" y="6269786"/>
            <a:ext cx="403860" cy="20320"/>
          </a:xfrm>
          <a:custGeom>
            <a:avLst/>
            <a:gdLst/>
            <a:ahLst/>
            <a:cxnLst/>
            <a:rect l="l" t="t" r="r" b="b"/>
            <a:pathLst>
              <a:path w="403859" h="20320">
                <a:moveTo>
                  <a:pt x="403860" y="0"/>
                </a:moveTo>
                <a:lnTo>
                  <a:pt x="0" y="0"/>
                </a:lnTo>
                <a:lnTo>
                  <a:pt x="0" y="19812"/>
                </a:lnTo>
                <a:lnTo>
                  <a:pt x="403860" y="19812"/>
                </a:lnTo>
                <a:lnTo>
                  <a:pt x="403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146454" y="4701920"/>
            <a:ext cx="659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∆</a:t>
            </a:r>
            <a:r>
              <a:rPr dirty="0" sz="240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99254" y="1972723"/>
            <a:ext cx="4264025" cy="2566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2171700">
              <a:lnSpc>
                <a:spcPct val="100000"/>
              </a:lnSpc>
              <a:spcBef>
                <a:spcPts val="110"/>
              </a:spcBef>
              <a:tabLst>
                <a:tab pos="3876040" algn="l"/>
              </a:tabLst>
            </a:pPr>
            <a:r>
              <a:rPr dirty="0" baseline="4960" sz="4200" spc="-82">
                <a:latin typeface="Cambria Math"/>
                <a:cs typeface="Cambria Math"/>
              </a:rPr>
              <a:t>𝑦</a:t>
            </a:r>
            <a:r>
              <a:rPr dirty="0" baseline="-8130" sz="3075" spc="-82">
                <a:latin typeface="Cambria Math"/>
                <a:cs typeface="Cambria Math"/>
              </a:rPr>
              <a:t>1	</a:t>
            </a:r>
            <a:r>
              <a:rPr dirty="0" sz="2800" spc="-555">
                <a:latin typeface="Cambria Math"/>
                <a:cs typeface="Cambria Math"/>
              </a:rPr>
              <a:t>𝑦^</a:t>
            </a:r>
            <a:r>
              <a:rPr dirty="0" baseline="-16260" sz="3075" spc="-832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>
              <a:lnSpc>
                <a:spcPts val="2715"/>
              </a:lnSpc>
              <a:spcBef>
                <a:spcPts val="2925"/>
              </a:spcBef>
              <a:tabLst>
                <a:tab pos="2184400" algn="l"/>
                <a:tab pos="3889375" algn="l"/>
              </a:tabLst>
            </a:pPr>
            <a:r>
              <a:rPr dirty="0" baseline="9920" sz="4200" spc="-7">
                <a:latin typeface="Calibri"/>
                <a:cs typeface="Calibri"/>
              </a:rPr>
              <a:t>…	</a:t>
            </a:r>
            <a:r>
              <a:rPr dirty="0" baseline="4960" sz="4200" spc="-37">
                <a:latin typeface="Cambria Math"/>
                <a:cs typeface="Cambria Math"/>
              </a:rPr>
              <a:t>𝑦</a:t>
            </a:r>
            <a:r>
              <a:rPr dirty="0" baseline="-8130" sz="3075" spc="-37">
                <a:latin typeface="Cambria Math"/>
                <a:cs typeface="Cambria Math"/>
              </a:rPr>
              <a:t>2	</a:t>
            </a:r>
            <a:r>
              <a:rPr dirty="0" sz="2800" spc="-535">
                <a:latin typeface="Cambria Math"/>
                <a:cs typeface="Cambria Math"/>
              </a:rPr>
              <a:t>𝑦^</a:t>
            </a:r>
            <a:r>
              <a:rPr dirty="0" baseline="-16260" sz="3075" spc="-802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  <a:p>
            <a:pPr marL="1233805">
              <a:lnSpc>
                <a:spcPts val="2715"/>
              </a:lnSpc>
              <a:tabLst>
                <a:tab pos="2167255" algn="l"/>
                <a:tab pos="3121660" algn="l"/>
                <a:tab pos="3872229" algn="l"/>
              </a:tabLst>
            </a:pPr>
            <a:r>
              <a:rPr dirty="0" sz="2800" spc="-5">
                <a:latin typeface="Calibri"/>
                <a:cs typeface="Calibri"/>
              </a:rPr>
              <a:t>……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baseline="-8928" sz="4200" spc="-7">
                <a:latin typeface="Calibri"/>
                <a:cs typeface="Calibri"/>
              </a:rPr>
              <a:t>……</a:t>
            </a:r>
            <a:r>
              <a:rPr dirty="0" baseline="-8928" sz="4200" spc="-7">
                <a:latin typeface="Calibri"/>
                <a:cs typeface="Calibri"/>
              </a:rPr>
              <a:t>	</a:t>
            </a:r>
            <a:r>
              <a:rPr dirty="0" baseline="-62500" sz="3600">
                <a:latin typeface="Cambria Math"/>
                <a:cs typeface="Cambria Math"/>
              </a:rPr>
              <a:t>𝐶</a:t>
            </a:r>
            <a:r>
              <a:rPr dirty="0" baseline="-62500" sz="3600">
                <a:latin typeface="Cambria Math"/>
                <a:cs typeface="Cambria Math"/>
              </a:rPr>
              <a:t>	</a:t>
            </a:r>
            <a:r>
              <a:rPr dirty="0" baseline="-13888" sz="4200" spc="-630">
                <a:latin typeface="Calibri"/>
                <a:cs typeface="Calibri"/>
              </a:rPr>
              <a:t>……</a:t>
            </a:r>
            <a:endParaRPr baseline="-13888" sz="4200">
              <a:latin typeface="Calibri"/>
              <a:cs typeface="Calibri"/>
            </a:endParaRPr>
          </a:p>
          <a:p>
            <a:pPr algn="ctr" marL="2247900">
              <a:lnSpc>
                <a:spcPts val="2270"/>
              </a:lnSpc>
              <a:spcBef>
                <a:spcPts val="2895"/>
              </a:spcBef>
            </a:pPr>
            <a:r>
              <a:rPr dirty="0" sz="2400" spc="-5">
                <a:latin typeface="Cambria Math"/>
                <a:cs typeface="Cambria Math"/>
              </a:rPr>
              <a:t>+∆𝐶</a:t>
            </a:r>
            <a:endParaRPr sz="2400">
              <a:latin typeface="Cambria Math"/>
              <a:cs typeface="Cambria Math"/>
            </a:endParaRPr>
          </a:p>
          <a:p>
            <a:pPr marL="12065">
              <a:lnSpc>
                <a:spcPts val="2750"/>
              </a:lnSpc>
              <a:tabLst>
                <a:tab pos="2141855" algn="l"/>
                <a:tab pos="3846195" algn="l"/>
              </a:tabLst>
            </a:pPr>
            <a:r>
              <a:rPr dirty="0" baseline="11904" sz="4200" spc="-7">
                <a:latin typeface="Calibri"/>
                <a:cs typeface="Calibri"/>
              </a:rPr>
              <a:t>…</a:t>
            </a:r>
            <a:r>
              <a:rPr dirty="0" baseline="11904" sz="4200" spc="-7">
                <a:latin typeface="Calibri"/>
                <a:cs typeface="Calibri"/>
              </a:rPr>
              <a:t>	</a:t>
            </a:r>
            <a:r>
              <a:rPr dirty="0" baseline="4960" sz="4200" spc="-142">
                <a:latin typeface="Cambria Math"/>
                <a:cs typeface="Cambria Math"/>
              </a:rPr>
              <a:t>𝑦</a:t>
            </a:r>
            <a:r>
              <a:rPr dirty="0" baseline="-8130" sz="3075" spc="89">
                <a:latin typeface="Cambria Math"/>
                <a:cs typeface="Cambria Math"/>
              </a:rPr>
              <a:t>𝑀</a:t>
            </a:r>
            <a:r>
              <a:rPr dirty="0" baseline="-8130" sz="3075">
                <a:latin typeface="Cambria Math"/>
                <a:cs typeface="Cambria Math"/>
              </a:rPr>
              <a:t>	</a:t>
            </a:r>
            <a:r>
              <a:rPr dirty="0" sz="2800" spc="-1200">
                <a:latin typeface="Cambria Math"/>
                <a:cs typeface="Cambria Math"/>
              </a:rPr>
              <a:t>𝑦</a:t>
            </a:r>
            <a:r>
              <a:rPr dirty="0" sz="2800" spc="-440">
                <a:latin typeface="Cambria Math"/>
                <a:cs typeface="Cambria Math"/>
              </a:rPr>
              <a:t>^</a:t>
            </a:r>
            <a:r>
              <a:rPr dirty="0" baseline="-16260" sz="3075" spc="82">
                <a:latin typeface="Cambria Math"/>
                <a:cs typeface="Cambria Math"/>
              </a:rPr>
              <a:t>𝑀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55331" y="6262166"/>
            <a:ext cx="416559" cy="20320"/>
          </a:xfrm>
          <a:custGeom>
            <a:avLst/>
            <a:gdLst/>
            <a:ahLst/>
            <a:cxnLst/>
            <a:rect l="l" t="t" r="r" b="b"/>
            <a:pathLst>
              <a:path w="416559" h="20320">
                <a:moveTo>
                  <a:pt x="416051" y="0"/>
                </a:moveTo>
                <a:lnTo>
                  <a:pt x="0" y="0"/>
                </a:lnTo>
                <a:lnTo>
                  <a:pt x="0" y="19811"/>
                </a:lnTo>
                <a:lnTo>
                  <a:pt x="416051" y="19811"/>
                </a:lnTo>
                <a:lnTo>
                  <a:pt x="416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023111" y="5405448"/>
            <a:ext cx="6791325" cy="12401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latin typeface="Calibri"/>
                <a:cs typeface="Calibri"/>
              </a:rPr>
              <a:t>Intuitive </a:t>
            </a:r>
            <a:r>
              <a:rPr dirty="0" sz="2400" spc="-25">
                <a:latin typeface="Calibri"/>
                <a:cs typeface="Calibri"/>
              </a:rPr>
              <a:t>way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compute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 </a:t>
            </a: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5338445">
              <a:lnSpc>
                <a:spcPct val="100000"/>
              </a:lnSpc>
              <a:spcBef>
                <a:spcPts val="190"/>
              </a:spcBef>
              <a:tabLst>
                <a:tab pos="6353175" algn="l"/>
              </a:tabLst>
            </a:pPr>
            <a:r>
              <a:rPr dirty="0" sz="2400" spc="-5">
                <a:latin typeface="Cambria Math"/>
                <a:cs typeface="Cambria Math"/>
              </a:rPr>
              <a:t>𝜕𝐶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baseline="-41666" sz="3600" spc="-7">
                <a:latin typeface="Cambria Math"/>
                <a:cs typeface="Cambria Math"/>
              </a:rPr>
              <a:t>=?	</a:t>
            </a:r>
            <a:r>
              <a:rPr dirty="0" baseline="1157" sz="3600" spc="-7">
                <a:latin typeface="Cambria Math"/>
                <a:cs typeface="Cambria Math"/>
              </a:rPr>
              <a:t>∆𝐶</a:t>
            </a:r>
            <a:endParaRPr baseline="1157" sz="3600">
              <a:latin typeface="Cambria Math"/>
              <a:cs typeface="Cambria Math"/>
            </a:endParaRPr>
          </a:p>
          <a:p>
            <a:pPr marL="5320030">
              <a:lnSpc>
                <a:spcPct val="100000"/>
              </a:lnSpc>
              <a:spcBef>
                <a:spcPts val="540"/>
              </a:spcBef>
              <a:tabLst>
                <a:tab pos="6332855" algn="l"/>
              </a:tabLst>
            </a:pPr>
            <a:r>
              <a:rPr dirty="0" sz="2400" spc="-5">
                <a:latin typeface="Cambria Math"/>
                <a:cs typeface="Cambria Math"/>
              </a:rPr>
              <a:t>𝜕𝑤	</a:t>
            </a:r>
            <a:r>
              <a:rPr dirty="0" baseline="1157" sz="3600" spc="-7">
                <a:latin typeface="Cambria Math"/>
                <a:cs typeface="Cambria Math"/>
              </a:rPr>
              <a:t>∆𝑤</a:t>
            </a:r>
            <a:endParaRPr baseline="1157" sz="3600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8451" y="1304544"/>
            <a:ext cx="3517900" cy="3537585"/>
            <a:chOff x="568451" y="1304544"/>
            <a:chExt cx="3517900" cy="3537585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5191" y="3758183"/>
              <a:ext cx="629411" cy="108356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4627" y="3797808"/>
              <a:ext cx="510540" cy="96621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8775" y="3910583"/>
              <a:ext cx="515112" cy="77723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58212" y="3950208"/>
              <a:ext cx="396239" cy="65989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0272" y="3950208"/>
              <a:ext cx="385572" cy="60045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9707" y="3989832"/>
              <a:ext cx="266700" cy="48310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932431" y="4137723"/>
              <a:ext cx="1819910" cy="309245"/>
            </a:xfrm>
            <a:custGeom>
              <a:avLst/>
              <a:gdLst/>
              <a:ahLst/>
              <a:cxnLst/>
              <a:rect l="l" t="t" r="r" b="b"/>
              <a:pathLst>
                <a:path w="1819910" h="309245">
                  <a:moveTo>
                    <a:pt x="0" y="253809"/>
                  </a:moveTo>
                  <a:lnTo>
                    <a:pt x="49323" y="267204"/>
                  </a:lnTo>
                  <a:lnTo>
                    <a:pt x="97980" y="275240"/>
                  </a:lnTo>
                  <a:lnTo>
                    <a:pt x="145303" y="272561"/>
                  </a:lnTo>
                  <a:lnTo>
                    <a:pt x="190626" y="253809"/>
                  </a:lnTo>
                  <a:lnTo>
                    <a:pt x="219625" y="226408"/>
                  </a:lnTo>
                  <a:lnTo>
                    <a:pt x="247824" y="186447"/>
                  </a:lnTo>
                  <a:lnTo>
                    <a:pt x="275224" y="140144"/>
                  </a:lnTo>
                  <a:lnTo>
                    <a:pt x="301831" y="93714"/>
                  </a:lnTo>
                  <a:lnTo>
                    <a:pt x="327648" y="53372"/>
                  </a:lnTo>
                  <a:lnTo>
                    <a:pt x="352679" y="25336"/>
                  </a:lnTo>
                  <a:lnTo>
                    <a:pt x="388393" y="4952"/>
                  </a:lnTo>
                  <a:lnTo>
                    <a:pt x="422084" y="0"/>
                  </a:lnTo>
                  <a:lnTo>
                    <a:pt x="454441" y="5334"/>
                  </a:lnTo>
                  <a:lnTo>
                    <a:pt x="486156" y="15811"/>
                  </a:lnTo>
                </a:path>
                <a:path w="1819910" h="309245">
                  <a:moveTo>
                    <a:pt x="1335023" y="287337"/>
                  </a:moveTo>
                  <a:lnTo>
                    <a:pt x="1384230" y="300732"/>
                  </a:lnTo>
                  <a:lnTo>
                    <a:pt x="1432734" y="308768"/>
                  </a:lnTo>
                  <a:lnTo>
                    <a:pt x="1479881" y="306089"/>
                  </a:lnTo>
                  <a:lnTo>
                    <a:pt x="1525016" y="287337"/>
                  </a:lnTo>
                  <a:lnTo>
                    <a:pt x="1553950" y="259936"/>
                  </a:lnTo>
                  <a:lnTo>
                    <a:pt x="1582081" y="219975"/>
                  </a:lnTo>
                  <a:lnTo>
                    <a:pt x="1609407" y="173672"/>
                  </a:lnTo>
                  <a:lnTo>
                    <a:pt x="1635929" y="127242"/>
                  </a:lnTo>
                  <a:lnTo>
                    <a:pt x="1661646" y="86900"/>
                  </a:lnTo>
                  <a:lnTo>
                    <a:pt x="1686559" y="58864"/>
                  </a:lnTo>
                  <a:lnTo>
                    <a:pt x="1722197" y="38481"/>
                  </a:lnTo>
                  <a:lnTo>
                    <a:pt x="1755822" y="33528"/>
                  </a:lnTo>
                  <a:lnTo>
                    <a:pt x="1788090" y="38862"/>
                  </a:lnTo>
                  <a:lnTo>
                    <a:pt x="1819656" y="49339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1499" y="1307592"/>
              <a:ext cx="2644140" cy="13792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71499" y="1307592"/>
              <a:ext cx="2644140" cy="1379220"/>
            </a:xfrm>
            <a:custGeom>
              <a:avLst/>
              <a:gdLst/>
              <a:ahLst/>
              <a:cxnLst/>
              <a:rect l="l" t="t" r="r" b="b"/>
              <a:pathLst>
                <a:path w="2644140" h="1379220">
                  <a:moveTo>
                    <a:pt x="0" y="0"/>
                  </a:moveTo>
                  <a:lnTo>
                    <a:pt x="440690" y="0"/>
                  </a:lnTo>
                  <a:lnTo>
                    <a:pt x="1101725" y="0"/>
                  </a:lnTo>
                  <a:lnTo>
                    <a:pt x="2644140" y="0"/>
                  </a:lnTo>
                  <a:lnTo>
                    <a:pt x="2644140" y="329819"/>
                  </a:lnTo>
                  <a:lnTo>
                    <a:pt x="2644140" y="471170"/>
                  </a:lnTo>
                  <a:lnTo>
                    <a:pt x="2644140" y="565404"/>
                  </a:lnTo>
                  <a:lnTo>
                    <a:pt x="1101725" y="565404"/>
                  </a:lnTo>
                  <a:lnTo>
                    <a:pt x="900684" y="1379220"/>
                  </a:lnTo>
                  <a:lnTo>
                    <a:pt x="440690" y="565404"/>
                  </a:lnTo>
                  <a:lnTo>
                    <a:pt x="0" y="565404"/>
                  </a:lnTo>
                  <a:lnTo>
                    <a:pt x="0" y="471170"/>
                  </a:lnTo>
                  <a:lnTo>
                    <a:pt x="0" y="329819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4357115" y="1812035"/>
            <a:ext cx="4410710" cy="3487420"/>
            <a:chOff x="4357115" y="1812035"/>
            <a:chExt cx="4410710" cy="3487420"/>
          </a:xfrm>
        </p:grpSpPr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11011" y="3971543"/>
              <a:ext cx="359663" cy="51968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70447" y="4011167"/>
              <a:ext cx="240791" cy="40233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24343" y="3040379"/>
              <a:ext cx="301751" cy="38557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83779" y="3080003"/>
              <a:ext cx="182879" cy="26822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95215" y="1850135"/>
              <a:ext cx="4334255" cy="341071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376165" y="1831085"/>
              <a:ext cx="4372610" cy="3449320"/>
            </a:xfrm>
            <a:custGeom>
              <a:avLst/>
              <a:gdLst/>
              <a:ahLst/>
              <a:cxnLst/>
              <a:rect l="l" t="t" r="r" b="b"/>
              <a:pathLst>
                <a:path w="4372609" h="3449320">
                  <a:moveTo>
                    <a:pt x="0" y="3448812"/>
                  </a:moveTo>
                  <a:lnTo>
                    <a:pt x="4372355" y="3448812"/>
                  </a:lnTo>
                  <a:lnTo>
                    <a:pt x="4372355" y="0"/>
                  </a:lnTo>
                  <a:lnTo>
                    <a:pt x="0" y="0"/>
                  </a:lnTo>
                  <a:lnTo>
                    <a:pt x="0" y="3448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65669" y="2759201"/>
              <a:ext cx="948055" cy="1716405"/>
            </a:xfrm>
            <a:custGeom>
              <a:avLst/>
              <a:gdLst/>
              <a:ahLst/>
              <a:cxnLst/>
              <a:rect l="l" t="t" r="r" b="b"/>
              <a:pathLst>
                <a:path w="948054" h="1716404">
                  <a:moveTo>
                    <a:pt x="0" y="202692"/>
                  </a:moveTo>
                  <a:lnTo>
                    <a:pt x="0" y="1716151"/>
                  </a:lnTo>
                </a:path>
                <a:path w="948054" h="1716404">
                  <a:moveTo>
                    <a:pt x="947927" y="0"/>
                  </a:moveTo>
                  <a:lnTo>
                    <a:pt x="947927" y="1715897"/>
                  </a:ln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486905" y="2721101"/>
              <a:ext cx="1726564" cy="241300"/>
            </a:xfrm>
            <a:custGeom>
              <a:avLst/>
              <a:gdLst/>
              <a:ahLst/>
              <a:cxnLst/>
              <a:rect l="l" t="t" r="r" b="b"/>
              <a:pathLst>
                <a:path w="1726565" h="241300">
                  <a:moveTo>
                    <a:pt x="1726311" y="0"/>
                  </a:moveTo>
                  <a:lnTo>
                    <a:pt x="0" y="0"/>
                  </a:lnTo>
                </a:path>
                <a:path w="1726565" h="241300">
                  <a:moveTo>
                    <a:pt x="772795" y="240792"/>
                  </a:moveTo>
                  <a:lnTo>
                    <a:pt x="0" y="240792"/>
                  </a:lnTo>
                </a:path>
              </a:pathLst>
            </a:custGeom>
            <a:ln w="381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808431" y="1375105"/>
            <a:ext cx="21704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Smaller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90892" y="4405706"/>
            <a:ext cx="694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La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98511" y="4772025"/>
            <a:ext cx="678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68441" y="2409901"/>
            <a:ext cx="694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Small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81573" y="2776220"/>
            <a:ext cx="870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1677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0"/>
              <a:t>R</a:t>
            </a:r>
            <a:r>
              <a:rPr dirty="0" sz="4400" spc="-5"/>
              <a:t>e</a:t>
            </a:r>
            <a:r>
              <a:rPr dirty="0" sz="4400" spc="-90"/>
              <a:t>L</a:t>
            </a:r>
            <a:r>
              <a:rPr dirty="0" sz="4400"/>
              <a:t>U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55421" y="3311525"/>
            <a:ext cx="7113905" cy="1105535"/>
            <a:chOff x="955421" y="3311525"/>
            <a:chExt cx="7113905" cy="1105535"/>
          </a:xfrm>
        </p:grpSpPr>
        <p:sp>
          <p:nvSpPr>
            <p:cNvPr id="4" name="object 4"/>
            <p:cNvSpPr/>
            <p:nvPr/>
          </p:nvSpPr>
          <p:spPr>
            <a:xfrm>
              <a:off x="7343394" y="3560063"/>
              <a:ext cx="725805" cy="856615"/>
            </a:xfrm>
            <a:custGeom>
              <a:avLst/>
              <a:gdLst/>
              <a:ahLst/>
              <a:cxnLst/>
              <a:rect l="l" t="t" r="r" b="b"/>
              <a:pathLst>
                <a:path w="725804" h="856614">
                  <a:moveTo>
                    <a:pt x="725170" y="38862"/>
                  </a:moveTo>
                  <a:lnTo>
                    <a:pt x="699262" y="25908"/>
                  </a:lnTo>
                  <a:lnTo>
                    <a:pt x="647446" y="0"/>
                  </a:lnTo>
                  <a:lnTo>
                    <a:pt x="64744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47446" y="51816"/>
                  </a:lnTo>
                  <a:lnTo>
                    <a:pt x="647446" y="77724"/>
                  </a:lnTo>
                  <a:lnTo>
                    <a:pt x="699262" y="51816"/>
                  </a:lnTo>
                  <a:lnTo>
                    <a:pt x="725170" y="38862"/>
                  </a:lnTo>
                  <a:close/>
                </a:path>
                <a:path w="725804" h="856614">
                  <a:moveTo>
                    <a:pt x="725678" y="817626"/>
                  </a:moveTo>
                  <a:lnTo>
                    <a:pt x="699770" y="804672"/>
                  </a:lnTo>
                  <a:lnTo>
                    <a:pt x="647954" y="778764"/>
                  </a:lnTo>
                  <a:lnTo>
                    <a:pt x="647954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647954" y="830580"/>
                  </a:lnTo>
                  <a:lnTo>
                    <a:pt x="647954" y="856488"/>
                  </a:lnTo>
                  <a:lnTo>
                    <a:pt x="699757" y="830580"/>
                  </a:lnTo>
                  <a:lnTo>
                    <a:pt x="725678" y="817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3314700"/>
              <a:ext cx="342900" cy="342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8596" y="33147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7201" y="3205903"/>
            <a:ext cx="29718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8280" y="4434713"/>
            <a:ext cx="349250" cy="349250"/>
            <a:chOff x="978280" y="4434713"/>
            <a:chExt cx="349250" cy="3492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4437888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1455" y="443788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04022" y="4559530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506" y="4341283"/>
            <a:ext cx="17018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0827" y="2167001"/>
            <a:ext cx="6344920" cy="3735704"/>
            <a:chOff x="1290827" y="2167001"/>
            <a:chExt cx="6344920" cy="3735704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643" y="4079748"/>
              <a:ext cx="574548" cy="5745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57643" y="407974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19" y="3320796"/>
              <a:ext cx="574548" cy="5730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56119" y="3320796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263" y="2170176"/>
              <a:ext cx="574548" cy="574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74263" y="21701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7311" y="3195828"/>
              <a:ext cx="573024" cy="573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77311" y="3195828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2183" y="2170176"/>
              <a:ext cx="574548" cy="5745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82183" y="217017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5899" y="3211068"/>
              <a:ext cx="573024" cy="574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95899" y="3211068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43224" y="2446146"/>
              <a:ext cx="1853564" cy="1052830"/>
            </a:xfrm>
            <a:custGeom>
              <a:avLst/>
              <a:gdLst/>
              <a:ahLst/>
              <a:cxnLst/>
              <a:rect l="l" t="t" r="r" b="b"/>
              <a:pathLst>
                <a:path w="1853564" h="1052829">
                  <a:moveTo>
                    <a:pt x="1853184" y="1052830"/>
                  </a:moveTo>
                  <a:lnTo>
                    <a:pt x="1839366" y="1032383"/>
                  </a:lnTo>
                  <a:lnTo>
                    <a:pt x="1804543" y="980821"/>
                  </a:lnTo>
                  <a:lnTo>
                    <a:pt x="1791830" y="1003401"/>
                  </a:lnTo>
                  <a:lnTo>
                    <a:pt x="945946" y="526351"/>
                  </a:lnTo>
                  <a:lnTo>
                    <a:pt x="1777796" y="60604"/>
                  </a:lnTo>
                  <a:lnTo>
                    <a:pt x="1790446" y="83185"/>
                  </a:lnTo>
                  <a:lnTo>
                    <a:pt x="1825510" y="31623"/>
                  </a:lnTo>
                  <a:lnTo>
                    <a:pt x="1839341" y="11303"/>
                  </a:lnTo>
                  <a:lnTo>
                    <a:pt x="1752473" y="15367"/>
                  </a:lnTo>
                  <a:lnTo>
                    <a:pt x="1765122" y="37985"/>
                  </a:lnTo>
                  <a:lnTo>
                    <a:pt x="919505" y="511429"/>
                  </a:lnTo>
                  <a:lnTo>
                    <a:pt x="12700" y="0"/>
                  </a:lnTo>
                  <a:lnTo>
                    <a:pt x="0" y="22606"/>
                  </a:lnTo>
                  <a:lnTo>
                    <a:pt x="893013" y="526262"/>
                  </a:lnTo>
                  <a:lnTo>
                    <a:pt x="1524" y="1025398"/>
                  </a:lnTo>
                  <a:lnTo>
                    <a:pt x="14224" y="1048004"/>
                  </a:lnTo>
                  <a:lnTo>
                    <a:pt x="919454" y="541172"/>
                  </a:lnTo>
                  <a:lnTo>
                    <a:pt x="1779104" y="1025994"/>
                  </a:lnTo>
                  <a:lnTo>
                    <a:pt x="1766443" y="1048512"/>
                  </a:lnTo>
                  <a:lnTo>
                    <a:pt x="1853184" y="1052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4931" y="4253483"/>
              <a:ext cx="574547" cy="5730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84931" y="4253483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1807" y="4253483"/>
              <a:ext cx="574547" cy="5730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21807" y="4253483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2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4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90828" y="2448178"/>
              <a:ext cx="5735955" cy="3204845"/>
            </a:xfrm>
            <a:custGeom>
              <a:avLst/>
              <a:gdLst/>
              <a:ahLst/>
              <a:cxnLst/>
              <a:rect l="l" t="t" r="r" b="b"/>
              <a:pathLst>
                <a:path w="5735955" h="3204845">
                  <a:moveTo>
                    <a:pt x="1586738" y="1034923"/>
                  </a:moveTo>
                  <a:lnTo>
                    <a:pt x="1560957" y="1022096"/>
                  </a:lnTo>
                  <a:lnTo>
                    <a:pt x="1514919" y="999197"/>
                  </a:lnTo>
                  <a:lnTo>
                    <a:pt x="1514919" y="1071003"/>
                  </a:lnTo>
                  <a:lnTo>
                    <a:pt x="562902" y="1761871"/>
                  </a:lnTo>
                  <a:lnTo>
                    <a:pt x="541896" y="1733473"/>
                  </a:lnTo>
                  <a:lnTo>
                    <a:pt x="541896" y="1777111"/>
                  </a:lnTo>
                  <a:lnTo>
                    <a:pt x="125450" y="2079320"/>
                  </a:lnTo>
                  <a:lnTo>
                    <a:pt x="439470" y="1638604"/>
                  </a:lnTo>
                  <a:lnTo>
                    <a:pt x="541896" y="1777111"/>
                  </a:lnTo>
                  <a:lnTo>
                    <a:pt x="541896" y="1733473"/>
                  </a:lnTo>
                  <a:lnTo>
                    <a:pt x="455307" y="1616379"/>
                  </a:lnTo>
                  <a:lnTo>
                    <a:pt x="859205" y="1049528"/>
                  </a:lnTo>
                  <a:lnTo>
                    <a:pt x="1507642" y="1048054"/>
                  </a:lnTo>
                  <a:lnTo>
                    <a:pt x="1501013" y="1049147"/>
                  </a:lnTo>
                  <a:lnTo>
                    <a:pt x="1509090" y="1060310"/>
                  </a:lnTo>
                  <a:lnTo>
                    <a:pt x="1509141" y="1073912"/>
                  </a:lnTo>
                  <a:lnTo>
                    <a:pt x="1514919" y="1071003"/>
                  </a:lnTo>
                  <a:lnTo>
                    <a:pt x="1514919" y="999197"/>
                  </a:lnTo>
                  <a:lnTo>
                    <a:pt x="1508887" y="996188"/>
                  </a:lnTo>
                  <a:lnTo>
                    <a:pt x="1508963" y="1022134"/>
                  </a:lnTo>
                  <a:lnTo>
                    <a:pt x="877697" y="1023569"/>
                  </a:lnTo>
                  <a:lnTo>
                    <a:pt x="1549958" y="80086"/>
                  </a:lnTo>
                  <a:lnTo>
                    <a:pt x="1571117" y="95123"/>
                  </a:lnTo>
                  <a:lnTo>
                    <a:pt x="1577479" y="54483"/>
                  </a:lnTo>
                  <a:lnTo>
                    <a:pt x="1584579" y="9271"/>
                  </a:lnTo>
                  <a:lnTo>
                    <a:pt x="1498092" y="17780"/>
                  </a:lnTo>
                  <a:lnTo>
                    <a:pt x="1511871" y="39687"/>
                  </a:lnTo>
                  <a:lnTo>
                    <a:pt x="0" y="991616"/>
                  </a:lnTo>
                  <a:lnTo>
                    <a:pt x="13716" y="1013587"/>
                  </a:lnTo>
                  <a:lnTo>
                    <a:pt x="1524825" y="62204"/>
                  </a:lnTo>
                  <a:lnTo>
                    <a:pt x="1527022" y="63766"/>
                  </a:lnTo>
                  <a:lnTo>
                    <a:pt x="1528330" y="65862"/>
                  </a:lnTo>
                  <a:lnTo>
                    <a:pt x="845896" y="1023645"/>
                  </a:lnTo>
                  <a:lnTo>
                    <a:pt x="827392" y="1023696"/>
                  </a:lnTo>
                  <a:lnTo>
                    <a:pt x="827392" y="1049591"/>
                  </a:lnTo>
                  <a:lnTo>
                    <a:pt x="439127" y="1594510"/>
                  </a:lnTo>
                  <a:lnTo>
                    <a:pt x="37477" y="1051382"/>
                  </a:lnTo>
                  <a:lnTo>
                    <a:pt x="827392" y="1049591"/>
                  </a:lnTo>
                  <a:lnTo>
                    <a:pt x="827392" y="1023696"/>
                  </a:lnTo>
                  <a:lnTo>
                    <a:pt x="11430" y="1025525"/>
                  </a:lnTo>
                  <a:lnTo>
                    <a:pt x="11430" y="1037971"/>
                  </a:lnTo>
                  <a:lnTo>
                    <a:pt x="1016" y="1045718"/>
                  </a:lnTo>
                  <a:lnTo>
                    <a:pt x="423291" y="1616735"/>
                  </a:lnTo>
                  <a:lnTo>
                    <a:pt x="59690" y="2127046"/>
                  </a:lnTo>
                  <a:lnTo>
                    <a:pt x="26670" y="2150999"/>
                  </a:lnTo>
                  <a:lnTo>
                    <a:pt x="34175" y="2161336"/>
                  </a:lnTo>
                  <a:lnTo>
                    <a:pt x="27305" y="2172081"/>
                  </a:lnTo>
                  <a:lnTo>
                    <a:pt x="1512062" y="3133699"/>
                  </a:lnTo>
                  <a:lnTo>
                    <a:pt x="1497965" y="3155467"/>
                  </a:lnTo>
                  <a:lnTo>
                    <a:pt x="1584325" y="3165094"/>
                  </a:lnTo>
                  <a:lnTo>
                    <a:pt x="1584121" y="3164751"/>
                  </a:lnTo>
                  <a:lnTo>
                    <a:pt x="1584325" y="3164852"/>
                  </a:lnTo>
                  <a:lnTo>
                    <a:pt x="1576628" y="3120517"/>
                  </a:lnTo>
                  <a:lnTo>
                    <a:pt x="1569466" y="3079242"/>
                  </a:lnTo>
                  <a:lnTo>
                    <a:pt x="1548587" y="3094659"/>
                  </a:lnTo>
                  <a:lnTo>
                    <a:pt x="1527505" y="3066161"/>
                  </a:lnTo>
                  <a:lnTo>
                    <a:pt x="1527505" y="3109836"/>
                  </a:lnTo>
                  <a:lnTo>
                    <a:pt x="1527048" y="3110560"/>
                  </a:lnTo>
                  <a:lnTo>
                    <a:pt x="1525638" y="3111601"/>
                  </a:lnTo>
                  <a:lnTo>
                    <a:pt x="57416" y="2160701"/>
                  </a:lnTo>
                  <a:lnTo>
                    <a:pt x="557301" y="1797951"/>
                  </a:lnTo>
                  <a:lnTo>
                    <a:pt x="1527505" y="3109836"/>
                  </a:lnTo>
                  <a:lnTo>
                    <a:pt x="1527505" y="3066161"/>
                  </a:lnTo>
                  <a:lnTo>
                    <a:pt x="578307" y="1782699"/>
                  </a:lnTo>
                  <a:lnTo>
                    <a:pt x="1531404" y="1091057"/>
                  </a:lnTo>
                  <a:lnTo>
                    <a:pt x="1546606" y="1112012"/>
                  </a:lnTo>
                  <a:lnTo>
                    <a:pt x="1572387" y="1062482"/>
                  </a:lnTo>
                  <a:lnTo>
                    <a:pt x="1586738" y="1034923"/>
                  </a:lnTo>
                  <a:close/>
                </a:path>
                <a:path w="5735955" h="3204845">
                  <a:moveTo>
                    <a:pt x="4031742" y="2092452"/>
                  </a:moveTo>
                  <a:lnTo>
                    <a:pt x="4020845" y="2052955"/>
                  </a:lnTo>
                  <a:lnTo>
                    <a:pt x="4008628" y="2008632"/>
                  </a:lnTo>
                  <a:lnTo>
                    <a:pt x="3989400" y="2025916"/>
                  </a:lnTo>
                  <a:lnTo>
                    <a:pt x="3969702" y="2004021"/>
                  </a:lnTo>
                  <a:lnTo>
                    <a:pt x="3969702" y="2042883"/>
                  </a:lnTo>
                  <a:lnTo>
                    <a:pt x="3969639" y="2043010"/>
                  </a:lnTo>
                  <a:lnTo>
                    <a:pt x="3125647" y="1565859"/>
                  </a:lnTo>
                  <a:lnTo>
                    <a:pt x="3400602" y="1409928"/>
                  </a:lnTo>
                  <a:lnTo>
                    <a:pt x="3969702" y="2042883"/>
                  </a:lnTo>
                  <a:lnTo>
                    <a:pt x="3969702" y="2004021"/>
                  </a:lnTo>
                  <a:lnTo>
                    <a:pt x="3423729" y="1396809"/>
                  </a:lnTo>
                  <a:lnTo>
                    <a:pt x="3944886" y="1101267"/>
                  </a:lnTo>
                  <a:lnTo>
                    <a:pt x="3957701" y="1123823"/>
                  </a:lnTo>
                  <a:lnTo>
                    <a:pt x="3992194" y="1072388"/>
                  </a:lnTo>
                  <a:lnTo>
                    <a:pt x="4006088" y="1051687"/>
                  </a:lnTo>
                  <a:lnTo>
                    <a:pt x="3919347" y="1056259"/>
                  </a:lnTo>
                  <a:lnTo>
                    <a:pt x="3932110" y="1078763"/>
                  </a:lnTo>
                  <a:lnTo>
                    <a:pt x="3406025" y="1377124"/>
                  </a:lnTo>
                  <a:lnTo>
                    <a:pt x="3382899" y="1351407"/>
                  </a:lnTo>
                  <a:lnTo>
                    <a:pt x="3382899" y="1390243"/>
                  </a:lnTo>
                  <a:lnTo>
                    <a:pt x="3099409" y="1551012"/>
                  </a:lnTo>
                  <a:lnTo>
                    <a:pt x="3073069" y="1536128"/>
                  </a:lnTo>
                  <a:lnTo>
                    <a:pt x="3073069" y="1565948"/>
                  </a:lnTo>
                  <a:lnTo>
                    <a:pt x="2227986" y="2045220"/>
                  </a:lnTo>
                  <a:lnTo>
                    <a:pt x="2788424" y="1405001"/>
                  </a:lnTo>
                  <a:lnTo>
                    <a:pt x="3073069" y="1565948"/>
                  </a:lnTo>
                  <a:lnTo>
                    <a:pt x="3073069" y="1536128"/>
                  </a:lnTo>
                  <a:lnTo>
                    <a:pt x="2805887" y="1385062"/>
                  </a:lnTo>
                  <a:lnTo>
                    <a:pt x="3088246" y="1062507"/>
                  </a:lnTo>
                  <a:lnTo>
                    <a:pt x="3382899" y="1390243"/>
                  </a:lnTo>
                  <a:lnTo>
                    <a:pt x="3382899" y="1351407"/>
                  </a:lnTo>
                  <a:lnTo>
                    <a:pt x="3105467" y="1042835"/>
                  </a:lnTo>
                  <a:lnTo>
                    <a:pt x="3951567" y="76301"/>
                  </a:lnTo>
                  <a:lnTo>
                    <a:pt x="3971036" y="93345"/>
                  </a:lnTo>
                  <a:lnTo>
                    <a:pt x="3982516" y="49403"/>
                  </a:lnTo>
                  <a:lnTo>
                    <a:pt x="3993007" y="9271"/>
                  </a:lnTo>
                  <a:lnTo>
                    <a:pt x="3912616" y="42164"/>
                  </a:lnTo>
                  <a:lnTo>
                    <a:pt x="3932085" y="59232"/>
                  </a:lnTo>
                  <a:lnTo>
                    <a:pt x="3087992" y="1023404"/>
                  </a:lnTo>
                  <a:lnTo>
                    <a:pt x="2168398" y="635"/>
                  </a:lnTo>
                  <a:lnTo>
                    <a:pt x="2149094" y="17907"/>
                  </a:lnTo>
                  <a:lnTo>
                    <a:pt x="3070771" y="1043063"/>
                  </a:lnTo>
                  <a:lnTo>
                    <a:pt x="2782798" y="1372006"/>
                  </a:lnTo>
                  <a:lnTo>
                    <a:pt x="2166620" y="1023620"/>
                  </a:lnTo>
                  <a:lnTo>
                    <a:pt x="2153920" y="1046226"/>
                  </a:lnTo>
                  <a:lnTo>
                    <a:pt x="2765336" y="1391945"/>
                  </a:lnTo>
                  <a:lnTo>
                    <a:pt x="2159635" y="2083816"/>
                  </a:lnTo>
                  <a:lnTo>
                    <a:pt x="2168410" y="2091524"/>
                  </a:lnTo>
                  <a:lnTo>
                    <a:pt x="2175764" y="2104517"/>
                  </a:lnTo>
                  <a:lnTo>
                    <a:pt x="3099308" y="1580794"/>
                  </a:lnTo>
                  <a:lnTo>
                    <a:pt x="3956837" y="2065642"/>
                  </a:lnTo>
                  <a:lnTo>
                    <a:pt x="3944112" y="2088134"/>
                  </a:lnTo>
                  <a:lnTo>
                    <a:pt x="4030853" y="2092579"/>
                  </a:lnTo>
                  <a:lnTo>
                    <a:pt x="4030408" y="2091931"/>
                  </a:lnTo>
                  <a:lnTo>
                    <a:pt x="4031742" y="2092452"/>
                  </a:lnTo>
                  <a:close/>
                </a:path>
                <a:path w="5735955" h="3204845">
                  <a:moveTo>
                    <a:pt x="4032123" y="3165475"/>
                  </a:moveTo>
                  <a:lnTo>
                    <a:pt x="4006215" y="3152521"/>
                  </a:lnTo>
                  <a:lnTo>
                    <a:pt x="3954399" y="3126613"/>
                  </a:lnTo>
                  <a:lnTo>
                    <a:pt x="3954399" y="3152521"/>
                  </a:lnTo>
                  <a:lnTo>
                    <a:pt x="2207260" y="3152521"/>
                  </a:lnTo>
                  <a:lnTo>
                    <a:pt x="3970705" y="2142452"/>
                  </a:lnTo>
                  <a:lnTo>
                    <a:pt x="3983609" y="2164969"/>
                  </a:lnTo>
                  <a:lnTo>
                    <a:pt x="4017797" y="2113534"/>
                  </a:lnTo>
                  <a:lnTo>
                    <a:pt x="4031742" y="2092579"/>
                  </a:lnTo>
                  <a:lnTo>
                    <a:pt x="3945001" y="2097532"/>
                  </a:lnTo>
                  <a:lnTo>
                    <a:pt x="3957815" y="2119947"/>
                  </a:lnTo>
                  <a:lnTo>
                    <a:pt x="2152269" y="3154121"/>
                  </a:lnTo>
                  <a:lnTo>
                    <a:pt x="2165223" y="3176600"/>
                  </a:lnTo>
                  <a:lnTo>
                    <a:pt x="2178558" y="3168967"/>
                  </a:lnTo>
                  <a:lnTo>
                    <a:pt x="2178558" y="3178429"/>
                  </a:lnTo>
                  <a:lnTo>
                    <a:pt x="3954399" y="3178429"/>
                  </a:lnTo>
                  <a:lnTo>
                    <a:pt x="3954399" y="3204337"/>
                  </a:lnTo>
                  <a:lnTo>
                    <a:pt x="4006215" y="3178429"/>
                  </a:lnTo>
                  <a:lnTo>
                    <a:pt x="4032123" y="3165475"/>
                  </a:lnTo>
                  <a:close/>
                </a:path>
                <a:path w="5735955" h="3204845">
                  <a:moveTo>
                    <a:pt x="5735447" y="1937131"/>
                  </a:moveTo>
                  <a:lnTo>
                    <a:pt x="5734913" y="1936965"/>
                  </a:lnTo>
                  <a:lnTo>
                    <a:pt x="5734342" y="1930006"/>
                  </a:lnTo>
                  <a:lnTo>
                    <a:pt x="5734342" y="1936762"/>
                  </a:lnTo>
                  <a:lnTo>
                    <a:pt x="5723471" y="1933067"/>
                  </a:lnTo>
                  <a:lnTo>
                    <a:pt x="5723013" y="1932914"/>
                  </a:lnTo>
                  <a:lnTo>
                    <a:pt x="5720766" y="1928202"/>
                  </a:lnTo>
                  <a:lnTo>
                    <a:pt x="5734342" y="1936762"/>
                  </a:lnTo>
                  <a:lnTo>
                    <a:pt x="5734342" y="1930006"/>
                  </a:lnTo>
                  <a:lnTo>
                    <a:pt x="5730938" y="1888490"/>
                  </a:lnTo>
                  <a:lnTo>
                    <a:pt x="5727827" y="1850517"/>
                  </a:lnTo>
                  <a:lnTo>
                    <a:pt x="5705716" y="1863915"/>
                  </a:lnTo>
                  <a:lnTo>
                    <a:pt x="5683504" y="1827276"/>
                  </a:lnTo>
                  <a:lnTo>
                    <a:pt x="5683504" y="1877390"/>
                  </a:lnTo>
                  <a:lnTo>
                    <a:pt x="5669191" y="1886064"/>
                  </a:lnTo>
                  <a:lnTo>
                    <a:pt x="5659767" y="1878723"/>
                  </a:lnTo>
                  <a:lnTo>
                    <a:pt x="5659767" y="1911451"/>
                  </a:lnTo>
                  <a:lnTo>
                    <a:pt x="5653151" y="1909191"/>
                  </a:lnTo>
                  <a:lnTo>
                    <a:pt x="5655043" y="1923161"/>
                  </a:lnTo>
                  <a:lnTo>
                    <a:pt x="5646547" y="1934083"/>
                  </a:lnTo>
                  <a:lnTo>
                    <a:pt x="5652846" y="1935353"/>
                  </a:lnTo>
                  <a:lnTo>
                    <a:pt x="4649241" y="2073351"/>
                  </a:lnTo>
                  <a:lnTo>
                    <a:pt x="5239931" y="1583880"/>
                  </a:lnTo>
                  <a:lnTo>
                    <a:pt x="5659767" y="1911451"/>
                  </a:lnTo>
                  <a:lnTo>
                    <a:pt x="5659767" y="1878723"/>
                  </a:lnTo>
                  <a:lnTo>
                    <a:pt x="5260276" y="1567014"/>
                  </a:lnTo>
                  <a:lnTo>
                    <a:pt x="5416816" y="1437297"/>
                  </a:lnTo>
                  <a:lnTo>
                    <a:pt x="5683504" y="1877390"/>
                  </a:lnTo>
                  <a:lnTo>
                    <a:pt x="5683504" y="1827276"/>
                  </a:lnTo>
                  <a:lnTo>
                    <a:pt x="5437022" y="1420558"/>
                  </a:lnTo>
                  <a:lnTo>
                    <a:pt x="5681497" y="1217968"/>
                  </a:lnTo>
                  <a:lnTo>
                    <a:pt x="5697982" y="1237869"/>
                  </a:lnTo>
                  <a:lnTo>
                    <a:pt x="5719191" y="1189736"/>
                  </a:lnTo>
                  <a:lnTo>
                    <a:pt x="5733034" y="1158379"/>
                  </a:lnTo>
                  <a:lnTo>
                    <a:pt x="5732475" y="1158519"/>
                  </a:lnTo>
                  <a:lnTo>
                    <a:pt x="5732297" y="1157998"/>
                  </a:lnTo>
                  <a:lnTo>
                    <a:pt x="5732297" y="1158557"/>
                  </a:lnTo>
                  <a:lnTo>
                    <a:pt x="5730773" y="1158913"/>
                  </a:lnTo>
                  <a:lnTo>
                    <a:pt x="5727928" y="1157135"/>
                  </a:lnTo>
                  <a:lnTo>
                    <a:pt x="5732297" y="1158557"/>
                  </a:lnTo>
                  <a:lnTo>
                    <a:pt x="5732297" y="1157998"/>
                  </a:lnTo>
                  <a:lnTo>
                    <a:pt x="5720131" y="1122299"/>
                  </a:lnTo>
                  <a:lnTo>
                    <a:pt x="5704459" y="1076325"/>
                  </a:lnTo>
                  <a:lnTo>
                    <a:pt x="5703811" y="1076985"/>
                  </a:lnTo>
                  <a:lnTo>
                    <a:pt x="5703811" y="1165174"/>
                  </a:lnTo>
                  <a:lnTo>
                    <a:pt x="5698680" y="1166368"/>
                  </a:lnTo>
                  <a:lnTo>
                    <a:pt x="5665978" y="1166368"/>
                  </a:lnTo>
                  <a:lnTo>
                    <a:pt x="5653024" y="1166368"/>
                  </a:lnTo>
                  <a:lnTo>
                    <a:pt x="5652008" y="1177226"/>
                  </a:lnTo>
                  <a:lnTo>
                    <a:pt x="5648452" y="1178052"/>
                  </a:lnTo>
                  <a:lnTo>
                    <a:pt x="5651576" y="1181836"/>
                  </a:lnTo>
                  <a:lnTo>
                    <a:pt x="5650738" y="1190879"/>
                  </a:lnTo>
                  <a:lnTo>
                    <a:pt x="5657037" y="1188440"/>
                  </a:lnTo>
                  <a:lnTo>
                    <a:pt x="5664936" y="1197965"/>
                  </a:lnTo>
                  <a:lnTo>
                    <a:pt x="5423433" y="1398117"/>
                  </a:lnTo>
                  <a:lnTo>
                    <a:pt x="5403227" y="1364780"/>
                  </a:lnTo>
                  <a:lnTo>
                    <a:pt x="5403227" y="1414868"/>
                  </a:lnTo>
                  <a:lnTo>
                    <a:pt x="5239347" y="1550670"/>
                  </a:lnTo>
                  <a:lnTo>
                    <a:pt x="4621771" y="1068781"/>
                  </a:lnTo>
                  <a:lnTo>
                    <a:pt x="5227853" y="1125435"/>
                  </a:lnTo>
                  <a:lnTo>
                    <a:pt x="5403227" y="1414868"/>
                  </a:lnTo>
                  <a:lnTo>
                    <a:pt x="5403227" y="1364780"/>
                  </a:lnTo>
                  <a:lnTo>
                    <a:pt x="5260010" y="1128433"/>
                  </a:lnTo>
                  <a:lnTo>
                    <a:pt x="5653138" y="1165174"/>
                  </a:lnTo>
                  <a:lnTo>
                    <a:pt x="5666079" y="1165174"/>
                  </a:lnTo>
                  <a:lnTo>
                    <a:pt x="5703811" y="1165174"/>
                  </a:lnTo>
                  <a:lnTo>
                    <a:pt x="5703811" y="1076985"/>
                  </a:lnTo>
                  <a:lnTo>
                    <a:pt x="5686310" y="1094765"/>
                  </a:lnTo>
                  <a:lnTo>
                    <a:pt x="5668175" y="1076896"/>
                  </a:lnTo>
                  <a:lnTo>
                    <a:pt x="5668175" y="1113205"/>
                  </a:lnTo>
                  <a:lnTo>
                    <a:pt x="5664085" y="1117358"/>
                  </a:lnTo>
                  <a:lnTo>
                    <a:pt x="5657977" y="1113536"/>
                  </a:lnTo>
                  <a:lnTo>
                    <a:pt x="5656935" y="1124635"/>
                  </a:lnTo>
                  <a:lnTo>
                    <a:pt x="5649976" y="1131697"/>
                  </a:lnTo>
                  <a:lnTo>
                    <a:pt x="5656084" y="1133690"/>
                  </a:lnTo>
                  <a:lnTo>
                    <a:pt x="5655564" y="1139266"/>
                  </a:lnTo>
                  <a:lnTo>
                    <a:pt x="5243207" y="1100734"/>
                  </a:lnTo>
                  <a:lnTo>
                    <a:pt x="4631741" y="91706"/>
                  </a:lnTo>
                  <a:lnTo>
                    <a:pt x="5668175" y="1113205"/>
                  </a:lnTo>
                  <a:lnTo>
                    <a:pt x="5668175" y="1076896"/>
                  </a:lnTo>
                  <a:lnTo>
                    <a:pt x="4575810" y="0"/>
                  </a:lnTo>
                  <a:lnTo>
                    <a:pt x="4566666" y="9271"/>
                  </a:lnTo>
                  <a:lnTo>
                    <a:pt x="4555617" y="16002"/>
                  </a:lnTo>
                  <a:lnTo>
                    <a:pt x="5211064" y="1097724"/>
                  </a:lnTo>
                  <a:lnTo>
                    <a:pt x="4580001" y="1038733"/>
                  </a:lnTo>
                  <a:lnTo>
                    <a:pt x="4578782" y="1051788"/>
                  </a:lnTo>
                  <a:lnTo>
                    <a:pt x="4570857" y="1061847"/>
                  </a:lnTo>
                  <a:lnTo>
                    <a:pt x="5218989" y="1567548"/>
                  </a:lnTo>
                  <a:lnTo>
                    <a:pt x="4598035" y="2082165"/>
                  </a:lnTo>
                  <a:lnTo>
                    <a:pt x="4606252" y="2092096"/>
                  </a:lnTo>
                  <a:lnTo>
                    <a:pt x="4608068" y="2105152"/>
                  </a:lnTo>
                  <a:lnTo>
                    <a:pt x="5660174" y="1960613"/>
                  </a:lnTo>
                  <a:lnTo>
                    <a:pt x="5663692" y="1986280"/>
                  </a:lnTo>
                  <a:lnTo>
                    <a:pt x="5718695" y="1948611"/>
                  </a:lnTo>
                  <a:lnTo>
                    <a:pt x="5731764" y="1951228"/>
                  </a:lnTo>
                  <a:lnTo>
                    <a:pt x="5727585" y="1942515"/>
                  </a:lnTo>
                  <a:lnTo>
                    <a:pt x="5735447" y="1937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74263" y="5326380"/>
              <a:ext cx="574548" cy="5730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74263" y="5326380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2"/>
                  </a:lnTo>
                  <a:lnTo>
                    <a:pt x="570787" y="332984"/>
                  </a:lnTo>
                  <a:lnTo>
                    <a:pt x="559899" y="377069"/>
                  </a:lnTo>
                  <a:lnTo>
                    <a:pt x="542476" y="418177"/>
                  </a:lnTo>
                  <a:lnTo>
                    <a:pt x="519110" y="455719"/>
                  </a:lnTo>
                  <a:lnTo>
                    <a:pt x="490394" y="489103"/>
                  </a:lnTo>
                  <a:lnTo>
                    <a:pt x="456919" y="517741"/>
                  </a:lnTo>
                  <a:lnTo>
                    <a:pt x="419277" y="541042"/>
                  </a:lnTo>
                  <a:lnTo>
                    <a:pt x="378061" y="558416"/>
                  </a:lnTo>
                  <a:lnTo>
                    <a:pt x="333863" y="569273"/>
                  </a:lnTo>
                  <a:lnTo>
                    <a:pt x="287274" y="573024"/>
                  </a:lnTo>
                  <a:lnTo>
                    <a:pt x="240684" y="569273"/>
                  </a:lnTo>
                  <a:lnTo>
                    <a:pt x="196486" y="558416"/>
                  </a:lnTo>
                  <a:lnTo>
                    <a:pt x="155270" y="541042"/>
                  </a:lnTo>
                  <a:lnTo>
                    <a:pt x="117628" y="517741"/>
                  </a:lnTo>
                  <a:lnTo>
                    <a:pt x="84153" y="489103"/>
                  </a:lnTo>
                  <a:lnTo>
                    <a:pt x="55437" y="455719"/>
                  </a:lnTo>
                  <a:lnTo>
                    <a:pt x="32071" y="418177"/>
                  </a:lnTo>
                  <a:lnTo>
                    <a:pt x="14648" y="377069"/>
                  </a:lnTo>
                  <a:lnTo>
                    <a:pt x="3760" y="332984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1807" y="5326380"/>
              <a:ext cx="574547" cy="5730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21807" y="5326380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2"/>
                  </a:lnTo>
                  <a:lnTo>
                    <a:pt x="570787" y="332984"/>
                  </a:lnTo>
                  <a:lnTo>
                    <a:pt x="559899" y="377069"/>
                  </a:lnTo>
                  <a:lnTo>
                    <a:pt x="542476" y="418177"/>
                  </a:lnTo>
                  <a:lnTo>
                    <a:pt x="519110" y="455719"/>
                  </a:lnTo>
                  <a:lnTo>
                    <a:pt x="490394" y="489103"/>
                  </a:lnTo>
                  <a:lnTo>
                    <a:pt x="456919" y="517741"/>
                  </a:lnTo>
                  <a:lnTo>
                    <a:pt x="419277" y="541042"/>
                  </a:lnTo>
                  <a:lnTo>
                    <a:pt x="378061" y="558416"/>
                  </a:lnTo>
                  <a:lnTo>
                    <a:pt x="333863" y="569273"/>
                  </a:lnTo>
                  <a:lnTo>
                    <a:pt x="287274" y="573024"/>
                  </a:lnTo>
                  <a:lnTo>
                    <a:pt x="240684" y="569273"/>
                  </a:lnTo>
                  <a:lnTo>
                    <a:pt x="196486" y="558416"/>
                  </a:lnTo>
                  <a:lnTo>
                    <a:pt x="155270" y="541042"/>
                  </a:lnTo>
                  <a:lnTo>
                    <a:pt x="117628" y="517741"/>
                  </a:lnTo>
                  <a:lnTo>
                    <a:pt x="84153" y="489103"/>
                  </a:lnTo>
                  <a:lnTo>
                    <a:pt x="55437" y="455719"/>
                  </a:lnTo>
                  <a:lnTo>
                    <a:pt x="32071" y="418177"/>
                  </a:lnTo>
                  <a:lnTo>
                    <a:pt x="14648" y="377069"/>
                  </a:lnTo>
                  <a:lnTo>
                    <a:pt x="3760" y="332984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95019" y="2418587"/>
              <a:ext cx="5764530" cy="3204845"/>
            </a:xfrm>
            <a:custGeom>
              <a:avLst/>
              <a:gdLst/>
              <a:ahLst/>
              <a:cxnLst/>
              <a:rect l="l" t="t" r="r" b="b"/>
              <a:pathLst>
                <a:path w="5764530" h="3204845">
                  <a:moveTo>
                    <a:pt x="1590294" y="2121662"/>
                  </a:moveTo>
                  <a:lnTo>
                    <a:pt x="1575943" y="2096516"/>
                  </a:lnTo>
                  <a:lnTo>
                    <a:pt x="1547241" y="2046224"/>
                  </a:lnTo>
                  <a:lnTo>
                    <a:pt x="1532788" y="2067890"/>
                  </a:lnTo>
                  <a:lnTo>
                    <a:pt x="14478" y="1056767"/>
                  </a:lnTo>
                  <a:lnTo>
                    <a:pt x="0" y="1078357"/>
                  </a:lnTo>
                  <a:lnTo>
                    <a:pt x="1518475" y="2089378"/>
                  </a:lnTo>
                  <a:lnTo>
                    <a:pt x="1518094" y="2089950"/>
                  </a:lnTo>
                  <a:lnTo>
                    <a:pt x="1510919" y="2086737"/>
                  </a:lnTo>
                  <a:lnTo>
                    <a:pt x="1511490" y="2099856"/>
                  </a:lnTo>
                  <a:lnTo>
                    <a:pt x="1504061" y="2110994"/>
                  </a:lnTo>
                  <a:lnTo>
                    <a:pt x="1512023" y="2111984"/>
                  </a:lnTo>
                  <a:lnTo>
                    <a:pt x="1512062" y="2112708"/>
                  </a:lnTo>
                  <a:lnTo>
                    <a:pt x="29591" y="2178050"/>
                  </a:lnTo>
                  <a:lnTo>
                    <a:pt x="30607" y="2203958"/>
                  </a:lnTo>
                  <a:lnTo>
                    <a:pt x="1513192" y="2138502"/>
                  </a:lnTo>
                  <a:lnTo>
                    <a:pt x="1514348" y="2164461"/>
                  </a:lnTo>
                  <a:lnTo>
                    <a:pt x="1590294" y="2122170"/>
                  </a:lnTo>
                  <a:lnTo>
                    <a:pt x="1588719" y="2121471"/>
                  </a:lnTo>
                  <a:lnTo>
                    <a:pt x="1590294" y="2121662"/>
                  </a:lnTo>
                  <a:close/>
                </a:path>
                <a:path w="5764530" h="3204845">
                  <a:moveTo>
                    <a:pt x="4037203" y="38862"/>
                  </a:moveTo>
                  <a:lnTo>
                    <a:pt x="4011295" y="25908"/>
                  </a:lnTo>
                  <a:lnTo>
                    <a:pt x="3959479" y="0"/>
                  </a:lnTo>
                  <a:lnTo>
                    <a:pt x="3959479" y="25908"/>
                  </a:lnTo>
                  <a:lnTo>
                    <a:pt x="3959479" y="51816"/>
                  </a:lnTo>
                  <a:lnTo>
                    <a:pt x="3959479" y="57772"/>
                  </a:lnTo>
                  <a:lnTo>
                    <a:pt x="3915664" y="86487"/>
                  </a:lnTo>
                  <a:lnTo>
                    <a:pt x="3938117" y="99568"/>
                  </a:lnTo>
                  <a:lnTo>
                    <a:pt x="3375202" y="1068324"/>
                  </a:lnTo>
                  <a:lnTo>
                    <a:pt x="3360140" y="1068324"/>
                  </a:lnTo>
                  <a:lnTo>
                    <a:pt x="3360140" y="1094232"/>
                  </a:lnTo>
                  <a:lnTo>
                    <a:pt x="3081032" y="1574584"/>
                  </a:lnTo>
                  <a:lnTo>
                    <a:pt x="3066123" y="1549463"/>
                  </a:lnTo>
                  <a:lnTo>
                    <a:pt x="3066123" y="1600225"/>
                  </a:lnTo>
                  <a:lnTo>
                    <a:pt x="2897886" y="1889772"/>
                  </a:lnTo>
                  <a:lnTo>
                    <a:pt x="2199411" y="1094232"/>
                  </a:lnTo>
                  <a:lnTo>
                    <a:pt x="2765818" y="1094232"/>
                  </a:lnTo>
                  <a:lnTo>
                    <a:pt x="3066123" y="1600225"/>
                  </a:lnTo>
                  <a:lnTo>
                    <a:pt x="3066123" y="1549463"/>
                  </a:lnTo>
                  <a:lnTo>
                    <a:pt x="2795955" y="1094232"/>
                  </a:lnTo>
                  <a:lnTo>
                    <a:pt x="3360140" y="1094232"/>
                  </a:lnTo>
                  <a:lnTo>
                    <a:pt x="3360140" y="1068324"/>
                  </a:lnTo>
                  <a:lnTo>
                    <a:pt x="2780588" y="1068324"/>
                  </a:lnTo>
                  <a:lnTo>
                    <a:pt x="2177326" y="51816"/>
                  </a:lnTo>
                  <a:lnTo>
                    <a:pt x="3959479" y="51816"/>
                  </a:lnTo>
                  <a:lnTo>
                    <a:pt x="3959479" y="25908"/>
                  </a:lnTo>
                  <a:lnTo>
                    <a:pt x="2174367" y="25908"/>
                  </a:lnTo>
                  <a:lnTo>
                    <a:pt x="2174367" y="46812"/>
                  </a:lnTo>
                  <a:lnTo>
                    <a:pt x="2165731" y="32258"/>
                  </a:lnTo>
                  <a:lnTo>
                    <a:pt x="2143379" y="45466"/>
                  </a:lnTo>
                  <a:lnTo>
                    <a:pt x="2750439" y="1068324"/>
                  </a:lnTo>
                  <a:lnTo>
                    <a:pt x="2176665" y="1068324"/>
                  </a:lnTo>
                  <a:lnTo>
                    <a:pt x="2165858" y="1056005"/>
                  </a:lnTo>
                  <a:lnTo>
                    <a:pt x="2146300" y="1073023"/>
                  </a:lnTo>
                  <a:lnTo>
                    <a:pt x="2154555" y="1082433"/>
                  </a:lnTo>
                  <a:lnTo>
                    <a:pt x="2154555" y="1094232"/>
                  </a:lnTo>
                  <a:lnTo>
                    <a:pt x="2164918" y="1094232"/>
                  </a:lnTo>
                  <a:lnTo>
                    <a:pt x="2884170" y="1913382"/>
                  </a:lnTo>
                  <a:lnTo>
                    <a:pt x="2770378" y="2109216"/>
                  </a:lnTo>
                  <a:lnTo>
                    <a:pt x="2755315" y="2109216"/>
                  </a:lnTo>
                  <a:lnTo>
                    <a:pt x="2755315" y="2135124"/>
                  </a:lnTo>
                  <a:lnTo>
                    <a:pt x="2621267" y="2365832"/>
                  </a:lnTo>
                  <a:lnTo>
                    <a:pt x="2223160" y="2135124"/>
                  </a:lnTo>
                  <a:lnTo>
                    <a:pt x="2755315" y="2135124"/>
                  </a:lnTo>
                  <a:lnTo>
                    <a:pt x="2755315" y="2109216"/>
                  </a:lnTo>
                  <a:lnTo>
                    <a:pt x="2178456" y="2109216"/>
                  </a:lnTo>
                  <a:lnTo>
                    <a:pt x="2176272" y="2107946"/>
                  </a:lnTo>
                  <a:lnTo>
                    <a:pt x="2175535" y="2109216"/>
                  </a:lnTo>
                  <a:lnTo>
                    <a:pt x="2165223" y="2109216"/>
                  </a:lnTo>
                  <a:lnTo>
                    <a:pt x="2165223" y="2127021"/>
                  </a:lnTo>
                  <a:lnTo>
                    <a:pt x="2163318" y="2130298"/>
                  </a:lnTo>
                  <a:lnTo>
                    <a:pt x="2165223" y="2131403"/>
                  </a:lnTo>
                  <a:lnTo>
                    <a:pt x="2165223" y="2135124"/>
                  </a:lnTo>
                  <a:lnTo>
                    <a:pt x="2171636" y="2135124"/>
                  </a:lnTo>
                  <a:lnTo>
                    <a:pt x="2608275" y="2388184"/>
                  </a:lnTo>
                  <a:lnTo>
                    <a:pt x="2143379" y="3188258"/>
                  </a:lnTo>
                  <a:lnTo>
                    <a:pt x="2151583" y="3193046"/>
                  </a:lnTo>
                  <a:lnTo>
                    <a:pt x="2164334" y="3204146"/>
                  </a:lnTo>
                  <a:lnTo>
                    <a:pt x="2786710" y="2491587"/>
                  </a:lnTo>
                  <a:lnTo>
                    <a:pt x="3953611" y="3167837"/>
                  </a:lnTo>
                  <a:lnTo>
                    <a:pt x="3940683" y="3190227"/>
                  </a:lnTo>
                  <a:lnTo>
                    <a:pt x="4027297" y="3195574"/>
                  </a:lnTo>
                  <a:lnTo>
                    <a:pt x="4026497" y="3194380"/>
                  </a:lnTo>
                  <a:lnTo>
                    <a:pt x="4026395" y="3194050"/>
                  </a:lnTo>
                  <a:lnTo>
                    <a:pt x="4027551" y="3194774"/>
                  </a:lnTo>
                  <a:lnTo>
                    <a:pt x="4023944" y="3145663"/>
                  </a:lnTo>
                  <a:lnTo>
                    <a:pt x="4021201" y="3108071"/>
                  </a:lnTo>
                  <a:lnTo>
                    <a:pt x="4006177" y="3117011"/>
                  </a:lnTo>
                  <a:lnTo>
                    <a:pt x="4004564" y="3110865"/>
                  </a:lnTo>
                  <a:lnTo>
                    <a:pt x="3996791" y="3117685"/>
                  </a:lnTo>
                  <a:lnTo>
                    <a:pt x="3963365" y="3061360"/>
                  </a:lnTo>
                  <a:lnTo>
                    <a:pt x="3963365" y="3142488"/>
                  </a:lnTo>
                  <a:lnTo>
                    <a:pt x="3962450" y="3143034"/>
                  </a:lnTo>
                  <a:lnTo>
                    <a:pt x="2804045" y="2471737"/>
                  </a:lnTo>
                  <a:lnTo>
                    <a:pt x="3088475" y="2146084"/>
                  </a:lnTo>
                  <a:lnTo>
                    <a:pt x="3963365" y="3142488"/>
                  </a:lnTo>
                  <a:lnTo>
                    <a:pt x="3963365" y="3061360"/>
                  </a:lnTo>
                  <a:lnTo>
                    <a:pt x="3947464" y="3034576"/>
                  </a:lnTo>
                  <a:lnTo>
                    <a:pt x="3947464" y="3085223"/>
                  </a:lnTo>
                  <a:lnTo>
                    <a:pt x="3113303" y="2135124"/>
                  </a:lnTo>
                  <a:lnTo>
                    <a:pt x="3383584" y="2135124"/>
                  </a:lnTo>
                  <a:lnTo>
                    <a:pt x="3947464" y="3085223"/>
                  </a:lnTo>
                  <a:lnTo>
                    <a:pt x="3947464" y="3034576"/>
                  </a:lnTo>
                  <a:lnTo>
                    <a:pt x="3413683" y="2135124"/>
                  </a:lnTo>
                  <a:lnTo>
                    <a:pt x="3950335" y="2135124"/>
                  </a:lnTo>
                  <a:lnTo>
                    <a:pt x="3950335" y="2161032"/>
                  </a:lnTo>
                  <a:lnTo>
                    <a:pt x="4002138" y="2135124"/>
                  </a:lnTo>
                  <a:lnTo>
                    <a:pt x="4028059" y="2122170"/>
                  </a:lnTo>
                  <a:lnTo>
                    <a:pt x="4002151" y="2109216"/>
                  </a:lnTo>
                  <a:lnTo>
                    <a:pt x="3950335" y="2083308"/>
                  </a:lnTo>
                  <a:lnTo>
                    <a:pt x="3950335" y="2109216"/>
                  </a:lnTo>
                  <a:lnTo>
                    <a:pt x="3398316" y="2109216"/>
                  </a:lnTo>
                  <a:lnTo>
                    <a:pt x="3368205" y="2058492"/>
                  </a:lnTo>
                  <a:lnTo>
                    <a:pt x="3368205" y="2109216"/>
                  </a:lnTo>
                  <a:lnTo>
                    <a:pt x="3120682" y="2109216"/>
                  </a:lnTo>
                  <a:lnTo>
                    <a:pt x="3268065" y="1940483"/>
                  </a:lnTo>
                  <a:lnTo>
                    <a:pt x="3368205" y="2109216"/>
                  </a:lnTo>
                  <a:lnTo>
                    <a:pt x="3368205" y="2058492"/>
                  </a:lnTo>
                  <a:lnTo>
                    <a:pt x="3285985" y="1919960"/>
                  </a:lnTo>
                  <a:lnTo>
                    <a:pt x="3959974" y="1148308"/>
                  </a:lnTo>
                  <a:lnTo>
                    <a:pt x="3979545" y="1165352"/>
                  </a:lnTo>
                  <a:lnTo>
                    <a:pt x="3990924" y="1121537"/>
                  </a:lnTo>
                  <a:lnTo>
                    <a:pt x="3998988" y="1090472"/>
                  </a:lnTo>
                  <a:lnTo>
                    <a:pt x="4017391" y="1081278"/>
                  </a:lnTo>
                  <a:lnTo>
                    <a:pt x="3991483" y="1068324"/>
                  </a:lnTo>
                  <a:lnTo>
                    <a:pt x="3940518" y="1042847"/>
                  </a:lnTo>
                  <a:lnTo>
                    <a:pt x="3940518" y="1131328"/>
                  </a:lnTo>
                  <a:lnTo>
                    <a:pt x="3272091" y="1896541"/>
                  </a:lnTo>
                  <a:lnTo>
                    <a:pt x="3254159" y="1866328"/>
                  </a:lnTo>
                  <a:lnTo>
                    <a:pt x="3254159" y="1917065"/>
                  </a:lnTo>
                  <a:lnTo>
                    <a:pt x="3088424" y="2106803"/>
                  </a:lnTo>
                  <a:lnTo>
                    <a:pt x="3063684" y="2078634"/>
                  </a:lnTo>
                  <a:lnTo>
                    <a:pt x="3063684" y="2135124"/>
                  </a:lnTo>
                  <a:lnTo>
                    <a:pt x="2781211" y="2458516"/>
                  </a:lnTo>
                  <a:lnTo>
                    <a:pt x="2763875" y="2448471"/>
                  </a:lnTo>
                  <a:lnTo>
                    <a:pt x="2763875" y="2478354"/>
                  </a:lnTo>
                  <a:lnTo>
                    <a:pt x="2231961" y="3087293"/>
                  </a:lnTo>
                  <a:lnTo>
                    <a:pt x="2630652" y="2401138"/>
                  </a:lnTo>
                  <a:lnTo>
                    <a:pt x="2763875" y="2478354"/>
                  </a:lnTo>
                  <a:lnTo>
                    <a:pt x="2763875" y="2448471"/>
                  </a:lnTo>
                  <a:lnTo>
                    <a:pt x="2643644" y="2378786"/>
                  </a:lnTo>
                  <a:lnTo>
                    <a:pt x="2785224" y="2135124"/>
                  </a:lnTo>
                  <a:lnTo>
                    <a:pt x="3063684" y="2135124"/>
                  </a:lnTo>
                  <a:lnTo>
                    <a:pt x="3063684" y="2078634"/>
                  </a:lnTo>
                  <a:lnTo>
                    <a:pt x="3056115" y="2070011"/>
                  </a:lnTo>
                  <a:lnTo>
                    <a:pt x="3056115" y="2109216"/>
                  </a:lnTo>
                  <a:lnTo>
                    <a:pt x="2800273" y="2109216"/>
                  </a:lnTo>
                  <a:lnTo>
                    <a:pt x="2902153" y="1933879"/>
                  </a:lnTo>
                  <a:lnTo>
                    <a:pt x="3056115" y="2109216"/>
                  </a:lnTo>
                  <a:lnTo>
                    <a:pt x="3056115" y="2070011"/>
                  </a:lnTo>
                  <a:lnTo>
                    <a:pt x="2915869" y="1910270"/>
                  </a:lnTo>
                  <a:lnTo>
                    <a:pt x="3081223" y="1625688"/>
                  </a:lnTo>
                  <a:lnTo>
                    <a:pt x="3254159" y="1917065"/>
                  </a:lnTo>
                  <a:lnTo>
                    <a:pt x="3254159" y="1866328"/>
                  </a:lnTo>
                  <a:lnTo>
                    <a:pt x="3096133" y="1600034"/>
                  </a:lnTo>
                  <a:lnTo>
                    <a:pt x="3390036" y="1094232"/>
                  </a:lnTo>
                  <a:lnTo>
                    <a:pt x="3939667" y="1094232"/>
                  </a:lnTo>
                  <a:lnTo>
                    <a:pt x="3939667" y="1106639"/>
                  </a:lnTo>
                  <a:lnTo>
                    <a:pt x="3920998" y="1114298"/>
                  </a:lnTo>
                  <a:lnTo>
                    <a:pt x="3940518" y="1131328"/>
                  </a:lnTo>
                  <a:lnTo>
                    <a:pt x="3940518" y="1042847"/>
                  </a:lnTo>
                  <a:lnTo>
                    <a:pt x="3939667" y="1042416"/>
                  </a:lnTo>
                  <a:lnTo>
                    <a:pt x="3939667" y="1068324"/>
                  </a:lnTo>
                  <a:lnTo>
                    <a:pt x="3405086" y="1068324"/>
                  </a:lnTo>
                  <a:lnTo>
                    <a:pt x="3960444" y="112572"/>
                  </a:lnTo>
                  <a:lnTo>
                    <a:pt x="3982847" y="125603"/>
                  </a:lnTo>
                  <a:lnTo>
                    <a:pt x="3985183" y="88392"/>
                  </a:lnTo>
                  <a:lnTo>
                    <a:pt x="3986707" y="64109"/>
                  </a:lnTo>
                  <a:lnTo>
                    <a:pt x="4011295" y="51816"/>
                  </a:lnTo>
                  <a:lnTo>
                    <a:pt x="4037203" y="38862"/>
                  </a:lnTo>
                  <a:close/>
                </a:path>
                <a:path w="5764530" h="3204845">
                  <a:moveTo>
                    <a:pt x="5764530" y="1949958"/>
                  </a:moveTo>
                  <a:lnTo>
                    <a:pt x="5682996" y="1980311"/>
                  </a:lnTo>
                  <a:lnTo>
                    <a:pt x="5701931" y="1997951"/>
                  </a:lnTo>
                  <a:lnTo>
                    <a:pt x="4669472" y="3104400"/>
                  </a:lnTo>
                  <a:lnTo>
                    <a:pt x="5734393" y="1263230"/>
                  </a:lnTo>
                  <a:lnTo>
                    <a:pt x="5756910" y="1276223"/>
                  </a:lnTo>
                  <a:lnTo>
                    <a:pt x="5759132" y="1239012"/>
                  </a:lnTo>
                  <a:lnTo>
                    <a:pt x="5762117" y="1189482"/>
                  </a:lnTo>
                  <a:lnTo>
                    <a:pt x="5689600" y="1237361"/>
                  </a:lnTo>
                  <a:lnTo>
                    <a:pt x="5712015" y="1250315"/>
                  </a:lnTo>
                  <a:lnTo>
                    <a:pt x="4590923" y="3188589"/>
                  </a:lnTo>
                  <a:lnTo>
                    <a:pt x="4600460" y="3194139"/>
                  </a:lnTo>
                  <a:lnTo>
                    <a:pt x="4611624" y="3204476"/>
                  </a:lnTo>
                  <a:lnTo>
                    <a:pt x="5720880" y="2015578"/>
                  </a:lnTo>
                  <a:lnTo>
                    <a:pt x="5739892" y="2033270"/>
                  </a:lnTo>
                  <a:lnTo>
                    <a:pt x="5753138" y="1988439"/>
                  </a:lnTo>
                  <a:lnTo>
                    <a:pt x="5764530" y="1949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23794" y="2247138"/>
              <a:ext cx="2879725" cy="3479800"/>
            </a:xfrm>
            <a:custGeom>
              <a:avLst/>
              <a:gdLst/>
              <a:ahLst/>
              <a:cxnLst/>
              <a:rect l="l" t="t" r="r" b="b"/>
              <a:pathLst>
                <a:path w="2879725" h="3479800">
                  <a:moveTo>
                    <a:pt x="0" y="309372"/>
                  </a:moveTo>
                  <a:lnTo>
                    <a:pt x="224281" y="309372"/>
                  </a:lnTo>
                </a:path>
                <a:path w="2879725" h="3479800">
                  <a:moveTo>
                    <a:pt x="224028" y="309879"/>
                  </a:moveTo>
                  <a:lnTo>
                    <a:pt x="421258" y="22860"/>
                  </a:lnTo>
                </a:path>
                <a:path w="2879725" h="3479800">
                  <a:moveTo>
                    <a:pt x="6095" y="1347215"/>
                  </a:moveTo>
                  <a:lnTo>
                    <a:pt x="230378" y="1347215"/>
                  </a:lnTo>
                </a:path>
                <a:path w="2879725" h="3479800">
                  <a:moveTo>
                    <a:pt x="231648" y="1347724"/>
                  </a:moveTo>
                  <a:lnTo>
                    <a:pt x="428879" y="1060703"/>
                  </a:lnTo>
                </a:path>
                <a:path w="2879725" h="3479800">
                  <a:moveTo>
                    <a:pt x="0" y="2417064"/>
                  </a:moveTo>
                  <a:lnTo>
                    <a:pt x="224281" y="2417064"/>
                  </a:lnTo>
                </a:path>
                <a:path w="2879725" h="3479800">
                  <a:moveTo>
                    <a:pt x="224028" y="2417572"/>
                  </a:moveTo>
                  <a:lnTo>
                    <a:pt x="421258" y="2130552"/>
                  </a:lnTo>
                </a:path>
                <a:path w="2879725" h="3479800">
                  <a:moveTo>
                    <a:pt x="6095" y="3479292"/>
                  </a:moveTo>
                  <a:lnTo>
                    <a:pt x="230378" y="3479292"/>
                  </a:lnTo>
                </a:path>
                <a:path w="2879725" h="3479800">
                  <a:moveTo>
                    <a:pt x="231648" y="3478339"/>
                  </a:moveTo>
                  <a:lnTo>
                    <a:pt x="428879" y="3191256"/>
                  </a:lnTo>
                </a:path>
                <a:path w="2879725" h="3479800">
                  <a:moveTo>
                    <a:pt x="2436876" y="3479292"/>
                  </a:moveTo>
                  <a:lnTo>
                    <a:pt x="2661158" y="3479292"/>
                  </a:lnTo>
                </a:path>
                <a:path w="2879725" h="3479800">
                  <a:moveTo>
                    <a:pt x="2660904" y="3478339"/>
                  </a:moveTo>
                  <a:lnTo>
                    <a:pt x="2858135" y="3191256"/>
                  </a:lnTo>
                </a:path>
                <a:path w="2879725" h="3479800">
                  <a:moveTo>
                    <a:pt x="2458211" y="2395728"/>
                  </a:moveTo>
                  <a:lnTo>
                    <a:pt x="2682494" y="2395728"/>
                  </a:lnTo>
                </a:path>
                <a:path w="2879725" h="3479800">
                  <a:moveTo>
                    <a:pt x="2682240" y="2394712"/>
                  </a:moveTo>
                  <a:lnTo>
                    <a:pt x="2879471" y="2107692"/>
                  </a:lnTo>
                </a:path>
                <a:path w="2879725" h="3479800">
                  <a:moveTo>
                    <a:pt x="2407920" y="1357884"/>
                  </a:moveTo>
                  <a:lnTo>
                    <a:pt x="2632202" y="1357884"/>
                  </a:lnTo>
                </a:path>
                <a:path w="2879725" h="3479800">
                  <a:moveTo>
                    <a:pt x="2631947" y="1358391"/>
                  </a:moveTo>
                  <a:lnTo>
                    <a:pt x="2829179" y="1071372"/>
                  </a:lnTo>
                </a:path>
                <a:path w="2879725" h="3479800">
                  <a:moveTo>
                    <a:pt x="2414016" y="288036"/>
                  </a:moveTo>
                  <a:lnTo>
                    <a:pt x="2638297" y="288036"/>
                  </a:lnTo>
                </a:path>
                <a:path w="2879725" h="3479800">
                  <a:moveTo>
                    <a:pt x="2639568" y="287020"/>
                  </a:moveTo>
                  <a:lnTo>
                    <a:pt x="283679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202876" y="3303442"/>
            <a:ext cx="30289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55" i="1">
                <a:latin typeface="Times New Roman"/>
                <a:cs typeface="Times New Roman"/>
              </a:rPr>
              <a:t>y</a:t>
            </a:r>
            <a:r>
              <a:rPr dirty="0" baseline="-24074" sz="2250" spc="-8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6610" y="4086778"/>
            <a:ext cx="3232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25" i="1">
                <a:latin typeface="Times New Roman"/>
                <a:cs typeface="Times New Roman"/>
              </a:rPr>
              <a:t>y</a:t>
            </a:r>
            <a:r>
              <a:rPr dirty="0" baseline="-24074" sz="2250" spc="3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26714" y="459252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19602" y="5691632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88228" y="1995297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7626" y="4021023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76594" y="354329"/>
            <a:ext cx="2474595" cy="2474595"/>
          </a:xfrm>
          <a:custGeom>
            <a:avLst/>
            <a:gdLst/>
            <a:ahLst/>
            <a:cxnLst/>
            <a:rect l="l" t="t" r="r" b="b"/>
            <a:pathLst>
              <a:path w="2474595" h="2474595">
                <a:moveTo>
                  <a:pt x="2474341" y="1565148"/>
                </a:moveTo>
                <a:lnTo>
                  <a:pt x="2445385" y="1550670"/>
                </a:lnTo>
                <a:lnTo>
                  <a:pt x="2387473" y="1521714"/>
                </a:lnTo>
                <a:lnTo>
                  <a:pt x="2387473" y="1550670"/>
                </a:lnTo>
                <a:lnTo>
                  <a:pt x="1250442" y="1550670"/>
                </a:lnTo>
                <a:lnTo>
                  <a:pt x="1250442" y="86868"/>
                </a:lnTo>
                <a:lnTo>
                  <a:pt x="1279398" y="86868"/>
                </a:lnTo>
                <a:lnTo>
                  <a:pt x="1272159" y="72390"/>
                </a:lnTo>
                <a:lnTo>
                  <a:pt x="1235964" y="0"/>
                </a:lnTo>
                <a:lnTo>
                  <a:pt x="1192530" y="86868"/>
                </a:lnTo>
                <a:lnTo>
                  <a:pt x="1221486" y="86868"/>
                </a:lnTo>
                <a:lnTo>
                  <a:pt x="1221486" y="1550670"/>
                </a:lnTo>
                <a:lnTo>
                  <a:pt x="0" y="1550670"/>
                </a:lnTo>
                <a:lnTo>
                  <a:pt x="0" y="1579626"/>
                </a:lnTo>
                <a:lnTo>
                  <a:pt x="1221486" y="1579626"/>
                </a:lnTo>
                <a:lnTo>
                  <a:pt x="1221486" y="2474341"/>
                </a:lnTo>
                <a:lnTo>
                  <a:pt x="1250442" y="2474341"/>
                </a:lnTo>
                <a:lnTo>
                  <a:pt x="1250442" y="1579626"/>
                </a:lnTo>
                <a:lnTo>
                  <a:pt x="2387473" y="1579626"/>
                </a:lnTo>
                <a:lnTo>
                  <a:pt x="2387473" y="1608582"/>
                </a:lnTo>
                <a:lnTo>
                  <a:pt x="2445385" y="1579626"/>
                </a:lnTo>
                <a:lnTo>
                  <a:pt x="2474341" y="1565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785606" y="1700910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1973" y="0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03264" y="833627"/>
            <a:ext cx="2159000" cy="1079500"/>
          </a:xfrm>
          <a:custGeom>
            <a:avLst/>
            <a:gdLst/>
            <a:ahLst/>
            <a:cxnLst/>
            <a:rect l="l" t="t" r="r" b="b"/>
            <a:pathLst>
              <a:path w="2159000" h="1079500">
                <a:moveTo>
                  <a:pt x="0" y="1078992"/>
                </a:moveTo>
                <a:lnTo>
                  <a:pt x="1237107" y="1078992"/>
                </a:lnTo>
              </a:path>
              <a:path w="2159000" h="1079500">
                <a:moveTo>
                  <a:pt x="1199388" y="1079246"/>
                </a:moveTo>
                <a:lnTo>
                  <a:pt x="2158618" y="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087359" y="425958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03034" y="1494535"/>
            <a:ext cx="767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67227" y="2269235"/>
            <a:ext cx="2830195" cy="3525520"/>
          </a:xfrm>
          <a:custGeom>
            <a:avLst/>
            <a:gdLst/>
            <a:ahLst/>
            <a:cxnLst/>
            <a:rect l="l" t="t" r="r" b="b"/>
            <a:pathLst>
              <a:path w="2830195" h="3525520">
                <a:moveTo>
                  <a:pt x="370459" y="0"/>
                </a:moveTo>
                <a:lnTo>
                  <a:pt x="7620" y="362838"/>
                </a:lnTo>
              </a:path>
              <a:path w="2830195" h="3525520">
                <a:moveTo>
                  <a:pt x="362838" y="1037843"/>
                </a:moveTo>
                <a:lnTo>
                  <a:pt x="0" y="1400683"/>
                </a:lnTo>
              </a:path>
              <a:path w="2830195" h="3525520">
                <a:moveTo>
                  <a:pt x="2778379" y="1045463"/>
                </a:moveTo>
                <a:lnTo>
                  <a:pt x="2415540" y="1408302"/>
                </a:lnTo>
              </a:path>
              <a:path w="2830195" h="3525520">
                <a:moveTo>
                  <a:pt x="2830195" y="3162300"/>
                </a:moveTo>
                <a:lnTo>
                  <a:pt x="2467356" y="3525151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1677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0"/>
              <a:t>R</a:t>
            </a:r>
            <a:r>
              <a:rPr dirty="0" sz="4400" spc="-5"/>
              <a:t>e</a:t>
            </a:r>
            <a:r>
              <a:rPr dirty="0" sz="4400" spc="-90"/>
              <a:t>L</a:t>
            </a:r>
            <a:r>
              <a:rPr dirty="0" sz="4400"/>
              <a:t>U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55421" y="3311525"/>
            <a:ext cx="7113905" cy="1105535"/>
            <a:chOff x="955421" y="3311525"/>
            <a:chExt cx="7113905" cy="1105535"/>
          </a:xfrm>
        </p:grpSpPr>
        <p:sp>
          <p:nvSpPr>
            <p:cNvPr id="4" name="object 4"/>
            <p:cNvSpPr/>
            <p:nvPr/>
          </p:nvSpPr>
          <p:spPr>
            <a:xfrm>
              <a:off x="7343394" y="3560063"/>
              <a:ext cx="725805" cy="856615"/>
            </a:xfrm>
            <a:custGeom>
              <a:avLst/>
              <a:gdLst/>
              <a:ahLst/>
              <a:cxnLst/>
              <a:rect l="l" t="t" r="r" b="b"/>
              <a:pathLst>
                <a:path w="725804" h="856614">
                  <a:moveTo>
                    <a:pt x="725170" y="38862"/>
                  </a:moveTo>
                  <a:lnTo>
                    <a:pt x="699262" y="25908"/>
                  </a:lnTo>
                  <a:lnTo>
                    <a:pt x="647446" y="0"/>
                  </a:lnTo>
                  <a:lnTo>
                    <a:pt x="647446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647446" y="51816"/>
                  </a:lnTo>
                  <a:lnTo>
                    <a:pt x="647446" y="77724"/>
                  </a:lnTo>
                  <a:lnTo>
                    <a:pt x="699262" y="51816"/>
                  </a:lnTo>
                  <a:lnTo>
                    <a:pt x="725170" y="38862"/>
                  </a:lnTo>
                  <a:close/>
                </a:path>
                <a:path w="725804" h="856614">
                  <a:moveTo>
                    <a:pt x="725678" y="817626"/>
                  </a:moveTo>
                  <a:lnTo>
                    <a:pt x="699770" y="804672"/>
                  </a:lnTo>
                  <a:lnTo>
                    <a:pt x="647954" y="778764"/>
                  </a:lnTo>
                  <a:lnTo>
                    <a:pt x="647954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647954" y="830580"/>
                  </a:lnTo>
                  <a:lnTo>
                    <a:pt x="647954" y="856488"/>
                  </a:lnTo>
                  <a:lnTo>
                    <a:pt x="699757" y="830580"/>
                  </a:lnTo>
                  <a:lnTo>
                    <a:pt x="725678" y="817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3314700"/>
              <a:ext cx="342900" cy="342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8596" y="33147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7201" y="3205903"/>
            <a:ext cx="29718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8280" y="4434713"/>
            <a:ext cx="349250" cy="349250"/>
            <a:chOff x="978280" y="4434713"/>
            <a:chExt cx="349250" cy="3492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4437888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1455" y="4437888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32106" y="4341283"/>
            <a:ext cx="31813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0827" y="1400555"/>
            <a:ext cx="6344920" cy="4502150"/>
            <a:chOff x="1290827" y="1400555"/>
            <a:chExt cx="6344920" cy="45021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643" y="4079748"/>
              <a:ext cx="574548" cy="5745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57643" y="407974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19" y="3320795"/>
              <a:ext cx="574548" cy="5730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56119" y="3320795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1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8" y="286511"/>
                  </a:lnTo>
                  <a:lnTo>
                    <a:pt x="570787" y="332987"/>
                  </a:lnTo>
                  <a:lnTo>
                    <a:pt x="559899" y="377074"/>
                  </a:lnTo>
                  <a:lnTo>
                    <a:pt x="542476" y="418183"/>
                  </a:lnTo>
                  <a:lnTo>
                    <a:pt x="519110" y="455724"/>
                  </a:lnTo>
                  <a:lnTo>
                    <a:pt x="490394" y="489108"/>
                  </a:lnTo>
                  <a:lnTo>
                    <a:pt x="456919" y="517745"/>
                  </a:lnTo>
                  <a:lnTo>
                    <a:pt x="419277" y="541045"/>
                  </a:lnTo>
                  <a:lnTo>
                    <a:pt x="378061" y="558417"/>
                  </a:lnTo>
                  <a:lnTo>
                    <a:pt x="333863" y="569274"/>
                  </a:lnTo>
                  <a:lnTo>
                    <a:pt x="287274" y="573023"/>
                  </a:lnTo>
                  <a:lnTo>
                    <a:pt x="240684" y="569274"/>
                  </a:lnTo>
                  <a:lnTo>
                    <a:pt x="196486" y="558417"/>
                  </a:lnTo>
                  <a:lnTo>
                    <a:pt x="155270" y="541045"/>
                  </a:lnTo>
                  <a:lnTo>
                    <a:pt x="117628" y="517745"/>
                  </a:lnTo>
                  <a:lnTo>
                    <a:pt x="84153" y="489108"/>
                  </a:lnTo>
                  <a:lnTo>
                    <a:pt x="55437" y="455724"/>
                  </a:lnTo>
                  <a:lnTo>
                    <a:pt x="32071" y="418183"/>
                  </a:lnTo>
                  <a:lnTo>
                    <a:pt x="14648" y="377074"/>
                  </a:lnTo>
                  <a:lnTo>
                    <a:pt x="3760" y="332987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263" y="2170175"/>
              <a:ext cx="574548" cy="5745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74263" y="217017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7311" y="3195827"/>
              <a:ext cx="573024" cy="5730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77311" y="3195827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5899" y="3211067"/>
              <a:ext cx="573024" cy="5745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95899" y="3211067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290828" y="2446146"/>
              <a:ext cx="5732145" cy="2174240"/>
            </a:xfrm>
            <a:custGeom>
              <a:avLst/>
              <a:gdLst/>
              <a:ahLst/>
              <a:cxnLst/>
              <a:rect l="l" t="t" r="r" b="b"/>
              <a:pathLst>
                <a:path w="5732145" h="2174240">
                  <a:moveTo>
                    <a:pt x="1586738" y="1036955"/>
                  </a:moveTo>
                  <a:lnTo>
                    <a:pt x="1560957" y="1024128"/>
                  </a:lnTo>
                  <a:lnTo>
                    <a:pt x="1514919" y="1001229"/>
                  </a:lnTo>
                  <a:lnTo>
                    <a:pt x="1514919" y="1073035"/>
                  </a:lnTo>
                  <a:lnTo>
                    <a:pt x="125450" y="2081352"/>
                  </a:lnTo>
                  <a:lnTo>
                    <a:pt x="859205" y="1051547"/>
                  </a:lnTo>
                  <a:lnTo>
                    <a:pt x="1507642" y="1050086"/>
                  </a:lnTo>
                  <a:lnTo>
                    <a:pt x="1501013" y="1051179"/>
                  </a:lnTo>
                  <a:lnTo>
                    <a:pt x="1509090" y="1062342"/>
                  </a:lnTo>
                  <a:lnTo>
                    <a:pt x="1509141" y="1075944"/>
                  </a:lnTo>
                  <a:lnTo>
                    <a:pt x="1514919" y="1073035"/>
                  </a:lnTo>
                  <a:lnTo>
                    <a:pt x="1514919" y="1001229"/>
                  </a:lnTo>
                  <a:lnTo>
                    <a:pt x="1508887" y="998220"/>
                  </a:lnTo>
                  <a:lnTo>
                    <a:pt x="1508963" y="1024166"/>
                  </a:lnTo>
                  <a:lnTo>
                    <a:pt x="877697" y="1025601"/>
                  </a:lnTo>
                  <a:lnTo>
                    <a:pt x="1549958" y="82118"/>
                  </a:lnTo>
                  <a:lnTo>
                    <a:pt x="1571117" y="97155"/>
                  </a:lnTo>
                  <a:lnTo>
                    <a:pt x="1577479" y="56515"/>
                  </a:lnTo>
                  <a:lnTo>
                    <a:pt x="1584579" y="11303"/>
                  </a:lnTo>
                  <a:lnTo>
                    <a:pt x="1498092" y="19812"/>
                  </a:lnTo>
                  <a:lnTo>
                    <a:pt x="1511871" y="41719"/>
                  </a:lnTo>
                  <a:lnTo>
                    <a:pt x="0" y="993648"/>
                  </a:lnTo>
                  <a:lnTo>
                    <a:pt x="13716" y="1015619"/>
                  </a:lnTo>
                  <a:lnTo>
                    <a:pt x="1524825" y="64236"/>
                  </a:lnTo>
                  <a:lnTo>
                    <a:pt x="1527022" y="65798"/>
                  </a:lnTo>
                  <a:lnTo>
                    <a:pt x="1528330" y="67894"/>
                  </a:lnTo>
                  <a:lnTo>
                    <a:pt x="845896" y="1025677"/>
                  </a:lnTo>
                  <a:lnTo>
                    <a:pt x="11430" y="1027557"/>
                  </a:lnTo>
                  <a:lnTo>
                    <a:pt x="11430" y="1053465"/>
                  </a:lnTo>
                  <a:lnTo>
                    <a:pt x="827405" y="1051623"/>
                  </a:lnTo>
                  <a:lnTo>
                    <a:pt x="59690" y="2129078"/>
                  </a:lnTo>
                  <a:lnTo>
                    <a:pt x="26670" y="2153031"/>
                  </a:lnTo>
                  <a:lnTo>
                    <a:pt x="41910" y="2173986"/>
                  </a:lnTo>
                  <a:lnTo>
                    <a:pt x="1531404" y="1093089"/>
                  </a:lnTo>
                  <a:lnTo>
                    <a:pt x="1546606" y="1114044"/>
                  </a:lnTo>
                  <a:lnTo>
                    <a:pt x="1572387" y="1064514"/>
                  </a:lnTo>
                  <a:lnTo>
                    <a:pt x="1586738" y="1036955"/>
                  </a:lnTo>
                  <a:close/>
                </a:path>
                <a:path w="5732145" h="2174240">
                  <a:moveTo>
                    <a:pt x="4021582" y="1053719"/>
                  </a:moveTo>
                  <a:lnTo>
                    <a:pt x="3998315" y="1042098"/>
                  </a:lnTo>
                  <a:lnTo>
                    <a:pt x="3991762" y="1032383"/>
                  </a:lnTo>
                  <a:lnTo>
                    <a:pt x="3956939" y="980821"/>
                  </a:lnTo>
                  <a:lnTo>
                    <a:pt x="3944226" y="1003401"/>
                  </a:lnTo>
                  <a:lnTo>
                    <a:pt x="2165096" y="0"/>
                  </a:lnTo>
                  <a:lnTo>
                    <a:pt x="2152396" y="22606"/>
                  </a:lnTo>
                  <a:lnTo>
                    <a:pt x="3931501" y="1025994"/>
                  </a:lnTo>
                  <a:lnTo>
                    <a:pt x="3923195" y="1040765"/>
                  </a:lnTo>
                  <a:lnTo>
                    <a:pt x="2158746" y="1040765"/>
                  </a:lnTo>
                  <a:lnTo>
                    <a:pt x="2158746" y="1066673"/>
                  </a:lnTo>
                  <a:lnTo>
                    <a:pt x="3943858" y="1066673"/>
                  </a:lnTo>
                  <a:lnTo>
                    <a:pt x="3943858" y="1092581"/>
                  </a:lnTo>
                  <a:lnTo>
                    <a:pt x="3995661" y="1066673"/>
                  </a:lnTo>
                  <a:lnTo>
                    <a:pt x="4021582" y="1053719"/>
                  </a:lnTo>
                  <a:close/>
                </a:path>
                <a:path w="5732145" h="2174240">
                  <a:moveTo>
                    <a:pt x="5714047" y="1168400"/>
                  </a:moveTo>
                  <a:lnTo>
                    <a:pt x="5665978" y="1168400"/>
                  </a:lnTo>
                  <a:lnTo>
                    <a:pt x="5653024" y="1168400"/>
                  </a:lnTo>
                  <a:lnTo>
                    <a:pt x="5650738" y="1192911"/>
                  </a:lnTo>
                  <a:lnTo>
                    <a:pt x="5714047" y="1168400"/>
                  </a:lnTo>
                  <a:close/>
                </a:path>
                <a:path w="5732145" h="2174240">
                  <a:moveTo>
                    <a:pt x="5731764" y="1161542"/>
                  </a:moveTo>
                  <a:lnTo>
                    <a:pt x="5657977" y="1115568"/>
                  </a:lnTo>
                  <a:lnTo>
                    <a:pt x="5655564" y="1141298"/>
                  </a:lnTo>
                  <a:lnTo>
                    <a:pt x="4580001" y="1040765"/>
                  </a:lnTo>
                  <a:lnTo>
                    <a:pt x="4578782" y="1053820"/>
                  </a:lnTo>
                  <a:lnTo>
                    <a:pt x="4570857" y="1063879"/>
                  </a:lnTo>
                  <a:lnTo>
                    <a:pt x="5662511" y="1915604"/>
                  </a:lnTo>
                  <a:lnTo>
                    <a:pt x="5646547" y="1936115"/>
                  </a:lnTo>
                  <a:lnTo>
                    <a:pt x="5731764" y="1953260"/>
                  </a:lnTo>
                  <a:lnTo>
                    <a:pt x="5717578" y="1923542"/>
                  </a:lnTo>
                  <a:lnTo>
                    <a:pt x="5694299" y="1874774"/>
                  </a:lnTo>
                  <a:lnTo>
                    <a:pt x="5678360" y="1895246"/>
                  </a:lnTo>
                  <a:lnTo>
                    <a:pt x="4621771" y="1070813"/>
                  </a:lnTo>
                  <a:lnTo>
                    <a:pt x="5653138" y="1167206"/>
                  </a:lnTo>
                  <a:lnTo>
                    <a:pt x="5666079" y="1167206"/>
                  </a:lnTo>
                  <a:lnTo>
                    <a:pt x="5717146" y="1167206"/>
                  </a:lnTo>
                  <a:lnTo>
                    <a:pt x="5731764" y="1161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1807" y="5326379"/>
              <a:ext cx="574547" cy="5730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21807" y="5326379"/>
              <a:ext cx="574675" cy="573405"/>
            </a:xfrm>
            <a:custGeom>
              <a:avLst/>
              <a:gdLst/>
              <a:ahLst/>
              <a:cxnLst/>
              <a:rect l="l" t="t" r="r" b="b"/>
              <a:pathLst>
                <a:path w="574675" h="573404">
                  <a:moveTo>
                    <a:pt x="0" y="286512"/>
                  </a:moveTo>
                  <a:lnTo>
                    <a:pt x="3760" y="240036"/>
                  </a:lnTo>
                  <a:lnTo>
                    <a:pt x="14648" y="195949"/>
                  </a:lnTo>
                  <a:lnTo>
                    <a:pt x="32071" y="154840"/>
                  </a:lnTo>
                  <a:lnTo>
                    <a:pt x="55437" y="117299"/>
                  </a:lnTo>
                  <a:lnTo>
                    <a:pt x="84153" y="83915"/>
                  </a:lnTo>
                  <a:lnTo>
                    <a:pt x="117628" y="55278"/>
                  </a:lnTo>
                  <a:lnTo>
                    <a:pt x="155270" y="31978"/>
                  </a:lnTo>
                  <a:lnTo>
                    <a:pt x="196486" y="14606"/>
                  </a:lnTo>
                  <a:lnTo>
                    <a:pt x="240684" y="3749"/>
                  </a:lnTo>
                  <a:lnTo>
                    <a:pt x="287274" y="0"/>
                  </a:lnTo>
                  <a:lnTo>
                    <a:pt x="333863" y="3749"/>
                  </a:lnTo>
                  <a:lnTo>
                    <a:pt x="378061" y="14606"/>
                  </a:lnTo>
                  <a:lnTo>
                    <a:pt x="419277" y="31978"/>
                  </a:lnTo>
                  <a:lnTo>
                    <a:pt x="456919" y="55278"/>
                  </a:lnTo>
                  <a:lnTo>
                    <a:pt x="490394" y="83915"/>
                  </a:lnTo>
                  <a:lnTo>
                    <a:pt x="519110" y="117299"/>
                  </a:lnTo>
                  <a:lnTo>
                    <a:pt x="542476" y="154840"/>
                  </a:lnTo>
                  <a:lnTo>
                    <a:pt x="559899" y="195949"/>
                  </a:lnTo>
                  <a:lnTo>
                    <a:pt x="570787" y="240036"/>
                  </a:lnTo>
                  <a:lnTo>
                    <a:pt x="574547" y="286512"/>
                  </a:lnTo>
                  <a:lnTo>
                    <a:pt x="570787" y="332984"/>
                  </a:lnTo>
                  <a:lnTo>
                    <a:pt x="559899" y="377069"/>
                  </a:lnTo>
                  <a:lnTo>
                    <a:pt x="542476" y="418177"/>
                  </a:lnTo>
                  <a:lnTo>
                    <a:pt x="519110" y="455719"/>
                  </a:lnTo>
                  <a:lnTo>
                    <a:pt x="490394" y="489103"/>
                  </a:lnTo>
                  <a:lnTo>
                    <a:pt x="456919" y="517741"/>
                  </a:lnTo>
                  <a:lnTo>
                    <a:pt x="419277" y="541042"/>
                  </a:lnTo>
                  <a:lnTo>
                    <a:pt x="378061" y="558416"/>
                  </a:lnTo>
                  <a:lnTo>
                    <a:pt x="333863" y="569273"/>
                  </a:lnTo>
                  <a:lnTo>
                    <a:pt x="287274" y="573024"/>
                  </a:lnTo>
                  <a:lnTo>
                    <a:pt x="240684" y="569273"/>
                  </a:lnTo>
                  <a:lnTo>
                    <a:pt x="196486" y="558416"/>
                  </a:lnTo>
                  <a:lnTo>
                    <a:pt x="155270" y="541042"/>
                  </a:lnTo>
                  <a:lnTo>
                    <a:pt x="117628" y="517741"/>
                  </a:lnTo>
                  <a:lnTo>
                    <a:pt x="84153" y="489103"/>
                  </a:lnTo>
                  <a:lnTo>
                    <a:pt x="55437" y="455719"/>
                  </a:lnTo>
                  <a:lnTo>
                    <a:pt x="32071" y="418177"/>
                  </a:lnTo>
                  <a:lnTo>
                    <a:pt x="14648" y="377069"/>
                  </a:lnTo>
                  <a:lnTo>
                    <a:pt x="3760" y="332984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38398" y="2450845"/>
              <a:ext cx="3621404" cy="3172460"/>
            </a:xfrm>
            <a:custGeom>
              <a:avLst/>
              <a:gdLst/>
              <a:ahLst/>
              <a:cxnLst/>
              <a:rect l="l" t="t" r="r" b="b"/>
              <a:pathLst>
                <a:path w="3621404" h="3172460">
                  <a:moveTo>
                    <a:pt x="1884172" y="3162516"/>
                  </a:moveTo>
                  <a:lnTo>
                    <a:pt x="1880565" y="3113405"/>
                  </a:lnTo>
                  <a:lnTo>
                    <a:pt x="1877822" y="3075813"/>
                  </a:lnTo>
                  <a:lnTo>
                    <a:pt x="1862797" y="3084753"/>
                  </a:lnTo>
                  <a:lnTo>
                    <a:pt x="1861185" y="3078607"/>
                  </a:lnTo>
                  <a:lnTo>
                    <a:pt x="1853412" y="3085427"/>
                  </a:lnTo>
                  <a:lnTo>
                    <a:pt x="22352" y="0"/>
                  </a:lnTo>
                  <a:lnTo>
                    <a:pt x="0" y="13208"/>
                  </a:lnTo>
                  <a:lnTo>
                    <a:pt x="1804085" y="3052965"/>
                  </a:lnTo>
                  <a:lnTo>
                    <a:pt x="22479" y="1023747"/>
                  </a:lnTo>
                  <a:lnTo>
                    <a:pt x="2921" y="1040765"/>
                  </a:lnTo>
                  <a:lnTo>
                    <a:pt x="1819986" y="3110230"/>
                  </a:lnTo>
                  <a:lnTo>
                    <a:pt x="1811020" y="3115564"/>
                  </a:lnTo>
                  <a:lnTo>
                    <a:pt x="1815680" y="3118574"/>
                  </a:lnTo>
                  <a:lnTo>
                    <a:pt x="1802765" y="3129915"/>
                  </a:lnTo>
                  <a:lnTo>
                    <a:pt x="1883283" y="3162706"/>
                  </a:lnTo>
                  <a:lnTo>
                    <a:pt x="1883041" y="3161792"/>
                  </a:lnTo>
                  <a:lnTo>
                    <a:pt x="1884172" y="3162516"/>
                  </a:lnTo>
                  <a:close/>
                </a:path>
                <a:path w="3621404" h="3172460">
                  <a:moveTo>
                    <a:pt x="3621151" y="1917700"/>
                  </a:moveTo>
                  <a:lnTo>
                    <a:pt x="3539617" y="1948053"/>
                  </a:lnTo>
                  <a:lnTo>
                    <a:pt x="3558552" y="1965693"/>
                  </a:lnTo>
                  <a:lnTo>
                    <a:pt x="2526093" y="3072142"/>
                  </a:lnTo>
                  <a:lnTo>
                    <a:pt x="3591014" y="1230972"/>
                  </a:lnTo>
                  <a:lnTo>
                    <a:pt x="3613531" y="1243965"/>
                  </a:lnTo>
                  <a:lnTo>
                    <a:pt x="3615753" y="1206754"/>
                  </a:lnTo>
                  <a:lnTo>
                    <a:pt x="3618738" y="1157224"/>
                  </a:lnTo>
                  <a:lnTo>
                    <a:pt x="3546221" y="1205103"/>
                  </a:lnTo>
                  <a:lnTo>
                    <a:pt x="3568636" y="1218057"/>
                  </a:lnTo>
                  <a:lnTo>
                    <a:pt x="2447544" y="3156331"/>
                  </a:lnTo>
                  <a:lnTo>
                    <a:pt x="2457081" y="3161881"/>
                  </a:lnTo>
                  <a:lnTo>
                    <a:pt x="2468245" y="3172218"/>
                  </a:lnTo>
                  <a:lnTo>
                    <a:pt x="3577501" y="1983320"/>
                  </a:lnTo>
                  <a:lnTo>
                    <a:pt x="3596513" y="2001012"/>
                  </a:lnTo>
                  <a:lnTo>
                    <a:pt x="3609759" y="1956181"/>
                  </a:lnTo>
                  <a:lnTo>
                    <a:pt x="3621151" y="1917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23794" y="2269997"/>
              <a:ext cx="2858135" cy="3456940"/>
            </a:xfrm>
            <a:custGeom>
              <a:avLst/>
              <a:gdLst/>
              <a:ahLst/>
              <a:cxnLst/>
              <a:rect l="l" t="t" r="r" b="b"/>
              <a:pathLst>
                <a:path w="2858135" h="3456940">
                  <a:moveTo>
                    <a:pt x="0" y="286512"/>
                  </a:moveTo>
                  <a:lnTo>
                    <a:pt x="224281" y="286512"/>
                  </a:lnTo>
                </a:path>
                <a:path w="2858135" h="3456940">
                  <a:moveTo>
                    <a:pt x="224028" y="287019"/>
                  </a:moveTo>
                  <a:lnTo>
                    <a:pt x="421258" y="0"/>
                  </a:lnTo>
                </a:path>
                <a:path w="2858135" h="3456940">
                  <a:moveTo>
                    <a:pt x="6095" y="1324355"/>
                  </a:moveTo>
                  <a:lnTo>
                    <a:pt x="230378" y="1324355"/>
                  </a:lnTo>
                </a:path>
                <a:path w="2858135" h="3456940">
                  <a:moveTo>
                    <a:pt x="231648" y="1324864"/>
                  </a:moveTo>
                  <a:lnTo>
                    <a:pt x="428879" y="1037843"/>
                  </a:lnTo>
                </a:path>
                <a:path w="2858135" h="3456940">
                  <a:moveTo>
                    <a:pt x="2436876" y="3456431"/>
                  </a:moveTo>
                  <a:lnTo>
                    <a:pt x="2661158" y="3456431"/>
                  </a:lnTo>
                </a:path>
                <a:path w="2858135" h="3456940">
                  <a:moveTo>
                    <a:pt x="2660904" y="3455479"/>
                  </a:moveTo>
                  <a:lnTo>
                    <a:pt x="2858135" y="3168396"/>
                  </a:lnTo>
                </a:path>
                <a:path w="2858135" h="3456940">
                  <a:moveTo>
                    <a:pt x="2407920" y="1335024"/>
                  </a:moveTo>
                  <a:lnTo>
                    <a:pt x="2632202" y="1335024"/>
                  </a:lnTo>
                </a:path>
                <a:path w="2858135" h="3456940">
                  <a:moveTo>
                    <a:pt x="2631947" y="1335531"/>
                  </a:moveTo>
                  <a:lnTo>
                    <a:pt x="2829179" y="10485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711" y="1470681"/>
              <a:ext cx="3960868" cy="63243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6839" y="1400555"/>
              <a:ext cx="4134612" cy="8656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4000" y="1501139"/>
              <a:ext cx="3860291" cy="52425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202876" y="3303442"/>
            <a:ext cx="30289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55" i="1">
                <a:latin typeface="Times New Roman"/>
                <a:cs typeface="Times New Roman"/>
              </a:rPr>
              <a:t>y</a:t>
            </a:r>
            <a:r>
              <a:rPr dirty="0" baseline="-24074" sz="2250" spc="-8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76610" y="4086778"/>
            <a:ext cx="32321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25" i="1">
                <a:latin typeface="Times New Roman"/>
                <a:cs typeface="Times New Roman"/>
              </a:rPr>
              <a:t>y</a:t>
            </a:r>
            <a:r>
              <a:rPr dirty="0" baseline="-24074" sz="2250" spc="3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4000" y="1501139"/>
            <a:ext cx="3860800" cy="5245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8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Thinner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64563" y="2231135"/>
            <a:ext cx="4371340" cy="3906520"/>
            <a:chOff x="1464563" y="2231135"/>
            <a:chExt cx="4371340" cy="3906520"/>
          </a:xfrm>
        </p:grpSpPr>
        <p:sp>
          <p:nvSpPr>
            <p:cNvPr id="35" name="object 35"/>
            <p:cNvSpPr/>
            <p:nvPr/>
          </p:nvSpPr>
          <p:spPr>
            <a:xfrm>
              <a:off x="2967227" y="2269235"/>
              <a:ext cx="2830195" cy="3525520"/>
            </a:xfrm>
            <a:custGeom>
              <a:avLst/>
              <a:gdLst/>
              <a:ahLst/>
              <a:cxnLst/>
              <a:rect l="l" t="t" r="r" b="b"/>
              <a:pathLst>
                <a:path w="2830195" h="3525520">
                  <a:moveTo>
                    <a:pt x="370459" y="0"/>
                  </a:moveTo>
                  <a:lnTo>
                    <a:pt x="7620" y="362838"/>
                  </a:lnTo>
                </a:path>
                <a:path w="2830195" h="3525520">
                  <a:moveTo>
                    <a:pt x="362838" y="1037843"/>
                  </a:moveTo>
                  <a:lnTo>
                    <a:pt x="0" y="1400683"/>
                  </a:lnTo>
                </a:path>
                <a:path w="2830195" h="3525520">
                  <a:moveTo>
                    <a:pt x="2778379" y="1045463"/>
                  </a:moveTo>
                  <a:lnTo>
                    <a:pt x="2415540" y="1408302"/>
                  </a:lnTo>
                </a:path>
                <a:path w="2830195" h="3525520">
                  <a:moveTo>
                    <a:pt x="2830195" y="3162300"/>
                  </a:moveTo>
                  <a:lnTo>
                    <a:pt x="2467356" y="3525151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375" y="3980687"/>
              <a:ext cx="2980944" cy="20238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563" y="4844795"/>
              <a:ext cx="3020567" cy="12923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3811" y="4020819"/>
              <a:ext cx="2862072" cy="190601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724660" y="4956759"/>
            <a:ext cx="24999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6385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Do not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gradients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76594" y="354329"/>
            <a:ext cx="2474595" cy="2474595"/>
          </a:xfrm>
          <a:custGeom>
            <a:avLst/>
            <a:gdLst/>
            <a:ahLst/>
            <a:cxnLst/>
            <a:rect l="l" t="t" r="r" b="b"/>
            <a:pathLst>
              <a:path w="2474595" h="2474595">
                <a:moveTo>
                  <a:pt x="2474341" y="1565148"/>
                </a:moveTo>
                <a:lnTo>
                  <a:pt x="2445385" y="1550670"/>
                </a:lnTo>
                <a:lnTo>
                  <a:pt x="2387473" y="1521714"/>
                </a:lnTo>
                <a:lnTo>
                  <a:pt x="2387473" y="1550670"/>
                </a:lnTo>
                <a:lnTo>
                  <a:pt x="1250442" y="1550670"/>
                </a:lnTo>
                <a:lnTo>
                  <a:pt x="1250442" y="86868"/>
                </a:lnTo>
                <a:lnTo>
                  <a:pt x="1279398" y="86868"/>
                </a:lnTo>
                <a:lnTo>
                  <a:pt x="1272159" y="72390"/>
                </a:lnTo>
                <a:lnTo>
                  <a:pt x="1235964" y="0"/>
                </a:lnTo>
                <a:lnTo>
                  <a:pt x="1192530" y="86868"/>
                </a:lnTo>
                <a:lnTo>
                  <a:pt x="1221486" y="86868"/>
                </a:lnTo>
                <a:lnTo>
                  <a:pt x="1221486" y="1550670"/>
                </a:lnTo>
                <a:lnTo>
                  <a:pt x="0" y="1550670"/>
                </a:lnTo>
                <a:lnTo>
                  <a:pt x="0" y="1579626"/>
                </a:lnTo>
                <a:lnTo>
                  <a:pt x="1221486" y="1579626"/>
                </a:lnTo>
                <a:lnTo>
                  <a:pt x="1221486" y="2474341"/>
                </a:lnTo>
                <a:lnTo>
                  <a:pt x="1250442" y="2474341"/>
                </a:lnTo>
                <a:lnTo>
                  <a:pt x="1250442" y="1579626"/>
                </a:lnTo>
                <a:lnTo>
                  <a:pt x="2387473" y="1579626"/>
                </a:lnTo>
                <a:lnTo>
                  <a:pt x="2387473" y="1608582"/>
                </a:lnTo>
                <a:lnTo>
                  <a:pt x="2445385" y="1579626"/>
                </a:lnTo>
                <a:lnTo>
                  <a:pt x="2474341" y="1565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785606" y="1700910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11973" y="0"/>
            <a:ext cx="195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3264" y="833627"/>
            <a:ext cx="2159000" cy="1079500"/>
          </a:xfrm>
          <a:custGeom>
            <a:avLst/>
            <a:gdLst/>
            <a:ahLst/>
            <a:cxnLst/>
            <a:rect l="l" t="t" r="r" b="b"/>
            <a:pathLst>
              <a:path w="2159000" h="1079500">
                <a:moveTo>
                  <a:pt x="0" y="1078992"/>
                </a:moveTo>
                <a:lnTo>
                  <a:pt x="1237107" y="1078992"/>
                </a:lnTo>
              </a:path>
              <a:path w="2159000" h="1079500">
                <a:moveTo>
                  <a:pt x="1199388" y="1079246"/>
                </a:moveTo>
                <a:lnTo>
                  <a:pt x="2158618" y="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087359" y="425958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03034" y="1494535"/>
            <a:ext cx="767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𝑎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8211" y="2490216"/>
            <a:ext cx="685800" cy="3217545"/>
            <a:chOff x="6268211" y="2490216"/>
            <a:chExt cx="685800" cy="3217545"/>
          </a:xfrm>
        </p:grpSpPr>
        <p:sp>
          <p:nvSpPr>
            <p:cNvPr id="3" name="object 3"/>
            <p:cNvSpPr/>
            <p:nvPr/>
          </p:nvSpPr>
          <p:spPr>
            <a:xfrm>
              <a:off x="6399275" y="2520696"/>
              <a:ext cx="451484" cy="3183890"/>
            </a:xfrm>
            <a:custGeom>
              <a:avLst/>
              <a:gdLst/>
              <a:ahLst/>
              <a:cxnLst/>
              <a:rect l="l" t="t" r="r" b="b"/>
              <a:pathLst>
                <a:path w="451484" h="3183890">
                  <a:moveTo>
                    <a:pt x="451103" y="0"/>
                  </a:moveTo>
                  <a:lnTo>
                    <a:pt x="0" y="0"/>
                  </a:lnTo>
                  <a:lnTo>
                    <a:pt x="0" y="3183635"/>
                  </a:lnTo>
                  <a:lnTo>
                    <a:pt x="451103" y="3183635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99275" y="2520696"/>
              <a:ext cx="451484" cy="3183890"/>
            </a:xfrm>
            <a:custGeom>
              <a:avLst/>
              <a:gdLst/>
              <a:ahLst/>
              <a:cxnLst/>
              <a:rect l="l" t="t" r="r" b="b"/>
              <a:pathLst>
                <a:path w="451484" h="3183890">
                  <a:moveTo>
                    <a:pt x="0" y="3183635"/>
                  </a:moveTo>
                  <a:lnTo>
                    <a:pt x="451103" y="3183635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3183635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0403" y="4259580"/>
              <a:ext cx="670560" cy="14066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0403" y="4259580"/>
              <a:ext cx="670560" cy="1407160"/>
            </a:xfrm>
            <a:custGeom>
              <a:avLst/>
              <a:gdLst/>
              <a:ahLst/>
              <a:cxnLst/>
              <a:rect l="l" t="t" r="r" b="b"/>
              <a:pathLst>
                <a:path w="670559" h="1407160">
                  <a:moveTo>
                    <a:pt x="0" y="703326"/>
                  </a:moveTo>
                  <a:lnTo>
                    <a:pt x="1370" y="639300"/>
                  </a:lnTo>
                  <a:lnTo>
                    <a:pt x="5401" y="576887"/>
                  </a:lnTo>
                  <a:lnTo>
                    <a:pt x="11976" y="516334"/>
                  </a:lnTo>
                  <a:lnTo>
                    <a:pt x="20976" y="457889"/>
                  </a:lnTo>
                  <a:lnTo>
                    <a:pt x="32282" y="401801"/>
                  </a:lnTo>
                  <a:lnTo>
                    <a:pt x="45776" y="348318"/>
                  </a:lnTo>
                  <a:lnTo>
                    <a:pt x="61340" y="297688"/>
                  </a:lnTo>
                  <a:lnTo>
                    <a:pt x="78854" y="250158"/>
                  </a:lnTo>
                  <a:lnTo>
                    <a:pt x="98202" y="205978"/>
                  </a:lnTo>
                  <a:lnTo>
                    <a:pt x="119265" y="165394"/>
                  </a:lnTo>
                  <a:lnTo>
                    <a:pt x="141923" y="128656"/>
                  </a:lnTo>
                  <a:lnTo>
                    <a:pt x="166059" y="96012"/>
                  </a:lnTo>
                  <a:lnTo>
                    <a:pt x="218291" y="43995"/>
                  </a:lnTo>
                  <a:lnTo>
                    <a:pt x="275014" y="11329"/>
                  </a:lnTo>
                  <a:lnTo>
                    <a:pt x="335279" y="0"/>
                  </a:lnTo>
                  <a:lnTo>
                    <a:pt x="365796" y="2873"/>
                  </a:lnTo>
                  <a:lnTo>
                    <a:pt x="424409" y="25119"/>
                  </a:lnTo>
                  <a:lnTo>
                    <a:pt x="479004" y="67708"/>
                  </a:lnTo>
                  <a:lnTo>
                    <a:pt x="528636" y="128656"/>
                  </a:lnTo>
                  <a:lnTo>
                    <a:pt x="551294" y="165394"/>
                  </a:lnTo>
                  <a:lnTo>
                    <a:pt x="572357" y="205978"/>
                  </a:lnTo>
                  <a:lnTo>
                    <a:pt x="591705" y="250158"/>
                  </a:lnTo>
                  <a:lnTo>
                    <a:pt x="609219" y="297688"/>
                  </a:lnTo>
                  <a:lnTo>
                    <a:pt x="624783" y="348318"/>
                  </a:lnTo>
                  <a:lnTo>
                    <a:pt x="638277" y="401801"/>
                  </a:lnTo>
                  <a:lnTo>
                    <a:pt x="649583" y="457889"/>
                  </a:lnTo>
                  <a:lnTo>
                    <a:pt x="658583" y="516334"/>
                  </a:lnTo>
                  <a:lnTo>
                    <a:pt x="665158" y="576887"/>
                  </a:lnTo>
                  <a:lnTo>
                    <a:pt x="669189" y="639300"/>
                  </a:lnTo>
                  <a:lnTo>
                    <a:pt x="670560" y="703326"/>
                  </a:lnTo>
                  <a:lnTo>
                    <a:pt x="669189" y="767351"/>
                  </a:lnTo>
                  <a:lnTo>
                    <a:pt x="665158" y="829764"/>
                  </a:lnTo>
                  <a:lnTo>
                    <a:pt x="658583" y="890317"/>
                  </a:lnTo>
                  <a:lnTo>
                    <a:pt x="649583" y="948762"/>
                  </a:lnTo>
                  <a:lnTo>
                    <a:pt x="638277" y="1004850"/>
                  </a:lnTo>
                  <a:lnTo>
                    <a:pt x="624783" y="1058333"/>
                  </a:lnTo>
                  <a:lnTo>
                    <a:pt x="609219" y="1108963"/>
                  </a:lnTo>
                  <a:lnTo>
                    <a:pt x="591705" y="1156493"/>
                  </a:lnTo>
                  <a:lnTo>
                    <a:pt x="572357" y="1200673"/>
                  </a:lnTo>
                  <a:lnTo>
                    <a:pt x="551294" y="1241257"/>
                  </a:lnTo>
                  <a:lnTo>
                    <a:pt x="528636" y="1277995"/>
                  </a:lnTo>
                  <a:lnTo>
                    <a:pt x="504500" y="1310640"/>
                  </a:lnTo>
                  <a:lnTo>
                    <a:pt x="452268" y="1362656"/>
                  </a:lnTo>
                  <a:lnTo>
                    <a:pt x="395545" y="1395322"/>
                  </a:lnTo>
                  <a:lnTo>
                    <a:pt x="335279" y="1406652"/>
                  </a:lnTo>
                  <a:lnTo>
                    <a:pt x="304763" y="1403778"/>
                  </a:lnTo>
                  <a:lnTo>
                    <a:pt x="246150" y="1381532"/>
                  </a:lnTo>
                  <a:lnTo>
                    <a:pt x="191555" y="1338943"/>
                  </a:lnTo>
                  <a:lnTo>
                    <a:pt x="141923" y="1277995"/>
                  </a:lnTo>
                  <a:lnTo>
                    <a:pt x="119265" y="1241257"/>
                  </a:lnTo>
                  <a:lnTo>
                    <a:pt x="98202" y="1200673"/>
                  </a:lnTo>
                  <a:lnTo>
                    <a:pt x="78854" y="1156493"/>
                  </a:lnTo>
                  <a:lnTo>
                    <a:pt x="61340" y="1108963"/>
                  </a:lnTo>
                  <a:lnTo>
                    <a:pt x="45776" y="1058333"/>
                  </a:lnTo>
                  <a:lnTo>
                    <a:pt x="32282" y="1004850"/>
                  </a:lnTo>
                  <a:lnTo>
                    <a:pt x="20976" y="948762"/>
                  </a:lnTo>
                  <a:lnTo>
                    <a:pt x="11976" y="890317"/>
                  </a:lnTo>
                  <a:lnTo>
                    <a:pt x="5401" y="829764"/>
                  </a:lnTo>
                  <a:lnTo>
                    <a:pt x="1370" y="767351"/>
                  </a:lnTo>
                  <a:lnTo>
                    <a:pt x="0" y="7033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1259" y="2493264"/>
              <a:ext cx="670560" cy="14081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71259" y="2493264"/>
              <a:ext cx="670560" cy="1408430"/>
            </a:xfrm>
            <a:custGeom>
              <a:avLst/>
              <a:gdLst/>
              <a:ahLst/>
              <a:cxnLst/>
              <a:rect l="l" t="t" r="r" b="b"/>
              <a:pathLst>
                <a:path w="670559" h="1408429">
                  <a:moveTo>
                    <a:pt x="0" y="704088"/>
                  </a:moveTo>
                  <a:lnTo>
                    <a:pt x="1370" y="639999"/>
                  </a:lnTo>
                  <a:lnTo>
                    <a:pt x="5401" y="577522"/>
                  </a:lnTo>
                  <a:lnTo>
                    <a:pt x="11976" y="516907"/>
                  </a:lnTo>
                  <a:lnTo>
                    <a:pt x="20976" y="458402"/>
                  </a:lnTo>
                  <a:lnTo>
                    <a:pt x="32282" y="402254"/>
                  </a:lnTo>
                  <a:lnTo>
                    <a:pt x="45776" y="348713"/>
                  </a:lnTo>
                  <a:lnTo>
                    <a:pt x="61340" y="298028"/>
                  </a:lnTo>
                  <a:lnTo>
                    <a:pt x="78854" y="250446"/>
                  </a:lnTo>
                  <a:lnTo>
                    <a:pt x="98202" y="206216"/>
                  </a:lnTo>
                  <a:lnTo>
                    <a:pt x="119265" y="165587"/>
                  </a:lnTo>
                  <a:lnTo>
                    <a:pt x="141923" y="128807"/>
                  </a:lnTo>
                  <a:lnTo>
                    <a:pt x="166059" y="96124"/>
                  </a:lnTo>
                  <a:lnTo>
                    <a:pt x="191555" y="67788"/>
                  </a:lnTo>
                  <a:lnTo>
                    <a:pt x="246150" y="25149"/>
                  </a:lnTo>
                  <a:lnTo>
                    <a:pt x="304763" y="2877"/>
                  </a:lnTo>
                  <a:lnTo>
                    <a:pt x="335280" y="0"/>
                  </a:lnTo>
                  <a:lnTo>
                    <a:pt x="365796" y="2877"/>
                  </a:lnTo>
                  <a:lnTo>
                    <a:pt x="424409" y="25149"/>
                  </a:lnTo>
                  <a:lnTo>
                    <a:pt x="479004" y="67788"/>
                  </a:lnTo>
                  <a:lnTo>
                    <a:pt x="504500" y="96124"/>
                  </a:lnTo>
                  <a:lnTo>
                    <a:pt x="528636" y="128807"/>
                  </a:lnTo>
                  <a:lnTo>
                    <a:pt x="551294" y="165587"/>
                  </a:lnTo>
                  <a:lnTo>
                    <a:pt x="572357" y="206216"/>
                  </a:lnTo>
                  <a:lnTo>
                    <a:pt x="591705" y="250446"/>
                  </a:lnTo>
                  <a:lnTo>
                    <a:pt x="609219" y="298028"/>
                  </a:lnTo>
                  <a:lnTo>
                    <a:pt x="624783" y="348713"/>
                  </a:lnTo>
                  <a:lnTo>
                    <a:pt x="638277" y="402254"/>
                  </a:lnTo>
                  <a:lnTo>
                    <a:pt x="649583" y="458402"/>
                  </a:lnTo>
                  <a:lnTo>
                    <a:pt x="658583" y="516907"/>
                  </a:lnTo>
                  <a:lnTo>
                    <a:pt x="665158" y="577522"/>
                  </a:lnTo>
                  <a:lnTo>
                    <a:pt x="669189" y="639999"/>
                  </a:lnTo>
                  <a:lnTo>
                    <a:pt x="670560" y="704088"/>
                  </a:lnTo>
                  <a:lnTo>
                    <a:pt x="669189" y="768176"/>
                  </a:lnTo>
                  <a:lnTo>
                    <a:pt x="665158" y="830653"/>
                  </a:lnTo>
                  <a:lnTo>
                    <a:pt x="658583" y="891268"/>
                  </a:lnTo>
                  <a:lnTo>
                    <a:pt x="649583" y="949773"/>
                  </a:lnTo>
                  <a:lnTo>
                    <a:pt x="638277" y="1005921"/>
                  </a:lnTo>
                  <a:lnTo>
                    <a:pt x="624783" y="1059462"/>
                  </a:lnTo>
                  <a:lnTo>
                    <a:pt x="609219" y="1110147"/>
                  </a:lnTo>
                  <a:lnTo>
                    <a:pt x="591705" y="1157729"/>
                  </a:lnTo>
                  <a:lnTo>
                    <a:pt x="572357" y="1201959"/>
                  </a:lnTo>
                  <a:lnTo>
                    <a:pt x="551294" y="1242588"/>
                  </a:lnTo>
                  <a:lnTo>
                    <a:pt x="528636" y="1279368"/>
                  </a:lnTo>
                  <a:lnTo>
                    <a:pt x="504500" y="1312051"/>
                  </a:lnTo>
                  <a:lnTo>
                    <a:pt x="479004" y="1340387"/>
                  </a:lnTo>
                  <a:lnTo>
                    <a:pt x="424409" y="1383026"/>
                  </a:lnTo>
                  <a:lnTo>
                    <a:pt x="365796" y="1405298"/>
                  </a:lnTo>
                  <a:lnTo>
                    <a:pt x="335280" y="1408176"/>
                  </a:lnTo>
                  <a:lnTo>
                    <a:pt x="304763" y="1405298"/>
                  </a:lnTo>
                  <a:lnTo>
                    <a:pt x="246150" y="1383026"/>
                  </a:lnTo>
                  <a:lnTo>
                    <a:pt x="191555" y="1340387"/>
                  </a:lnTo>
                  <a:lnTo>
                    <a:pt x="166059" y="1312051"/>
                  </a:lnTo>
                  <a:lnTo>
                    <a:pt x="141923" y="1279368"/>
                  </a:lnTo>
                  <a:lnTo>
                    <a:pt x="119265" y="1242588"/>
                  </a:lnTo>
                  <a:lnTo>
                    <a:pt x="98202" y="1201959"/>
                  </a:lnTo>
                  <a:lnTo>
                    <a:pt x="78854" y="1157729"/>
                  </a:lnTo>
                  <a:lnTo>
                    <a:pt x="61340" y="1110147"/>
                  </a:lnTo>
                  <a:lnTo>
                    <a:pt x="45776" y="1059462"/>
                  </a:lnTo>
                  <a:lnTo>
                    <a:pt x="32282" y="1005921"/>
                  </a:lnTo>
                  <a:lnTo>
                    <a:pt x="20976" y="949773"/>
                  </a:lnTo>
                  <a:lnTo>
                    <a:pt x="11976" y="891268"/>
                  </a:lnTo>
                  <a:lnTo>
                    <a:pt x="5401" y="830653"/>
                  </a:lnTo>
                  <a:lnTo>
                    <a:pt x="1370" y="768176"/>
                  </a:lnTo>
                  <a:lnTo>
                    <a:pt x="0" y="704088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444495" y="2494788"/>
            <a:ext cx="685800" cy="3234055"/>
            <a:chOff x="2444495" y="2494788"/>
            <a:chExt cx="685800" cy="3234055"/>
          </a:xfrm>
        </p:grpSpPr>
        <p:sp>
          <p:nvSpPr>
            <p:cNvPr id="10" name="object 10"/>
            <p:cNvSpPr/>
            <p:nvPr/>
          </p:nvSpPr>
          <p:spPr>
            <a:xfrm>
              <a:off x="2577083" y="2532888"/>
              <a:ext cx="451484" cy="3192780"/>
            </a:xfrm>
            <a:custGeom>
              <a:avLst/>
              <a:gdLst/>
              <a:ahLst/>
              <a:cxnLst/>
              <a:rect l="l" t="t" r="r" b="b"/>
              <a:pathLst>
                <a:path w="451485" h="3192779">
                  <a:moveTo>
                    <a:pt x="451104" y="0"/>
                  </a:moveTo>
                  <a:lnTo>
                    <a:pt x="0" y="0"/>
                  </a:lnTo>
                  <a:lnTo>
                    <a:pt x="0" y="3192780"/>
                  </a:lnTo>
                  <a:lnTo>
                    <a:pt x="451104" y="3192780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77083" y="2532888"/>
              <a:ext cx="451484" cy="3192780"/>
            </a:xfrm>
            <a:custGeom>
              <a:avLst/>
              <a:gdLst/>
              <a:ahLst/>
              <a:cxnLst/>
              <a:rect l="l" t="t" r="r" b="b"/>
              <a:pathLst>
                <a:path w="451485" h="3192779">
                  <a:moveTo>
                    <a:pt x="0" y="3192780"/>
                  </a:moveTo>
                  <a:lnTo>
                    <a:pt x="451104" y="3192780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3192780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3" y="4264152"/>
              <a:ext cx="672084" cy="14066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55163" y="4264152"/>
              <a:ext cx="672465" cy="1407160"/>
            </a:xfrm>
            <a:custGeom>
              <a:avLst/>
              <a:gdLst/>
              <a:ahLst/>
              <a:cxnLst/>
              <a:rect l="l" t="t" r="r" b="b"/>
              <a:pathLst>
                <a:path w="672464" h="1407160">
                  <a:moveTo>
                    <a:pt x="0" y="703326"/>
                  </a:moveTo>
                  <a:lnTo>
                    <a:pt x="1373" y="639300"/>
                  </a:lnTo>
                  <a:lnTo>
                    <a:pt x="5415" y="576887"/>
                  </a:lnTo>
                  <a:lnTo>
                    <a:pt x="12006" y="516334"/>
                  </a:lnTo>
                  <a:lnTo>
                    <a:pt x="21028" y="457889"/>
                  </a:lnTo>
                  <a:lnTo>
                    <a:pt x="32362" y="401801"/>
                  </a:lnTo>
                  <a:lnTo>
                    <a:pt x="45889" y="348318"/>
                  </a:lnTo>
                  <a:lnTo>
                    <a:pt x="61490" y="297688"/>
                  </a:lnTo>
                  <a:lnTo>
                    <a:pt x="79047" y="250158"/>
                  </a:lnTo>
                  <a:lnTo>
                    <a:pt x="98440" y="205978"/>
                  </a:lnTo>
                  <a:lnTo>
                    <a:pt x="119552" y="165394"/>
                  </a:lnTo>
                  <a:lnTo>
                    <a:pt x="142263" y="128656"/>
                  </a:lnTo>
                  <a:lnTo>
                    <a:pt x="166454" y="96012"/>
                  </a:lnTo>
                  <a:lnTo>
                    <a:pt x="192007" y="67708"/>
                  </a:lnTo>
                  <a:lnTo>
                    <a:pt x="246723" y="25119"/>
                  </a:lnTo>
                  <a:lnTo>
                    <a:pt x="305461" y="2873"/>
                  </a:lnTo>
                  <a:lnTo>
                    <a:pt x="336042" y="0"/>
                  </a:lnTo>
                  <a:lnTo>
                    <a:pt x="366622" y="2873"/>
                  </a:lnTo>
                  <a:lnTo>
                    <a:pt x="425360" y="25119"/>
                  </a:lnTo>
                  <a:lnTo>
                    <a:pt x="480076" y="67708"/>
                  </a:lnTo>
                  <a:lnTo>
                    <a:pt x="505629" y="96012"/>
                  </a:lnTo>
                  <a:lnTo>
                    <a:pt x="529820" y="128656"/>
                  </a:lnTo>
                  <a:lnTo>
                    <a:pt x="552531" y="165394"/>
                  </a:lnTo>
                  <a:lnTo>
                    <a:pt x="573643" y="205978"/>
                  </a:lnTo>
                  <a:lnTo>
                    <a:pt x="593036" y="250158"/>
                  </a:lnTo>
                  <a:lnTo>
                    <a:pt x="610593" y="297688"/>
                  </a:lnTo>
                  <a:lnTo>
                    <a:pt x="626194" y="348318"/>
                  </a:lnTo>
                  <a:lnTo>
                    <a:pt x="639721" y="401801"/>
                  </a:lnTo>
                  <a:lnTo>
                    <a:pt x="651055" y="457889"/>
                  </a:lnTo>
                  <a:lnTo>
                    <a:pt x="660077" y="516334"/>
                  </a:lnTo>
                  <a:lnTo>
                    <a:pt x="666668" y="576887"/>
                  </a:lnTo>
                  <a:lnTo>
                    <a:pt x="670710" y="639300"/>
                  </a:lnTo>
                  <a:lnTo>
                    <a:pt x="672084" y="703326"/>
                  </a:lnTo>
                  <a:lnTo>
                    <a:pt x="670710" y="767351"/>
                  </a:lnTo>
                  <a:lnTo>
                    <a:pt x="666668" y="829764"/>
                  </a:lnTo>
                  <a:lnTo>
                    <a:pt x="660077" y="890317"/>
                  </a:lnTo>
                  <a:lnTo>
                    <a:pt x="651055" y="948762"/>
                  </a:lnTo>
                  <a:lnTo>
                    <a:pt x="639721" y="1004850"/>
                  </a:lnTo>
                  <a:lnTo>
                    <a:pt x="626194" y="1058333"/>
                  </a:lnTo>
                  <a:lnTo>
                    <a:pt x="610593" y="1108963"/>
                  </a:lnTo>
                  <a:lnTo>
                    <a:pt x="593036" y="1156493"/>
                  </a:lnTo>
                  <a:lnTo>
                    <a:pt x="573643" y="1200673"/>
                  </a:lnTo>
                  <a:lnTo>
                    <a:pt x="552531" y="1241257"/>
                  </a:lnTo>
                  <a:lnTo>
                    <a:pt x="529820" y="1277995"/>
                  </a:lnTo>
                  <a:lnTo>
                    <a:pt x="505629" y="1310640"/>
                  </a:lnTo>
                  <a:lnTo>
                    <a:pt x="480076" y="1338943"/>
                  </a:lnTo>
                  <a:lnTo>
                    <a:pt x="425360" y="1381532"/>
                  </a:lnTo>
                  <a:lnTo>
                    <a:pt x="366622" y="1403778"/>
                  </a:lnTo>
                  <a:lnTo>
                    <a:pt x="336042" y="1406652"/>
                  </a:lnTo>
                  <a:lnTo>
                    <a:pt x="305461" y="1403778"/>
                  </a:lnTo>
                  <a:lnTo>
                    <a:pt x="246723" y="1381532"/>
                  </a:lnTo>
                  <a:lnTo>
                    <a:pt x="192007" y="1338943"/>
                  </a:lnTo>
                  <a:lnTo>
                    <a:pt x="166454" y="1310640"/>
                  </a:lnTo>
                  <a:lnTo>
                    <a:pt x="142263" y="1277995"/>
                  </a:lnTo>
                  <a:lnTo>
                    <a:pt x="119552" y="1241257"/>
                  </a:lnTo>
                  <a:lnTo>
                    <a:pt x="98440" y="1200673"/>
                  </a:lnTo>
                  <a:lnTo>
                    <a:pt x="79047" y="1156493"/>
                  </a:lnTo>
                  <a:lnTo>
                    <a:pt x="61490" y="1108963"/>
                  </a:lnTo>
                  <a:lnTo>
                    <a:pt x="45889" y="1058333"/>
                  </a:lnTo>
                  <a:lnTo>
                    <a:pt x="32362" y="1004850"/>
                  </a:lnTo>
                  <a:lnTo>
                    <a:pt x="21028" y="948762"/>
                  </a:lnTo>
                  <a:lnTo>
                    <a:pt x="12006" y="890317"/>
                  </a:lnTo>
                  <a:lnTo>
                    <a:pt x="5415" y="829764"/>
                  </a:lnTo>
                  <a:lnTo>
                    <a:pt x="1373" y="767351"/>
                  </a:lnTo>
                  <a:lnTo>
                    <a:pt x="0" y="7033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543" y="2497836"/>
              <a:ext cx="670560" cy="14066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47543" y="2497836"/>
              <a:ext cx="670560" cy="1407160"/>
            </a:xfrm>
            <a:custGeom>
              <a:avLst/>
              <a:gdLst/>
              <a:ahLst/>
              <a:cxnLst/>
              <a:rect l="l" t="t" r="r" b="b"/>
              <a:pathLst>
                <a:path w="670560" h="1407160">
                  <a:moveTo>
                    <a:pt x="0" y="703326"/>
                  </a:moveTo>
                  <a:lnTo>
                    <a:pt x="1370" y="639300"/>
                  </a:lnTo>
                  <a:lnTo>
                    <a:pt x="5401" y="576887"/>
                  </a:lnTo>
                  <a:lnTo>
                    <a:pt x="11976" y="516334"/>
                  </a:lnTo>
                  <a:lnTo>
                    <a:pt x="20976" y="457889"/>
                  </a:lnTo>
                  <a:lnTo>
                    <a:pt x="32282" y="401801"/>
                  </a:lnTo>
                  <a:lnTo>
                    <a:pt x="45776" y="348318"/>
                  </a:lnTo>
                  <a:lnTo>
                    <a:pt x="61340" y="297688"/>
                  </a:lnTo>
                  <a:lnTo>
                    <a:pt x="78854" y="250158"/>
                  </a:lnTo>
                  <a:lnTo>
                    <a:pt x="98202" y="205978"/>
                  </a:lnTo>
                  <a:lnTo>
                    <a:pt x="119265" y="165394"/>
                  </a:lnTo>
                  <a:lnTo>
                    <a:pt x="141923" y="128656"/>
                  </a:lnTo>
                  <a:lnTo>
                    <a:pt x="166059" y="96012"/>
                  </a:lnTo>
                  <a:lnTo>
                    <a:pt x="218291" y="43995"/>
                  </a:lnTo>
                  <a:lnTo>
                    <a:pt x="275014" y="11329"/>
                  </a:lnTo>
                  <a:lnTo>
                    <a:pt x="335280" y="0"/>
                  </a:lnTo>
                  <a:lnTo>
                    <a:pt x="365796" y="2873"/>
                  </a:lnTo>
                  <a:lnTo>
                    <a:pt x="424409" y="25119"/>
                  </a:lnTo>
                  <a:lnTo>
                    <a:pt x="479004" y="67708"/>
                  </a:lnTo>
                  <a:lnTo>
                    <a:pt x="528636" y="128656"/>
                  </a:lnTo>
                  <a:lnTo>
                    <a:pt x="551294" y="165394"/>
                  </a:lnTo>
                  <a:lnTo>
                    <a:pt x="572357" y="205978"/>
                  </a:lnTo>
                  <a:lnTo>
                    <a:pt x="591705" y="250158"/>
                  </a:lnTo>
                  <a:lnTo>
                    <a:pt x="609219" y="297688"/>
                  </a:lnTo>
                  <a:lnTo>
                    <a:pt x="624783" y="348318"/>
                  </a:lnTo>
                  <a:lnTo>
                    <a:pt x="638277" y="401801"/>
                  </a:lnTo>
                  <a:lnTo>
                    <a:pt x="649583" y="457889"/>
                  </a:lnTo>
                  <a:lnTo>
                    <a:pt x="658583" y="516334"/>
                  </a:lnTo>
                  <a:lnTo>
                    <a:pt x="665158" y="576887"/>
                  </a:lnTo>
                  <a:lnTo>
                    <a:pt x="669189" y="639300"/>
                  </a:lnTo>
                  <a:lnTo>
                    <a:pt x="670560" y="703326"/>
                  </a:lnTo>
                  <a:lnTo>
                    <a:pt x="669189" y="767351"/>
                  </a:lnTo>
                  <a:lnTo>
                    <a:pt x="665158" y="829764"/>
                  </a:lnTo>
                  <a:lnTo>
                    <a:pt x="658583" y="890317"/>
                  </a:lnTo>
                  <a:lnTo>
                    <a:pt x="649583" y="948762"/>
                  </a:lnTo>
                  <a:lnTo>
                    <a:pt x="638277" y="1004850"/>
                  </a:lnTo>
                  <a:lnTo>
                    <a:pt x="624783" y="1058333"/>
                  </a:lnTo>
                  <a:lnTo>
                    <a:pt x="609219" y="1108963"/>
                  </a:lnTo>
                  <a:lnTo>
                    <a:pt x="591705" y="1156493"/>
                  </a:lnTo>
                  <a:lnTo>
                    <a:pt x="572357" y="1200673"/>
                  </a:lnTo>
                  <a:lnTo>
                    <a:pt x="551294" y="1241257"/>
                  </a:lnTo>
                  <a:lnTo>
                    <a:pt x="528636" y="1277995"/>
                  </a:lnTo>
                  <a:lnTo>
                    <a:pt x="504500" y="1310639"/>
                  </a:lnTo>
                  <a:lnTo>
                    <a:pt x="452268" y="1362656"/>
                  </a:lnTo>
                  <a:lnTo>
                    <a:pt x="395545" y="1395322"/>
                  </a:lnTo>
                  <a:lnTo>
                    <a:pt x="335280" y="1406652"/>
                  </a:lnTo>
                  <a:lnTo>
                    <a:pt x="304763" y="1403778"/>
                  </a:lnTo>
                  <a:lnTo>
                    <a:pt x="246150" y="1381532"/>
                  </a:lnTo>
                  <a:lnTo>
                    <a:pt x="191555" y="1338943"/>
                  </a:lnTo>
                  <a:lnTo>
                    <a:pt x="141923" y="1277995"/>
                  </a:lnTo>
                  <a:lnTo>
                    <a:pt x="119265" y="1241257"/>
                  </a:lnTo>
                  <a:lnTo>
                    <a:pt x="98202" y="1200673"/>
                  </a:lnTo>
                  <a:lnTo>
                    <a:pt x="78854" y="1156493"/>
                  </a:lnTo>
                  <a:lnTo>
                    <a:pt x="61340" y="1108963"/>
                  </a:lnTo>
                  <a:lnTo>
                    <a:pt x="45776" y="1058333"/>
                  </a:lnTo>
                  <a:lnTo>
                    <a:pt x="32282" y="1004850"/>
                  </a:lnTo>
                  <a:lnTo>
                    <a:pt x="20976" y="948762"/>
                  </a:lnTo>
                  <a:lnTo>
                    <a:pt x="11976" y="890317"/>
                  </a:lnTo>
                  <a:lnTo>
                    <a:pt x="5401" y="829764"/>
                  </a:lnTo>
                  <a:lnTo>
                    <a:pt x="1370" y="767351"/>
                  </a:lnTo>
                  <a:lnTo>
                    <a:pt x="0" y="70332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304276" y="2874264"/>
            <a:ext cx="457200" cy="2423160"/>
            <a:chOff x="8304276" y="2874264"/>
            <a:chExt cx="457200" cy="2423160"/>
          </a:xfrm>
        </p:grpSpPr>
        <p:sp>
          <p:nvSpPr>
            <p:cNvPr id="17" name="object 17"/>
            <p:cNvSpPr/>
            <p:nvPr/>
          </p:nvSpPr>
          <p:spPr>
            <a:xfrm>
              <a:off x="8307324" y="2877312"/>
              <a:ext cx="451484" cy="2417445"/>
            </a:xfrm>
            <a:custGeom>
              <a:avLst/>
              <a:gdLst/>
              <a:ahLst/>
              <a:cxnLst/>
              <a:rect l="l" t="t" r="r" b="b"/>
              <a:pathLst>
                <a:path w="451484" h="2417445">
                  <a:moveTo>
                    <a:pt x="451103" y="0"/>
                  </a:moveTo>
                  <a:lnTo>
                    <a:pt x="0" y="0"/>
                  </a:lnTo>
                  <a:lnTo>
                    <a:pt x="0" y="2417064"/>
                  </a:lnTo>
                  <a:lnTo>
                    <a:pt x="451103" y="2417064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307324" y="2877312"/>
              <a:ext cx="451484" cy="2417445"/>
            </a:xfrm>
            <a:custGeom>
              <a:avLst/>
              <a:gdLst/>
              <a:ahLst/>
              <a:cxnLst/>
              <a:rect l="l" t="t" r="r" b="b"/>
              <a:pathLst>
                <a:path w="451484" h="2417445">
                  <a:moveTo>
                    <a:pt x="0" y="2417064"/>
                  </a:moveTo>
                  <a:lnTo>
                    <a:pt x="451103" y="2417064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2417064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483608" y="2865120"/>
            <a:ext cx="457200" cy="2433955"/>
            <a:chOff x="4483608" y="2865120"/>
            <a:chExt cx="457200" cy="2433955"/>
          </a:xfrm>
        </p:grpSpPr>
        <p:sp>
          <p:nvSpPr>
            <p:cNvPr id="20" name="object 20"/>
            <p:cNvSpPr/>
            <p:nvPr/>
          </p:nvSpPr>
          <p:spPr>
            <a:xfrm>
              <a:off x="4486656" y="2868168"/>
              <a:ext cx="451484" cy="2428240"/>
            </a:xfrm>
            <a:custGeom>
              <a:avLst/>
              <a:gdLst/>
              <a:ahLst/>
              <a:cxnLst/>
              <a:rect l="l" t="t" r="r" b="b"/>
              <a:pathLst>
                <a:path w="451485" h="2428240">
                  <a:moveTo>
                    <a:pt x="451103" y="0"/>
                  </a:moveTo>
                  <a:lnTo>
                    <a:pt x="0" y="0"/>
                  </a:lnTo>
                  <a:lnTo>
                    <a:pt x="0" y="2427731"/>
                  </a:lnTo>
                  <a:lnTo>
                    <a:pt x="451103" y="2427731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86656" y="2868168"/>
              <a:ext cx="451484" cy="2428240"/>
            </a:xfrm>
            <a:custGeom>
              <a:avLst/>
              <a:gdLst/>
              <a:ahLst/>
              <a:cxnLst/>
              <a:rect l="l" t="t" r="r" b="b"/>
              <a:pathLst>
                <a:path w="451485" h="2428240">
                  <a:moveTo>
                    <a:pt x="0" y="2427731"/>
                  </a:moveTo>
                  <a:lnTo>
                    <a:pt x="451103" y="2427731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2427731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82980" y="2932048"/>
            <a:ext cx="3841115" cy="1922145"/>
            <a:chOff x="482980" y="2932048"/>
            <a:chExt cx="3841115" cy="1922145"/>
          </a:xfrm>
        </p:grpSpPr>
        <p:sp>
          <p:nvSpPr>
            <p:cNvPr id="23" name="object 23"/>
            <p:cNvSpPr/>
            <p:nvPr/>
          </p:nvSpPr>
          <p:spPr>
            <a:xfrm>
              <a:off x="486155" y="3374135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451104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51104" y="1476756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6155" y="3374135"/>
              <a:ext cx="451484" cy="1477010"/>
            </a:xfrm>
            <a:custGeom>
              <a:avLst/>
              <a:gdLst/>
              <a:ahLst/>
              <a:cxnLst/>
              <a:rect l="l" t="t" r="r" b="b"/>
              <a:pathLst>
                <a:path w="451484" h="1477010">
                  <a:moveTo>
                    <a:pt x="0" y="1476756"/>
                  </a:moveTo>
                  <a:lnTo>
                    <a:pt x="451104" y="1476756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6096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27" y="3483863"/>
              <a:ext cx="342900" cy="3429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8827" y="348386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9291" y="2935223"/>
              <a:ext cx="841248" cy="5745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79291" y="2935223"/>
              <a:ext cx="841375" cy="574675"/>
            </a:xfrm>
            <a:custGeom>
              <a:avLst/>
              <a:gdLst/>
              <a:ahLst/>
              <a:cxnLst/>
              <a:rect l="l" t="t" r="r" b="b"/>
              <a:pathLst>
                <a:path w="841375" h="574675">
                  <a:moveTo>
                    <a:pt x="0" y="287274"/>
                  </a:moveTo>
                  <a:lnTo>
                    <a:pt x="3840" y="248299"/>
                  </a:lnTo>
                  <a:lnTo>
                    <a:pt x="15026" y="210917"/>
                  </a:lnTo>
                  <a:lnTo>
                    <a:pt x="33057" y="175468"/>
                  </a:lnTo>
                  <a:lnTo>
                    <a:pt x="57432" y="142296"/>
                  </a:lnTo>
                  <a:lnTo>
                    <a:pt x="87648" y="111743"/>
                  </a:lnTo>
                  <a:lnTo>
                    <a:pt x="123205" y="84153"/>
                  </a:lnTo>
                  <a:lnTo>
                    <a:pt x="163602" y="59867"/>
                  </a:lnTo>
                  <a:lnTo>
                    <a:pt x="208336" y="39228"/>
                  </a:lnTo>
                  <a:lnTo>
                    <a:pt x="256907" y="22580"/>
                  </a:lnTo>
                  <a:lnTo>
                    <a:pt x="308812" y="10264"/>
                  </a:lnTo>
                  <a:lnTo>
                    <a:pt x="363552" y="2623"/>
                  </a:lnTo>
                  <a:lnTo>
                    <a:pt x="420624" y="0"/>
                  </a:lnTo>
                  <a:lnTo>
                    <a:pt x="477695" y="2623"/>
                  </a:lnTo>
                  <a:lnTo>
                    <a:pt x="532435" y="10264"/>
                  </a:lnTo>
                  <a:lnTo>
                    <a:pt x="584340" y="22580"/>
                  </a:lnTo>
                  <a:lnTo>
                    <a:pt x="632911" y="39228"/>
                  </a:lnTo>
                  <a:lnTo>
                    <a:pt x="677645" y="59867"/>
                  </a:lnTo>
                  <a:lnTo>
                    <a:pt x="718042" y="84153"/>
                  </a:lnTo>
                  <a:lnTo>
                    <a:pt x="753599" y="111743"/>
                  </a:lnTo>
                  <a:lnTo>
                    <a:pt x="783815" y="142296"/>
                  </a:lnTo>
                  <a:lnTo>
                    <a:pt x="808190" y="175468"/>
                  </a:lnTo>
                  <a:lnTo>
                    <a:pt x="826221" y="210917"/>
                  </a:lnTo>
                  <a:lnTo>
                    <a:pt x="837407" y="248299"/>
                  </a:lnTo>
                  <a:lnTo>
                    <a:pt x="841248" y="287274"/>
                  </a:lnTo>
                  <a:lnTo>
                    <a:pt x="837407" y="326248"/>
                  </a:lnTo>
                  <a:lnTo>
                    <a:pt x="826221" y="363630"/>
                  </a:lnTo>
                  <a:lnTo>
                    <a:pt x="808190" y="399079"/>
                  </a:lnTo>
                  <a:lnTo>
                    <a:pt x="783815" y="432251"/>
                  </a:lnTo>
                  <a:lnTo>
                    <a:pt x="753599" y="462804"/>
                  </a:lnTo>
                  <a:lnTo>
                    <a:pt x="718042" y="490394"/>
                  </a:lnTo>
                  <a:lnTo>
                    <a:pt x="677645" y="514680"/>
                  </a:lnTo>
                  <a:lnTo>
                    <a:pt x="632911" y="535319"/>
                  </a:lnTo>
                  <a:lnTo>
                    <a:pt x="584340" y="551967"/>
                  </a:lnTo>
                  <a:lnTo>
                    <a:pt x="532435" y="564283"/>
                  </a:lnTo>
                  <a:lnTo>
                    <a:pt x="477695" y="571924"/>
                  </a:lnTo>
                  <a:lnTo>
                    <a:pt x="420624" y="574548"/>
                  </a:lnTo>
                  <a:lnTo>
                    <a:pt x="363552" y="571924"/>
                  </a:lnTo>
                  <a:lnTo>
                    <a:pt x="308812" y="564283"/>
                  </a:lnTo>
                  <a:lnTo>
                    <a:pt x="256907" y="551967"/>
                  </a:lnTo>
                  <a:lnTo>
                    <a:pt x="208336" y="535319"/>
                  </a:lnTo>
                  <a:lnTo>
                    <a:pt x="163602" y="514680"/>
                  </a:lnTo>
                  <a:lnTo>
                    <a:pt x="123205" y="490394"/>
                  </a:lnTo>
                  <a:lnTo>
                    <a:pt x="87648" y="462804"/>
                  </a:lnTo>
                  <a:lnTo>
                    <a:pt x="57432" y="432251"/>
                  </a:lnTo>
                  <a:lnTo>
                    <a:pt x="33057" y="399079"/>
                  </a:lnTo>
                  <a:lnTo>
                    <a:pt x="15026" y="363630"/>
                  </a:lnTo>
                  <a:lnTo>
                    <a:pt x="3840" y="326248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7386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M</a:t>
            </a:r>
            <a:r>
              <a:rPr dirty="0" sz="4400" spc="-55"/>
              <a:t>a</a:t>
            </a:r>
            <a:r>
              <a:rPr dirty="0" sz="4400" spc="-130"/>
              <a:t>x</a:t>
            </a:r>
            <a:r>
              <a:rPr dirty="0" sz="4400" spc="-5"/>
              <a:t>out</a:t>
            </a:r>
            <a:endParaRPr sz="4400"/>
          </a:p>
        </p:txBody>
      </p:sp>
      <p:sp>
        <p:nvSpPr>
          <p:cNvPr id="30" name="object 30"/>
          <p:cNvSpPr txBox="1"/>
          <p:nvPr/>
        </p:nvSpPr>
        <p:spPr>
          <a:xfrm>
            <a:off x="707542" y="1793189"/>
            <a:ext cx="7108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Learnable activation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[Ian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J.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Goodfellow,</a:t>
            </a:r>
            <a:r>
              <a:rPr dirty="0" sz="18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ICML’13]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655" y="3375070"/>
            <a:ext cx="29654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8701" y="4317365"/>
            <a:ext cx="349250" cy="349250"/>
            <a:chOff x="528701" y="4317365"/>
            <a:chExt cx="349250" cy="34925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876" y="4320540"/>
              <a:ext cx="342899" cy="3429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1876" y="432054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899" y="342900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81281" y="4225463"/>
            <a:ext cx="31877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824" y="2748534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83736" y="4759325"/>
            <a:ext cx="847725" cy="581025"/>
            <a:chOff x="3483736" y="4759325"/>
            <a:chExt cx="847725" cy="58102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6911" y="4762500"/>
              <a:ext cx="841248" cy="5745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486911" y="4762500"/>
              <a:ext cx="841375" cy="574675"/>
            </a:xfrm>
            <a:custGeom>
              <a:avLst/>
              <a:gdLst/>
              <a:ahLst/>
              <a:cxnLst/>
              <a:rect l="l" t="t" r="r" b="b"/>
              <a:pathLst>
                <a:path w="841375" h="574675">
                  <a:moveTo>
                    <a:pt x="0" y="287274"/>
                  </a:moveTo>
                  <a:lnTo>
                    <a:pt x="3840" y="248299"/>
                  </a:lnTo>
                  <a:lnTo>
                    <a:pt x="15026" y="210917"/>
                  </a:lnTo>
                  <a:lnTo>
                    <a:pt x="33057" y="175468"/>
                  </a:lnTo>
                  <a:lnTo>
                    <a:pt x="57432" y="142296"/>
                  </a:lnTo>
                  <a:lnTo>
                    <a:pt x="87648" y="111743"/>
                  </a:lnTo>
                  <a:lnTo>
                    <a:pt x="123205" y="84153"/>
                  </a:lnTo>
                  <a:lnTo>
                    <a:pt x="163602" y="59867"/>
                  </a:lnTo>
                  <a:lnTo>
                    <a:pt x="208336" y="39228"/>
                  </a:lnTo>
                  <a:lnTo>
                    <a:pt x="256907" y="22580"/>
                  </a:lnTo>
                  <a:lnTo>
                    <a:pt x="308812" y="10264"/>
                  </a:lnTo>
                  <a:lnTo>
                    <a:pt x="363552" y="2623"/>
                  </a:lnTo>
                  <a:lnTo>
                    <a:pt x="420624" y="0"/>
                  </a:lnTo>
                  <a:lnTo>
                    <a:pt x="477695" y="2623"/>
                  </a:lnTo>
                  <a:lnTo>
                    <a:pt x="532435" y="10264"/>
                  </a:lnTo>
                  <a:lnTo>
                    <a:pt x="584340" y="22580"/>
                  </a:lnTo>
                  <a:lnTo>
                    <a:pt x="632911" y="39228"/>
                  </a:lnTo>
                  <a:lnTo>
                    <a:pt x="677645" y="59867"/>
                  </a:lnTo>
                  <a:lnTo>
                    <a:pt x="718042" y="84153"/>
                  </a:lnTo>
                  <a:lnTo>
                    <a:pt x="753599" y="111743"/>
                  </a:lnTo>
                  <a:lnTo>
                    <a:pt x="783815" y="142296"/>
                  </a:lnTo>
                  <a:lnTo>
                    <a:pt x="808190" y="175468"/>
                  </a:lnTo>
                  <a:lnTo>
                    <a:pt x="826221" y="210917"/>
                  </a:lnTo>
                  <a:lnTo>
                    <a:pt x="837407" y="248299"/>
                  </a:lnTo>
                  <a:lnTo>
                    <a:pt x="841248" y="287274"/>
                  </a:lnTo>
                  <a:lnTo>
                    <a:pt x="837407" y="326248"/>
                  </a:lnTo>
                  <a:lnTo>
                    <a:pt x="826221" y="363630"/>
                  </a:lnTo>
                  <a:lnTo>
                    <a:pt x="808190" y="399079"/>
                  </a:lnTo>
                  <a:lnTo>
                    <a:pt x="783815" y="432251"/>
                  </a:lnTo>
                  <a:lnTo>
                    <a:pt x="753599" y="462804"/>
                  </a:lnTo>
                  <a:lnTo>
                    <a:pt x="718042" y="490394"/>
                  </a:lnTo>
                  <a:lnTo>
                    <a:pt x="677645" y="514680"/>
                  </a:lnTo>
                  <a:lnTo>
                    <a:pt x="632911" y="535319"/>
                  </a:lnTo>
                  <a:lnTo>
                    <a:pt x="584340" y="551967"/>
                  </a:lnTo>
                  <a:lnTo>
                    <a:pt x="532435" y="564283"/>
                  </a:lnTo>
                  <a:lnTo>
                    <a:pt x="477695" y="571924"/>
                  </a:lnTo>
                  <a:lnTo>
                    <a:pt x="420624" y="574547"/>
                  </a:lnTo>
                  <a:lnTo>
                    <a:pt x="363552" y="571924"/>
                  </a:lnTo>
                  <a:lnTo>
                    <a:pt x="308812" y="564283"/>
                  </a:lnTo>
                  <a:lnTo>
                    <a:pt x="256907" y="551967"/>
                  </a:lnTo>
                  <a:lnTo>
                    <a:pt x="208336" y="535319"/>
                  </a:lnTo>
                  <a:lnTo>
                    <a:pt x="163602" y="514680"/>
                  </a:lnTo>
                  <a:lnTo>
                    <a:pt x="123205" y="490394"/>
                  </a:lnTo>
                  <a:lnTo>
                    <a:pt x="87648" y="462804"/>
                  </a:lnTo>
                  <a:lnTo>
                    <a:pt x="57432" y="432251"/>
                  </a:lnTo>
                  <a:lnTo>
                    <a:pt x="33057" y="399079"/>
                  </a:lnTo>
                  <a:lnTo>
                    <a:pt x="15026" y="363630"/>
                  </a:lnTo>
                  <a:lnTo>
                    <a:pt x="3840" y="326248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694557" y="4885690"/>
            <a:ext cx="42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974976" y="2659252"/>
            <a:ext cx="293370" cy="293370"/>
            <a:chOff x="1974976" y="2659252"/>
            <a:chExt cx="293370" cy="29337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8151" y="2662427"/>
              <a:ext cx="286512" cy="2865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78151" y="2662427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19">
                  <a:moveTo>
                    <a:pt x="0" y="286512"/>
                  </a:moveTo>
                  <a:lnTo>
                    <a:pt x="286512" y="286512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037714" y="2542793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32888" y="2583179"/>
            <a:ext cx="502920" cy="515620"/>
            <a:chOff x="2532888" y="2583179"/>
            <a:chExt cx="502920" cy="51562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4516" y="2583179"/>
              <a:ext cx="358139" cy="4861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2888" y="2602991"/>
              <a:ext cx="502919" cy="495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3952" y="2622803"/>
              <a:ext cx="239268" cy="36880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2663951" y="2622804"/>
            <a:ext cx="23939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74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85645" y="2763011"/>
            <a:ext cx="635635" cy="1056640"/>
            <a:chOff x="1985645" y="2763011"/>
            <a:chExt cx="635635" cy="1056640"/>
          </a:xfrm>
        </p:grpSpPr>
        <p:sp>
          <p:nvSpPr>
            <p:cNvPr id="51" name="object 51"/>
            <p:cNvSpPr/>
            <p:nvPr/>
          </p:nvSpPr>
          <p:spPr>
            <a:xfrm>
              <a:off x="2265426" y="2763011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4">
                  <a:moveTo>
                    <a:pt x="268986" y="0"/>
                  </a:moveTo>
                  <a:lnTo>
                    <a:pt x="268986" y="86867"/>
                  </a:lnTo>
                  <a:lnTo>
                    <a:pt x="326898" y="57912"/>
                  </a:lnTo>
                  <a:lnTo>
                    <a:pt x="283463" y="57912"/>
                  </a:lnTo>
                  <a:lnTo>
                    <a:pt x="283463" y="28955"/>
                  </a:lnTo>
                  <a:lnTo>
                    <a:pt x="326897" y="28955"/>
                  </a:lnTo>
                  <a:lnTo>
                    <a:pt x="268986" y="0"/>
                  </a:lnTo>
                  <a:close/>
                </a:path>
                <a:path w="356235" h="86994">
                  <a:moveTo>
                    <a:pt x="268986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5"/>
                  </a:lnTo>
                  <a:close/>
                </a:path>
                <a:path w="356235" h="86994">
                  <a:moveTo>
                    <a:pt x="326897" y="28955"/>
                  </a:moveTo>
                  <a:lnTo>
                    <a:pt x="283463" y="28955"/>
                  </a:lnTo>
                  <a:lnTo>
                    <a:pt x="283463" y="57912"/>
                  </a:lnTo>
                  <a:lnTo>
                    <a:pt x="326898" y="57912"/>
                  </a:lnTo>
                  <a:lnTo>
                    <a:pt x="355854" y="43434"/>
                  </a:lnTo>
                  <a:lnTo>
                    <a:pt x="326897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8820" y="3528059"/>
              <a:ext cx="286512" cy="28803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988820" y="35280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0" y="288035"/>
                  </a:moveTo>
                  <a:lnTo>
                    <a:pt x="286512" y="288035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049272" y="3408375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549651" y="3422903"/>
            <a:ext cx="492759" cy="509270"/>
            <a:chOff x="2549651" y="3422903"/>
            <a:chExt cx="492759" cy="509270"/>
          </a:xfrm>
        </p:grpSpPr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6707" y="3422903"/>
              <a:ext cx="358139" cy="48768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49651" y="3454907"/>
              <a:ext cx="492251" cy="47701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6143" y="3462527"/>
              <a:ext cx="239268" cy="3703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676144" y="3462528"/>
            <a:ext cx="23939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75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84120" y="3628644"/>
            <a:ext cx="648335" cy="1056640"/>
            <a:chOff x="1984120" y="3628644"/>
            <a:chExt cx="648335" cy="1056640"/>
          </a:xfrm>
        </p:grpSpPr>
        <p:sp>
          <p:nvSpPr>
            <p:cNvPr id="61" name="object 61"/>
            <p:cNvSpPr/>
            <p:nvPr/>
          </p:nvSpPr>
          <p:spPr>
            <a:xfrm>
              <a:off x="2276093" y="3628644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5">
                  <a:moveTo>
                    <a:pt x="268986" y="0"/>
                  </a:moveTo>
                  <a:lnTo>
                    <a:pt x="268986" y="86867"/>
                  </a:lnTo>
                  <a:lnTo>
                    <a:pt x="326897" y="57911"/>
                  </a:lnTo>
                  <a:lnTo>
                    <a:pt x="283463" y="57911"/>
                  </a:lnTo>
                  <a:lnTo>
                    <a:pt x="283463" y="28955"/>
                  </a:lnTo>
                  <a:lnTo>
                    <a:pt x="326898" y="28955"/>
                  </a:lnTo>
                  <a:lnTo>
                    <a:pt x="268986" y="0"/>
                  </a:lnTo>
                  <a:close/>
                </a:path>
                <a:path w="356235" h="86995">
                  <a:moveTo>
                    <a:pt x="268986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68986" y="57911"/>
                  </a:lnTo>
                  <a:lnTo>
                    <a:pt x="268986" y="28955"/>
                  </a:lnTo>
                  <a:close/>
                </a:path>
                <a:path w="356235" h="86995">
                  <a:moveTo>
                    <a:pt x="326898" y="28955"/>
                  </a:moveTo>
                  <a:lnTo>
                    <a:pt x="283463" y="28955"/>
                  </a:lnTo>
                  <a:lnTo>
                    <a:pt x="283463" y="57911"/>
                  </a:lnTo>
                  <a:lnTo>
                    <a:pt x="326897" y="57911"/>
                  </a:lnTo>
                  <a:lnTo>
                    <a:pt x="355854" y="43433"/>
                  </a:lnTo>
                  <a:lnTo>
                    <a:pt x="326898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87295" y="4393692"/>
              <a:ext cx="288036" cy="2880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987295" y="43936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048382" y="4274642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76094" y="4276344"/>
            <a:ext cx="993140" cy="508000"/>
            <a:chOff x="2276094" y="4276344"/>
            <a:chExt cx="993140" cy="508000"/>
          </a:xfrm>
        </p:grpSpPr>
        <p:sp>
          <p:nvSpPr>
            <p:cNvPr id="66" name="object 66"/>
            <p:cNvSpPr/>
            <p:nvPr/>
          </p:nvSpPr>
          <p:spPr>
            <a:xfrm>
              <a:off x="2276094" y="4495800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5">
                  <a:moveTo>
                    <a:pt x="268986" y="0"/>
                  </a:moveTo>
                  <a:lnTo>
                    <a:pt x="268986" y="86868"/>
                  </a:lnTo>
                  <a:lnTo>
                    <a:pt x="326897" y="57912"/>
                  </a:lnTo>
                  <a:lnTo>
                    <a:pt x="283463" y="57912"/>
                  </a:lnTo>
                  <a:lnTo>
                    <a:pt x="283463" y="28956"/>
                  </a:lnTo>
                  <a:lnTo>
                    <a:pt x="326898" y="28956"/>
                  </a:lnTo>
                  <a:lnTo>
                    <a:pt x="268986" y="0"/>
                  </a:lnTo>
                  <a:close/>
                </a:path>
                <a:path w="356235" h="86995">
                  <a:moveTo>
                    <a:pt x="26898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6"/>
                  </a:lnTo>
                  <a:close/>
                </a:path>
                <a:path w="356235" h="86995">
                  <a:moveTo>
                    <a:pt x="326898" y="28956"/>
                  </a:moveTo>
                  <a:lnTo>
                    <a:pt x="283463" y="28956"/>
                  </a:lnTo>
                  <a:lnTo>
                    <a:pt x="283463" y="57912"/>
                  </a:lnTo>
                  <a:lnTo>
                    <a:pt x="326897" y="57912"/>
                  </a:lnTo>
                  <a:lnTo>
                    <a:pt x="355854" y="43433"/>
                  </a:lnTo>
                  <a:lnTo>
                    <a:pt x="32689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16708" y="4276344"/>
              <a:ext cx="586740" cy="4861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02992" y="4305300"/>
              <a:ext cx="665987" cy="47853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76144" y="4315968"/>
              <a:ext cx="467868" cy="368807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698495" y="4285564"/>
            <a:ext cx="421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982597" y="5230367"/>
            <a:ext cx="1057910" cy="508000"/>
            <a:chOff x="1982597" y="5230367"/>
            <a:chExt cx="1057910" cy="508000"/>
          </a:xfrm>
        </p:grpSpPr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85772" y="5337047"/>
              <a:ext cx="288036" cy="28651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985772" y="5337047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0" y="286511"/>
                  </a:moveTo>
                  <a:lnTo>
                    <a:pt x="288036" y="286511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3659" y="5230367"/>
              <a:ext cx="358139" cy="48767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46604" y="5259323"/>
              <a:ext cx="493775" cy="47853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73095" y="5269991"/>
              <a:ext cx="239268" cy="370331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2673095" y="5269991"/>
            <a:ext cx="23939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75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274570" y="2996183"/>
            <a:ext cx="2635885" cy="2528570"/>
            <a:chOff x="2274570" y="2996183"/>
            <a:chExt cx="2635885" cy="2528570"/>
          </a:xfrm>
        </p:grpSpPr>
        <p:sp>
          <p:nvSpPr>
            <p:cNvPr id="79" name="object 79"/>
            <p:cNvSpPr/>
            <p:nvPr/>
          </p:nvSpPr>
          <p:spPr>
            <a:xfrm>
              <a:off x="2274570" y="5437632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5">
                  <a:moveTo>
                    <a:pt x="268986" y="0"/>
                  </a:moveTo>
                  <a:lnTo>
                    <a:pt x="268986" y="86868"/>
                  </a:lnTo>
                  <a:lnTo>
                    <a:pt x="326898" y="57912"/>
                  </a:lnTo>
                  <a:lnTo>
                    <a:pt x="283463" y="57912"/>
                  </a:lnTo>
                  <a:lnTo>
                    <a:pt x="283463" y="28956"/>
                  </a:lnTo>
                  <a:lnTo>
                    <a:pt x="326898" y="28956"/>
                  </a:lnTo>
                  <a:lnTo>
                    <a:pt x="268986" y="0"/>
                  </a:lnTo>
                  <a:close/>
                </a:path>
                <a:path w="356235" h="86995">
                  <a:moveTo>
                    <a:pt x="26898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6"/>
                  </a:lnTo>
                  <a:close/>
                </a:path>
                <a:path w="356235" h="86995">
                  <a:moveTo>
                    <a:pt x="326898" y="28956"/>
                  </a:moveTo>
                  <a:lnTo>
                    <a:pt x="283463" y="28956"/>
                  </a:lnTo>
                  <a:lnTo>
                    <a:pt x="283463" y="57912"/>
                  </a:lnTo>
                  <a:lnTo>
                    <a:pt x="326898" y="57912"/>
                  </a:lnTo>
                  <a:lnTo>
                    <a:pt x="355854" y="43434"/>
                  </a:lnTo>
                  <a:lnTo>
                    <a:pt x="32689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5132" y="2996183"/>
              <a:ext cx="358139" cy="48767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18076" y="3028187"/>
              <a:ext cx="492251" cy="47701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44568" y="3035807"/>
              <a:ext cx="239267" cy="370332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4544567" y="3035807"/>
            <a:ext cx="23939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75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404359" y="4808220"/>
            <a:ext cx="494030" cy="508000"/>
            <a:chOff x="4404359" y="4808220"/>
            <a:chExt cx="494030" cy="508000"/>
          </a:xfrm>
        </p:grpSpPr>
        <p:pic>
          <p:nvPicPr>
            <p:cNvPr id="85" name="object 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72939" y="4808220"/>
              <a:ext cx="356615" cy="48615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04359" y="4837176"/>
              <a:ext cx="493775" cy="47853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32375" y="4847844"/>
              <a:ext cx="237744" cy="368807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4532376" y="4847844"/>
            <a:ext cx="23812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74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312025" y="2932048"/>
            <a:ext cx="847725" cy="581025"/>
            <a:chOff x="7312025" y="2932048"/>
            <a:chExt cx="847725" cy="581025"/>
          </a:xfrm>
        </p:grpSpPr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15200" y="2935223"/>
              <a:ext cx="841248" cy="57454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315200" y="2935223"/>
              <a:ext cx="841375" cy="574675"/>
            </a:xfrm>
            <a:custGeom>
              <a:avLst/>
              <a:gdLst/>
              <a:ahLst/>
              <a:cxnLst/>
              <a:rect l="l" t="t" r="r" b="b"/>
              <a:pathLst>
                <a:path w="841375" h="574675">
                  <a:moveTo>
                    <a:pt x="0" y="287274"/>
                  </a:moveTo>
                  <a:lnTo>
                    <a:pt x="3840" y="248299"/>
                  </a:lnTo>
                  <a:lnTo>
                    <a:pt x="15026" y="210917"/>
                  </a:lnTo>
                  <a:lnTo>
                    <a:pt x="33057" y="175468"/>
                  </a:lnTo>
                  <a:lnTo>
                    <a:pt x="57432" y="142296"/>
                  </a:lnTo>
                  <a:lnTo>
                    <a:pt x="87648" y="111743"/>
                  </a:lnTo>
                  <a:lnTo>
                    <a:pt x="123205" y="84153"/>
                  </a:lnTo>
                  <a:lnTo>
                    <a:pt x="163602" y="59867"/>
                  </a:lnTo>
                  <a:lnTo>
                    <a:pt x="208336" y="39228"/>
                  </a:lnTo>
                  <a:lnTo>
                    <a:pt x="256907" y="22580"/>
                  </a:lnTo>
                  <a:lnTo>
                    <a:pt x="308812" y="10264"/>
                  </a:lnTo>
                  <a:lnTo>
                    <a:pt x="363552" y="2623"/>
                  </a:lnTo>
                  <a:lnTo>
                    <a:pt x="420624" y="0"/>
                  </a:lnTo>
                  <a:lnTo>
                    <a:pt x="477695" y="2623"/>
                  </a:lnTo>
                  <a:lnTo>
                    <a:pt x="532435" y="10264"/>
                  </a:lnTo>
                  <a:lnTo>
                    <a:pt x="584340" y="22580"/>
                  </a:lnTo>
                  <a:lnTo>
                    <a:pt x="632911" y="39228"/>
                  </a:lnTo>
                  <a:lnTo>
                    <a:pt x="677645" y="59867"/>
                  </a:lnTo>
                  <a:lnTo>
                    <a:pt x="718042" y="84153"/>
                  </a:lnTo>
                  <a:lnTo>
                    <a:pt x="753599" y="111743"/>
                  </a:lnTo>
                  <a:lnTo>
                    <a:pt x="783815" y="142296"/>
                  </a:lnTo>
                  <a:lnTo>
                    <a:pt x="808190" y="175468"/>
                  </a:lnTo>
                  <a:lnTo>
                    <a:pt x="826221" y="210917"/>
                  </a:lnTo>
                  <a:lnTo>
                    <a:pt x="837407" y="248299"/>
                  </a:lnTo>
                  <a:lnTo>
                    <a:pt x="841248" y="287274"/>
                  </a:lnTo>
                  <a:lnTo>
                    <a:pt x="837407" y="326248"/>
                  </a:lnTo>
                  <a:lnTo>
                    <a:pt x="826221" y="363630"/>
                  </a:lnTo>
                  <a:lnTo>
                    <a:pt x="808190" y="399079"/>
                  </a:lnTo>
                  <a:lnTo>
                    <a:pt x="783815" y="432251"/>
                  </a:lnTo>
                  <a:lnTo>
                    <a:pt x="753599" y="462804"/>
                  </a:lnTo>
                  <a:lnTo>
                    <a:pt x="718042" y="490394"/>
                  </a:lnTo>
                  <a:lnTo>
                    <a:pt x="677645" y="514680"/>
                  </a:lnTo>
                  <a:lnTo>
                    <a:pt x="632911" y="535319"/>
                  </a:lnTo>
                  <a:lnTo>
                    <a:pt x="584340" y="551967"/>
                  </a:lnTo>
                  <a:lnTo>
                    <a:pt x="532435" y="564283"/>
                  </a:lnTo>
                  <a:lnTo>
                    <a:pt x="477695" y="571924"/>
                  </a:lnTo>
                  <a:lnTo>
                    <a:pt x="420624" y="574548"/>
                  </a:lnTo>
                  <a:lnTo>
                    <a:pt x="363552" y="571924"/>
                  </a:lnTo>
                  <a:lnTo>
                    <a:pt x="308812" y="564283"/>
                  </a:lnTo>
                  <a:lnTo>
                    <a:pt x="256907" y="551967"/>
                  </a:lnTo>
                  <a:lnTo>
                    <a:pt x="208336" y="535319"/>
                  </a:lnTo>
                  <a:lnTo>
                    <a:pt x="163602" y="514680"/>
                  </a:lnTo>
                  <a:lnTo>
                    <a:pt x="123205" y="490394"/>
                  </a:lnTo>
                  <a:lnTo>
                    <a:pt x="87648" y="462804"/>
                  </a:lnTo>
                  <a:lnTo>
                    <a:pt x="57432" y="432251"/>
                  </a:lnTo>
                  <a:lnTo>
                    <a:pt x="33057" y="399079"/>
                  </a:lnTo>
                  <a:lnTo>
                    <a:pt x="15026" y="363630"/>
                  </a:lnTo>
                  <a:lnTo>
                    <a:pt x="3840" y="326248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7523480" y="3058109"/>
            <a:ext cx="427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2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319644" y="4759325"/>
            <a:ext cx="847725" cy="581025"/>
            <a:chOff x="7319644" y="4759325"/>
            <a:chExt cx="847725" cy="581025"/>
          </a:xfrm>
        </p:grpSpPr>
        <p:pic>
          <p:nvPicPr>
            <p:cNvPr id="94" name="object 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22819" y="4762500"/>
              <a:ext cx="841248" cy="57454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322819" y="4762500"/>
              <a:ext cx="841375" cy="574675"/>
            </a:xfrm>
            <a:custGeom>
              <a:avLst/>
              <a:gdLst/>
              <a:ahLst/>
              <a:cxnLst/>
              <a:rect l="l" t="t" r="r" b="b"/>
              <a:pathLst>
                <a:path w="841375" h="574675">
                  <a:moveTo>
                    <a:pt x="0" y="287274"/>
                  </a:moveTo>
                  <a:lnTo>
                    <a:pt x="3840" y="248299"/>
                  </a:lnTo>
                  <a:lnTo>
                    <a:pt x="15026" y="210917"/>
                  </a:lnTo>
                  <a:lnTo>
                    <a:pt x="33057" y="175468"/>
                  </a:lnTo>
                  <a:lnTo>
                    <a:pt x="57432" y="142296"/>
                  </a:lnTo>
                  <a:lnTo>
                    <a:pt x="87648" y="111743"/>
                  </a:lnTo>
                  <a:lnTo>
                    <a:pt x="123205" y="84153"/>
                  </a:lnTo>
                  <a:lnTo>
                    <a:pt x="163602" y="59867"/>
                  </a:lnTo>
                  <a:lnTo>
                    <a:pt x="208336" y="39228"/>
                  </a:lnTo>
                  <a:lnTo>
                    <a:pt x="256907" y="22580"/>
                  </a:lnTo>
                  <a:lnTo>
                    <a:pt x="308812" y="10264"/>
                  </a:lnTo>
                  <a:lnTo>
                    <a:pt x="363552" y="2623"/>
                  </a:lnTo>
                  <a:lnTo>
                    <a:pt x="420624" y="0"/>
                  </a:lnTo>
                  <a:lnTo>
                    <a:pt x="477695" y="2623"/>
                  </a:lnTo>
                  <a:lnTo>
                    <a:pt x="532435" y="10264"/>
                  </a:lnTo>
                  <a:lnTo>
                    <a:pt x="584340" y="22580"/>
                  </a:lnTo>
                  <a:lnTo>
                    <a:pt x="632911" y="39228"/>
                  </a:lnTo>
                  <a:lnTo>
                    <a:pt x="677645" y="59867"/>
                  </a:lnTo>
                  <a:lnTo>
                    <a:pt x="718042" y="84153"/>
                  </a:lnTo>
                  <a:lnTo>
                    <a:pt x="753599" y="111743"/>
                  </a:lnTo>
                  <a:lnTo>
                    <a:pt x="783815" y="142296"/>
                  </a:lnTo>
                  <a:lnTo>
                    <a:pt x="808190" y="175468"/>
                  </a:lnTo>
                  <a:lnTo>
                    <a:pt x="826221" y="210917"/>
                  </a:lnTo>
                  <a:lnTo>
                    <a:pt x="837407" y="248299"/>
                  </a:lnTo>
                  <a:lnTo>
                    <a:pt x="841248" y="287274"/>
                  </a:lnTo>
                  <a:lnTo>
                    <a:pt x="837407" y="326248"/>
                  </a:lnTo>
                  <a:lnTo>
                    <a:pt x="826221" y="363630"/>
                  </a:lnTo>
                  <a:lnTo>
                    <a:pt x="808190" y="399079"/>
                  </a:lnTo>
                  <a:lnTo>
                    <a:pt x="783815" y="432251"/>
                  </a:lnTo>
                  <a:lnTo>
                    <a:pt x="753599" y="462804"/>
                  </a:lnTo>
                  <a:lnTo>
                    <a:pt x="718042" y="490394"/>
                  </a:lnTo>
                  <a:lnTo>
                    <a:pt x="677645" y="514680"/>
                  </a:lnTo>
                  <a:lnTo>
                    <a:pt x="632911" y="535319"/>
                  </a:lnTo>
                  <a:lnTo>
                    <a:pt x="584340" y="551967"/>
                  </a:lnTo>
                  <a:lnTo>
                    <a:pt x="532435" y="564283"/>
                  </a:lnTo>
                  <a:lnTo>
                    <a:pt x="477695" y="571924"/>
                  </a:lnTo>
                  <a:lnTo>
                    <a:pt x="420624" y="574547"/>
                  </a:lnTo>
                  <a:lnTo>
                    <a:pt x="363552" y="571924"/>
                  </a:lnTo>
                  <a:lnTo>
                    <a:pt x="308812" y="564283"/>
                  </a:lnTo>
                  <a:lnTo>
                    <a:pt x="256907" y="551967"/>
                  </a:lnTo>
                  <a:lnTo>
                    <a:pt x="208336" y="535319"/>
                  </a:lnTo>
                  <a:lnTo>
                    <a:pt x="163602" y="514680"/>
                  </a:lnTo>
                  <a:lnTo>
                    <a:pt x="123205" y="490394"/>
                  </a:lnTo>
                  <a:lnTo>
                    <a:pt x="87648" y="462804"/>
                  </a:lnTo>
                  <a:lnTo>
                    <a:pt x="57432" y="432251"/>
                  </a:lnTo>
                  <a:lnTo>
                    <a:pt x="33057" y="399079"/>
                  </a:lnTo>
                  <a:lnTo>
                    <a:pt x="15026" y="363630"/>
                  </a:lnTo>
                  <a:lnTo>
                    <a:pt x="3840" y="326248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7531354" y="4885690"/>
            <a:ext cx="427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810884" y="2659252"/>
            <a:ext cx="293370" cy="293370"/>
            <a:chOff x="5810884" y="2659252"/>
            <a:chExt cx="293370" cy="293370"/>
          </a:xfrm>
        </p:grpSpPr>
        <p:pic>
          <p:nvPicPr>
            <p:cNvPr id="98" name="object 9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14059" y="2662427"/>
              <a:ext cx="286512" cy="286512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814059" y="2662427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286512"/>
                  </a:moveTo>
                  <a:lnTo>
                    <a:pt x="286512" y="286512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5874765" y="2542793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438138" y="2597657"/>
            <a:ext cx="239395" cy="368935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73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821553" y="2763011"/>
            <a:ext cx="635635" cy="1056640"/>
            <a:chOff x="5821553" y="2763011"/>
            <a:chExt cx="635635" cy="1056640"/>
          </a:xfrm>
        </p:grpSpPr>
        <p:sp>
          <p:nvSpPr>
            <p:cNvPr id="103" name="object 103"/>
            <p:cNvSpPr/>
            <p:nvPr/>
          </p:nvSpPr>
          <p:spPr>
            <a:xfrm>
              <a:off x="6101334" y="2763011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4">
                  <a:moveTo>
                    <a:pt x="268986" y="0"/>
                  </a:moveTo>
                  <a:lnTo>
                    <a:pt x="268986" y="86867"/>
                  </a:lnTo>
                  <a:lnTo>
                    <a:pt x="326898" y="57912"/>
                  </a:lnTo>
                  <a:lnTo>
                    <a:pt x="283463" y="57912"/>
                  </a:lnTo>
                  <a:lnTo>
                    <a:pt x="283463" y="28955"/>
                  </a:lnTo>
                  <a:lnTo>
                    <a:pt x="326897" y="28955"/>
                  </a:lnTo>
                  <a:lnTo>
                    <a:pt x="268986" y="0"/>
                  </a:lnTo>
                  <a:close/>
                </a:path>
                <a:path w="356235" h="86994">
                  <a:moveTo>
                    <a:pt x="268986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5"/>
                  </a:lnTo>
                  <a:close/>
                </a:path>
                <a:path w="356235" h="86994">
                  <a:moveTo>
                    <a:pt x="326897" y="28955"/>
                  </a:moveTo>
                  <a:lnTo>
                    <a:pt x="283463" y="28955"/>
                  </a:lnTo>
                  <a:lnTo>
                    <a:pt x="283463" y="57912"/>
                  </a:lnTo>
                  <a:lnTo>
                    <a:pt x="326898" y="57912"/>
                  </a:lnTo>
                  <a:lnTo>
                    <a:pt x="355853" y="43434"/>
                  </a:lnTo>
                  <a:lnTo>
                    <a:pt x="326897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24728" y="3528059"/>
              <a:ext cx="288036" cy="28803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824728" y="352805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35"/>
                  </a:moveTo>
                  <a:lnTo>
                    <a:pt x="288036" y="288035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ln w="609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5886450" y="3408375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450329" y="3463290"/>
            <a:ext cx="239395" cy="368935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821553" y="3628644"/>
            <a:ext cx="648335" cy="1056640"/>
            <a:chOff x="5821553" y="3628644"/>
            <a:chExt cx="648335" cy="1056640"/>
          </a:xfrm>
        </p:grpSpPr>
        <p:sp>
          <p:nvSpPr>
            <p:cNvPr id="109" name="object 109"/>
            <p:cNvSpPr/>
            <p:nvPr/>
          </p:nvSpPr>
          <p:spPr>
            <a:xfrm>
              <a:off x="6113526" y="3628644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5">
                  <a:moveTo>
                    <a:pt x="268986" y="0"/>
                  </a:moveTo>
                  <a:lnTo>
                    <a:pt x="268986" y="86867"/>
                  </a:lnTo>
                  <a:lnTo>
                    <a:pt x="326897" y="57911"/>
                  </a:lnTo>
                  <a:lnTo>
                    <a:pt x="283463" y="57911"/>
                  </a:lnTo>
                  <a:lnTo>
                    <a:pt x="283463" y="28955"/>
                  </a:lnTo>
                  <a:lnTo>
                    <a:pt x="326898" y="28955"/>
                  </a:lnTo>
                  <a:lnTo>
                    <a:pt x="268986" y="0"/>
                  </a:lnTo>
                  <a:close/>
                </a:path>
                <a:path w="356235" h="86995">
                  <a:moveTo>
                    <a:pt x="268986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68986" y="57911"/>
                  </a:lnTo>
                  <a:lnTo>
                    <a:pt x="268986" y="28955"/>
                  </a:lnTo>
                  <a:close/>
                </a:path>
                <a:path w="356235" h="86995">
                  <a:moveTo>
                    <a:pt x="326898" y="28955"/>
                  </a:moveTo>
                  <a:lnTo>
                    <a:pt x="283463" y="28955"/>
                  </a:lnTo>
                  <a:lnTo>
                    <a:pt x="283463" y="57911"/>
                  </a:lnTo>
                  <a:lnTo>
                    <a:pt x="326897" y="57911"/>
                  </a:lnTo>
                  <a:lnTo>
                    <a:pt x="355853" y="43433"/>
                  </a:lnTo>
                  <a:lnTo>
                    <a:pt x="326898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4728" y="4393692"/>
              <a:ext cx="286512" cy="28803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824728" y="4393692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288036"/>
                  </a:moveTo>
                  <a:lnTo>
                    <a:pt x="286512" y="288036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5885179" y="4274642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448805" y="4328921"/>
            <a:ext cx="239395" cy="368935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74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820028" y="4495800"/>
            <a:ext cx="648335" cy="1130935"/>
            <a:chOff x="5820028" y="4495800"/>
            <a:chExt cx="648335" cy="1130935"/>
          </a:xfrm>
        </p:grpSpPr>
        <p:sp>
          <p:nvSpPr>
            <p:cNvPr id="115" name="object 115"/>
            <p:cNvSpPr/>
            <p:nvPr/>
          </p:nvSpPr>
          <p:spPr>
            <a:xfrm>
              <a:off x="6112001" y="4495800"/>
              <a:ext cx="356235" cy="86995"/>
            </a:xfrm>
            <a:custGeom>
              <a:avLst/>
              <a:gdLst/>
              <a:ahLst/>
              <a:cxnLst/>
              <a:rect l="l" t="t" r="r" b="b"/>
              <a:pathLst>
                <a:path w="356235" h="86995">
                  <a:moveTo>
                    <a:pt x="268986" y="0"/>
                  </a:moveTo>
                  <a:lnTo>
                    <a:pt x="268986" y="86868"/>
                  </a:lnTo>
                  <a:lnTo>
                    <a:pt x="326897" y="57912"/>
                  </a:lnTo>
                  <a:lnTo>
                    <a:pt x="283463" y="57912"/>
                  </a:lnTo>
                  <a:lnTo>
                    <a:pt x="283463" y="28956"/>
                  </a:lnTo>
                  <a:lnTo>
                    <a:pt x="326898" y="28956"/>
                  </a:lnTo>
                  <a:lnTo>
                    <a:pt x="268986" y="0"/>
                  </a:lnTo>
                  <a:close/>
                </a:path>
                <a:path w="356235" h="86995">
                  <a:moveTo>
                    <a:pt x="26898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68986" y="57912"/>
                  </a:lnTo>
                  <a:lnTo>
                    <a:pt x="268986" y="28956"/>
                  </a:lnTo>
                  <a:close/>
                </a:path>
                <a:path w="356235" h="86995">
                  <a:moveTo>
                    <a:pt x="326898" y="28956"/>
                  </a:moveTo>
                  <a:lnTo>
                    <a:pt x="283463" y="28956"/>
                  </a:lnTo>
                  <a:lnTo>
                    <a:pt x="283463" y="57912"/>
                  </a:lnTo>
                  <a:lnTo>
                    <a:pt x="326897" y="57912"/>
                  </a:lnTo>
                  <a:lnTo>
                    <a:pt x="355853" y="43433"/>
                  </a:lnTo>
                  <a:lnTo>
                    <a:pt x="32689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23203" y="5337047"/>
              <a:ext cx="286512" cy="286512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823203" y="5337047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286511"/>
                  </a:moveTo>
                  <a:lnTo>
                    <a:pt x="286512" y="286511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2046477" y="5217414"/>
            <a:ext cx="4039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49370" algn="l"/>
              </a:tabLst>
            </a:pP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460997" y="5270753"/>
            <a:ext cx="239395" cy="370840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74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30351" y="2783331"/>
            <a:ext cx="5636260" cy="2741295"/>
          </a:xfrm>
          <a:custGeom>
            <a:avLst/>
            <a:gdLst/>
            <a:ahLst/>
            <a:cxnLst/>
            <a:rect l="l" t="t" r="r" b="b"/>
            <a:pathLst>
              <a:path w="5636260" h="2741295">
                <a:moveTo>
                  <a:pt x="1135570" y="1764538"/>
                </a:moveTo>
                <a:lnTo>
                  <a:pt x="1085824" y="1764538"/>
                </a:lnTo>
                <a:lnTo>
                  <a:pt x="1071321" y="1764538"/>
                </a:lnTo>
                <a:lnTo>
                  <a:pt x="1069568" y="1792478"/>
                </a:lnTo>
                <a:lnTo>
                  <a:pt x="1135570" y="1764538"/>
                </a:lnTo>
                <a:close/>
              </a:path>
              <a:path w="5636260" h="2741295">
                <a:moveTo>
                  <a:pt x="1170787" y="876935"/>
                </a:moveTo>
                <a:lnTo>
                  <a:pt x="1085443" y="830453"/>
                </a:lnTo>
                <a:lnTo>
                  <a:pt x="1084427" y="859409"/>
                </a:lnTo>
                <a:lnTo>
                  <a:pt x="637908" y="843648"/>
                </a:lnTo>
                <a:lnTo>
                  <a:pt x="1113688" y="103987"/>
                </a:lnTo>
                <a:lnTo>
                  <a:pt x="1138021" y="119634"/>
                </a:lnTo>
                <a:lnTo>
                  <a:pt x="1142707" y="76200"/>
                </a:lnTo>
                <a:lnTo>
                  <a:pt x="1148435" y="23114"/>
                </a:lnTo>
                <a:lnTo>
                  <a:pt x="1146975" y="23990"/>
                </a:lnTo>
                <a:lnTo>
                  <a:pt x="1147419" y="23114"/>
                </a:lnTo>
                <a:lnTo>
                  <a:pt x="1088491" y="33451"/>
                </a:lnTo>
                <a:lnTo>
                  <a:pt x="1088491" y="89623"/>
                </a:lnTo>
                <a:lnTo>
                  <a:pt x="604240" y="842467"/>
                </a:lnTo>
                <a:lnTo>
                  <a:pt x="89382" y="824280"/>
                </a:lnTo>
                <a:lnTo>
                  <a:pt x="1086154" y="86448"/>
                </a:lnTo>
                <a:lnTo>
                  <a:pt x="1088491" y="89623"/>
                </a:lnTo>
                <a:lnTo>
                  <a:pt x="1088491" y="33451"/>
                </a:lnTo>
                <a:lnTo>
                  <a:pt x="1051788" y="39878"/>
                </a:lnTo>
                <a:lnTo>
                  <a:pt x="1068997" y="63207"/>
                </a:lnTo>
                <a:lnTo>
                  <a:pt x="42976" y="822642"/>
                </a:lnTo>
                <a:lnTo>
                  <a:pt x="38074" y="822464"/>
                </a:lnTo>
                <a:lnTo>
                  <a:pt x="37934" y="826376"/>
                </a:lnTo>
                <a:lnTo>
                  <a:pt x="0" y="854456"/>
                </a:lnTo>
                <a:lnTo>
                  <a:pt x="17221" y="877697"/>
                </a:lnTo>
                <a:lnTo>
                  <a:pt x="52019" y="851941"/>
                </a:lnTo>
                <a:lnTo>
                  <a:pt x="586016" y="870800"/>
                </a:lnTo>
                <a:lnTo>
                  <a:pt x="409917" y="1144574"/>
                </a:lnTo>
                <a:lnTo>
                  <a:pt x="394233" y="1132166"/>
                </a:lnTo>
                <a:lnTo>
                  <a:pt x="394233" y="1168971"/>
                </a:lnTo>
                <a:lnTo>
                  <a:pt x="317588" y="1288122"/>
                </a:lnTo>
                <a:lnTo>
                  <a:pt x="98082" y="934656"/>
                </a:lnTo>
                <a:lnTo>
                  <a:pt x="394233" y="1168971"/>
                </a:lnTo>
                <a:lnTo>
                  <a:pt x="394233" y="1132166"/>
                </a:lnTo>
                <a:lnTo>
                  <a:pt x="51117" y="860679"/>
                </a:lnTo>
                <a:lnTo>
                  <a:pt x="42138" y="871982"/>
                </a:lnTo>
                <a:lnTo>
                  <a:pt x="29845" y="879602"/>
                </a:lnTo>
                <a:lnTo>
                  <a:pt x="300253" y="1315059"/>
                </a:lnTo>
                <a:lnTo>
                  <a:pt x="66535" y="1678432"/>
                </a:lnTo>
                <a:lnTo>
                  <a:pt x="78435" y="1686090"/>
                </a:lnTo>
                <a:lnTo>
                  <a:pt x="68808" y="1696339"/>
                </a:lnTo>
                <a:lnTo>
                  <a:pt x="1083881" y="2647950"/>
                </a:lnTo>
                <a:lnTo>
                  <a:pt x="1064107" y="2669032"/>
                </a:lnTo>
                <a:lnTo>
                  <a:pt x="1157198" y="2696845"/>
                </a:lnTo>
                <a:lnTo>
                  <a:pt x="1148130" y="2672334"/>
                </a:lnTo>
                <a:lnTo>
                  <a:pt x="1167739" y="2684399"/>
                </a:lnTo>
                <a:lnTo>
                  <a:pt x="1162773" y="2630551"/>
                </a:lnTo>
                <a:lnTo>
                  <a:pt x="1158849" y="2587752"/>
                </a:lnTo>
                <a:lnTo>
                  <a:pt x="1134198" y="2603030"/>
                </a:lnTo>
                <a:lnTo>
                  <a:pt x="1109573" y="2563380"/>
                </a:lnTo>
                <a:lnTo>
                  <a:pt x="1109573" y="2618295"/>
                </a:lnTo>
                <a:lnTo>
                  <a:pt x="1100518" y="2623909"/>
                </a:lnTo>
                <a:lnTo>
                  <a:pt x="118033" y="1702854"/>
                </a:lnTo>
                <a:lnTo>
                  <a:pt x="558482" y="1730933"/>
                </a:lnTo>
                <a:lnTo>
                  <a:pt x="1109573" y="2618295"/>
                </a:lnTo>
                <a:lnTo>
                  <a:pt x="1109573" y="2563380"/>
                </a:lnTo>
                <a:lnTo>
                  <a:pt x="593979" y="1733194"/>
                </a:lnTo>
                <a:lnTo>
                  <a:pt x="1071384" y="1763623"/>
                </a:lnTo>
                <a:lnTo>
                  <a:pt x="1085875" y="1763623"/>
                </a:lnTo>
                <a:lnTo>
                  <a:pt x="1137742" y="1763623"/>
                </a:lnTo>
                <a:lnTo>
                  <a:pt x="1158976" y="1754632"/>
                </a:lnTo>
                <a:lnTo>
                  <a:pt x="1157414" y="1753730"/>
                </a:lnTo>
                <a:lnTo>
                  <a:pt x="1142225" y="1721231"/>
                </a:lnTo>
                <a:lnTo>
                  <a:pt x="1116812" y="1666875"/>
                </a:lnTo>
                <a:lnTo>
                  <a:pt x="1098816" y="1689620"/>
                </a:lnTo>
                <a:lnTo>
                  <a:pt x="1074915" y="1670723"/>
                </a:lnTo>
                <a:lnTo>
                  <a:pt x="1074915" y="1707502"/>
                </a:lnTo>
                <a:lnTo>
                  <a:pt x="1074064" y="1720913"/>
                </a:lnTo>
                <a:lnTo>
                  <a:pt x="1063663" y="1734070"/>
                </a:lnTo>
                <a:lnTo>
                  <a:pt x="575183" y="1702917"/>
                </a:lnTo>
                <a:lnTo>
                  <a:pt x="539686" y="1645767"/>
                </a:lnTo>
                <a:lnTo>
                  <a:pt x="539686" y="1700657"/>
                </a:lnTo>
                <a:lnTo>
                  <a:pt x="119354" y="1673860"/>
                </a:lnTo>
                <a:lnTo>
                  <a:pt x="396278" y="1469720"/>
                </a:lnTo>
                <a:lnTo>
                  <a:pt x="539686" y="1700657"/>
                </a:lnTo>
                <a:lnTo>
                  <a:pt x="539686" y="1645767"/>
                </a:lnTo>
                <a:lnTo>
                  <a:pt x="419658" y="1452486"/>
                </a:lnTo>
                <a:lnTo>
                  <a:pt x="591997" y="1325448"/>
                </a:lnTo>
                <a:lnTo>
                  <a:pt x="1074915" y="1707502"/>
                </a:lnTo>
                <a:lnTo>
                  <a:pt x="1074915" y="1670723"/>
                </a:lnTo>
                <a:lnTo>
                  <a:pt x="616077" y="1307693"/>
                </a:lnTo>
                <a:lnTo>
                  <a:pt x="1098715" y="951928"/>
                </a:lnTo>
                <a:lnTo>
                  <a:pt x="1115923" y="975233"/>
                </a:lnTo>
                <a:lnTo>
                  <a:pt x="1144066" y="919988"/>
                </a:lnTo>
                <a:lnTo>
                  <a:pt x="1159992" y="888746"/>
                </a:lnTo>
                <a:lnTo>
                  <a:pt x="1135659" y="892987"/>
                </a:lnTo>
                <a:lnTo>
                  <a:pt x="1144651" y="888873"/>
                </a:lnTo>
                <a:lnTo>
                  <a:pt x="1097889" y="888873"/>
                </a:lnTo>
                <a:lnTo>
                  <a:pt x="1083386" y="888873"/>
                </a:lnTo>
                <a:lnTo>
                  <a:pt x="1082916" y="902157"/>
                </a:lnTo>
                <a:lnTo>
                  <a:pt x="1064361" y="905383"/>
                </a:lnTo>
                <a:lnTo>
                  <a:pt x="1081493" y="928611"/>
                </a:lnTo>
                <a:lnTo>
                  <a:pt x="592556" y="1289088"/>
                </a:lnTo>
                <a:lnTo>
                  <a:pt x="568477" y="1270038"/>
                </a:lnTo>
                <a:lnTo>
                  <a:pt x="568477" y="1306830"/>
                </a:lnTo>
                <a:lnTo>
                  <a:pt x="404355" y="1427835"/>
                </a:lnTo>
                <a:lnTo>
                  <a:pt x="380974" y="1390192"/>
                </a:lnTo>
                <a:lnTo>
                  <a:pt x="380974" y="1445069"/>
                </a:lnTo>
                <a:lnTo>
                  <a:pt x="133858" y="1627263"/>
                </a:lnTo>
                <a:lnTo>
                  <a:pt x="317157" y="1342288"/>
                </a:lnTo>
                <a:lnTo>
                  <a:pt x="380974" y="1445069"/>
                </a:lnTo>
                <a:lnTo>
                  <a:pt x="380974" y="1390192"/>
                </a:lnTo>
                <a:lnTo>
                  <a:pt x="334492" y="1315339"/>
                </a:lnTo>
                <a:lnTo>
                  <a:pt x="417042" y="1187018"/>
                </a:lnTo>
                <a:lnTo>
                  <a:pt x="568477" y="1306830"/>
                </a:lnTo>
                <a:lnTo>
                  <a:pt x="568477" y="1270038"/>
                </a:lnTo>
                <a:lnTo>
                  <a:pt x="432727" y="1162621"/>
                </a:lnTo>
                <a:lnTo>
                  <a:pt x="619671" y="871994"/>
                </a:lnTo>
                <a:lnTo>
                  <a:pt x="1083411" y="888365"/>
                </a:lnTo>
                <a:lnTo>
                  <a:pt x="1097902" y="888365"/>
                </a:lnTo>
                <a:lnTo>
                  <a:pt x="1145768" y="888365"/>
                </a:lnTo>
                <a:lnTo>
                  <a:pt x="1170787" y="876935"/>
                </a:lnTo>
                <a:close/>
              </a:path>
              <a:path w="5636260" h="2741295">
                <a:moveTo>
                  <a:pt x="2651988" y="450850"/>
                </a:moveTo>
                <a:lnTo>
                  <a:pt x="2636951" y="414020"/>
                </a:lnTo>
                <a:lnTo>
                  <a:pt x="2615285" y="360934"/>
                </a:lnTo>
                <a:lnTo>
                  <a:pt x="2596248" y="382638"/>
                </a:lnTo>
                <a:lnTo>
                  <a:pt x="2159355" y="0"/>
                </a:lnTo>
                <a:lnTo>
                  <a:pt x="2140305" y="21844"/>
                </a:lnTo>
                <a:lnTo>
                  <a:pt x="2577071" y="404482"/>
                </a:lnTo>
                <a:lnTo>
                  <a:pt x="2558008" y="426212"/>
                </a:lnTo>
                <a:lnTo>
                  <a:pt x="2649550" y="450215"/>
                </a:lnTo>
                <a:lnTo>
                  <a:pt x="2556738" y="472821"/>
                </a:lnTo>
                <a:lnTo>
                  <a:pt x="2575458" y="494944"/>
                </a:lnTo>
                <a:lnTo>
                  <a:pt x="2105380" y="893191"/>
                </a:lnTo>
                <a:lnTo>
                  <a:pt x="2124176" y="915289"/>
                </a:lnTo>
                <a:lnTo>
                  <a:pt x="2594152" y="517029"/>
                </a:lnTo>
                <a:lnTo>
                  <a:pt x="2612872" y="539115"/>
                </a:lnTo>
                <a:lnTo>
                  <a:pt x="2635808" y="485521"/>
                </a:lnTo>
                <a:lnTo>
                  <a:pt x="2650794" y="450545"/>
                </a:lnTo>
                <a:lnTo>
                  <a:pt x="2651988" y="450850"/>
                </a:lnTo>
                <a:close/>
              </a:path>
              <a:path w="5636260" h="2741295">
                <a:moveTo>
                  <a:pt x="2658846" y="2277110"/>
                </a:moveTo>
                <a:lnTo>
                  <a:pt x="2563977" y="2298192"/>
                </a:lnTo>
                <a:lnTo>
                  <a:pt x="2582227" y="2320645"/>
                </a:lnTo>
                <a:lnTo>
                  <a:pt x="2148306" y="2673350"/>
                </a:lnTo>
                <a:lnTo>
                  <a:pt x="2166594" y="2695829"/>
                </a:lnTo>
                <a:lnTo>
                  <a:pt x="2600515" y="2343124"/>
                </a:lnTo>
                <a:lnTo>
                  <a:pt x="2618841" y="2365629"/>
                </a:lnTo>
                <a:lnTo>
                  <a:pt x="2643289" y="2311527"/>
                </a:lnTo>
                <a:lnTo>
                  <a:pt x="2658846" y="2277110"/>
                </a:lnTo>
                <a:close/>
              </a:path>
              <a:path w="5636260" h="2741295">
                <a:moveTo>
                  <a:pt x="2659481" y="2276729"/>
                </a:moveTo>
                <a:lnTo>
                  <a:pt x="2645143" y="2237740"/>
                </a:lnTo>
                <a:lnTo>
                  <a:pt x="2625953" y="2185543"/>
                </a:lnTo>
                <a:lnTo>
                  <a:pt x="2606090" y="2206714"/>
                </a:lnTo>
                <a:lnTo>
                  <a:pt x="2146020" y="1774317"/>
                </a:lnTo>
                <a:lnTo>
                  <a:pt x="2126208" y="1795399"/>
                </a:lnTo>
                <a:lnTo>
                  <a:pt x="2586304" y="2227821"/>
                </a:lnTo>
                <a:lnTo>
                  <a:pt x="2566517" y="2248916"/>
                </a:lnTo>
                <a:lnTo>
                  <a:pt x="2659481" y="2276729"/>
                </a:lnTo>
                <a:close/>
              </a:path>
              <a:path w="5636260" h="2741295">
                <a:moveTo>
                  <a:pt x="3718661" y="477266"/>
                </a:moveTo>
                <a:lnTo>
                  <a:pt x="3689705" y="462788"/>
                </a:lnTo>
                <a:lnTo>
                  <a:pt x="3631793" y="433832"/>
                </a:lnTo>
                <a:lnTo>
                  <a:pt x="3631793" y="462788"/>
                </a:lnTo>
                <a:lnTo>
                  <a:pt x="3463518" y="462788"/>
                </a:lnTo>
                <a:lnTo>
                  <a:pt x="3463518" y="491744"/>
                </a:lnTo>
                <a:lnTo>
                  <a:pt x="3631793" y="491744"/>
                </a:lnTo>
                <a:lnTo>
                  <a:pt x="3631793" y="520700"/>
                </a:lnTo>
                <a:lnTo>
                  <a:pt x="3689705" y="491744"/>
                </a:lnTo>
                <a:lnTo>
                  <a:pt x="3718661" y="477266"/>
                </a:lnTo>
                <a:close/>
              </a:path>
              <a:path w="5636260" h="2741295">
                <a:moveTo>
                  <a:pt x="3727805" y="2287778"/>
                </a:moveTo>
                <a:lnTo>
                  <a:pt x="3698849" y="2273300"/>
                </a:lnTo>
                <a:lnTo>
                  <a:pt x="3640937" y="2244344"/>
                </a:lnTo>
                <a:lnTo>
                  <a:pt x="3640937" y="2273300"/>
                </a:lnTo>
                <a:lnTo>
                  <a:pt x="3472662" y="2273300"/>
                </a:lnTo>
                <a:lnTo>
                  <a:pt x="3472662" y="2302256"/>
                </a:lnTo>
                <a:lnTo>
                  <a:pt x="3640937" y="2302256"/>
                </a:lnTo>
                <a:lnTo>
                  <a:pt x="3640937" y="2331212"/>
                </a:lnTo>
                <a:lnTo>
                  <a:pt x="3698849" y="2302256"/>
                </a:lnTo>
                <a:lnTo>
                  <a:pt x="3727805" y="2287778"/>
                </a:lnTo>
                <a:close/>
              </a:path>
              <a:path w="5636260" h="2741295">
                <a:moveTo>
                  <a:pt x="4981676" y="2584831"/>
                </a:moveTo>
                <a:lnTo>
                  <a:pt x="4955349" y="2596832"/>
                </a:lnTo>
                <a:lnTo>
                  <a:pt x="4928921" y="2538958"/>
                </a:lnTo>
                <a:lnTo>
                  <a:pt x="4928921" y="2608884"/>
                </a:lnTo>
                <a:lnTo>
                  <a:pt x="4904206" y="2620149"/>
                </a:lnTo>
                <a:lnTo>
                  <a:pt x="4903571" y="2619375"/>
                </a:lnTo>
                <a:lnTo>
                  <a:pt x="4902987" y="2620708"/>
                </a:lnTo>
                <a:lnTo>
                  <a:pt x="4902555" y="2620899"/>
                </a:lnTo>
                <a:lnTo>
                  <a:pt x="4902809" y="2621115"/>
                </a:lnTo>
                <a:lnTo>
                  <a:pt x="4892040" y="2646007"/>
                </a:lnTo>
                <a:lnTo>
                  <a:pt x="3974922" y="2248789"/>
                </a:lnTo>
                <a:lnTo>
                  <a:pt x="4621403" y="1935365"/>
                </a:lnTo>
                <a:lnTo>
                  <a:pt x="4928921" y="2608884"/>
                </a:lnTo>
                <a:lnTo>
                  <a:pt x="4928921" y="2538958"/>
                </a:lnTo>
                <a:lnTo>
                  <a:pt x="4647527" y="1922703"/>
                </a:lnTo>
                <a:lnTo>
                  <a:pt x="4895977" y="1802244"/>
                </a:lnTo>
                <a:lnTo>
                  <a:pt x="4908651" y="1828292"/>
                </a:lnTo>
                <a:lnTo>
                  <a:pt x="4953571" y="1769872"/>
                </a:lnTo>
                <a:lnTo>
                  <a:pt x="4967427" y="1751850"/>
                </a:lnTo>
                <a:lnTo>
                  <a:pt x="4968468" y="1752346"/>
                </a:lnTo>
                <a:lnTo>
                  <a:pt x="4966322" y="1741385"/>
                </a:lnTo>
                <a:lnTo>
                  <a:pt x="4966322" y="1751317"/>
                </a:lnTo>
                <a:lnTo>
                  <a:pt x="4870678" y="1750187"/>
                </a:lnTo>
                <a:lnTo>
                  <a:pt x="4883315" y="1776183"/>
                </a:lnTo>
                <a:lnTo>
                  <a:pt x="4635487" y="1896338"/>
                </a:lnTo>
                <a:lnTo>
                  <a:pt x="4609363" y="1839125"/>
                </a:lnTo>
                <a:lnTo>
                  <a:pt x="4609363" y="1909000"/>
                </a:lnTo>
                <a:lnTo>
                  <a:pt x="3988651" y="2209939"/>
                </a:lnTo>
                <a:lnTo>
                  <a:pt x="4460824" y="1583651"/>
                </a:lnTo>
                <a:lnTo>
                  <a:pt x="4609363" y="1909000"/>
                </a:lnTo>
                <a:lnTo>
                  <a:pt x="4609363" y="1839125"/>
                </a:lnTo>
                <a:lnTo>
                  <a:pt x="4480687" y="1557299"/>
                </a:lnTo>
                <a:lnTo>
                  <a:pt x="4638218" y="1348346"/>
                </a:lnTo>
                <a:lnTo>
                  <a:pt x="4903952" y="1692325"/>
                </a:lnTo>
                <a:lnTo>
                  <a:pt x="4880965" y="1710055"/>
                </a:lnTo>
                <a:lnTo>
                  <a:pt x="4966322" y="1751317"/>
                </a:lnTo>
                <a:lnTo>
                  <a:pt x="4966322" y="1741385"/>
                </a:lnTo>
                <a:lnTo>
                  <a:pt x="4958969" y="1703832"/>
                </a:lnTo>
                <a:lnTo>
                  <a:pt x="4949799" y="1656969"/>
                </a:lnTo>
                <a:lnTo>
                  <a:pt x="4926825" y="1674698"/>
                </a:lnTo>
                <a:lnTo>
                  <a:pt x="4656264" y="1324419"/>
                </a:lnTo>
                <a:lnTo>
                  <a:pt x="4928133" y="963803"/>
                </a:lnTo>
                <a:lnTo>
                  <a:pt x="4951196" y="981202"/>
                </a:lnTo>
                <a:lnTo>
                  <a:pt x="4959756" y="934847"/>
                </a:lnTo>
                <a:lnTo>
                  <a:pt x="4968849" y="885698"/>
                </a:lnTo>
                <a:lnTo>
                  <a:pt x="4881854" y="928878"/>
                </a:lnTo>
                <a:lnTo>
                  <a:pt x="4905032" y="946378"/>
                </a:lnTo>
                <a:lnTo>
                  <a:pt x="4637925" y="1300670"/>
                </a:lnTo>
                <a:lnTo>
                  <a:pt x="4619879" y="1277315"/>
                </a:lnTo>
                <a:lnTo>
                  <a:pt x="4619879" y="1324610"/>
                </a:lnTo>
                <a:lnTo>
                  <a:pt x="4467022" y="1527365"/>
                </a:lnTo>
                <a:lnTo>
                  <a:pt x="4447159" y="1483868"/>
                </a:lnTo>
                <a:lnTo>
                  <a:pt x="4447159" y="1553718"/>
                </a:lnTo>
                <a:lnTo>
                  <a:pt x="4008907" y="2135009"/>
                </a:lnTo>
                <a:lnTo>
                  <a:pt x="4360494" y="1363878"/>
                </a:lnTo>
                <a:lnTo>
                  <a:pt x="4447159" y="1553718"/>
                </a:lnTo>
                <a:lnTo>
                  <a:pt x="4447159" y="1483868"/>
                </a:lnTo>
                <a:lnTo>
                  <a:pt x="4376420" y="1328928"/>
                </a:lnTo>
                <a:lnTo>
                  <a:pt x="4468025" y="1128014"/>
                </a:lnTo>
                <a:lnTo>
                  <a:pt x="4619879" y="1324610"/>
                </a:lnTo>
                <a:lnTo>
                  <a:pt x="4619879" y="1277315"/>
                </a:lnTo>
                <a:lnTo>
                  <a:pt x="4481588" y="1098257"/>
                </a:lnTo>
                <a:lnTo>
                  <a:pt x="4642167" y="746061"/>
                </a:lnTo>
                <a:lnTo>
                  <a:pt x="4895380" y="853236"/>
                </a:lnTo>
                <a:lnTo>
                  <a:pt x="4884140" y="879856"/>
                </a:lnTo>
                <a:lnTo>
                  <a:pt x="4981041" y="873760"/>
                </a:lnTo>
                <a:lnTo>
                  <a:pt x="4968341" y="858901"/>
                </a:lnTo>
                <a:lnTo>
                  <a:pt x="4917922" y="799846"/>
                </a:lnTo>
                <a:lnTo>
                  <a:pt x="4906645" y="826554"/>
                </a:lnTo>
                <a:lnTo>
                  <a:pt x="4654181" y="719709"/>
                </a:lnTo>
                <a:lnTo>
                  <a:pt x="4934420" y="105054"/>
                </a:lnTo>
                <a:lnTo>
                  <a:pt x="4960848" y="117094"/>
                </a:lnTo>
                <a:lnTo>
                  <a:pt x="4959477" y="79883"/>
                </a:lnTo>
                <a:lnTo>
                  <a:pt x="4957318" y="20777"/>
                </a:lnTo>
                <a:lnTo>
                  <a:pt x="4957927" y="20066"/>
                </a:lnTo>
                <a:lnTo>
                  <a:pt x="4908105" y="16675"/>
                </a:lnTo>
                <a:lnTo>
                  <a:pt x="4908105" y="93052"/>
                </a:lnTo>
                <a:lnTo>
                  <a:pt x="4627511" y="708431"/>
                </a:lnTo>
                <a:lnTo>
                  <a:pt x="4615497" y="703351"/>
                </a:lnTo>
                <a:lnTo>
                  <a:pt x="4615497" y="734783"/>
                </a:lnTo>
                <a:lnTo>
                  <a:pt x="4461586" y="1072349"/>
                </a:lnTo>
                <a:lnTo>
                  <a:pt x="4448022" y="1054798"/>
                </a:lnTo>
                <a:lnTo>
                  <a:pt x="4448022" y="1102106"/>
                </a:lnTo>
                <a:lnTo>
                  <a:pt x="4360494" y="1294053"/>
                </a:lnTo>
                <a:lnTo>
                  <a:pt x="4019651" y="547547"/>
                </a:lnTo>
                <a:lnTo>
                  <a:pt x="4448022" y="1102106"/>
                </a:lnTo>
                <a:lnTo>
                  <a:pt x="4448022" y="1054798"/>
                </a:lnTo>
                <a:lnTo>
                  <a:pt x="3999446" y="474002"/>
                </a:lnTo>
                <a:lnTo>
                  <a:pt x="4615497" y="734783"/>
                </a:lnTo>
                <a:lnTo>
                  <a:pt x="4615497" y="703351"/>
                </a:lnTo>
                <a:lnTo>
                  <a:pt x="3991254" y="439140"/>
                </a:lnTo>
                <a:lnTo>
                  <a:pt x="4883378" y="66903"/>
                </a:lnTo>
                <a:lnTo>
                  <a:pt x="4887379" y="76466"/>
                </a:lnTo>
                <a:lnTo>
                  <a:pt x="4881727" y="81026"/>
                </a:lnTo>
                <a:lnTo>
                  <a:pt x="4891075" y="85293"/>
                </a:lnTo>
                <a:lnTo>
                  <a:pt x="4894554" y="93599"/>
                </a:lnTo>
                <a:lnTo>
                  <a:pt x="4898707" y="88773"/>
                </a:lnTo>
                <a:lnTo>
                  <a:pt x="4908105" y="93052"/>
                </a:lnTo>
                <a:lnTo>
                  <a:pt x="4908105" y="16675"/>
                </a:lnTo>
                <a:lnTo>
                  <a:pt x="4861026" y="13462"/>
                </a:lnTo>
                <a:lnTo>
                  <a:pt x="4872177" y="40132"/>
                </a:lnTo>
                <a:lnTo>
                  <a:pt x="3948658" y="425577"/>
                </a:lnTo>
                <a:lnTo>
                  <a:pt x="3954297" y="439039"/>
                </a:lnTo>
                <a:lnTo>
                  <a:pt x="3954234" y="439178"/>
                </a:lnTo>
                <a:lnTo>
                  <a:pt x="3941038" y="445135"/>
                </a:lnTo>
                <a:lnTo>
                  <a:pt x="4344568" y="1328991"/>
                </a:lnTo>
                <a:lnTo>
                  <a:pt x="3927322" y="2244090"/>
                </a:lnTo>
                <a:lnTo>
                  <a:pt x="3940391" y="2250008"/>
                </a:lnTo>
                <a:lnTo>
                  <a:pt x="3934815" y="2263013"/>
                </a:lnTo>
                <a:lnTo>
                  <a:pt x="4880534" y="2672562"/>
                </a:lnTo>
                <a:lnTo>
                  <a:pt x="4869027" y="2699131"/>
                </a:lnTo>
                <a:lnTo>
                  <a:pt x="4966055" y="2693797"/>
                </a:lnTo>
                <a:lnTo>
                  <a:pt x="4953038" y="2678303"/>
                </a:lnTo>
                <a:lnTo>
                  <a:pt x="4909629" y="2626614"/>
                </a:lnTo>
                <a:lnTo>
                  <a:pt x="4978247" y="2681859"/>
                </a:lnTo>
                <a:lnTo>
                  <a:pt x="4980356" y="2622042"/>
                </a:lnTo>
                <a:lnTo>
                  <a:pt x="4981676" y="2584831"/>
                </a:lnTo>
                <a:close/>
              </a:path>
              <a:path w="5636260" h="2741295">
                <a:moveTo>
                  <a:pt x="5635980" y="2697734"/>
                </a:moveTo>
                <a:lnTo>
                  <a:pt x="5607024" y="2683256"/>
                </a:lnTo>
                <a:lnTo>
                  <a:pt x="5549112" y="2654300"/>
                </a:lnTo>
                <a:lnTo>
                  <a:pt x="5549112" y="2683256"/>
                </a:lnTo>
                <a:lnTo>
                  <a:pt x="5280126" y="2683256"/>
                </a:lnTo>
                <a:lnTo>
                  <a:pt x="5280126" y="2712212"/>
                </a:lnTo>
                <a:lnTo>
                  <a:pt x="5549112" y="2712212"/>
                </a:lnTo>
                <a:lnTo>
                  <a:pt x="5549112" y="2741168"/>
                </a:lnTo>
                <a:lnTo>
                  <a:pt x="5607024" y="2712212"/>
                </a:lnTo>
                <a:lnTo>
                  <a:pt x="5635980" y="2697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8407145" y="3065526"/>
            <a:ext cx="239395" cy="368935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411718" y="4879085"/>
            <a:ext cx="239395" cy="368935"/>
          </a:xfrm>
          <a:prstGeom prst="rect">
            <a:avLst/>
          </a:prstGeom>
          <a:solidFill>
            <a:srgbClr val="4471C4"/>
          </a:solidFill>
          <a:ln w="19811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740"/>
              </a:lnSpc>
            </a:pPr>
            <a:r>
              <a:rPr dirty="0" sz="240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669151" y="2770123"/>
            <a:ext cx="1723389" cy="919480"/>
          </a:xfrm>
          <a:custGeom>
            <a:avLst/>
            <a:gdLst/>
            <a:ahLst/>
            <a:cxnLst/>
            <a:rect l="l" t="t" r="r" b="b"/>
            <a:pathLst>
              <a:path w="1723390" h="919479">
                <a:moveTo>
                  <a:pt x="647192" y="454025"/>
                </a:moveTo>
                <a:lnTo>
                  <a:pt x="631101" y="424688"/>
                </a:lnTo>
                <a:lnTo>
                  <a:pt x="600456" y="368808"/>
                </a:lnTo>
                <a:lnTo>
                  <a:pt x="583946" y="392696"/>
                </a:lnTo>
                <a:lnTo>
                  <a:pt x="16510" y="0"/>
                </a:lnTo>
                <a:lnTo>
                  <a:pt x="0" y="23876"/>
                </a:lnTo>
                <a:lnTo>
                  <a:pt x="567550" y="416433"/>
                </a:lnTo>
                <a:lnTo>
                  <a:pt x="551053" y="440309"/>
                </a:lnTo>
                <a:lnTo>
                  <a:pt x="646531" y="453936"/>
                </a:lnTo>
                <a:lnTo>
                  <a:pt x="552323" y="476885"/>
                </a:lnTo>
                <a:lnTo>
                  <a:pt x="571042" y="499008"/>
                </a:lnTo>
                <a:lnTo>
                  <a:pt x="100965" y="897255"/>
                </a:lnTo>
                <a:lnTo>
                  <a:pt x="119761" y="919353"/>
                </a:lnTo>
                <a:lnTo>
                  <a:pt x="589737" y="521093"/>
                </a:lnTo>
                <a:lnTo>
                  <a:pt x="608457" y="543179"/>
                </a:lnTo>
                <a:lnTo>
                  <a:pt x="631393" y="489585"/>
                </a:lnTo>
                <a:lnTo>
                  <a:pt x="646658" y="453961"/>
                </a:lnTo>
                <a:lnTo>
                  <a:pt x="647192" y="454025"/>
                </a:lnTo>
                <a:close/>
              </a:path>
              <a:path w="1723390" h="919479">
                <a:moveTo>
                  <a:pt x="1723390" y="488950"/>
                </a:moveTo>
                <a:lnTo>
                  <a:pt x="1694434" y="474472"/>
                </a:lnTo>
                <a:lnTo>
                  <a:pt x="1636522" y="445516"/>
                </a:lnTo>
                <a:lnTo>
                  <a:pt x="1636522" y="474472"/>
                </a:lnTo>
                <a:lnTo>
                  <a:pt x="1468247" y="474472"/>
                </a:lnTo>
                <a:lnTo>
                  <a:pt x="1468247" y="503428"/>
                </a:lnTo>
                <a:lnTo>
                  <a:pt x="1636522" y="503428"/>
                </a:lnTo>
                <a:lnTo>
                  <a:pt x="1636522" y="532384"/>
                </a:lnTo>
                <a:lnTo>
                  <a:pt x="1694434" y="503428"/>
                </a:lnTo>
                <a:lnTo>
                  <a:pt x="1723390" y="488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92392" y="4548504"/>
            <a:ext cx="1709420" cy="919480"/>
          </a:xfrm>
          <a:custGeom>
            <a:avLst/>
            <a:gdLst/>
            <a:ahLst/>
            <a:cxnLst/>
            <a:rect l="l" t="t" r="r" b="b"/>
            <a:pathLst>
              <a:path w="1709420" h="919479">
                <a:moveTo>
                  <a:pt x="631825" y="502412"/>
                </a:moveTo>
                <a:lnTo>
                  <a:pt x="631418" y="501319"/>
                </a:lnTo>
                <a:lnTo>
                  <a:pt x="617486" y="463423"/>
                </a:lnTo>
                <a:lnTo>
                  <a:pt x="598297" y="411226"/>
                </a:lnTo>
                <a:lnTo>
                  <a:pt x="578434" y="432396"/>
                </a:lnTo>
                <a:lnTo>
                  <a:pt x="118364" y="0"/>
                </a:lnTo>
                <a:lnTo>
                  <a:pt x="98552" y="21082"/>
                </a:lnTo>
                <a:lnTo>
                  <a:pt x="558647" y="453504"/>
                </a:lnTo>
                <a:lnTo>
                  <a:pt x="538861" y="474599"/>
                </a:lnTo>
                <a:lnTo>
                  <a:pt x="628942" y="501561"/>
                </a:lnTo>
                <a:lnTo>
                  <a:pt x="534924" y="512191"/>
                </a:lnTo>
                <a:lnTo>
                  <a:pt x="550697" y="536486"/>
                </a:lnTo>
                <a:lnTo>
                  <a:pt x="0" y="894715"/>
                </a:lnTo>
                <a:lnTo>
                  <a:pt x="15748" y="918972"/>
                </a:lnTo>
                <a:lnTo>
                  <a:pt x="566496" y="560793"/>
                </a:lnTo>
                <a:lnTo>
                  <a:pt x="582295" y="585089"/>
                </a:lnTo>
                <a:lnTo>
                  <a:pt x="615429" y="528574"/>
                </a:lnTo>
                <a:lnTo>
                  <a:pt x="630923" y="502145"/>
                </a:lnTo>
                <a:lnTo>
                  <a:pt x="631825" y="502412"/>
                </a:lnTo>
                <a:close/>
              </a:path>
              <a:path w="1709420" h="919479">
                <a:moveTo>
                  <a:pt x="1709293" y="519557"/>
                </a:moveTo>
                <a:lnTo>
                  <a:pt x="1680337" y="505079"/>
                </a:lnTo>
                <a:lnTo>
                  <a:pt x="1622425" y="476123"/>
                </a:lnTo>
                <a:lnTo>
                  <a:pt x="1622425" y="505079"/>
                </a:lnTo>
                <a:lnTo>
                  <a:pt x="1454150" y="505079"/>
                </a:lnTo>
                <a:lnTo>
                  <a:pt x="1454150" y="534035"/>
                </a:lnTo>
                <a:lnTo>
                  <a:pt x="1622425" y="534035"/>
                </a:lnTo>
                <a:lnTo>
                  <a:pt x="1622425" y="562991"/>
                </a:lnTo>
                <a:lnTo>
                  <a:pt x="1680337" y="534035"/>
                </a:lnTo>
                <a:lnTo>
                  <a:pt x="1709293" y="519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2475738" y="2541270"/>
            <a:ext cx="1880870" cy="13322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7410">
              <a:lnSpc>
                <a:spcPts val="2300"/>
              </a:lnSpc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neuron</a:t>
            </a:r>
            <a:endParaRPr sz="2400">
              <a:latin typeface="Calibri"/>
              <a:cs typeface="Calibri"/>
            </a:endParaRPr>
          </a:p>
          <a:p>
            <a:pPr marL="1223645">
              <a:lnSpc>
                <a:spcPct val="100000"/>
              </a:lnSpc>
              <a:spcBef>
                <a:spcPts val="1870"/>
              </a:spcBef>
            </a:pPr>
            <a:r>
              <a:rPr dirty="0" sz="1800" spc="-10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3235451" y="662940"/>
            <a:ext cx="5318760" cy="866140"/>
            <a:chOff x="3235451" y="662940"/>
            <a:chExt cx="5318760" cy="866140"/>
          </a:xfrm>
        </p:grpSpPr>
        <p:pic>
          <p:nvPicPr>
            <p:cNvPr id="127" name="object 12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66510" y="733065"/>
              <a:ext cx="5181610" cy="632438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35451" y="662940"/>
              <a:ext cx="5318759" cy="86563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16807" y="763524"/>
              <a:ext cx="5081016" cy="524255"/>
            </a:xfrm>
            <a:prstGeom prst="rect">
              <a:avLst/>
            </a:prstGeom>
          </p:spPr>
        </p:pic>
      </p:grpSp>
      <p:sp>
        <p:nvSpPr>
          <p:cNvPr id="130" name="object 130"/>
          <p:cNvSpPr txBox="1"/>
          <p:nvPr/>
        </p:nvSpPr>
        <p:spPr>
          <a:xfrm>
            <a:off x="3416808" y="763523"/>
            <a:ext cx="5081270" cy="524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is 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981455" y="5896354"/>
            <a:ext cx="7480300" cy="866140"/>
            <a:chOff x="981455" y="5896354"/>
            <a:chExt cx="7480300" cy="866140"/>
          </a:xfrm>
        </p:grpSpPr>
        <p:pic>
          <p:nvPicPr>
            <p:cNvPr id="132" name="object 13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81455" y="5966481"/>
              <a:ext cx="7479792" cy="632438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68323" y="5896354"/>
              <a:ext cx="7304532" cy="86563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31747" y="5996940"/>
              <a:ext cx="7379208" cy="524256"/>
            </a:xfrm>
            <a:prstGeom prst="rect">
              <a:avLst/>
            </a:prstGeom>
          </p:spPr>
        </p:pic>
      </p:grpSp>
      <p:sp>
        <p:nvSpPr>
          <p:cNvPr id="135" name="object 135"/>
          <p:cNvSpPr txBox="1"/>
          <p:nvPr/>
        </p:nvSpPr>
        <p:spPr>
          <a:xfrm>
            <a:off x="1031747" y="5996940"/>
            <a:ext cx="7379334" cy="5245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90"/>
              </a:spcBef>
            </a:pP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group.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7386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M</a:t>
            </a:r>
            <a:r>
              <a:rPr dirty="0" sz="4400" spc="-55"/>
              <a:t>a</a:t>
            </a:r>
            <a:r>
              <a:rPr dirty="0" sz="4400" spc="-130"/>
              <a:t>x</a:t>
            </a:r>
            <a:r>
              <a:rPr dirty="0" sz="4400" spc="-5"/>
              <a:t>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70904"/>
            <a:ext cx="7288530" cy="21393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Learnable activation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[Ian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J.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Goodfellow,</a:t>
            </a:r>
            <a:r>
              <a:rPr dirty="0" sz="180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ICML’13]</a:t>
            </a:r>
            <a:endParaRPr sz="1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Activation</a:t>
            </a:r>
            <a:r>
              <a:rPr dirty="0" sz="2800" spc="-5">
                <a:latin typeface="Calibri"/>
                <a:cs typeface="Calibri"/>
              </a:rPr>
              <a:t> function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maxout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network 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piecewise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convex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lvl="1" marL="697865" marR="393065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</a:t>
            </a:r>
            <a:r>
              <a:rPr dirty="0" sz="2800" spc="-5">
                <a:latin typeface="Calibri"/>
                <a:cs typeface="Calibri"/>
              </a:rPr>
              <a:t> pieces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depending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35451" y="662940"/>
            <a:ext cx="5318760" cy="866140"/>
            <a:chOff x="3235451" y="662940"/>
            <a:chExt cx="5318760" cy="866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6510" y="733065"/>
              <a:ext cx="5181610" cy="6324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451" y="662940"/>
              <a:ext cx="5318759" cy="8656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807" y="763524"/>
              <a:ext cx="5081016" cy="52425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16808" y="763523"/>
            <a:ext cx="5081270" cy="524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ReLU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is 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cases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Maxout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8283" y="4120896"/>
            <a:ext cx="3670300" cy="866140"/>
            <a:chOff x="748283" y="4120896"/>
            <a:chExt cx="3670300" cy="8661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308" y="4191021"/>
              <a:ext cx="3413743" cy="6324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283" y="4120896"/>
              <a:ext cx="3669791" cy="865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591" y="4221480"/>
              <a:ext cx="3313176" cy="5242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26591" y="4221479"/>
            <a:ext cx="3313429" cy="5245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8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4266" y="4917185"/>
            <a:ext cx="3745229" cy="1630045"/>
            <a:chOff x="604266" y="4917185"/>
            <a:chExt cx="3745229" cy="1630045"/>
          </a:xfrm>
        </p:grpSpPr>
        <p:sp>
          <p:nvSpPr>
            <p:cNvPr id="15" name="object 15"/>
            <p:cNvSpPr/>
            <p:nvPr/>
          </p:nvSpPr>
          <p:spPr>
            <a:xfrm>
              <a:off x="604266" y="4917185"/>
              <a:ext cx="1600835" cy="1601470"/>
            </a:xfrm>
            <a:custGeom>
              <a:avLst/>
              <a:gdLst/>
              <a:ahLst/>
              <a:cxnLst/>
              <a:rect l="l" t="t" r="r" b="b"/>
              <a:pathLst>
                <a:path w="1600835" h="1601470">
                  <a:moveTo>
                    <a:pt x="1600835" y="1011936"/>
                  </a:moveTo>
                  <a:lnTo>
                    <a:pt x="1571879" y="997458"/>
                  </a:lnTo>
                  <a:lnTo>
                    <a:pt x="1513967" y="968502"/>
                  </a:lnTo>
                  <a:lnTo>
                    <a:pt x="1513967" y="997458"/>
                  </a:lnTo>
                  <a:lnTo>
                    <a:pt x="814578" y="997458"/>
                  </a:lnTo>
                  <a:lnTo>
                    <a:pt x="814578" y="86868"/>
                  </a:lnTo>
                  <a:lnTo>
                    <a:pt x="843534" y="86868"/>
                  </a:lnTo>
                  <a:lnTo>
                    <a:pt x="836282" y="72390"/>
                  </a:lnTo>
                  <a:lnTo>
                    <a:pt x="800100" y="0"/>
                  </a:lnTo>
                  <a:lnTo>
                    <a:pt x="756666" y="86868"/>
                  </a:lnTo>
                  <a:lnTo>
                    <a:pt x="785622" y="86868"/>
                  </a:lnTo>
                  <a:lnTo>
                    <a:pt x="785622" y="997458"/>
                  </a:lnTo>
                  <a:lnTo>
                    <a:pt x="0" y="997458"/>
                  </a:lnTo>
                  <a:lnTo>
                    <a:pt x="0" y="1026414"/>
                  </a:lnTo>
                  <a:lnTo>
                    <a:pt x="785622" y="1026414"/>
                  </a:lnTo>
                  <a:lnTo>
                    <a:pt x="785622" y="1600835"/>
                  </a:lnTo>
                  <a:lnTo>
                    <a:pt x="814578" y="1600847"/>
                  </a:lnTo>
                  <a:lnTo>
                    <a:pt x="814578" y="1026414"/>
                  </a:lnTo>
                  <a:lnTo>
                    <a:pt x="1513967" y="1026414"/>
                  </a:lnTo>
                  <a:lnTo>
                    <a:pt x="1513967" y="1055370"/>
                  </a:lnTo>
                  <a:lnTo>
                    <a:pt x="1571879" y="1026414"/>
                  </a:lnTo>
                  <a:lnTo>
                    <a:pt x="1600835" y="1011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1792" y="5227319"/>
              <a:ext cx="1396365" cy="698500"/>
            </a:xfrm>
            <a:custGeom>
              <a:avLst/>
              <a:gdLst/>
              <a:ahLst/>
              <a:cxnLst/>
              <a:rect l="l" t="t" r="r" b="b"/>
              <a:pathLst>
                <a:path w="1396364" h="698500">
                  <a:moveTo>
                    <a:pt x="0" y="697991"/>
                  </a:moveTo>
                  <a:lnTo>
                    <a:pt x="800354" y="697991"/>
                  </a:lnTo>
                </a:path>
                <a:path w="1396364" h="698500">
                  <a:moveTo>
                    <a:pt x="775716" y="698271"/>
                  </a:moveTo>
                  <a:lnTo>
                    <a:pt x="1396364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48534" y="4946141"/>
              <a:ext cx="1600835" cy="1601470"/>
            </a:xfrm>
            <a:custGeom>
              <a:avLst/>
              <a:gdLst/>
              <a:ahLst/>
              <a:cxnLst/>
              <a:rect l="l" t="t" r="r" b="b"/>
              <a:pathLst>
                <a:path w="1600835" h="1601470">
                  <a:moveTo>
                    <a:pt x="1600835" y="1011936"/>
                  </a:moveTo>
                  <a:lnTo>
                    <a:pt x="1571879" y="997458"/>
                  </a:lnTo>
                  <a:lnTo>
                    <a:pt x="1513967" y="968502"/>
                  </a:lnTo>
                  <a:lnTo>
                    <a:pt x="1513967" y="997458"/>
                  </a:lnTo>
                  <a:lnTo>
                    <a:pt x="816102" y="997458"/>
                  </a:lnTo>
                  <a:lnTo>
                    <a:pt x="816102" y="86868"/>
                  </a:lnTo>
                  <a:lnTo>
                    <a:pt x="845058" y="86868"/>
                  </a:lnTo>
                  <a:lnTo>
                    <a:pt x="837819" y="72390"/>
                  </a:lnTo>
                  <a:lnTo>
                    <a:pt x="801624" y="0"/>
                  </a:lnTo>
                  <a:lnTo>
                    <a:pt x="758190" y="86868"/>
                  </a:lnTo>
                  <a:lnTo>
                    <a:pt x="787146" y="86868"/>
                  </a:lnTo>
                  <a:lnTo>
                    <a:pt x="787146" y="997458"/>
                  </a:lnTo>
                  <a:lnTo>
                    <a:pt x="0" y="997458"/>
                  </a:lnTo>
                  <a:lnTo>
                    <a:pt x="0" y="1026414"/>
                  </a:lnTo>
                  <a:lnTo>
                    <a:pt x="787146" y="1026414"/>
                  </a:lnTo>
                  <a:lnTo>
                    <a:pt x="787146" y="1600835"/>
                  </a:lnTo>
                  <a:lnTo>
                    <a:pt x="816102" y="1600847"/>
                  </a:lnTo>
                  <a:lnTo>
                    <a:pt x="816102" y="1026414"/>
                  </a:lnTo>
                  <a:lnTo>
                    <a:pt x="1513967" y="1026414"/>
                  </a:lnTo>
                  <a:lnTo>
                    <a:pt x="1513967" y="1055370"/>
                  </a:lnTo>
                  <a:lnTo>
                    <a:pt x="1571879" y="1026414"/>
                  </a:lnTo>
                  <a:lnTo>
                    <a:pt x="1600835" y="1011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62072" y="5254751"/>
              <a:ext cx="1300480" cy="698500"/>
            </a:xfrm>
            <a:custGeom>
              <a:avLst/>
              <a:gdLst/>
              <a:ahLst/>
              <a:cxnLst/>
              <a:rect l="l" t="t" r="r" b="b"/>
              <a:pathLst>
                <a:path w="1300479" h="698500">
                  <a:moveTo>
                    <a:pt x="0" y="100584"/>
                  </a:moveTo>
                  <a:lnTo>
                    <a:pt x="704341" y="697941"/>
                  </a:lnTo>
                </a:path>
                <a:path w="1300479" h="698500">
                  <a:moveTo>
                    <a:pt x="679703" y="698271"/>
                  </a:moveTo>
                  <a:lnTo>
                    <a:pt x="1300352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902708" y="4123944"/>
            <a:ext cx="3679190" cy="2414270"/>
            <a:chOff x="4902708" y="4123944"/>
            <a:chExt cx="3679190" cy="2414270"/>
          </a:xfrm>
        </p:grpSpPr>
        <p:sp>
          <p:nvSpPr>
            <p:cNvPr id="20" name="object 20"/>
            <p:cNvSpPr/>
            <p:nvPr/>
          </p:nvSpPr>
          <p:spPr>
            <a:xfrm>
              <a:off x="5138166" y="4936997"/>
              <a:ext cx="1600835" cy="1600835"/>
            </a:xfrm>
            <a:custGeom>
              <a:avLst/>
              <a:gdLst/>
              <a:ahLst/>
              <a:cxnLst/>
              <a:rect l="l" t="t" r="r" b="b"/>
              <a:pathLst>
                <a:path w="1600834" h="1600834">
                  <a:moveTo>
                    <a:pt x="1600835" y="1011936"/>
                  </a:moveTo>
                  <a:lnTo>
                    <a:pt x="1571879" y="997458"/>
                  </a:lnTo>
                  <a:lnTo>
                    <a:pt x="1513954" y="968502"/>
                  </a:lnTo>
                  <a:lnTo>
                    <a:pt x="1513954" y="997458"/>
                  </a:lnTo>
                  <a:lnTo>
                    <a:pt x="816102" y="997458"/>
                  </a:lnTo>
                  <a:lnTo>
                    <a:pt x="816102" y="86880"/>
                  </a:lnTo>
                  <a:lnTo>
                    <a:pt x="845058" y="86880"/>
                  </a:lnTo>
                  <a:lnTo>
                    <a:pt x="837819" y="72390"/>
                  </a:lnTo>
                  <a:lnTo>
                    <a:pt x="801624" y="0"/>
                  </a:lnTo>
                  <a:lnTo>
                    <a:pt x="758190" y="86880"/>
                  </a:lnTo>
                  <a:lnTo>
                    <a:pt x="787146" y="86880"/>
                  </a:lnTo>
                  <a:lnTo>
                    <a:pt x="787146" y="997458"/>
                  </a:lnTo>
                  <a:lnTo>
                    <a:pt x="0" y="997458"/>
                  </a:lnTo>
                  <a:lnTo>
                    <a:pt x="0" y="1026414"/>
                  </a:lnTo>
                  <a:lnTo>
                    <a:pt x="787146" y="1026414"/>
                  </a:lnTo>
                  <a:lnTo>
                    <a:pt x="787146" y="1600835"/>
                  </a:lnTo>
                  <a:lnTo>
                    <a:pt x="816102" y="1600835"/>
                  </a:lnTo>
                  <a:lnTo>
                    <a:pt x="816102" y="1026414"/>
                  </a:lnTo>
                  <a:lnTo>
                    <a:pt x="1513954" y="1026414"/>
                  </a:lnTo>
                  <a:lnTo>
                    <a:pt x="1513954" y="1055370"/>
                  </a:lnTo>
                  <a:lnTo>
                    <a:pt x="1571879" y="1026414"/>
                  </a:lnTo>
                  <a:lnTo>
                    <a:pt x="1600835" y="1011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81600" y="5247132"/>
              <a:ext cx="1370965" cy="706120"/>
            </a:xfrm>
            <a:custGeom>
              <a:avLst/>
              <a:gdLst/>
              <a:ahLst/>
              <a:cxnLst/>
              <a:rect l="l" t="t" r="r" b="b"/>
              <a:pathLst>
                <a:path w="1370965" h="706120">
                  <a:moveTo>
                    <a:pt x="0" y="137160"/>
                  </a:moveTo>
                  <a:lnTo>
                    <a:pt x="183387" y="705548"/>
                  </a:lnTo>
                </a:path>
                <a:path w="1370965" h="706120">
                  <a:moveTo>
                    <a:pt x="749808" y="698271"/>
                  </a:moveTo>
                  <a:lnTo>
                    <a:pt x="1370456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80682" y="4936997"/>
              <a:ext cx="1600835" cy="1600835"/>
            </a:xfrm>
            <a:custGeom>
              <a:avLst/>
              <a:gdLst/>
              <a:ahLst/>
              <a:cxnLst/>
              <a:rect l="l" t="t" r="r" b="b"/>
              <a:pathLst>
                <a:path w="1600834" h="1600834">
                  <a:moveTo>
                    <a:pt x="1600835" y="1011936"/>
                  </a:moveTo>
                  <a:lnTo>
                    <a:pt x="1571879" y="997458"/>
                  </a:lnTo>
                  <a:lnTo>
                    <a:pt x="1513967" y="968502"/>
                  </a:lnTo>
                  <a:lnTo>
                    <a:pt x="1513967" y="997458"/>
                  </a:lnTo>
                  <a:lnTo>
                    <a:pt x="814578" y="997458"/>
                  </a:lnTo>
                  <a:lnTo>
                    <a:pt x="814578" y="86880"/>
                  </a:lnTo>
                  <a:lnTo>
                    <a:pt x="843534" y="86880"/>
                  </a:lnTo>
                  <a:lnTo>
                    <a:pt x="836295" y="72390"/>
                  </a:lnTo>
                  <a:lnTo>
                    <a:pt x="800100" y="0"/>
                  </a:lnTo>
                  <a:lnTo>
                    <a:pt x="756666" y="86880"/>
                  </a:lnTo>
                  <a:lnTo>
                    <a:pt x="785622" y="86880"/>
                  </a:lnTo>
                  <a:lnTo>
                    <a:pt x="785622" y="997458"/>
                  </a:lnTo>
                  <a:lnTo>
                    <a:pt x="0" y="997458"/>
                  </a:lnTo>
                  <a:lnTo>
                    <a:pt x="0" y="1026414"/>
                  </a:lnTo>
                  <a:lnTo>
                    <a:pt x="785622" y="1026414"/>
                  </a:lnTo>
                  <a:lnTo>
                    <a:pt x="785622" y="1600835"/>
                  </a:lnTo>
                  <a:lnTo>
                    <a:pt x="814578" y="1600835"/>
                  </a:lnTo>
                  <a:lnTo>
                    <a:pt x="814578" y="1026414"/>
                  </a:lnTo>
                  <a:lnTo>
                    <a:pt x="1513967" y="1026414"/>
                  </a:lnTo>
                  <a:lnTo>
                    <a:pt x="1513967" y="1055370"/>
                  </a:lnTo>
                  <a:lnTo>
                    <a:pt x="1571879" y="1026414"/>
                  </a:lnTo>
                  <a:lnTo>
                    <a:pt x="1600835" y="1011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62900" y="4916424"/>
              <a:ext cx="451484" cy="1166495"/>
            </a:xfrm>
            <a:custGeom>
              <a:avLst/>
              <a:gdLst/>
              <a:ahLst/>
              <a:cxnLst/>
              <a:rect l="l" t="t" r="r" b="b"/>
              <a:pathLst>
                <a:path w="451484" h="1166495">
                  <a:moveTo>
                    <a:pt x="0" y="1166393"/>
                  </a:moveTo>
                  <a:lnTo>
                    <a:pt x="377571" y="723900"/>
                  </a:lnTo>
                </a:path>
                <a:path w="451484" h="1166495">
                  <a:moveTo>
                    <a:pt x="355092" y="739686"/>
                  </a:moveTo>
                  <a:lnTo>
                    <a:pt x="451103" y="0"/>
                  </a:lnTo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9187" y="4194048"/>
              <a:ext cx="3415308" cy="6309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2708" y="4123944"/>
              <a:ext cx="3669791" cy="8656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9492" y="4224528"/>
              <a:ext cx="3314700" cy="5227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079491" y="4224528"/>
            <a:ext cx="3314700" cy="5232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8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14188" y="5920740"/>
            <a:ext cx="2692400" cy="255904"/>
          </a:xfrm>
          <a:custGeom>
            <a:avLst/>
            <a:gdLst/>
            <a:ahLst/>
            <a:cxnLst/>
            <a:rect l="l" t="t" r="r" b="b"/>
            <a:pathLst>
              <a:path w="2692400" h="255904">
                <a:moveTo>
                  <a:pt x="0" y="0"/>
                </a:moveTo>
                <a:lnTo>
                  <a:pt x="602869" y="5905"/>
                </a:lnTo>
              </a:path>
              <a:path w="2692400" h="255904">
                <a:moveTo>
                  <a:pt x="1886712" y="255574"/>
                </a:moveTo>
                <a:lnTo>
                  <a:pt x="2692400" y="138684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dirty="0" spc="-35"/>
              <a:t>Part </a:t>
            </a:r>
            <a:r>
              <a:rPr dirty="0" spc="-5"/>
              <a:t>III:</a:t>
            </a:r>
          </a:p>
          <a:p>
            <a:pPr algn="ctr">
              <a:lnSpc>
                <a:spcPts val="6840"/>
              </a:lnSpc>
            </a:pPr>
            <a:r>
              <a:rPr dirty="0" spc="-10">
                <a:solidFill>
                  <a:srgbClr val="0000FF"/>
                </a:solidFill>
              </a:rPr>
              <a:t>Tips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spc="-55">
                <a:solidFill>
                  <a:srgbClr val="0000FF"/>
                </a:solidFill>
              </a:rPr>
              <a:t>for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 spc="-70">
                <a:solidFill>
                  <a:srgbClr val="0000FF"/>
                </a:solidFill>
              </a:rPr>
              <a:t>Training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4692" y="4054855"/>
            <a:ext cx="5670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solidFill>
                  <a:srgbClr val="FF0000"/>
                </a:solidFill>
                <a:latin typeface="Calibri Light"/>
                <a:cs typeface="Calibri Light"/>
              </a:rPr>
              <a:t>Adaptive</a:t>
            </a:r>
            <a:r>
              <a:rPr dirty="0" sz="4800" spc="-2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4800">
                <a:solidFill>
                  <a:srgbClr val="FF0000"/>
                </a:solidFill>
                <a:latin typeface="Calibri Light"/>
                <a:cs typeface="Calibri Light"/>
              </a:rPr>
              <a:t>Learning</a:t>
            </a:r>
            <a:r>
              <a:rPr dirty="0" sz="4800" spc="-4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dirty="0" sz="4800" spc="-25">
                <a:solidFill>
                  <a:srgbClr val="FF0000"/>
                </a:solidFill>
                <a:latin typeface="Calibri Light"/>
                <a:cs typeface="Calibri Light"/>
              </a:rPr>
              <a:t>Rate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394" y="1826336"/>
            <a:ext cx="5816010" cy="45475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54296" y="631677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8297" y="3824985"/>
            <a:ext cx="420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28900" y="4527803"/>
            <a:ext cx="1861185" cy="1346200"/>
            <a:chOff x="2628900" y="4527803"/>
            <a:chExt cx="1861185" cy="13462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5333999"/>
              <a:ext cx="216407" cy="2164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50185" y="4638293"/>
              <a:ext cx="264160" cy="732790"/>
            </a:xfrm>
            <a:custGeom>
              <a:avLst/>
              <a:gdLst/>
              <a:ahLst/>
              <a:cxnLst/>
              <a:rect l="l" t="t" r="r" b="b"/>
              <a:pathLst>
                <a:path w="264160" h="732789">
                  <a:moveTo>
                    <a:pt x="191199" y="103596"/>
                  </a:moveTo>
                  <a:lnTo>
                    <a:pt x="0" y="721232"/>
                  </a:lnTo>
                  <a:lnTo>
                    <a:pt x="36321" y="732408"/>
                  </a:lnTo>
                  <a:lnTo>
                    <a:pt x="227536" y="114848"/>
                  </a:lnTo>
                  <a:lnTo>
                    <a:pt x="191199" y="103596"/>
                  </a:lnTo>
                  <a:close/>
                </a:path>
                <a:path w="264160" h="732789">
                  <a:moveTo>
                    <a:pt x="257214" y="85343"/>
                  </a:moveTo>
                  <a:lnTo>
                    <a:pt x="196850" y="85343"/>
                  </a:lnTo>
                  <a:lnTo>
                    <a:pt x="233171" y="96646"/>
                  </a:lnTo>
                  <a:lnTo>
                    <a:pt x="227536" y="114848"/>
                  </a:lnTo>
                  <a:lnTo>
                    <a:pt x="263906" y="126110"/>
                  </a:lnTo>
                  <a:lnTo>
                    <a:pt x="257214" y="85343"/>
                  </a:lnTo>
                  <a:close/>
                </a:path>
                <a:path w="264160" h="732789">
                  <a:moveTo>
                    <a:pt x="196850" y="85343"/>
                  </a:moveTo>
                  <a:lnTo>
                    <a:pt x="191199" y="103596"/>
                  </a:lnTo>
                  <a:lnTo>
                    <a:pt x="227536" y="114848"/>
                  </a:lnTo>
                  <a:lnTo>
                    <a:pt x="233171" y="96646"/>
                  </a:lnTo>
                  <a:lnTo>
                    <a:pt x="196850" y="85343"/>
                  </a:lnTo>
                  <a:close/>
                </a:path>
                <a:path w="264160" h="732789">
                  <a:moveTo>
                    <a:pt x="243204" y="0"/>
                  </a:moveTo>
                  <a:lnTo>
                    <a:pt x="154812" y="92328"/>
                  </a:lnTo>
                  <a:lnTo>
                    <a:pt x="191199" y="103596"/>
                  </a:lnTo>
                  <a:lnTo>
                    <a:pt x="196850" y="85343"/>
                  </a:lnTo>
                  <a:lnTo>
                    <a:pt x="257214" y="85343"/>
                  </a:lnTo>
                  <a:lnTo>
                    <a:pt x="243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0068" y="5294375"/>
              <a:ext cx="579119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352" y="5340095"/>
              <a:ext cx="611124" cy="515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5333999"/>
              <a:ext cx="460247" cy="461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5912" y="4527803"/>
              <a:ext cx="1383791" cy="4876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3719" y="4527803"/>
              <a:ext cx="1331976" cy="515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5348" y="4567427"/>
              <a:ext cx="1264920" cy="3703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38828" y="4628514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7007" y="0"/>
                  </a:moveTo>
                  <a:lnTo>
                    <a:pt x="432943" y="11557"/>
                  </a:lnTo>
                  <a:lnTo>
                    <a:pt x="449306" y="18631"/>
                  </a:lnTo>
                  <a:lnTo>
                    <a:pt x="463359" y="28432"/>
                  </a:lnTo>
                  <a:lnTo>
                    <a:pt x="491892" y="73925"/>
                  </a:lnTo>
                  <a:lnTo>
                    <a:pt x="500223" y="115732"/>
                  </a:lnTo>
                  <a:lnTo>
                    <a:pt x="501269" y="139827"/>
                  </a:lnTo>
                  <a:lnTo>
                    <a:pt x="500221" y="164707"/>
                  </a:lnTo>
                  <a:lnTo>
                    <a:pt x="491839" y="207656"/>
                  </a:lnTo>
                  <a:lnTo>
                    <a:pt x="463359" y="253857"/>
                  </a:lnTo>
                  <a:lnTo>
                    <a:pt x="433450" y="270891"/>
                  </a:lnTo>
                  <a:lnTo>
                    <a:pt x="437007" y="282321"/>
                  </a:lnTo>
                  <a:lnTo>
                    <a:pt x="475503" y="264302"/>
                  </a:lnTo>
                  <a:lnTo>
                    <a:pt x="503809" y="233045"/>
                  </a:lnTo>
                  <a:lnTo>
                    <a:pt x="521239" y="191135"/>
                  </a:lnTo>
                  <a:lnTo>
                    <a:pt x="527050" y="141224"/>
                  </a:lnTo>
                  <a:lnTo>
                    <a:pt x="525595" y="115359"/>
                  </a:lnTo>
                  <a:lnTo>
                    <a:pt x="513923" y="69536"/>
                  </a:lnTo>
                  <a:lnTo>
                    <a:pt x="490799" y="32146"/>
                  </a:lnTo>
                  <a:lnTo>
                    <a:pt x="457461" y="7381"/>
                  </a:lnTo>
                  <a:lnTo>
                    <a:pt x="437007" y="0"/>
                  </a:lnTo>
                  <a:close/>
                </a:path>
                <a:path w="527050" h="282575">
                  <a:moveTo>
                    <a:pt x="89916" y="0"/>
                  </a:moveTo>
                  <a:lnTo>
                    <a:pt x="51530" y="18097"/>
                  </a:lnTo>
                  <a:lnTo>
                    <a:pt x="23241" y="49530"/>
                  </a:lnTo>
                  <a:lnTo>
                    <a:pt x="5810" y="91471"/>
                  </a:lnTo>
                  <a:lnTo>
                    <a:pt x="0" y="141224"/>
                  </a:lnTo>
                  <a:lnTo>
                    <a:pt x="1432" y="167179"/>
                  </a:lnTo>
                  <a:lnTo>
                    <a:pt x="12965" y="213090"/>
                  </a:lnTo>
                  <a:lnTo>
                    <a:pt x="36016" y="250334"/>
                  </a:lnTo>
                  <a:lnTo>
                    <a:pt x="69441" y="274960"/>
                  </a:lnTo>
                  <a:lnTo>
                    <a:pt x="89916" y="282321"/>
                  </a:lnTo>
                  <a:lnTo>
                    <a:pt x="93599" y="270891"/>
                  </a:lnTo>
                  <a:lnTo>
                    <a:pt x="77475" y="263773"/>
                  </a:lnTo>
                  <a:lnTo>
                    <a:pt x="63579" y="253857"/>
                  </a:lnTo>
                  <a:lnTo>
                    <a:pt x="35083" y="207656"/>
                  </a:lnTo>
                  <a:lnTo>
                    <a:pt x="26701" y="164707"/>
                  </a:lnTo>
                  <a:lnTo>
                    <a:pt x="25654" y="139827"/>
                  </a:lnTo>
                  <a:lnTo>
                    <a:pt x="26701" y="115732"/>
                  </a:lnTo>
                  <a:lnTo>
                    <a:pt x="35083" y="73925"/>
                  </a:lnTo>
                  <a:lnTo>
                    <a:pt x="63674" y="28432"/>
                  </a:lnTo>
                  <a:lnTo>
                    <a:pt x="93980" y="11557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31414" y="4539488"/>
            <a:ext cx="1375410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100"/>
              </a:spcBef>
              <a:tabLst>
                <a:tab pos="1007744" algn="l"/>
              </a:tabLst>
            </a:pPr>
            <a:r>
              <a:rPr dirty="0" sz="2400" spc="-310">
                <a:solidFill>
                  <a:srgbClr val="FFFFFF"/>
                </a:solidFill>
                <a:latin typeface="Cambria Math"/>
                <a:cs typeface="Cambria Math"/>
              </a:rPr>
              <a:t>−❑𝐶	</a:t>
            </a:r>
            <a:r>
              <a:rPr dirty="0" sz="2400" spc="8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2635"/>
              </a:spcBef>
            </a:pPr>
            <a:r>
              <a:rPr dirty="0" baseline="-20833" sz="3600" spc="12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8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930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Learning</a:t>
            </a:r>
            <a:r>
              <a:rPr dirty="0" sz="4400" spc="-90"/>
              <a:t> </a:t>
            </a:r>
            <a:r>
              <a:rPr dirty="0" sz="4400" spc="-25"/>
              <a:t>Rate</a:t>
            </a:r>
            <a:endParaRPr sz="4400"/>
          </a:p>
        </p:txBody>
      </p:sp>
      <p:grpSp>
        <p:nvGrpSpPr>
          <p:cNvPr id="17" name="object 17"/>
          <p:cNvGrpSpPr/>
          <p:nvPr/>
        </p:nvGrpSpPr>
        <p:grpSpPr>
          <a:xfrm>
            <a:off x="4960620" y="2007107"/>
            <a:ext cx="3738879" cy="759460"/>
            <a:chOff x="4960620" y="2007107"/>
            <a:chExt cx="3738879" cy="75946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060" y="2054351"/>
              <a:ext cx="3646932" cy="5791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0620" y="2007107"/>
              <a:ext cx="3717035" cy="7589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1496" y="2093975"/>
              <a:ext cx="3528059" cy="46177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11496" y="2093976"/>
            <a:ext cx="352806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rate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60620" y="3063239"/>
            <a:ext cx="3738879" cy="1125220"/>
            <a:chOff x="4960620" y="3063239"/>
            <a:chExt cx="3738879" cy="112522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2060" y="3108959"/>
              <a:ext cx="3646932" cy="9494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60620" y="3063239"/>
              <a:ext cx="3354324" cy="11247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1496" y="3148583"/>
              <a:ext cx="3528059" cy="83210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111496" y="3148583"/>
            <a:ext cx="352806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1440" marR="627380">
              <a:lnSpc>
                <a:spcPct val="100000"/>
              </a:lnSpc>
              <a:spcBef>
                <a:spcPts val="2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decrease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update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60847" y="525780"/>
            <a:ext cx="2901950" cy="1292860"/>
            <a:chOff x="5260847" y="525780"/>
            <a:chExt cx="2901950" cy="1292860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1901" y="597421"/>
              <a:ext cx="2575581" cy="10622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60847" y="525780"/>
              <a:ext cx="2901696" cy="129235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2203" y="627888"/>
              <a:ext cx="2474976" cy="95402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442203" y="627887"/>
            <a:ext cx="2475230" cy="95440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92075" marR="102235">
              <a:lnSpc>
                <a:spcPct val="100000"/>
              </a:lnSpc>
              <a:spcBef>
                <a:spcPts val="17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η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carefully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89760" y="2141982"/>
            <a:ext cx="1892935" cy="3259454"/>
            <a:chOff x="1889760" y="2141982"/>
            <a:chExt cx="1892935" cy="3259454"/>
          </a:xfrm>
        </p:grpSpPr>
        <p:sp>
          <p:nvSpPr>
            <p:cNvPr id="33" name="object 33"/>
            <p:cNvSpPr/>
            <p:nvPr/>
          </p:nvSpPr>
          <p:spPr>
            <a:xfrm>
              <a:off x="2736469" y="2141982"/>
              <a:ext cx="1046480" cy="3259454"/>
            </a:xfrm>
            <a:custGeom>
              <a:avLst/>
              <a:gdLst/>
              <a:ahLst/>
              <a:cxnLst/>
              <a:rect l="l" t="t" r="r" b="b"/>
              <a:pathLst>
                <a:path w="1046479" h="3259454">
                  <a:moveTo>
                    <a:pt x="973396" y="103584"/>
                  </a:moveTo>
                  <a:lnTo>
                    <a:pt x="0" y="3248024"/>
                  </a:lnTo>
                  <a:lnTo>
                    <a:pt x="36322" y="3259328"/>
                  </a:lnTo>
                  <a:lnTo>
                    <a:pt x="1009737" y="114825"/>
                  </a:lnTo>
                  <a:lnTo>
                    <a:pt x="973396" y="103584"/>
                  </a:lnTo>
                  <a:close/>
                </a:path>
                <a:path w="1046479" h="3259454">
                  <a:moveTo>
                    <a:pt x="1039493" y="85343"/>
                  </a:moveTo>
                  <a:lnTo>
                    <a:pt x="979043" y="85343"/>
                  </a:lnTo>
                  <a:lnTo>
                    <a:pt x="1015365" y="96646"/>
                  </a:lnTo>
                  <a:lnTo>
                    <a:pt x="1009737" y="114825"/>
                  </a:lnTo>
                  <a:lnTo>
                    <a:pt x="1046226" y="126110"/>
                  </a:lnTo>
                  <a:lnTo>
                    <a:pt x="1039493" y="85343"/>
                  </a:lnTo>
                  <a:close/>
                </a:path>
                <a:path w="1046479" h="3259454">
                  <a:moveTo>
                    <a:pt x="979043" y="85343"/>
                  </a:moveTo>
                  <a:lnTo>
                    <a:pt x="973396" y="103584"/>
                  </a:lnTo>
                  <a:lnTo>
                    <a:pt x="1009737" y="114825"/>
                  </a:lnTo>
                  <a:lnTo>
                    <a:pt x="1015365" y="96646"/>
                  </a:lnTo>
                  <a:lnTo>
                    <a:pt x="979043" y="85343"/>
                  </a:lnTo>
                  <a:close/>
                </a:path>
                <a:path w="1046479" h="3259454">
                  <a:moveTo>
                    <a:pt x="1025397" y="0"/>
                  </a:moveTo>
                  <a:lnTo>
                    <a:pt x="937006" y="92328"/>
                  </a:lnTo>
                  <a:lnTo>
                    <a:pt x="973396" y="103584"/>
                  </a:lnTo>
                  <a:lnTo>
                    <a:pt x="979043" y="85343"/>
                  </a:lnTo>
                  <a:lnTo>
                    <a:pt x="1039493" y="85343"/>
                  </a:lnTo>
                  <a:lnTo>
                    <a:pt x="10253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95856" y="2179320"/>
              <a:ext cx="1554480" cy="4861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9760" y="2179320"/>
              <a:ext cx="1491996" cy="5745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55292" y="2218944"/>
              <a:ext cx="1435608" cy="3688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94762" y="2279523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7006" y="0"/>
                  </a:moveTo>
                  <a:lnTo>
                    <a:pt x="432943" y="11556"/>
                  </a:lnTo>
                  <a:lnTo>
                    <a:pt x="449324" y="18631"/>
                  </a:lnTo>
                  <a:lnTo>
                    <a:pt x="463407" y="28432"/>
                  </a:lnTo>
                  <a:lnTo>
                    <a:pt x="491946" y="73925"/>
                  </a:lnTo>
                  <a:lnTo>
                    <a:pt x="500241" y="115732"/>
                  </a:lnTo>
                  <a:lnTo>
                    <a:pt x="501268" y="139826"/>
                  </a:lnTo>
                  <a:lnTo>
                    <a:pt x="500221" y="164707"/>
                  </a:lnTo>
                  <a:lnTo>
                    <a:pt x="491839" y="207656"/>
                  </a:lnTo>
                  <a:lnTo>
                    <a:pt x="463407" y="253857"/>
                  </a:lnTo>
                  <a:lnTo>
                    <a:pt x="433450" y="270890"/>
                  </a:lnTo>
                  <a:lnTo>
                    <a:pt x="437006" y="282321"/>
                  </a:lnTo>
                  <a:lnTo>
                    <a:pt x="475503" y="264302"/>
                  </a:lnTo>
                  <a:lnTo>
                    <a:pt x="503809" y="233044"/>
                  </a:lnTo>
                  <a:lnTo>
                    <a:pt x="521239" y="191150"/>
                  </a:lnTo>
                  <a:lnTo>
                    <a:pt x="527050" y="141350"/>
                  </a:lnTo>
                  <a:lnTo>
                    <a:pt x="525597" y="115413"/>
                  </a:lnTo>
                  <a:lnTo>
                    <a:pt x="513976" y="69538"/>
                  </a:lnTo>
                  <a:lnTo>
                    <a:pt x="490853" y="32164"/>
                  </a:lnTo>
                  <a:lnTo>
                    <a:pt x="457463" y="7435"/>
                  </a:lnTo>
                  <a:lnTo>
                    <a:pt x="437006" y="0"/>
                  </a:lnTo>
                  <a:close/>
                </a:path>
                <a:path w="527050" h="282575">
                  <a:moveTo>
                    <a:pt x="90043" y="0"/>
                  </a:moveTo>
                  <a:lnTo>
                    <a:pt x="51593" y="18145"/>
                  </a:lnTo>
                  <a:lnTo>
                    <a:pt x="23240" y="49529"/>
                  </a:lnTo>
                  <a:lnTo>
                    <a:pt x="5810" y="91487"/>
                  </a:lnTo>
                  <a:lnTo>
                    <a:pt x="0" y="141350"/>
                  </a:lnTo>
                  <a:lnTo>
                    <a:pt x="1452" y="167233"/>
                  </a:lnTo>
                  <a:lnTo>
                    <a:pt x="13073" y="213092"/>
                  </a:lnTo>
                  <a:lnTo>
                    <a:pt x="36071" y="250334"/>
                  </a:lnTo>
                  <a:lnTo>
                    <a:pt x="69496" y="274960"/>
                  </a:lnTo>
                  <a:lnTo>
                    <a:pt x="90043" y="282321"/>
                  </a:lnTo>
                  <a:lnTo>
                    <a:pt x="93599" y="270890"/>
                  </a:lnTo>
                  <a:lnTo>
                    <a:pt x="77475" y="263773"/>
                  </a:lnTo>
                  <a:lnTo>
                    <a:pt x="63579" y="253857"/>
                  </a:lnTo>
                  <a:lnTo>
                    <a:pt x="35103" y="207656"/>
                  </a:lnTo>
                  <a:lnTo>
                    <a:pt x="26808" y="164707"/>
                  </a:lnTo>
                  <a:lnTo>
                    <a:pt x="25781" y="139826"/>
                  </a:lnTo>
                  <a:lnTo>
                    <a:pt x="26808" y="115732"/>
                  </a:lnTo>
                  <a:lnTo>
                    <a:pt x="35103" y="73925"/>
                  </a:lnTo>
                  <a:lnTo>
                    <a:pt x="63722" y="28432"/>
                  </a:lnTo>
                  <a:lnTo>
                    <a:pt x="93980" y="11556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955292" y="2218944"/>
            <a:ext cx="143573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755"/>
              </a:lnSpc>
              <a:tabLst>
                <a:tab pos="939165" algn="l"/>
              </a:tabLst>
            </a:pPr>
            <a:r>
              <a:rPr dirty="0" sz="2400" spc="-235">
                <a:solidFill>
                  <a:srgbClr val="FFFFFF"/>
                </a:solidFill>
                <a:latin typeface="Cambria Math"/>
                <a:cs typeface="Cambria Math"/>
              </a:rPr>
              <a:t>−𝜂❑𝐶	</a:t>
            </a:r>
            <a:r>
              <a:rPr dirty="0" sz="2400" spc="85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7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9603" y="1924811"/>
            <a:ext cx="3533140" cy="1211580"/>
            <a:chOff x="3689603" y="1924811"/>
            <a:chExt cx="3533140" cy="1211580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89603" y="1924811"/>
              <a:ext cx="216408" cy="21640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33387" y="2638043"/>
              <a:ext cx="683260" cy="492759"/>
            </a:xfrm>
            <a:custGeom>
              <a:avLst/>
              <a:gdLst/>
              <a:ahLst/>
              <a:cxnLst/>
              <a:rect l="l" t="t" r="r" b="b"/>
              <a:pathLst>
                <a:path w="683259" h="492760">
                  <a:moveTo>
                    <a:pt x="512063" y="0"/>
                  </a:moveTo>
                  <a:lnTo>
                    <a:pt x="170687" y="0"/>
                  </a:lnTo>
                  <a:lnTo>
                    <a:pt x="170687" y="246125"/>
                  </a:lnTo>
                  <a:lnTo>
                    <a:pt x="0" y="246125"/>
                  </a:lnTo>
                  <a:lnTo>
                    <a:pt x="341375" y="492251"/>
                  </a:lnTo>
                  <a:lnTo>
                    <a:pt x="682751" y="246125"/>
                  </a:lnTo>
                  <a:lnTo>
                    <a:pt x="512063" y="24612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33387" y="2638043"/>
              <a:ext cx="683260" cy="492759"/>
            </a:xfrm>
            <a:custGeom>
              <a:avLst/>
              <a:gdLst/>
              <a:ahLst/>
              <a:cxnLst/>
              <a:rect l="l" t="t" r="r" b="b"/>
              <a:pathLst>
                <a:path w="683259" h="492760">
                  <a:moveTo>
                    <a:pt x="0" y="246125"/>
                  </a:moveTo>
                  <a:lnTo>
                    <a:pt x="170687" y="246125"/>
                  </a:lnTo>
                  <a:lnTo>
                    <a:pt x="170687" y="0"/>
                  </a:lnTo>
                  <a:lnTo>
                    <a:pt x="512063" y="0"/>
                  </a:lnTo>
                  <a:lnTo>
                    <a:pt x="512063" y="246125"/>
                  </a:lnTo>
                  <a:lnTo>
                    <a:pt x="682751" y="246125"/>
                  </a:lnTo>
                  <a:lnTo>
                    <a:pt x="341375" y="492251"/>
                  </a:lnTo>
                  <a:lnTo>
                    <a:pt x="0" y="24612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394" y="1826336"/>
            <a:ext cx="5816010" cy="45475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54296" y="6316776"/>
            <a:ext cx="412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8297" y="3824985"/>
            <a:ext cx="420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28900" y="4638294"/>
            <a:ext cx="798830" cy="1235710"/>
            <a:chOff x="2628900" y="4638294"/>
            <a:chExt cx="798830" cy="1235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5334000"/>
              <a:ext cx="216407" cy="2164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50185" y="4638294"/>
              <a:ext cx="264160" cy="732790"/>
            </a:xfrm>
            <a:custGeom>
              <a:avLst/>
              <a:gdLst/>
              <a:ahLst/>
              <a:cxnLst/>
              <a:rect l="l" t="t" r="r" b="b"/>
              <a:pathLst>
                <a:path w="264160" h="732789">
                  <a:moveTo>
                    <a:pt x="191199" y="103596"/>
                  </a:moveTo>
                  <a:lnTo>
                    <a:pt x="0" y="721232"/>
                  </a:lnTo>
                  <a:lnTo>
                    <a:pt x="36321" y="732408"/>
                  </a:lnTo>
                  <a:lnTo>
                    <a:pt x="227536" y="114848"/>
                  </a:lnTo>
                  <a:lnTo>
                    <a:pt x="191199" y="103596"/>
                  </a:lnTo>
                  <a:close/>
                </a:path>
                <a:path w="264160" h="732789">
                  <a:moveTo>
                    <a:pt x="257214" y="85343"/>
                  </a:moveTo>
                  <a:lnTo>
                    <a:pt x="196850" y="85343"/>
                  </a:lnTo>
                  <a:lnTo>
                    <a:pt x="233171" y="96646"/>
                  </a:lnTo>
                  <a:lnTo>
                    <a:pt x="227536" y="114848"/>
                  </a:lnTo>
                  <a:lnTo>
                    <a:pt x="263906" y="126110"/>
                  </a:lnTo>
                  <a:lnTo>
                    <a:pt x="257214" y="85343"/>
                  </a:lnTo>
                  <a:close/>
                </a:path>
                <a:path w="264160" h="732789">
                  <a:moveTo>
                    <a:pt x="196850" y="85343"/>
                  </a:moveTo>
                  <a:lnTo>
                    <a:pt x="191199" y="103596"/>
                  </a:lnTo>
                  <a:lnTo>
                    <a:pt x="227536" y="114848"/>
                  </a:lnTo>
                  <a:lnTo>
                    <a:pt x="233171" y="96646"/>
                  </a:lnTo>
                  <a:lnTo>
                    <a:pt x="196850" y="85343"/>
                  </a:lnTo>
                  <a:close/>
                </a:path>
                <a:path w="264160" h="732789">
                  <a:moveTo>
                    <a:pt x="243204" y="0"/>
                  </a:moveTo>
                  <a:lnTo>
                    <a:pt x="154812" y="92328"/>
                  </a:lnTo>
                  <a:lnTo>
                    <a:pt x="191199" y="103596"/>
                  </a:lnTo>
                  <a:lnTo>
                    <a:pt x="196850" y="85343"/>
                  </a:lnTo>
                  <a:lnTo>
                    <a:pt x="257214" y="85343"/>
                  </a:lnTo>
                  <a:lnTo>
                    <a:pt x="243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0068" y="5294376"/>
              <a:ext cx="579119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352" y="5340095"/>
              <a:ext cx="611124" cy="515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5334000"/>
              <a:ext cx="460247" cy="461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89504" y="5334000"/>
            <a:ext cx="46037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2240"/>
              </a:lnSpc>
            </a:pPr>
            <a:r>
              <a:rPr dirty="0" baseline="-20833" sz="3600" spc="12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sz="1750" spc="8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3720" y="4527803"/>
            <a:ext cx="1396365" cy="515620"/>
            <a:chOff x="3093720" y="4527803"/>
            <a:chExt cx="1396365" cy="51562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5912" y="4527803"/>
              <a:ext cx="1383791" cy="487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3720" y="4527803"/>
              <a:ext cx="1331976" cy="5151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5348" y="4567427"/>
              <a:ext cx="1264920" cy="3703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38829" y="4628514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7007" y="0"/>
                  </a:moveTo>
                  <a:lnTo>
                    <a:pt x="432943" y="11557"/>
                  </a:lnTo>
                  <a:lnTo>
                    <a:pt x="449306" y="18631"/>
                  </a:lnTo>
                  <a:lnTo>
                    <a:pt x="463359" y="28432"/>
                  </a:lnTo>
                  <a:lnTo>
                    <a:pt x="491892" y="73925"/>
                  </a:lnTo>
                  <a:lnTo>
                    <a:pt x="500223" y="115732"/>
                  </a:lnTo>
                  <a:lnTo>
                    <a:pt x="501269" y="139827"/>
                  </a:lnTo>
                  <a:lnTo>
                    <a:pt x="500221" y="164707"/>
                  </a:lnTo>
                  <a:lnTo>
                    <a:pt x="491839" y="207656"/>
                  </a:lnTo>
                  <a:lnTo>
                    <a:pt x="463359" y="253857"/>
                  </a:lnTo>
                  <a:lnTo>
                    <a:pt x="433450" y="270891"/>
                  </a:lnTo>
                  <a:lnTo>
                    <a:pt x="437007" y="282321"/>
                  </a:lnTo>
                  <a:lnTo>
                    <a:pt x="475503" y="264302"/>
                  </a:lnTo>
                  <a:lnTo>
                    <a:pt x="503809" y="233045"/>
                  </a:lnTo>
                  <a:lnTo>
                    <a:pt x="521239" y="191135"/>
                  </a:lnTo>
                  <a:lnTo>
                    <a:pt x="527050" y="141224"/>
                  </a:lnTo>
                  <a:lnTo>
                    <a:pt x="525595" y="115359"/>
                  </a:lnTo>
                  <a:lnTo>
                    <a:pt x="513923" y="69536"/>
                  </a:lnTo>
                  <a:lnTo>
                    <a:pt x="490799" y="32146"/>
                  </a:lnTo>
                  <a:lnTo>
                    <a:pt x="457461" y="7381"/>
                  </a:lnTo>
                  <a:lnTo>
                    <a:pt x="437007" y="0"/>
                  </a:lnTo>
                  <a:close/>
                </a:path>
                <a:path w="527050" h="282575">
                  <a:moveTo>
                    <a:pt x="89916" y="0"/>
                  </a:moveTo>
                  <a:lnTo>
                    <a:pt x="51530" y="18097"/>
                  </a:lnTo>
                  <a:lnTo>
                    <a:pt x="23241" y="49530"/>
                  </a:lnTo>
                  <a:lnTo>
                    <a:pt x="5810" y="91471"/>
                  </a:lnTo>
                  <a:lnTo>
                    <a:pt x="0" y="141224"/>
                  </a:lnTo>
                  <a:lnTo>
                    <a:pt x="1432" y="167179"/>
                  </a:lnTo>
                  <a:lnTo>
                    <a:pt x="12965" y="213090"/>
                  </a:lnTo>
                  <a:lnTo>
                    <a:pt x="36016" y="250334"/>
                  </a:lnTo>
                  <a:lnTo>
                    <a:pt x="69441" y="274960"/>
                  </a:lnTo>
                  <a:lnTo>
                    <a:pt x="89916" y="282321"/>
                  </a:lnTo>
                  <a:lnTo>
                    <a:pt x="93599" y="270891"/>
                  </a:lnTo>
                  <a:lnTo>
                    <a:pt x="77475" y="263773"/>
                  </a:lnTo>
                  <a:lnTo>
                    <a:pt x="63579" y="253857"/>
                  </a:lnTo>
                  <a:lnTo>
                    <a:pt x="35083" y="207656"/>
                  </a:lnTo>
                  <a:lnTo>
                    <a:pt x="26701" y="164707"/>
                  </a:lnTo>
                  <a:lnTo>
                    <a:pt x="25654" y="139827"/>
                  </a:lnTo>
                  <a:lnTo>
                    <a:pt x="26701" y="115732"/>
                  </a:lnTo>
                  <a:lnTo>
                    <a:pt x="35083" y="73925"/>
                  </a:lnTo>
                  <a:lnTo>
                    <a:pt x="63674" y="28432"/>
                  </a:lnTo>
                  <a:lnTo>
                    <a:pt x="93980" y="11557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165348" y="4567428"/>
            <a:ext cx="126492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ts val="2760"/>
              </a:lnSpc>
              <a:tabLst>
                <a:tab pos="773430" algn="l"/>
              </a:tabLst>
            </a:pPr>
            <a:r>
              <a:rPr dirty="0" sz="2400" spc="-310">
                <a:solidFill>
                  <a:srgbClr val="FFFFFF"/>
                </a:solidFill>
                <a:latin typeface="Cambria Math"/>
                <a:cs typeface="Cambria Math"/>
              </a:rPr>
              <a:t>−❑𝐶	</a:t>
            </a:r>
            <a:r>
              <a:rPr dirty="0" sz="2400" spc="8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930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Learning</a:t>
            </a:r>
            <a:r>
              <a:rPr dirty="0" sz="4400" spc="-90"/>
              <a:t> </a:t>
            </a:r>
            <a:r>
              <a:rPr dirty="0" sz="4400" spc="-25"/>
              <a:t>Rate</a:t>
            </a:r>
            <a:endParaRPr sz="4400"/>
          </a:p>
        </p:txBody>
      </p:sp>
      <p:grpSp>
        <p:nvGrpSpPr>
          <p:cNvPr id="19" name="object 19"/>
          <p:cNvGrpSpPr/>
          <p:nvPr/>
        </p:nvGrpSpPr>
        <p:grpSpPr>
          <a:xfrm>
            <a:off x="4960620" y="2007107"/>
            <a:ext cx="3738879" cy="759460"/>
            <a:chOff x="4960620" y="2007107"/>
            <a:chExt cx="3738879" cy="75946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060" y="2054351"/>
              <a:ext cx="3646932" cy="5791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0620" y="2007107"/>
              <a:ext cx="3717035" cy="7589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1496" y="2093975"/>
              <a:ext cx="3528059" cy="46177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111496" y="2093976"/>
            <a:ext cx="352806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rate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60620" y="3063239"/>
            <a:ext cx="3738879" cy="1125220"/>
            <a:chOff x="4960620" y="3063239"/>
            <a:chExt cx="3738879" cy="112522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2060" y="3108959"/>
              <a:ext cx="3646932" cy="9494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60620" y="3063239"/>
              <a:ext cx="3354324" cy="11247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1496" y="3148583"/>
              <a:ext cx="3528059" cy="83210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11496" y="3148583"/>
            <a:ext cx="352806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1440" marR="627380">
              <a:lnSpc>
                <a:spcPct val="100000"/>
              </a:lnSpc>
              <a:spcBef>
                <a:spcPts val="2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decrease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update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91183" y="525780"/>
            <a:ext cx="7071359" cy="4867910"/>
            <a:chOff x="1091183" y="525780"/>
            <a:chExt cx="7071359" cy="4867910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1901" y="597421"/>
              <a:ext cx="2575581" cy="10622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60848" y="525780"/>
              <a:ext cx="2901696" cy="12923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745739" y="5075682"/>
              <a:ext cx="139700" cy="317500"/>
            </a:xfrm>
            <a:custGeom>
              <a:avLst/>
              <a:gdLst/>
              <a:ahLst/>
              <a:cxnLst/>
              <a:rect l="l" t="t" r="r" b="b"/>
              <a:pathLst>
                <a:path w="139700" h="317500">
                  <a:moveTo>
                    <a:pt x="67429" y="102458"/>
                  </a:moveTo>
                  <a:lnTo>
                    <a:pt x="0" y="305562"/>
                  </a:lnTo>
                  <a:lnTo>
                    <a:pt x="36068" y="317500"/>
                  </a:lnTo>
                  <a:lnTo>
                    <a:pt x="103480" y="114447"/>
                  </a:lnTo>
                  <a:lnTo>
                    <a:pt x="67429" y="102458"/>
                  </a:lnTo>
                  <a:close/>
                </a:path>
                <a:path w="139700" h="317500">
                  <a:moveTo>
                    <a:pt x="133622" y="84455"/>
                  </a:moveTo>
                  <a:lnTo>
                    <a:pt x="73406" y="84455"/>
                  </a:lnTo>
                  <a:lnTo>
                    <a:pt x="109474" y="96393"/>
                  </a:lnTo>
                  <a:lnTo>
                    <a:pt x="103480" y="114447"/>
                  </a:lnTo>
                  <a:lnTo>
                    <a:pt x="139700" y="126492"/>
                  </a:lnTo>
                  <a:lnTo>
                    <a:pt x="133622" y="84455"/>
                  </a:lnTo>
                  <a:close/>
                </a:path>
                <a:path w="139700" h="317500">
                  <a:moveTo>
                    <a:pt x="73406" y="84455"/>
                  </a:moveTo>
                  <a:lnTo>
                    <a:pt x="67429" y="102458"/>
                  </a:lnTo>
                  <a:lnTo>
                    <a:pt x="103480" y="114447"/>
                  </a:lnTo>
                  <a:lnTo>
                    <a:pt x="109474" y="96393"/>
                  </a:lnTo>
                  <a:lnTo>
                    <a:pt x="73406" y="84455"/>
                  </a:lnTo>
                  <a:close/>
                </a:path>
                <a:path w="139700" h="317500">
                  <a:moveTo>
                    <a:pt x="121412" y="0"/>
                  </a:moveTo>
                  <a:lnTo>
                    <a:pt x="31242" y="90424"/>
                  </a:lnTo>
                  <a:lnTo>
                    <a:pt x="67429" y="102458"/>
                  </a:lnTo>
                  <a:lnTo>
                    <a:pt x="73406" y="84455"/>
                  </a:lnTo>
                  <a:lnTo>
                    <a:pt x="133622" y="84455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7279" y="4728971"/>
              <a:ext cx="1554480" cy="4861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1183" y="4728971"/>
              <a:ext cx="1490472" cy="5745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6715" y="4768595"/>
              <a:ext cx="1435608" cy="3688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95297" y="4829556"/>
              <a:ext cx="527050" cy="282575"/>
            </a:xfrm>
            <a:custGeom>
              <a:avLst/>
              <a:gdLst/>
              <a:ahLst/>
              <a:cxnLst/>
              <a:rect l="l" t="t" r="r" b="b"/>
              <a:pathLst>
                <a:path w="527050" h="282575">
                  <a:moveTo>
                    <a:pt x="437006" y="0"/>
                  </a:moveTo>
                  <a:lnTo>
                    <a:pt x="433069" y="11430"/>
                  </a:lnTo>
                  <a:lnTo>
                    <a:pt x="449377" y="18522"/>
                  </a:lnTo>
                  <a:lnTo>
                    <a:pt x="463422" y="28352"/>
                  </a:lnTo>
                  <a:lnTo>
                    <a:pt x="491966" y="73852"/>
                  </a:lnTo>
                  <a:lnTo>
                    <a:pt x="500348" y="115623"/>
                  </a:lnTo>
                  <a:lnTo>
                    <a:pt x="501395" y="139700"/>
                  </a:lnTo>
                  <a:lnTo>
                    <a:pt x="500348" y="164635"/>
                  </a:lnTo>
                  <a:lnTo>
                    <a:pt x="491966" y="207601"/>
                  </a:lnTo>
                  <a:lnTo>
                    <a:pt x="463470" y="253857"/>
                  </a:lnTo>
                  <a:lnTo>
                    <a:pt x="433450" y="270891"/>
                  </a:lnTo>
                  <a:lnTo>
                    <a:pt x="437006" y="282321"/>
                  </a:lnTo>
                  <a:lnTo>
                    <a:pt x="475567" y="264255"/>
                  </a:lnTo>
                  <a:lnTo>
                    <a:pt x="503935" y="233045"/>
                  </a:lnTo>
                  <a:lnTo>
                    <a:pt x="521255" y="191135"/>
                  </a:lnTo>
                  <a:lnTo>
                    <a:pt x="527050" y="141224"/>
                  </a:lnTo>
                  <a:lnTo>
                    <a:pt x="525597" y="115341"/>
                  </a:lnTo>
                  <a:lnTo>
                    <a:pt x="513976" y="69482"/>
                  </a:lnTo>
                  <a:lnTo>
                    <a:pt x="490906" y="32146"/>
                  </a:lnTo>
                  <a:lnTo>
                    <a:pt x="457481" y="7381"/>
                  </a:lnTo>
                  <a:lnTo>
                    <a:pt x="437006" y="0"/>
                  </a:lnTo>
                  <a:close/>
                </a:path>
                <a:path w="527050" h="282575">
                  <a:moveTo>
                    <a:pt x="90042" y="0"/>
                  </a:moveTo>
                  <a:lnTo>
                    <a:pt x="51657" y="18097"/>
                  </a:lnTo>
                  <a:lnTo>
                    <a:pt x="23367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2" y="282321"/>
                  </a:lnTo>
                  <a:lnTo>
                    <a:pt x="93598" y="270891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0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6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6716" y="4768596"/>
            <a:ext cx="1435735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910">
              <a:lnSpc>
                <a:spcPts val="2760"/>
              </a:lnSpc>
              <a:tabLst>
                <a:tab pos="938530" algn="l"/>
              </a:tabLst>
            </a:pPr>
            <a:r>
              <a:rPr dirty="0" sz="2400" spc="-235">
                <a:solidFill>
                  <a:srgbClr val="FFFFFF"/>
                </a:solidFill>
                <a:latin typeface="Cambria Math"/>
                <a:cs typeface="Cambria Math"/>
              </a:rPr>
              <a:t>−𝜂❑𝐶	</a:t>
            </a:r>
            <a:r>
              <a:rPr dirty="0" sz="2400" spc="80">
                <a:solidFill>
                  <a:srgbClr val="FFFFFF"/>
                </a:solidFill>
                <a:latin typeface="Cambria Math"/>
                <a:cs typeface="Cambria Math"/>
              </a:rPr>
              <a:t>𝜃</a:t>
            </a:r>
            <a:r>
              <a:rPr dirty="0" baseline="28571" sz="2625" spc="12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76727" y="2631694"/>
            <a:ext cx="5945505" cy="2461895"/>
            <a:chOff x="2776727" y="2631694"/>
            <a:chExt cx="5945505" cy="246189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6727" y="4876800"/>
              <a:ext cx="216408" cy="2164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533387" y="2638044"/>
              <a:ext cx="683260" cy="492759"/>
            </a:xfrm>
            <a:custGeom>
              <a:avLst/>
              <a:gdLst/>
              <a:ahLst/>
              <a:cxnLst/>
              <a:rect l="l" t="t" r="r" b="b"/>
              <a:pathLst>
                <a:path w="683259" h="492760">
                  <a:moveTo>
                    <a:pt x="512063" y="0"/>
                  </a:moveTo>
                  <a:lnTo>
                    <a:pt x="170687" y="0"/>
                  </a:lnTo>
                  <a:lnTo>
                    <a:pt x="170687" y="246125"/>
                  </a:lnTo>
                  <a:lnTo>
                    <a:pt x="0" y="246125"/>
                  </a:lnTo>
                  <a:lnTo>
                    <a:pt x="341375" y="492251"/>
                  </a:lnTo>
                  <a:lnTo>
                    <a:pt x="682751" y="246125"/>
                  </a:lnTo>
                  <a:lnTo>
                    <a:pt x="512063" y="246125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33387" y="2638044"/>
              <a:ext cx="683260" cy="492759"/>
            </a:xfrm>
            <a:custGeom>
              <a:avLst/>
              <a:gdLst/>
              <a:ahLst/>
              <a:cxnLst/>
              <a:rect l="l" t="t" r="r" b="b"/>
              <a:pathLst>
                <a:path w="683259" h="492760">
                  <a:moveTo>
                    <a:pt x="0" y="246125"/>
                  </a:moveTo>
                  <a:lnTo>
                    <a:pt x="170687" y="246125"/>
                  </a:lnTo>
                  <a:lnTo>
                    <a:pt x="170687" y="0"/>
                  </a:lnTo>
                  <a:lnTo>
                    <a:pt x="512063" y="0"/>
                  </a:lnTo>
                  <a:lnTo>
                    <a:pt x="512063" y="246125"/>
                  </a:lnTo>
                  <a:lnTo>
                    <a:pt x="682751" y="246125"/>
                  </a:lnTo>
                  <a:lnTo>
                    <a:pt x="341375" y="492251"/>
                  </a:lnTo>
                  <a:lnTo>
                    <a:pt x="0" y="24612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58155" y="4265676"/>
              <a:ext cx="3645407" cy="5775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66716" y="4218432"/>
              <a:ext cx="3755136" cy="7589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17592" y="4305300"/>
              <a:ext cx="3526536" cy="460248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117591" y="4305300"/>
            <a:ext cx="3526790" cy="4603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rate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66715" y="5274564"/>
            <a:ext cx="3801110" cy="759460"/>
            <a:chOff x="4966715" y="5274564"/>
            <a:chExt cx="3801110" cy="759460"/>
          </a:xfrm>
        </p:grpSpPr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58155" y="5320284"/>
              <a:ext cx="3645407" cy="57912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66715" y="5274564"/>
              <a:ext cx="3800855" cy="75895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17591" y="5359908"/>
              <a:ext cx="3526536" cy="46177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117591" y="5359908"/>
            <a:ext cx="3526790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70832" y="45719"/>
            <a:ext cx="4543425" cy="5302250"/>
            <a:chOff x="4370832" y="45719"/>
            <a:chExt cx="4543425" cy="5302250"/>
          </a:xfrm>
        </p:grpSpPr>
        <p:sp>
          <p:nvSpPr>
            <p:cNvPr id="52" name="object 52"/>
            <p:cNvSpPr/>
            <p:nvPr/>
          </p:nvSpPr>
          <p:spPr>
            <a:xfrm>
              <a:off x="6539483" y="4847843"/>
              <a:ext cx="683260" cy="494030"/>
            </a:xfrm>
            <a:custGeom>
              <a:avLst/>
              <a:gdLst/>
              <a:ahLst/>
              <a:cxnLst/>
              <a:rect l="l" t="t" r="r" b="b"/>
              <a:pathLst>
                <a:path w="683259" h="494029">
                  <a:moveTo>
                    <a:pt x="512064" y="0"/>
                  </a:moveTo>
                  <a:lnTo>
                    <a:pt x="170688" y="0"/>
                  </a:lnTo>
                  <a:lnTo>
                    <a:pt x="170688" y="246887"/>
                  </a:lnTo>
                  <a:lnTo>
                    <a:pt x="0" y="246887"/>
                  </a:lnTo>
                  <a:lnTo>
                    <a:pt x="341375" y="493775"/>
                  </a:lnTo>
                  <a:lnTo>
                    <a:pt x="682751" y="246887"/>
                  </a:lnTo>
                  <a:lnTo>
                    <a:pt x="512064" y="246887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539483" y="4847843"/>
              <a:ext cx="683260" cy="494030"/>
            </a:xfrm>
            <a:custGeom>
              <a:avLst/>
              <a:gdLst/>
              <a:ahLst/>
              <a:cxnLst/>
              <a:rect l="l" t="t" r="r" b="b"/>
              <a:pathLst>
                <a:path w="683259" h="494029">
                  <a:moveTo>
                    <a:pt x="0" y="246887"/>
                  </a:moveTo>
                  <a:lnTo>
                    <a:pt x="170688" y="246887"/>
                  </a:lnTo>
                  <a:lnTo>
                    <a:pt x="170688" y="0"/>
                  </a:lnTo>
                  <a:lnTo>
                    <a:pt x="512064" y="0"/>
                  </a:lnTo>
                  <a:lnTo>
                    <a:pt x="512064" y="246887"/>
                  </a:lnTo>
                  <a:lnTo>
                    <a:pt x="682751" y="246887"/>
                  </a:lnTo>
                  <a:lnTo>
                    <a:pt x="341375" y="493775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70832" y="120396"/>
              <a:ext cx="4543044" cy="16870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6384" y="45719"/>
              <a:ext cx="4186427" cy="19476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30268" y="160019"/>
              <a:ext cx="4424172" cy="156971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430267" y="160020"/>
            <a:ext cx="4424680" cy="15697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508634" indent="-40005">
              <a:lnSpc>
                <a:spcPct val="100000"/>
              </a:lnSpc>
              <a:spcBef>
                <a:spcPts val="165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endParaRPr sz="3200">
              <a:latin typeface="Calibri"/>
              <a:cs typeface="Calibri"/>
            </a:endParaRPr>
          </a:p>
          <a:p>
            <a:pPr marL="989330" marR="499745" indent="-480695">
              <a:lnSpc>
                <a:spcPct val="73300"/>
              </a:lnSpc>
              <a:spcBef>
                <a:spcPts val="1025"/>
              </a:spcBef>
            </a:pP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0912" sz="4200" spc="-75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200" spc="-500">
                <a:solidFill>
                  <a:srgbClr val="FFFFFF"/>
                </a:solidFill>
                <a:latin typeface="Calibri"/>
                <a:cs typeface="Calibri"/>
              </a:rPr>
              <a:t>rent </a:t>
            </a:r>
            <a:r>
              <a:rPr dirty="0" sz="3200" spc="-7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η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55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baseline="-18229" sz="4800" spc="-825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baseline="-18229"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935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Adagrad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326635" y="3366515"/>
            <a:ext cx="3794760" cy="1292860"/>
            <a:chOff x="4326635" y="3366515"/>
            <a:chExt cx="3794760" cy="1292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703" y="3436632"/>
              <a:ext cx="3531100" cy="1062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6635" y="3366515"/>
              <a:ext cx="3794760" cy="1292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7991" y="3467099"/>
              <a:ext cx="3430523" cy="954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07991" y="3467100"/>
            <a:ext cx="3430904" cy="95440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92710" marR="166370">
              <a:lnSpc>
                <a:spcPct val="100000"/>
              </a:lnSpc>
              <a:spcBef>
                <a:spcPts val="18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dependent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1891" y="2490038"/>
            <a:ext cx="2692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50" spc="40">
                <a:latin typeface="Cambria Math"/>
                <a:cs typeface="Cambria Math"/>
              </a:rPr>
              <a:t>𝑡+1</a:t>
            </a:r>
            <a:r>
              <a:rPr dirty="0" sz="2050" spc="440">
                <a:latin typeface="Cambria Math"/>
                <a:cs typeface="Cambria Math"/>
              </a:rPr>
              <a:t> </a:t>
            </a:r>
            <a:r>
              <a:rPr dirty="0" baseline="-19841" sz="4200" spc="-7">
                <a:latin typeface="Cambria Math"/>
                <a:cs typeface="Cambria Math"/>
              </a:rPr>
              <a:t>←</a:t>
            </a:r>
            <a:r>
              <a:rPr dirty="0" baseline="-19841" sz="4200" spc="217">
                <a:latin typeface="Cambria Math"/>
                <a:cs typeface="Cambria Math"/>
              </a:rPr>
              <a:t> </a:t>
            </a:r>
            <a:r>
              <a:rPr dirty="0" baseline="-19841" sz="4200" spc="179">
                <a:latin typeface="Cambria Math"/>
                <a:cs typeface="Cambria Math"/>
              </a:rPr>
              <a:t>𝑤</a:t>
            </a:r>
            <a:r>
              <a:rPr dirty="0" sz="2050" spc="120">
                <a:latin typeface="Cambria Math"/>
                <a:cs typeface="Cambria Math"/>
              </a:rPr>
              <a:t>𝑡</a:t>
            </a:r>
            <a:r>
              <a:rPr dirty="0" sz="2050" spc="335">
                <a:latin typeface="Cambria Math"/>
                <a:cs typeface="Cambria Math"/>
              </a:rPr>
              <a:t> </a:t>
            </a:r>
            <a:r>
              <a:rPr dirty="0" baseline="-19841" sz="4200" spc="-7">
                <a:latin typeface="Cambria Math"/>
                <a:cs typeface="Cambria Math"/>
              </a:rPr>
              <a:t>−</a:t>
            </a:r>
            <a:r>
              <a:rPr dirty="0" baseline="-19841" sz="4200" spc="-22">
                <a:latin typeface="Cambria Math"/>
                <a:cs typeface="Cambria Math"/>
              </a:rPr>
              <a:t> </a:t>
            </a:r>
            <a:r>
              <a:rPr dirty="0" baseline="-19841" sz="4200" spc="-330">
                <a:latin typeface="Cambria Math"/>
                <a:cs typeface="Cambria Math"/>
              </a:rPr>
              <a:t>ߟ</a:t>
            </a:r>
            <a:r>
              <a:rPr dirty="0" baseline="-43360" sz="3075" spc="-330">
                <a:latin typeface="Cambria Math"/>
                <a:cs typeface="Cambria Math"/>
              </a:rPr>
              <a:t>𝑤</a:t>
            </a:r>
            <a:r>
              <a:rPr dirty="0" u="heavy" baseline="-19841" sz="4200" spc="-330"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𝑔</a:t>
            </a:r>
            <a:r>
              <a:rPr dirty="0" sz="2050" spc="-220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7706" y="4617720"/>
            <a:ext cx="2095500" cy="866140"/>
            <a:chOff x="4457706" y="4617720"/>
            <a:chExt cx="2095500" cy="8661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7706" y="4689348"/>
              <a:ext cx="2095486" cy="6309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3147" y="4617720"/>
              <a:ext cx="1787652" cy="8656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7991" y="4719828"/>
              <a:ext cx="1994915" cy="5227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07991" y="4719828"/>
            <a:ext cx="1995170" cy="523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80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constant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97122" y="3153791"/>
            <a:ext cx="1111885" cy="791845"/>
          </a:xfrm>
          <a:custGeom>
            <a:avLst/>
            <a:gdLst/>
            <a:ahLst/>
            <a:cxnLst/>
            <a:rect l="l" t="t" r="r" b="b"/>
            <a:pathLst>
              <a:path w="1111885" h="791845">
                <a:moveTo>
                  <a:pt x="952922" y="715410"/>
                </a:moveTo>
                <a:lnTo>
                  <a:pt x="919734" y="762762"/>
                </a:lnTo>
                <a:lnTo>
                  <a:pt x="1111885" y="791337"/>
                </a:lnTo>
                <a:lnTo>
                  <a:pt x="1079783" y="732028"/>
                </a:lnTo>
                <a:lnTo>
                  <a:pt x="976629" y="732028"/>
                </a:lnTo>
                <a:lnTo>
                  <a:pt x="952922" y="715410"/>
                </a:lnTo>
                <a:close/>
              </a:path>
              <a:path w="1111885" h="791845">
                <a:moveTo>
                  <a:pt x="986207" y="667920"/>
                </a:moveTo>
                <a:lnTo>
                  <a:pt x="952922" y="715410"/>
                </a:lnTo>
                <a:lnTo>
                  <a:pt x="976629" y="732028"/>
                </a:lnTo>
                <a:lnTo>
                  <a:pt x="1009903" y="684530"/>
                </a:lnTo>
                <a:lnTo>
                  <a:pt x="986207" y="667920"/>
                </a:lnTo>
                <a:close/>
              </a:path>
              <a:path w="1111885" h="791845">
                <a:moveTo>
                  <a:pt x="1019428" y="620522"/>
                </a:moveTo>
                <a:lnTo>
                  <a:pt x="986207" y="667920"/>
                </a:lnTo>
                <a:lnTo>
                  <a:pt x="1009903" y="684530"/>
                </a:lnTo>
                <a:lnTo>
                  <a:pt x="976629" y="732028"/>
                </a:lnTo>
                <a:lnTo>
                  <a:pt x="1079783" y="732028"/>
                </a:lnTo>
                <a:lnTo>
                  <a:pt x="1019428" y="620522"/>
                </a:lnTo>
                <a:close/>
              </a:path>
              <a:path w="1111885" h="791845">
                <a:moveTo>
                  <a:pt x="33274" y="0"/>
                </a:moveTo>
                <a:lnTo>
                  <a:pt x="0" y="47498"/>
                </a:lnTo>
                <a:lnTo>
                  <a:pt x="952922" y="715410"/>
                </a:lnTo>
                <a:lnTo>
                  <a:pt x="986207" y="667920"/>
                </a:lnTo>
                <a:lnTo>
                  <a:pt x="33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44359" y="1102994"/>
            <a:ext cx="793750" cy="282575"/>
          </a:xfrm>
          <a:custGeom>
            <a:avLst/>
            <a:gdLst/>
            <a:ahLst/>
            <a:cxnLst/>
            <a:rect l="l" t="t" r="r" b="b"/>
            <a:pathLst>
              <a:path w="793750" h="282575">
                <a:moveTo>
                  <a:pt x="703707" y="0"/>
                </a:moveTo>
                <a:lnTo>
                  <a:pt x="699643" y="11429"/>
                </a:lnTo>
                <a:lnTo>
                  <a:pt x="716006" y="18504"/>
                </a:lnTo>
                <a:lnTo>
                  <a:pt x="730059" y="28305"/>
                </a:lnTo>
                <a:lnTo>
                  <a:pt x="758592" y="73852"/>
                </a:lnTo>
                <a:lnTo>
                  <a:pt x="766923" y="115623"/>
                </a:lnTo>
                <a:lnTo>
                  <a:pt x="767969" y="139700"/>
                </a:lnTo>
                <a:lnTo>
                  <a:pt x="766921" y="164580"/>
                </a:lnTo>
                <a:lnTo>
                  <a:pt x="758539" y="207529"/>
                </a:lnTo>
                <a:lnTo>
                  <a:pt x="730059" y="253777"/>
                </a:lnTo>
                <a:lnTo>
                  <a:pt x="700151" y="270763"/>
                </a:lnTo>
                <a:lnTo>
                  <a:pt x="703707" y="282320"/>
                </a:lnTo>
                <a:lnTo>
                  <a:pt x="742203" y="264239"/>
                </a:lnTo>
                <a:lnTo>
                  <a:pt x="770509" y="232917"/>
                </a:lnTo>
                <a:lnTo>
                  <a:pt x="787939" y="191071"/>
                </a:lnTo>
                <a:lnTo>
                  <a:pt x="793750" y="141224"/>
                </a:lnTo>
                <a:lnTo>
                  <a:pt x="792295" y="115339"/>
                </a:lnTo>
                <a:lnTo>
                  <a:pt x="780623" y="69429"/>
                </a:lnTo>
                <a:lnTo>
                  <a:pt x="757499" y="32093"/>
                </a:lnTo>
                <a:lnTo>
                  <a:pt x="724161" y="7379"/>
                </a:lnTo>
                <a:lnTo>
                  <a:pt x="703707" y="0"/>
                </a:lnTo>
                <a:close/>
              </a:path>
              <a:path w="793750" h="282575">
                <a:moveTo>
                  <a:pt x="90043" y="0"/>
                </a:moveTo>
                <a:lnTo>
                  <a:pt x="51546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0" y="167159"/>
                </a:lnTo>
                <a:lnTo>
                  <a:pt x="13019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475" y="263663"/>
                </a:lnTo>
                <a:lnTo>
                  <a:pt x="63579" y="253777"/>
                </a:lnTo>
                <a:lnTo>
                  <a:pt x="35083" y="207529"/>
                </a:lnTo>
                <a:lnTo>
                  <a:pt x="26701" y="164580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06875" y="274906"/>
            <a:ext cx="3458210" cy="112966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dirty="0" sz="2400" spc="-5">
                <a:latin typeface="Calibri"/>
                <a:cs typeface="Calibri"/>
              </a:rPr>
              <a:t>Original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Gradient Descent</a:t>
            </a:r>
            <a:endParaRPr sz="2400">
              <a:latin typeface="Calibri"/>
              <a:cs typeface="Calibri"/>
            </a:endParaRPr>
          </a:p>
          <a:p>
            <a:pPr algn="ctr" marL="445134">
              <a:lnSpc>
                <a:spcPct val="100000"/>
              </a:lnSpc>
              <a:spcBef>
                <a:spcPts val="1465"/>
              </a:spcBef>
              <a:tabLst>
                <a:tab pos="2799715" algn="l"/>
              </a:tabLst>
            </a:pPr>
            <a:r>
              <a:rPr dirty="0" sz="2400" spc="100">
                <a:latin typeface="Cambria Math"/>
                <a:cs typeface="Cambria Math"/>
              </a:rPr>
              <a:t>𝜃</a:t>
            </a:r>
            <a:r>
              <a:rPr dirty="0" baseline="28571" sz="2625" spc="150">
                <a:latin typeface="Cambria Math"/>
                <a:cs typeface="Cambria Math"/>
              </a:rPr>
              <a:t>𝑡</a:t>
            </a:r>
            <a:r>
              <a:rPr dirty="0" baseline="28571" sz="2625" spc="62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r>
              <a:rPr dirty="0" baseline="28571" sz="2625" spc="3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952" y="1776729"/>
            <a:ext cx="64204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parameter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considered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separately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5305" y="2575052"/>
            <a:ext cx="1397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3827" y="2619578"/>
            <a:ext cx="4475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9515" algn="l"/>
                <a:tab pos="4196715" algn="l"/>
              </a:tabLst>
            </a:pPr>
            <a:r>
              <a:rPr dirty="0" sz="2800" spc="-5">
                <a:latin typeface="Cambria Math"/>
                <a:cs typeface="Cambria Math"/>
              </a:rPr>
              <a:t>𝑤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u="heavy" baseline="1984" sz="4200" spc="-7"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𝑔</a:t>
            </a:r>
            <a:r>
              <a:rPr dirty="0" u="heavy" baseline="1984" sz="4200" spc="345">
                <a:uFill>
                  <a:solidFill>
                    <a:srgbClr val="0000FF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baseline="1984" sz="4200">
                <a:latin typeface="Cambria Math"/>
                <a:cs typeface="Cambria Math"/>
              </a:rPr>
              <a:t>	</a:t>
            </a:r>
            <a:r>
              <a:rPr dirty="0" baseline="1984" sz="4200" spc="-7">
                <a:latin typeface="Cambria Math"/>
                <a:cs typeface="Cambria Math"/>
              </a:rPr>
              <a:t>=</a:t>
            </a:r>
            <a:endParaRPr baseline="1984" sz="4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24525" y="2862833"/>
            <a:ext cx="1076325" cy="22860"/>
          </a:xfrm>
          <a:custGeom>
            <a:avLst/>
            <a:gdLst/>
            <a:ahLst/>
            <a:cxnLst/>
            <a:rect l="l" t="t" r="r" b="b"/>
            <a:pathLst>
              <a:path w="1076325" h="22860">
                <a:moveTo>
                  <a:pt x="1075944" y="0"/>
                </a:moveTo>
                <a:lnTo>
                  <a:pt x="0" y="0"/>
                </a:lnTo>
                <a:lnTo>
                  <a:pt x="0" y="22860"/>
                </a:lnTo>
                <a:lnTo>
                  <a:pt x="1075944" y="22860"/>
                </a:lnTo>
                <a:lnTo>
                  <a:pt x="1075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82359" y="2441575"/>
            <a:ext cx="588010" cy="328930"/>
          </a:xfrm>
          <a:custGeom>
            <a:avLst/>
            <a:gdLst/>
            <a:ahLst/>
            <a:cxnLst/>
            <a:rect l="l" t="t" r="r" b="b"/>
            <a:pathLst>
              <a:path w="588009" h="328930">
                <a:moveTo>
                  <a:pt x="482981" y="0"/>
                </a:moveTo>
                <a:lnTo>
                  <a:pt x="478282" y="13335"/>
                </a:lnTo>
                <a:lnTo>
                  <a:pt x="497332" y="21595"/>
                </a:lnTo>
                <a:lnTo>
                  <a:pt x="513714" y="33035"/>
                </a:lnTo>
                <a:lnTo>
                  <a:pt x="538480" y="65404"/>
                </a:lnTo>
                <a:lnTo>
                  <a:pt x="553053" y="109156"/>
                </a:lnTo>
                <a:lnTo>
                  <a:pt x="557911" y="162813"/>
                </a:lnTo>
                <a:lnTo>
                  <a:pt x="556694" y="191845"/>
                </a:lnTo>
                <a:lnTo>
                  <a:pt x="546927" y="241859"/>
                </a:lnTo>
                <a:lnTo>
                  <a:pt x="527349" y="280912"/>
                </a:lnTo>
                <a:lnTo>
                  <a:pt x="497580" y="307288"/>
                </a:lnTo>
                <a:lnTo>
                  <a:pt x="478789" y="315595"/>
                </a:lnTo>
                <a:lnTo>
                  <a:pt x="482981" y="328929"/>
                </a:lnTo>
                <a:lnTo>
                  <a:pt x="527859" y="307879"/>
                </a:lnTo>
                <a:lnTo>
                  <a:pt x="560832" y="271399"/>
                </a:lnTo>
                <a:lnTo>
                  <a:pt x="581120" y="222662"/>
                </a:lnTo>
                <a:lnTo>
                  <a:pt x="587883" y="164591"/>
                </a:lnTo>
                <a:lnTo>
                  <a:pt x="586192" y="134399"/>
                </a:lnTo>
                <a:lnTo>
                  <a:pt x="572666" y="80920"/>
                </a:lnTo>
                <a:lnTo>
                  <a:pt x="545756" y="37415"/>
                </a:lnTo>
                <a:lnTo>
                  <a:pt x="506843" y="8598"/>
                </a:lnTo>
                <a:lnTo>
                  <a:pt x="482981" y="0"/>
                </a:lnTo>
                <a:close/>
              </a:path>
              <a:path w="588009" h="328930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5"/>
                </a:lnTo>
                <a:lnTo>
                  <a:pt x="90356" y="307288"/>
                </a:lnTo>
                <a:lnTo>
                  <a:pt x="74167" y="295719"/>
                </a:lnTo>
                <a:lnTo>
                  <a:pt x="49529" y="262889"/>
                </a:lnTo>
                <a:lnTo>
                  <a:pt x="34893" y="218186"/>
                </a:lnTo>
                <a:lnTo>
                  <a:pt x="29972" y="162813"/>
                </a:lnTo>
                <a:lnTo>
                  <a:pt x="31206" y="134735"/>
                </a:lnTo>
                <a:lnTo>
                  <a:pt x="41009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687314" y="2340355"/>
            <a:ext cx="983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2775" algn="l"/>
              </a:tabLst>
            </a:pPr>
            <a:r>
              <a:rPr dirty="0" sz="2800">
                <a:latin typeface="Cambria Math"/>
                <a:cs typeface="Cambria Math"/>
              </a:rPr>
              <a:t>𝜕𝐶	</a:t>
            </a:r>
            <a:r>
              <a:rPr dirty="0" sz="2800" spc="110">
                <a:latin typeface="Cambria Math"/>
                <a:cs typeface="Cambria Math"/>
              </a:rPr>
              <a:t>𝜃</a:t>
            </a:r>
            <a:r>
              <a:rPr dirty="0" baseline="27100" sz="3075" spc="165">
                <a:latin typeface="Cambria Math"/>
                <a:cs typeface="Cambria Math"/>
              </a:rPr>
              <a:t>𝑡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4465" y="2846323"/>
            <a:ext cx="4864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𝜕</a:t>
            </a:r>
            <a:r>
              <a:rPr dirty="0" sz="2800" spc="-5">
                <a:latin typeface="Cambria Math"/>
                <a:cs typeface="Cambria Math"/>
              </a:rPr>
              <a:t>𝑤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6077" y="5231129"/>
            <a:ext cx="2374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𝑤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0099" y="5061965"/>
            <a:ext cx="808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</a:tabLst>
            </a:pPr>
            <a:r>
              <a:rPr dirty="0" sz="2800" spc="-1335">
                <a:latin typeface="Cambria Math"/>
                <a:cs typeface="Cambria Math"/>
              </a:rPr>
              <a:t>ߟ</a:t>
            </a:r>
            <a:r>
              <a:rPr dirty="0" sz="2800" spc="-133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94992" y="5315458"/>
            <a:ext cx="1755775" cy="884555"/>
          </a:xfrm>
          <a:custGeom>
            <a:avLst/>
            <a:gdLst/>
            <a:ahLst/>
            <a:cxnLst/>
            <a:rect l="l" t="t" r="r" b="b"/>
            <a:pathLst>
              <a:path w="1755775" h="884554">
                <a:moveTo>
                  <a:pt x="1755648" y="91440"/>
                </a:moveTo>
                <a:lnTo>
                  <a:pt x="266700" y="91440"/>
                </a:lnTo>
                <a:lnTo>
                  <a:pt x="266700" y="91948"/>
                </a:lnTo>
                <a:lnTo>
                  <a:pt x="225425" y="91948"/>
                </a:lnTo>
                <a:lnTo>
                  <a:pt x="153289" y="820991"/>
                </a:lnTo>
                <a:lnTo>
                  <a:pt x="66167" y="659917"/>
                </a:lnTo>
                <a:lnTo>
                  <a:pt x="6096" y="691642"/>
                </a:lnTo>
                <a:lnTo>
                  <a:pt x="12827" y="703961"/>
                </a:lnTo>
                <a:lnTo>
                  <a:pt x="44577" y="687311"/>
                </a:lnTo>
                <a:lnTo>
                  <a:pt x="151511" y="883932"/>
                </a:lnTo>
                <a:lnTo>
                  <a:pt x="167640" y="883932"/>
                </a:lnTo>
                <a:lnTo>
                  <a:pt x="244856" y="114935"/>
                </a:lnTo>
                <a:lnTo>
                  <a:pt x="279527" y="114935"/>
                </a:lnTo>
                <a:lnTo>
                  <a:pt x="279527" y="114300"/>
                </a:lnTo>
                <a:lnTo>
                  <a:pt x="1755648" y="114300"/>
                </a:lnTo>
                <a:lnTo>
                  <a:pt x="1755648" y="91440"/>
                </a:lnTo>
                <a:close/>
              </a:path>
              <a:path w="1755775" h="884554">
                <a:moveTo>
                  <a:pt x="1755648" y="0"/>
                </a:moveTo>
                <a:lnTo>
                  <a:pt x="0" y="0"/>
                </a:lnTo>
                <a:lnTo>
                  <a:pt x="0" y="22860"/>
                </a:lnTo>
                <a:lnTo>
                  <a:pt x="1755648" y="22860"/>
                </a:lnTo>
                <a:lnTo>
                  <a:pt x="1755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61564" y="4793056"/>
            <a:ext cx="212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𝜂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3660" y="5752287"/>
            <a:ext cx="4527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6800" y="5420055"/>
            <a:ext cx="4292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18849" sz="4200" spc="60">
                <a:latin typeface="Cambria Math"/>
                <a:cs typeface="Cambria Math"/>
              </a:rPr>
              <a:t>∑</a:t>
            </a:r>
            <a:r>
              <a:rPr dirty="0" sz="2050" spc="40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84829" y="5656211"/>
            <a:ext cx="571500" cy="328930"/>
          </a:xfrm>
          <a:custGeom>
            <a:avLst/>
            <a:gdLst/>
            <a:ahLst/>
            <a:cxnLst/>
            <a:rect l="l" t="t" r="r" b="b"/>
            <a:pathLst>
              <a:path w="571500" h="328929">
                <a:moveTo>
                  <a:pt x="466217" y="0"/>
                </a:moveTo>
                <a:lnTo>
                  <a:pt x="461518" y="13360"/>
                </a:lnTo>
                <a:lnTo>
                  <a:pt x="480566" y="21623"/>
                </a:lnTo>
                <a:lnTo>
                  <a:pt x="496935" y="33059"/>
                </a:lnTo>
                <a:lnTo>
                  <a:pt x="521589" y="65455"/>
                </a:lnTo>
                <a:lnTo>
                  <a:pt x="536162" y="109172"/>
                </a:lnTo>
                <a:lnTo>
                  <a:pt x="541019" y="162814"/>
                </a:lnTo>
                <a:lnTo>
                  <a:pt x="539805" y="191825"/>
                </a:lnTo>
                <a:lnTo>
                  <a:pt x="530090" y="241841"/>
                </a:lnTo>
                <a:lnTo>
                  <a:pt x="510514" y="280906"/>
                </a:lnTo>
                <a:lnTo>
                  <a:pt x="480744" y="307266"/>
                </a:lnTo>
                <a:lnTo>
                  <a:pt x="462025" y="315569"/>
                </a:lnTo>
                <a:lnTo>
                  <a:pt x="466217" y="328917"/>
                </a:lnTo>
                <a:lnTo>
                  <a:pt x="511047" y="307873"/>
                </a:lnTo>
                <a:lnTo>
                  <a:pt x="544068" y="271437"/>
                </a:lnTo>
                <a:lnTo>
                  <a:pt x="564356" y="222653"/>
                </a:lnTo>
                <a:lnTo>
                  <a:pt x="571119" y="164553"/>
                </a:lnTo>
                <a:lnTo>
                  <a:pt x="569408" y="134397"/>
                </a:lnTo>
                <a:lnTo>
                  <a:pt x="555795" y="80948"/>
                </a:lnTo>
                <a:lnTo>
                  <a:pt x="528867" y="37438"/>
                </a:lnTo>
                <a:lnTo>
                  <a:pt x="490005" y="8610"/>
                </a:lnTo>
                <a:lnTo>
                  <a:pt x="466217" y="0"/>
                </a:lnTo>
                <a:close/>
              </a:path>
              <a:path w="571500" h="328929">
                <a:moveTo>
                  <a:pt x="104901" y="0"/>
                </a:moveTo>
                <a:lnTo>
                  <a:pt x="60118" y="21089"/>
                </a:lnTo>
                <a:lnTo>
                  <a:pt x="27050" y="57658"/>
                </a:lnTo>
                <a:lnTo>
                  <a:pt x="6762" y="106529"/>
                </a:lnTo>
                <a:lnTo>
                  <a:pt x="0" y="164553"/>
                </a:lnTo>
                <a:lnTo>
                  <a:pt x="1690" y="194766"/>
                </a:lnTo>
                <a:lnTo>
                  <a:pt x="15216" y="248210"/>
                </a:lnTo>
                <a:lnTo>
                  <a:pt x="42054" y="291580"/>
                </a:lnTo>
                <a:lnTo>
                  <a:pt x="80968" y="320318"/>
                </a:lnTo>
                <a:lnTo>
                  <a:pt x="104901" y="328917"/>
                </a:lnTo>
                <a:lnTo>
                  <a:pt x="108965" y="315569"/>
                </a:lnTo>
                <a:lnTo>
                  <a:pt x="90247" y="307266"/>
                </a:lnTo>
                <a:lnTo>
                  <a:pt x="74088" y="295711"/>
                </a:lnTo>
                <a:lnTo>
                  <a:pt x="49402" y="262851"/>
                </a:lnTo>
                <a:lnTo>
                  <a:pt x="34829" y="218166"/>
                </a:lnTo>
                <a:lnTo>
                  <a:pt x="29971" y="162814"/>
                </a:lnTo>
                <a:lnTo>
                  <a:pt x="31186" y="134753"/>
                </a:lnTo>
                <a:lnTo>
                  <a:pt x="40901" y="86072"/>
                </a:lnTo>
                <a:lnTo>
                  <a:pt x="60503" y="47670"/>
                </a:lnTo>
                <a:lnTo>
                  <a:pt x="90515" y="21623"/>
                </a:lnTo>
                <a:lnTo>
                  <a:pt x="109474" y="13360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76523" y="5449011"/>
            <a:ext cx="699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511175" algn="l"/>
              </a:tabLst>
            </a:pPr>
            <a:r>
              <a:rPr dirty="0" baseline="-16865" sz="4200" spc="82">
                <a:latin typeface="Cambria Math"/>
                <a:cs typeface="Cambria Math"/>
              </a:rPr>
              <a:t>𝑔</a:t>
            </a:r>
            <a:r>
              <a:rPr dirty="0" sz="2050" spc="55">
                <a:latin typeface="Cambria Math"/>
                <a:cs typeface="Cambria Math"/>
              </a:rPr>
              <a:t>𝑖	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26635" y="5347715"/>
            <a:ext cx="4663440" cy="1292860"/>
            <a:chOff x="4326635" y="5347715"/>
            <a:chExt cx="4663440" cy="129286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8555" y="5408675"/>
              <a:ext cx="4410456" cy="1072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6635" y="5347715"/>
              <a:ext cx="4663440" cy="12923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7991" y="5448299"/>
              <a:ext cx="4291584" cy="95554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588255" y="5460593"/>
            <a:ext cx="40608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Summation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square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derivatives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24100" y="2563367"/>
            <a:ext cx="2247900" cy="3566160"/>
            <a:chOff x="2324100" y="2563367"/>
            <a:chExt cx="2247900" cy="3566160"/>
          </a:xfrm>
        </p:grpSpPr>
        <p:sp>
          <p:nvSpPr>
            <p:cNvPr id="38" name="object 38"/>
            <p:cNvSpPr/>
            <p:nvPr/>
          </p:nvSpPr>
          <p:spPr>
            <a:xfrm>
              <a:off x="3112516" y="4909438"/>
              <a:ext cx="1395730" cy="225425"/>
            </a:xfrm>
            <a:custGeom>
              <a:avLst/>
              <a:gdLst/>
              <a:ahLst/>
              <a:cxnLst/>
              <a:rect l="l" t="t" r="r" b="b"/>
              <a:pathLst>
                <a:path w="1395729" h="225425">
                  <a:moveTo>
                    <a:pt x="1219835" y="57709"/>
                  </a:moveTo>
                  <a:lnTo>
                    <a:pt x="0" y="167386"/>
                  </a:lnTo>
                  <a:lnTo>
                    <a:pt x="5079" y="225044"/>
                  </a:lnTo>
                  <a:lnTo>
                    <a:pt x="1225039" y="115368"/>
                  </a:lnTo>
                  <a:lnTo>
                    <a:pt x="1219835" y="57709"/>
                  </a:lnTo>
                  <a:close/>
                </a:path>
                <a:path w="1395729" h="225425">
                  <a:moveTo>
                    <a:pt x="1355035" y="55118"/>
                  </a:moveTo>
                  <a:lnTo>
                    <a:pt x="1248663" y="55118"/>
                  </a:lnTo>
                  <a:lnTo>
                    <a:pt x="1253870" y="112775"/>
                  </a:lnTo>
                  <a:lnTo>
                    <a:pt x="1225039" y="115368"/>
                  </a:lnTo>
                  <a:lnTo>
                    <a:pt x="1230248" y="173100"/>
                  </a:lnTo>
                  <a:lnTo>
                    <a:pt x="1395475" y="70993"/>
                  </a:lnTo>
                  <a:lnTo>
                    <a:pt x="1355035" y="55118"/>
                  </a:lnTo>
                  <a:close/>
                </a:path>
                <a:path w="1395729" h="225425">
                  <a:moveTo>
                    <a:pt x="1248663" y="55118"/>
                  </a:moveTo>
                  <a:lnTo>
                    <a:pt x="1219835" y="57709"/>
                  </a:lnTo>
                  <a:lnTo>
                    <a:pt x="1225039" y="115368"/>
                  </a:lnTo>
                  <a:lnTo>
                    <a:pt x="1253870" y="112775"/>
                  </a:lnTo>
                  <a:lnTo>
                    <a:pt x="1248663" y="55118"/>
                  </a:lnTo>
                  <a:close/>
                </a:path>
                <a:path w="1395729" h="225425">
                  <a:moveTo>
                    <a:pt x="1214628" y="0"/>
                  </a:moveTo>
                  <a:lnTo>
                    <a:pt x="1219835" y="57709"/>
                  </a:lnTo>
                  <a:lnTo>
                    <a:pt x="1248663" y="55118"/>
                  </a:lnTo>
                  <a:lnTo>
                    <a:pt x="1355035" y="55118"/>
                  </a:lnTo>
                  <a:lnTo>
                    <a:pt x="12146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36542" y="5797562"/>
              <a:ext cx="735330" cy="191135"/>
            </a:xfrm>
            <a:custGeom>
              <a:avLst/>
              <a:gdLst/>
              <a:ahLst/>
              <a:cxnLst/>
              <a:rect l="l" t="t" r="r" b="b"/>
              <a:pathLst>
                <a:path w="735329" h="191135">
                  <a:moveTo>
                    <a:pt x="558841" y="133364"/>
                  </a:moveTo>
                  <a:lnTo>
                    <a:pt x="551053" y="190741"/>
                  </a:lnTo>
                  <a:lnTo>
                    <a:pt x="707970" y="137261"/>
                  </a:lnTo>
                  <a:lnTo>
                    <a:pt x="587502" y="137261"/>
                  </a:lnTo>
                  <a:lnTo>
                    <a:pt x="558841" y="133364"/>
                  </a:lnTo>
                  <a:close/>
                </a:path>
                <a:path w="735329" h="191135">
                  <a:moveTo>
                    <a:pt x="566633" y="75962"/>
                  </a:moveTo>
                  <a:lnTo>
                    <a:pt x="558841" y="133364"/>
                  </a:lnTo>
                  <a:lnTo>
                    <a:pt x="587502" y="137261"/>
                  </a:lnTo>
                  <a:lnTo>
                    <a:pt x="595376" y="79870"/>
                  </a:lnTo>
                  <a:lnTo>
                    <a:pt x="566633" y="75962"/>
                  </a:lnTo>
                  <a:close/>
                </a:path>
                <a:path w="735329" h="191135">
                  <a:moveTo>
                    <a:pt x="574421" y="18592"/>
                  </a:moveTo>
                  <a:lnTo>
                    <a:pt x="566633" y="75962"/>
                  </a:lnTo>
                  <a:lnTo>
                    <a:pt x="595376" y="79870"/>
                  </a:lnTo>
                  <a:lnTo>
                    <a:pt x="587502" y="137261"/>
                  </a:lnTo>
                  <a:lnTo>
                    <a:pt x="707970" y="137261"/>
                  </a:lnTo>
                  <a:lnTo>
                    <a:pt x="734949" y="128066"/>
                  </a:lnTo>
                  <a:lnTo>
                    <a:pt x="574421" y="18592"/>
                  </a:lnTo>
                  <a:close/>
                </a:path>
                <a:path w="735329" h="191135">
                  <a:moveTo>
                    <a:pt x="7874" y="0"/>
                  </a:moveTo>
                  <a:lnTo>
                    <a:pt x="0" y="57378"/>
                  </a:lnTo>
                  <a:lnTo>
                    <a:pt x="558841" y="133364"/>
                  </a:lnTo>
                  <a:lnTo>
                    <a:pt x="566633" y="75962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53055" y="5515355"/>
              <a:ext cx="1487805" cy="585470"/>
            </a:xfrm>
            <a:custGeom>
              <a:avLst/>
              <a:gdLst/>
              <a:ahLst/>
              <a:cxnLst/>
              <a:rect l="l" t="t" r="r" b="b"/>
              <a:pathLst>
                <a:path w="1487804" h="585470">
                  <a:moveTo>
                    <a:pt x="0" y="585216"/>
                  </a:moveTo>
                  <a:lnTo>
                    <a:pt x="1487423" y="585216"/>
                  </a:lnTo>
                  <a:lnTo>
                    <a:pt x="1487423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579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21736" y="2592323"/>
              <a:ext cx="424180" cy="585470"/>
            </a:xfrm>
            <a:custGeom>
              <a:avLst/>
              <a:gdLst/>
              <a:ahLst/>
              <a:cxnLst/>
              <a:rect l="l" t="t" r="r" b="b"/>
              <a:pathLst>
                <a:path w="424179" h="585469">
                  <a:moveTo>
                    <a:pt x="0" y="585215"/>
                  </a:moveTo>
                  <a:lnTo>
                    <a:pt x="423672" y="585215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935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Adagrad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9119" y="1762886"/>
          <a:ext cx="306133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04569"/>
                <a:gridCol w="1033780"/>
              </a:tblGrid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ts val="236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18004" y="1856867"/>
            <a:ext cx="1424940" cy="7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2395"/>
              </a:lnSpc>
              <a:tabLst>
                <a:tab pos="991235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baseline="24305" sz="2400" spc="-7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4305" sz="2400" spc="-7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997585" algn="l"/>
              </a:tabLst>
            </a:pPr>
            <a:r>
              <a:rPr dirty="0" sz="2400" spc="-5">
                <a:latin typeface="Calibri"/>
                <a:cs typeface="Calibri"/>
              </a:rPr>
              <a:t>0.</a:t>
            </a:r>
            <a:r>
              <a:rPr dirty="0" sz="2400">
                <a:latin typeface="Calibri"/>
                <a:cs typeface="Calibri"/>
              </a:rPr>
              <a:t>2	</a:t>
            </a:r>
            <a:r>
              <a:rPr dirty="0" sz="2400" spc="-5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70296" y="1746504"/>
          <a:ext cx="306070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469"/>
                <a:gridCol w="1092834"/>
                <a:gridCol w="995044"/>
              </a:tblGrid>
              <a:tr h="457200">
                <a:tc>
                  <a:txBody>
                    <a:bodyPr/>
                    <a:lstStyle/>
                    <a:p>
                      <a:pPr algn="ctr" marL="52069">
                        <a:lnSpc>
                          <a:spcPts val="236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20.0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32169" y="1840483"/>
            <a:ext cx="1502410" cy="777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050">
              <a:lnSpc>
                <a:spcPts val="2395"/>
              </a:lnSpc>
              <a:tabLst>
                <a:tab pos="1069340" algn="l"/>
              </a:tabLs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baseline="24305" sz="2400" spc="-7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4305" sz="2400" spc="-7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1075055" algn="l"/>
              </a:tabLst>
            </a:pPr>
            <a:r>
              <a:rPr dirty="0" sz="2400" spc="-5">
                <a:latin typeface="Calibri"/>
                <a:cs typeface="Calibri"/>
              </a:rPr>
              <a:t>10.</a:t>
            </a:r>
            <a:r>
              <a:rPr dirty="0" sz="2400">
                <a:latin typeface="Calibri"/>
                <a:cs typeface="Calibri"/>
              </a:rPr>
              <a:t>0	</a:t>
            </a:r>
            <a:r>
              <a:rPr dirty="0" sz="2400" spc="-5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485" y="4951602"/>
            <a:ext cx="1927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Observation: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0188" y="4956428"/>
            <a:ext cx="4333875" cy="1769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5125" algn="l"/>
              </a:tabLst>
            </a:pPr>
            <a:r>
              <a:rPr dirty="0" sz="2800" spc="-10">
                <a:latin typeface="Calibri"/>
                <a:cs typeface="Calibri"/>
              </a:rPr>
              <a:t>Learning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rate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smaller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smaller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12700" marR="2324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65125" algn="l"/>
              </a:tabLst>
            </a:pPr>
            <a:r>
              <a:rPr dirty="0" sz="2800" spc="-10">
                <a:latin typeface="Calibri"/>
                <a:cs typeface="Calibri"/>
              </a:rPr>
              <a:t>Smaller</a:t>
            </a:r>
            <a:r>
              <a:rPr dirty="0" sz="2800" spc="-15">
                <a:latin typeface="Calibri"/>
                <a:cs typeface="Calibri"/>
              </a:rPr>
              <a:t> derivatives,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larger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versa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4422" y="3566286"/>
            <a:ext cx="739775" cy="20320"/>
          </a:xfrm>
          <a:custGeom>
            <a:avLst/>
            <a:gdLst/>
            <a:ahLst/>
            <a:cxnLst/>
            <a:rect l="l" t="t" r="r" b="b"/>
            <a:pathLst>
              <a:path w="739775" h="20320">
                <a:moveTo>
                  <a:pt x="739203" y="0"/>
                </a:moveTo>
                <a:lnTo>
                  <a:pt x="0" y="0"/>
                </a:lnTo>
                <a:lnTo>
                  <a:pt x="0" y="19812"/>
                </a:lnTo>
                <a:lnTo>
                  <a:pt x="739203" y="19812"/>
                </a:lnTo>
                <a:lnTo>
                  <a:pt x="739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554" y="2765805"/>
            <a:ext cx="1737995" cy="74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Learning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rate:</a:t>
            </a:r>
            <a:endParaRPr sz="2400">
              <a:latin typeface="Calibri"/>
              <a:cs typeface="Calibri"/>
            </a:endParaRPr>
          </a:p>
          <a:p>
            <a:pPr algn="ctr" marL="335915">
              <a:lnSpc>
                <a:spcPts val="2815"/>
              </a:lnSpc>
            </a:pP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9629" y="3645280"/>
            <a:ext cx="734060" cy="293370"/>
          </a:xfrm>
          <a:custGeom>
            <a:avLst/>
            <a:gdLst/>
            <a:ahLst/>
            <a:cxnLst/>
            <a:rect l="l" t="t" r="r" b="b"/>
            <a:pathLst>
              <a:path w="734060" h="293370">
                <a:moveTo>
                  <a:pt x="212788" y="0"/>
                </a:moveTo>
                <a:lnTo>
                  <a:pt x="174815" y="0"/>
                </a:lnTo>
                <a:lnTo>
                  <a:pt x="101358" y="254000"/>
                </a:lnTo>
                <a:lnTo>
                  <a:pt x="48818" y="138557"/>
                </a:lnTo>
                <a:lnTo>
                  <a:pt x="0" y="160782"/>
                </a:lnTo>
                <a:lnTo>
                  <a:pt x="4622" y="171958"/>
                </a:lnTo>
                <a:lnTo>
                  <a:pt x="29768" y="160782"/>
                </a:lnTo>
                <a:lnTo>
                  <a:pt x="91389" y="293243"/>
                </a:lnTo>
                <a:lnTo>
                  <a:pt x="105816" y="293243"/>
                </a:lnTo>
                <a:lnTo>
                  <a:pt x="185864" y="19685"/>
                </a:lnTo>
                <a:lnTo>
                  <a:pt x="194500" y="19685"/>
                </a:lnTo>
                <a:lnTo>
                  <a:pt x="194500" y="20066"/>
                </a:lnTo>
                <a:lnTo>
                  <a:pt x="733996" y="20066"/>
                </a:lnTo>
                <a:lnTo>
                  <a:pt x="733996" y="254"/>
                </a:lnTo>
                <a:lnTo>
                  <a:pt x="212788" y="254"/>
                </a:lnTo>
                <a:lnTo>
                  <a:pt x="212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57553" y="3608908"/>
            <a:ext cx="727075" cy="73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785"/>
              </a:lnSpc>
              <a:spcBef>
                <a:spcPts val="100"/>
              </a:spcBef>
            </a:pPr>
            <a:r>
              <a:rPr dirty="0" sz="2400" spc="5">
                <a:latin typeface="Cambria Math"/>
                <a:cs typeface="Cambria Math"/>
              </a:rPr>
              <a:t>0.1</a:t>
            </a:r>
            <a:r>
              <a:rPr dirty="0" baseline="22222" sz="2625" spc="7">
                <a:latin typeface="Cambria Math"/>
                <a:cs typeface="Cambria Math"/>
              </a:rPr>
              <a:t>2</a:t>
            </a:r>
            <a:endParaRPr baseline="22222" sz="2625">
              <a:latin typeface="Cambria Math"/>
              <a:cs typeface="Cambria Math"/>
            </a:endParaRPr>
          </a:p>
          <a:p>
            <a:pPr marL="528320">
              <a:lnSpc>
                <a:spcPts val="2785"/>
              </a:lnSpc>
            </a:pP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0137" y="4401184"/>
            <a:ext cx="1641475" cy="20320"/>
          </a:xfrm>
          <a:custGeom>
            <a:avLst/>
            <a:gdLst/>
            <a:ahLst/>
            <a:cxnLst/>
            <a:rect l="l" t="t" r="r" b="b"/>
            <a:pathLst>
              <a:path w="1641475" h="20320">
                <a:moveTo>
                  <a:pt x="1641348" y="0"/>
                </a:moveTo>
                <a:lnTo>
                  <a:pt x="0" y="0"/>
                </a:lnTo>
                <a:lnTo>
                  <a:pt x="0" y="19812"/>
                </a:lnTo>
                <a:lnTo>
                  <a:pt x="1641348" y="19812"/>
                </a:lnTo>
                <a:lnTo>
                  <a:pt x="164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5344" y="4480052"/>
            <a:ext cx="1636395" cy="293370"/>
          </a:xfrm>
          <a:custGeom>
            <a:avLst/>
            <a:gdLst/>
            <a:ahLst/>
            <a:cxnLst/>
            <a:rect l="l" t="t" r="r" b="b"/>
            <a:pathLst>
              <a:path w="1636395" h="293370">
                <a:moveTo>
                  <a:pt x="212826" y="0"/>
                </a:moveTo>
                <a:lnTo>
                  <a:pt x="174878" y="0"/>
                </a:lnTo>
                <a:lnTo>
                  <a:pt x="101346" y="254127"/>
                </a:lnTo>
                <a:lnTo>
                  <a:pt x="48818" y="138556"/>
                </a:lnTo>
                <a:lnTo>
                  <a:pt x="0" y="160909"/>
                </a:lnTo>
                <a:lnTo>
                  <a:pt x="4610" y="172085"/>
                </a:lnTo>
                <a:lnTo>
                  <a:pt x="29768" y="160909"/>
                </a:lnTo>
                <a:lnTo>
                  <a:pt x="91376" y="293370"/>
                </a:lnTo>
                <a:lnTo>
                  <a:pt x="105816" y="293370"/>
                </a:lnTo>
                <a:lnTo>
                  <a:pt x="185889" y="19812"/>
                </a:lnTo>
                <a:lnTo>
                  <a:pt x="194437" y="19812"/>
                </a:lnTo>
                <a:lnTo>
                  <a:pt x="194437" y="20193"/>
                </a:lnTo>
                <a:lnTo>
                  <a:pt x="1636166" y="20193"/>
                </a:lnTo>
                <a:lnTo>
                  <a:pt x="1636166" y="381"/>
                </a:lnTo>
                <a:lnTo>
                  <a:pt x="212826" y="381"/>
                </a:lnTo>
                <a:lnTo>
                  <a:pt x="21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12765" y="3619119"/>
            <a:ext cx="678180" cy="20320"/>
          </a:xfrm>
          <a:custGeom>
            <a:avLst/>
            <a:gdLst/>
            <a:ahLst/>
            <a:cxnLst/>
            <a:rect l="l" t="t" r="r" b="b"/>
            <a:pathLst>
              <a:path w="678179" h="20320">
                <a:moveTo>
                  <a:pt x="678180" y="0"/>
                </a:moveTo>
                <a:lnTo>
                  <a:pt x="0" y="0"/>
                </a:lnTo>
                <a:lnTo>
                  <a:pt x="0" y="19811"/>
                </a:lnTo>
                <a:lnTo>
                  <a:pt x="678180" y="19811"/>
                </a:lnTo>
                <a:lnTo>
                  <a:pt x="678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32426" y="2799715"/>
            <a:ext cx="173799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Learning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rate:</a:t>
            </a:r>
            <a:endParaRPr sz="2400">
              <a:latin typeface="Calibri"/>
              <a:cs typeface="Calibri"/>
            </a:endParaRPr>
          </a:p>
          <a:p>
            <a:pPr algn="ctr" marL="294005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17971" y="3698113"/>
            <a:ext cx="673100" cy="293370"/>
          </a:xfrm>
          <a:custGeom>
            <a:avLst/>
            <a:gdLst/>
            <a:ahLst/>
            <a:cxnLst/>
            <a:rect l="l" t="t" r="r" b="b"/>
            <a:pathLst>
              <a:path w="673100" h="293370">
                <a:moveTo>
                  <a:pt x="212851" y="0"/>
                </a:moveTo>
                <a:lnTo>
                  <a:pt x="174878" y="0"/>
                </a:lnTo>
                <a:lnTo>
                  <a:pt x="101345" y="254000"/>
                </a:lnTo>
                <a:lnTo>
                  <a:pt x="48767" y="138556"/>
                </a:lnTo>
                <a:lnTo>
                  <a:pt x="0" y="160909"/>
                </a:lnTo>
                <a:lnTo>
                  <a:pt x="4572" y="171957"/>
                </a:lnTo>
                <a:lnTo>
                  <a:pt x="29717" y="160909"/>
                </a:lnTo>
                <a:lnTo>
                  <a:pt x="91312" y="293243"/>
                </a:lnTo>
                <a:lnTo>
                  <a:pt x="105790" y="293243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672973" y="20066"/>
                </a:lnTo>
                <a:lnTo>
                  <a:pt x="672973" y="254"/>
                </a:lnTo>
                <a:lnTo>
                  <a:pt x="212851" y="254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75325" y="3662298"/>
            <a:ext cx="614045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00330">
              <a:lnSpc>
                <a:spcPts val="2555"/>
              </a:lnSpc>
              <a:spcBef>
                <a:spcPts val="100"/>
              </a:spcBef>
            </a:pPr>
            <a:r>
              <a:rPr dirty="0" sz="2400" spc="10">
                <a:latin typeface="Cambria Math"/>
                <a:cs typeface="Cambria Math"/>
              </a:rPr>
              <a:t>20</a:t>
            </a:r>
            <a:r>
              <a:rPr dirty="0" baseline="22222" sz="2625" spc="15">
                <a:latin typeface="Cambria Math"/>
                <a:cs typeface="Cambria Math"/>
              </a:rPr>
              <a:t>2</a:t>
            </a:r>
            <a:endParaRPr baseline="22222" sz="2625">
              <a:latin typeface="Cambria Math"/>
              <a:cs typeface="Cambria Math"/>
            </a:endParaRPr>
          </a:p>
          <a:p>
            <a:pPr algn="r" marR="30480">
              <a:lnSpc>
                <a:spcPts val="2555"/>
              </a:lnSpc>
            </a:pP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16626" y="4396613"/>
            <a:ext cx="1518285" cy="20320"/>
          </a:xfrm>
          <a:custGeom>
            <a:avLst/>
            <a:gdLst/>
            <a:ahLst/>
            <a:cxnLst/>
            <a:rect l="l" t="t" r="r" b="b"/>
            <a:pathLst>
              <a:path w="1518284" h="20320">
                <a:moveTo>
                  <a:pt x="1517903" y="0"/>
                </a:moveTo>
                <a:lnTo>
                  <a:pt x="0" y="0"/>
                </a:lnTo>
                <a:lnTo>
                  <a:pt x="0" y="19812"/>
                </a:lnTo>
                <a:lnTo>
                  <a:pt x="1517903" y="19812"/>
                </a:lnTo>
                <a:lnTo>
                  <a:pt x="151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21833" y="4475607"/>
            <a:ext cx="1513205" cy="293370"/>
          </a:xfrm>
          <a:custGeom>
            <a:avLst/>
            <a:gdLst/>
            <a:ahLst/>
            <a:cxnLst/>
            <a:rect l="l" t="t" r="r" b="b"/>
            <a:pathLst>
              <a:path w="1513204" h="293370">
                <a:moveTo>
                  <a:pt x="212725" y="0"/>
                </a:moveTo>
                <a:lnTo>
                  <a:pt x="174878" y="0"/>
                </a:lnTo>
                <a:lnTo>
                  <a:pt x="101345" y="254127"/>
                </a:lnTo>
                <a:lnTo>
                  <a:pt x="48767" y="138557"/>
                </a:lnTo>
                <a:lnTo>
                  <a:pt x="0" y="160909"/>
                </a:lnTo>
                <a:lnTo>
                  <a:pt x="4571" y="172085"/>
                </a:lnTo>
                <a:lnTo>
                  <a:pt x="29717" y="160909"/>
                </a:lnTo>
                <a:lnTo>
                  <a:pt x="91312" y="293370"/>
                </a:lnTo>
                <a:lnTo>
                  <a:pt x="105790" y="293370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1512696" y="20066"/>
                </a:lnTo>
                <a:lnTo>
                  <a:pt x="1512696" y="254"/>
                </a:lnTo>
                <a:lnTo>
                  <a:pt x="212725" y="254"/>
                </a:lnTo>
                <a:lnTo>
                  <a:pt x="2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40482" y="3165475"/>
            <a:ext cx="662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	</a:t>
            </a: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0367" y="3616071"/>
            <a:ext cx="398145" cy="20320"/>
          </a:xfrm>
          <a:custGeom>
            <a:avLst/>
            <a:gdLst/>
            <a:ahLst/>
            <a:cxnLst/>
            <a:rect l="l" t="t" r="r" b="b"/>
            <a:pathLst>
              <a:path w="398145" h="20320">
                <a:moveTo>
                  <a:pt x="397763" y="0"/>
                </a:moveTo>
                <a:lnTo>
                  <a:pt x="0" y="0"/>
                </a:lnTo>
                <a:lnTo>
                  <a:pt x="0" y="19811"/>
                </a:lnTo>
                <a:lnTo>
                  <a:pt x="397763" y="19811"/>
                </a:lnTo>
                <a:lnTo>
                  <a:pt x="39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78301" y="3557142"/>
            <a:ext cx="426084" cy="84264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latin typeface="Cambria Math"/>
                <a:cs typeface="Cambria Math"/>
              </a:rPr>
              <a:t>0</a:t>
            </a:r>
            <a:r>
              <a:rPr dirty="0" sz="2400" spc="-5">
                <a:latin typeface="Cambria Math"/>
                <a:cs typeface="Cambria Math"/>
              </a:rPr>
              <a:t>.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algn="r" marR="41275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2867" y="4238066"/>
            <a:ext cx="253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6082" y="4458842"/>
            <a:ext cx="567055" cy="20320"/>
          </a:xfrm>
          <a:custGeom>
            <a:avLst/>
            <a:gdLst/>
            <a:ahLst/>
            <a:cxnLst/>
            <a:rect l="l" t="t" r="r" b="b"/>
            <a:pathLst>
              <a:path w="567054" h="20320">
                <a:moveTo>
                  <a:pt x="566928" y="0"/>
                </a:moveTo>
                <a:lnTo>
                  <a:pt x="0" y="0"/>
                </a:lnTo>
                <a:lnTo>
                  <a:pt x="0" y="19811"/>
                </a:lnTo>
                <a:lnTo>
                  <a:pt x="566928" y="19811"/>
                </a:lnTo>
                <a:lnTo>
                  <a:pt x="566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99184" y="4442841"/>
            <a:ext cx="5890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97075" algn="l"/>
                <a:tab pos="4517390" algn="l"/>
              </a:tabLst>
            </a:pPr>
            <a:r>
              <a:rPr dirty="0" sz="2400" spc="5">
                <a:latin typeface="Cambria Math"/>
                <a:cs typeface="Cambria Math"/>
              </a:rPr>
              <a:t>0.1</a:t>
            </a:r>
            <a:r>
              <a:rPr dirty="0" baseline="23809" sz="2625" spc="7">
                <a:latin typeface="Cambria Math"/>
                <a:cs typeface="Cambria Math"/>
              </a:rPr>
              <a:t>2</a:t>
            </a:r>
            <a:r>
              <a:rPr dirty="0" baseline="23809" sz="2625" spc="35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0.2</a:t>
            </a:r>
            <a:r>
              <a:rPr dirty="0" baseline="23809" sz="2625" spc="7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0.22	</a:t>
            </a:r>
            <a:r>
              <a:rPr dirty="0" baseline="1157" sz="3600" spc="22">
                <a:latin typeface="Cambria Math"/>
                <a:cs typeface="Cambria Math"/>
              </a:rPr>
              <a:t>20</a:t>
            </a:r>
            <a:r>
              <a:rPr dirty="0" baseline="23809" sz="2625" spc="22">
                <a:latin typeface="Cambria Math"/>
                <a:cs typeface="Cambria Math"/>
              </a:rPr>
              <a:t>2</a:t>
            </a:r>
            <a:r>
              <a:rPr dirty="0" baseline="23809" sz="2625" spc="292">
                <a:latin typeface="Cambria Math"/>
                <a:cs typeface="Cambria Math"/>
              </a:rPr>
              <a:t> </a:t>
            </a:r>
            <a:r>
              <a:rPr dirty="0" baseline="1157" sz="3600">
                <a:latin typeface="Cambria Math"/>
                <a:cs typeface="Cambria Math"/>
              </a:rPr>
              <a:t>+</a:t>
            </a:r>
            <a:r>
              <a:rPr dirty="0" baseline="1157" sz="3600" spc="-37">
                <a:latin typeface="Cambria Math"/>
                <a:cs typeface="Cambria Math"/>
              </a:rPr>
              <a:t> </a:t>
            </a:r>
            <a:r>
              <a:rPr dirty="0" baseline="1157" sz="3600" spc="22">
                <a:latin typeface="Cambria Math"/>
                <a:cs typeface="Cambria Math"/>
              </a:rPr>
              <a:t>10</a:t>
            </a:r>
            <a:r>
              <a:rPr dirty="0" baseline="23809" sz="2625" spc="22">
                <a:latin typeface="Cambria Math"/>
                <a:cs typeface="Cambria Math"/>
              </a:rPr>
              <a:t>2</a:t>
            </a:r>
            <a:endParaRPr baseline="23809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5368" y="3217240"/>
            <a:ext cx="632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3705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	</a:t>
            </a: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84618" y="3668395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4" h="20320">
                <a:moveTo>
                  <a:pt x="336803" y="0"/>
                </a:moveTo>
                <a:lnTo>
                  <a:pt x="0" y="0"/>
                </a:lnTo>
                <a:lnTo>
                  <a:pt x="0" y="19811"/>
                </a:lnTo>
                <a:lnTo>
                  <a:pt x="336803" y="19811"/>
                </a:lnTo>
                <a:lnTo>
                  <a:pt x="33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473188" y="3652266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79818" y="4036517"/>
            <a:ext cx="6324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3705" algn="l"/>
              </a:tabLst>
            </a:pPr>
            <a:r>
              <a:rPr dirty="0" baseline="-41666" sz="3600">
                <a:latin typeface="Cambria Math"/>
                <a:cs typeface="Cambria Math"/>
              </a:rPr>
              <a:t>=	</a:t>
            </a:r>
            <a:r>
              <a:rPr dirty="0" sz="240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29194" y="4487545"/>
            <a:ext cx="337185" cy="20320"/>
          </a:xfrm>
          <a:custGeom>
            <a:avLst/>
            <a:gdLst/>
            <a:ahLst/>
            <a:cxnLst/>
            <a:rect l="l" t="t" r="r" b="b"/>
            <a:pathLst>
              <a:path w="337184" h="20320">
                <a:moveTo>
                  <a:pt x="336803" y="0"/>
                </a:moveTo>
                <a:lnTo>
                  <a:pt x="0" y="0"/>
                </a:lnTo>
                <a:lnTo>
                  <a:pt x="0" y="19811"/>
                </a:lnTo>
                <a:lnTo>
                  <a:pt x="336803" y="19811"/>
                </a:lnTo>
                <a:lnTo>
                  <a:pt x="33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517638" y="4471542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70959" y="3387852"/>
            <a:ext cx="173990" cy="1370330"/>
          </a:xfrm>
          <a:custGeom>
            <a:avLst/>
            <a:gdLst/>
            <a:ahLst/>
            <a:cxnLst/>
            <a:rect l="l" t="t" r="r" b="b"/>
            <a:pathLst>
              <a:path w="173989" h="1370329">
                <a:moveTo>
                  <a:pt x="57912" y="1196086"/>
                </a:moveTo>
                <a:lnTo>
                  <a:pt x="0" y="1196086"/>
                </a:lnTo>
                <a:lnTo>
                  <a:pt x="86867" y="1369822"/>
                </a:lnTo>
                <a:lnTo>
                  <a:pt x="159258" y="1225042"/>
                </a:lnTo>
                <a:lnTo>
                  <a:pt x="57912" y="1225042"/>
                </a:lnTo>
                <a:lnTo>
                  <a:pt x="57912" y="1196086"/>
                </a:lnTo>
                <a:close/>
              </a:path>
              <a:path w="173989" h="1370329">
                <a:moveTo>
                  <a:pt x="115824" y="0"/>
                </a:moveTo>
                <a:lnTo>
                  <a:pt x="57912" y="0"/>
                </a:lnTo>
                <a:lnTo>
                  <a:pt x="57912" y="1225042"/>
                </a:lnTo>
                <a:lnTo>
                  <a:pt x="115824" y="1225042"/>
                </a:lnTo>
                <a:lnTo>
                  <a:pt x="115824" y="0"/>
                </a:lnTo>
                <a:close/>
              </a:path>
              <a:path w="173989" h="1370329">
                <a:moveTo>
                  <a:pt x="173736" y="1196086"/>
                </a:moveTo>
                <a:lnTo>
                  <a:pt x="115824" y="1196086"/>
                </a:lnTo>
                <a:lnTo>
                  <a:pt x="115824" y="1225042"/>
                </a:lnTo>
                <a:lnTo>
                  <a:pt x="159258" y="1225042"/>
                </a:lnTo>
                <a:lnTo>
                  <a:pt x="173736" y="119608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92440" y="3343655"/>
            <a:ext cx="173990" cy="1370330"/>
          </a:xfrm>
          <a:custGeom>
            <a:avLst/>
            <a:gdLst/>
            <a:ahLst/>
            <a:cxnLst/>
            <a:rect l="l" t="t" r="r" b="b"/>
            <a:pathLst>
              <a:path w="173990" h="1370329">
                <a:moveTo>
                  <a:pt x="57911" y="1196086"/>
                </a:moveTo>
                <a:lnTo>
                  <a:pt x="0" y="1196086"/>
                </a:lnTo>
                <a:lnTo>
                  <a:pt x="86867" y="1369822"/>
                </a:lnTo>
                <a:lnTo>
                  <a:pt x="159257" y="1225042"/>
                </a:lnTo>
                <a:lnTo>
                  <a:pt x="57911" y="1225042"/>
                </a:lnTo>
                <a:lnTo>
                  <a:pt x="57911" y="1196086"/>
                </a:lnTo>
                <a:close/>
              </a:path>
              <a:path w="173990" h="1370329">
                <a:moveTo>
                  <a:pt x="115824" y="0"/>
                </a:moveTo>
                <a:lnTo>
                  <a:pt x="57911" y="0"/>
                </a:lnTo>
                <a:lnTo>
                  <a:pt x="57911" y="1225042"/>
                </a:lnTo>
                <a:lnTo>
                  <a:pt x="115824" y="1225042"/>
                </a:lnTo>
                <a:lnTo>
                  <a:pt x="115824" y="0"/>
                </a:lnTo>
                <a:close/>
              </a:path>
              <a:path w="173990" h="1370329">
                <a:moveTo>
                  <a:pt x="173735" y="1196086"/>
                </a:moveTo>
                <a:lnTo>
                  <a:pt x="115824" y="1196086"/>
                </a:lnTo>
                <a:lnTo>
                  <a:pt x="115824" y="1225042"/>
                </a:lnTo>
                <a:lnTo>
                  <a:pt x="159257" y="1225042"/>
                </a:lnTo>
                <a:lnTo>
                  <a:pt x="173735" y="119608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35779" y="4480559"/>
            <a:ext cx="871219" cy="173990"/>
          </a:xfrm>
          <a:custGeom>
            <a:avLst/>
            <a:gdLst/>
            <a:ahLst/>
            <a:cxnLst/>
            <a:rect l="l" t="t" r="r" b="b"/>
            <a:pathLst>
              <a:path w="87122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80" y="115823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871220" h="173989">
                <a:moveTo>
                  <a:pt x="696976" y="0"/>
                </a:moveTo>
                <a:lnTo>
                  <a:pt x="696976" y="173735"/>
                </a:lnTo>
                <a:lnTo>
                  <a:pt x="812800" y="115823"/>
                </a:lnTo>
                <a:lnTo>
                  <a:pt x="725932" y="115823"/>
                </a:lnTo>
                <a:lnTo>
                  <a:pt x="725932" y="57912"/>
                </a:lnTo>
                <a:lnTo>
                  <a:pt x="812800" y="57912"/>
                </a:lnTo>
                <a:lnTo>
                  <a:pt x="696976" y="0"/>
                </a:lnTo>
                <a:close/>
              </a:path>
              <a:path w="871220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3"/>
                </a:lnTo>
                <a:lnTo>
                  <a:pt x="173736" y="115823"/>
                </a:lnTo>
                <a:lnTo>
                  <a:pt x="173736" y="57912"/>
                </a:lnTo>
                <a:close/>
              </a:path>
              <a:path w="871220" h="173989">
                <a:moveTo>
                  <a:pt x="696976" y="57912"/>
                </a:moveTo>
                <a:lnTo>
                  <a:pt x="173736" y="57912"/>
                </a:lnTo>
                <a:lnTo>
                  <a:pt x="173736" y="115823"/>
                </a:lnTo>
                <a:lnTo>
                  <a:pt x="696976" y="115823"/>
                </a:lnTo>
                <a:lnTo>
                  <a:pt x="696976" y="57912"/>
                </a:lnTo>
                <a:close/>
              </a:path>
              <a:path w="871220" h="173989">
                <a:moveTo>
                  <a:pt x="812800" y="57912"/>
                </a:moveTo>
                <a:lnTo>
                  <a:pt x="725932" y="57912"/>
                </a:lnTo>
                <a:lnTo>
                  <a:pt x="725932" y="115823"/>
                </a:lnTo>
                <a:lnTo>
                  <a:pt x="812800" y="115823"/>
                </a:lnTo>
                <a:lnTo>
                  <a:pt x="870712" y="86867"/>
                </a:lnTo>
                <a:lnTo>
                  <a:pt x="81280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63211" y="3624071"/>
            <a:ext cx="871219" cy="173990"/>
          </a:xfrm>
          <a:custGeom>
            <a:avLst/>
            <a:gdLst/>
            <a:ahLst/>
            <a:cxnLst/>
            <a:rect l="l" t="t" r="r" b="b"/>
            <a:pathLst>
              <a:path w="871220" h="173989">
                <a:moveTo>
                  <a:pt x="173736" y="0"/>
                </a:moveTo>
                <a:lnTo>
                  <a:pt x="0" y="86867"/>
                </a:lnTo>
                <a:lnTo>
                  <a:pt x="173736" y="173735"/>
                </a:lnTo>
                <a:lnTo>
                  <a:pt x="173736" y="115823"/>
                </a:lnTo>
                <a:lnTo>
                  <a:pt x="144779" y="115823"/>
                </a:lnTo>
                <a:lnTo>
                  <a:pt x="144779" y="57911"/>
                </a:lnTo>
                <a:lnTo>
                  <a:pt x="173736" y="57911"/>
                </a:lnTo>
                <a:lnTo>
                  <a:pt x="173736" y="0"/>
                </a:lnTo>
                <a:close/>
              </a:path>
              <a:path w="871220" h="173989">
                <a:moveTo>
                  <a:pt x="696976" y="0"/>
                </a:moveTo>
                <a:lnTo>
                  <a:pt x="696976" y="173735"/>
                </a:lnTo>
                <a:lnTo>
                  <a:pt x="812800" y="115823"/>
                </a:lnTo>
                <a:lnTo>
                  <a:pt x="725932" y="115823"/>
                </a:lnTo>
                <a:lnTo>
                  <a:pt x="725932" y="57911"/>
                </a:lnTo>
                <a:lnTo>
                  <a:pt x="812800" y="57911"/>
                </a:lnTo>
                <a:lnTo>
                  <a:pt x="696976" y="0"/>
                </a:lnTo>
                <a:close/>
              </a:path>
              <a:path w="871220" h="173989">
                <a:moveTo>
                  <a:pt x="173736" y="57911"/>
                </a:moveTo>
                <a:lnTo>
                  <a:pt x="144779" y="57911"/>
                </a:lnTo>
                <a:lnTo>
                  <a:pt x="144779" y="115823"/>
                </a:lnTo>
                <a:lnTo>
                  <a:pt x="173736" y="115823"/>
                </a:lnTo>
                <a:lnTo>
                  <a:pt x="173736" y="57911"/>
                </a:lnTo>
                <a:close/>
              </a:path>
              <a:path w="871220" h="173989">
                <a:moveTo>
                  <a:pt x="696976" y="57911"/>
                </a:moveTo>
                <a:lnTo>
                  <a:pt x="173736" y="57911"/>
                </a:lnTo>
                <a:lnTo>
                  <a:pt x="173736" y="115823"/>
                </a:lnTo>
                <a:lnTo>
                  <a:pt x="696976" y="115823"/>
                </a:lnTo>
                <a:lnTo>
                  <a:pt x="696976" y="57911"/>
                </a:lnTo>
                <a:close/>
              </a:path>
              <a:path w="871220" h="173989">
                <a:moveTo>
                  <a:pt x="812800" y="57911"/>
                </a:moveTo>
                <a:lnTo>
                  <a:pt x="725932" y="57911"/>
                </a:lnTo>
                <a:lnTo>
                  <a:pt x="725932" y="115823"/>
                </a:lnTo>
                <a:lnTo>
                  <a:pt x="812800" y="115823"/>
                </a:lnTo>
                <a:lnTo>
                  <a:pt x="870712" y="86867"/>
                </a:lnTo>
                <a:lnTo>
                  <a:pt x="812800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915911" y="6035040"/>
            <a:ext cx="1263650" cy="53975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270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07352" y="195071"/>
            <a:ext cx="1952625" cy="1507490"/>
            <a:chOff x="7007352" y="195071"/>
            <a:chExt cx="1952625" cy="1507490"/>
          </a:xfrm>
        </p:grpSpPr>
        <p:sp>
          <p:nvSpPr>
            <p:cNvPr id="39" name="object 39"/>
            <p:cNvSpPr/>
            <p:nvPr/>
          </p:nvSpPr>
          <p:spPr>
            <a:xfrm>
              <a:off x="7026402" y="214121"/>
              <a:ext cx="1914525" cy="1469390"/>
            </a:xfrm>
            <a:custGeom>
              <a:avLst/>
              <a:gdLst/>
              <a:ahLst/>
              <a:cxnLst/>
              <a:rect l="l" t="t" r="r" b="b"/>
              <a:pathLst>
                <a:path w="1914525" h="1469389">
                  <a:moveTo>
                    <a:pt x="0" y="1469136"/>
                  </a:moveTo>
                  <a:lnTo>
                    <a:pt x="1914144" y="1469136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146913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53961" y="746124"/>
              <a:ext cx="1755775" cy="22860"/>
            </a:xfrm>
            <a:custGeom>
              <a:avLst/>
              <a:gdLst/>
              <a:ahLst/>
              <a:cxnLst/>
              <a:rect l="l" t="t" r="r" b="b"/>
              <a:pathLst>
                <a:path w="1755775" h="22859">
                  <a:moveTo>
                    <a:pt x="1755648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755648" y="22860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345682" y="660654"/>
            <a:ext cx="2374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𝑤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59753" y="491490"/>
            <a:ext cx="809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860" algn="l"/>
              </a:tabLst>
            </a:pPr>
            <a:r>
              <a:rPr dirty="0" sz="2800" spc="-1335">
                <a:latin typeface="Cambria Math"/>
                <a:cs typeface="Cambria Math"/>
              </a:rPr>
              <a:t>ߟ</a:t>
            </a:r>
            <a:r>
              <a:rPr dirty="0" sz="2800" spc="-133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33994" y="223266"/>
            <a:ext cx="199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𝜂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59930" y="837564"/>
            <a:ext cx="1750060" cy="792480"/>
          </a:xfrm>
          <a:custGeom>
            <a:avLst/>
            <a:gdLst/>
            <a:ahLst/>
            <a:cxnLst/>
            <a:rect l="l" t="t" r="r" b="b"/>
            <a:pathLst>
              <a:path w="1750059" h="792480">
                <a:moveTo>
                  <a:pt x="1749678" y="0"/>
                </a:moveTo>
                <a:lnTo>
                  <a:pt x="260730" y="0"/>
                </a:lnTo>
                <a:lnTo>
                  <a:pt x="260730" y="508"/>
                </a:lnTo>
                <a:lnTo>
                  <a:pt x="219328" y="508"/>
                </a:lnTo>
                <a:lnTo>
                  <a:pt x="147193" y="729614"/>
                </a:lnTo>
                <a:lnTo>
                  <a:pt x="60198" y="568451"/>
                </a:lnTo>
                <a:lnTo>
                  <a:pt x="0" y="600201"/>
                </a:lnTo>
                <a:lnTo>
                  <a:pt x="6858" y="612521"/>
                </a:lnTo>
                <a:lnTo>
                  <a:pt x="38480" y="595884"/>
                </a:lnTo>
                <a:lnTo>
                  <a:pt x="145542" y="792480"/>
                </a:lnTo>
                <a:lnTo>
                  <a:pt x="161671" y="792480"/>
                </a:lnTo>
                <a:lnTo>
                  <a:pt x="238760" y="23622"/>
                </a:lnTo>
                <a:lnTo>
                  <a:pt x="273430" y="23622"/>
                </a:lnTo>
                <a:lnTo>
                  <a:pt x="273430" y="22860"/>
                </a:lnTo>
                <a:lnTo>
                  <a:pt x="1749678" y="22860"/>
                </a:lnTo>
                <a:lnTo>
                  <a:pt x="1749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573391" y="1181861"/>
            <a:ext cx="4527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96531" y="849629"/>
            <a:ext cx="4292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18849" sz="4200" spc="60">
                <a:latin typeface="Cambria Math"/>
                <a:cs typeface="Cambria Math"/>
              </a:rPr>
              <a:t>∑</a:t>
            </a:r>
            <a:r>
              <a:rPr dirty="0" sz="2050" spc="40">
                <a:latin typeface="Cambria Math"/>
                <a:cs typeface="Cambria Math"/>
              </a:rPr>
              <a:t>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43671" y="1086866"/>
            <a:ext cx="571500" cy="328930"/>
          </a:xfrm>
          <a:custGeom>
            <a:avLst/>
            <a:gdLst/>
            <a:ahLst/>
            <a:cxnLst/>
            <a:rect l="l" t="t" r="r" b="b"/>
            <a:pathLst>
              <a:path w="571500" h="328930">
                <a:moveTo>
                  <a:pt x="466217" y="0"/>
                </a:moveTo>
                <a:lnTo>
                  <a:pt x="461518" y="13462"/>
                </a:lnTo>
                <a:lnTo>
                  <a:pt x="480568" y="21705"/>
                </a:lnTo>
                <a:lnTo>
                  <a:pt x="496950" y="33115"/>
                </a:lnTo>
                <a:lnTo>
                  <a:pt x="521716" y="65532"/>
                </a:lnTo>
                <a:lnTo>
                  <a:pt x="536289" y="109219"/>
                </a:lnTo>
                <a:lnTo>
                  <a:pt x="541147" y="162813"/>
                </a:lnTo>
                <a:lnTo>
                  <a:pt x="539932" y="191863"/>
                </a:lnTo>
                <a:lnTo>
                  <a:pt x="530217" y="241913"/>
                </a:lnTo>
                <a:lnTo>
                  <a:pt x="510641" y="280965"/>
                </a:lnTo>
                <a:lnTo>
                  <a:pt x="480871" y="307306"/>
                </a:lnTo>
                <a:lnTo>
                  <a:pt x="462152" y="315595"/>
                </a:lnTo>
                <a:lnTo>
                  <a:pt x="466217" y="328930"/>
                </a:lnTo>
                <a:lnTo>
                  <a:pt x="511095" y="307895"/>
                </a:lnTo>
                <a:lnTo>
                  <a:pt x="544068" y="271525"/>
                </a:lnTo>
                <a:lnTo>
                  <a:pt x="564356" y="222726"/>
                </a:lnTo>
                <a:lnTo>
                  <a:pt x="571119" y="164592"/>
                </a:lnTo>
                <a:lnTo>
                  <a:pt x="569428" y="134417"/>
                </a:lnTo>
                <a:lnTo>
                  <a:pt x="555902" y="80974"/>
                </a:lnTo>
                <a:lnTo>
                  <a:pt x="528992" y="37486"/>
                </a:lnTo>
                <a:lnTo>
                  <a:pt x="490079" y="8669"/>
                </a:lnTo>
                <a:lnTo>
                  <a:pt x="466217" y="0"/>
                </a:lnTo>
                <a:close/>
              </a:path>
              <a:path w="571500" h="328930">
                <a:moveTo>
                  <a:pt x="104901" y="0"/>
                </a:moveTo>
                <a:lnTo>
                  <a:pt x="60182" y="21161"/>
                </a:lnTo>
                <a:lnTo>
                  <a:pt x="27177" y="57658"/>
                </a:lnTo>
                <a:lnTo>
                  <a:pt x="6826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30"/>
                </a:lnTo>
                <a:lnTo>
                  <a:pt x="109093" y="315595"/>
                </a:lnTo>
                <a:lnTo>
                  <a:pt x="90356" y="307306"/>
                </a:lnTo>
                <a:lnTo>
                  <a:pt x="74168" y="295767"/>
                </a:lnTo>
                <a:lnTo>
                  <a:pt x="49529" y="262889"/>
                </a:lnTo>
                <a:lnTo>
                  <a:pt x="34893" y="218233"/>
                </a:lnTo>
                <a:lnTo>
                  <a:pt x="29972" y="162813"/>
                </a:lnTo>
                <a:lnTo>
                  <a:pt x="31206" y="134790"/>
                </a:lnTo>
                <a:lnTo>
                  <a:pt x="41009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136255" y="878586"/>
            <a:ext cx="700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511175" algn="l"/>
              </a:tabLst>
            </a:pPr>
            <a:r>
              <a:rPr dirty="0" baseline="-16865" sz="4200" spc="82">
                <a:latin typeface="Cambria Math"/>
                <a:cs typeface="Cambria Math"/>
              </a:rPr>
              <a:t>𝑔</a:t>
            </a:r>
            <a:r>
              <a:rPr dirty="0" sz="2050" spc="55">
                <a:latin typeface="Cambria Math"/>
                <a:cs typeface="Cambria Math"/>
              </a:rPr>
              <a:t>𝑖	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91867" y="1754123"/>
            <a:ext cx="2371725" cy="969644"/>
          </a:xfrm>
          <a:custGeom>
            <a:avLst/>
            <a:gdLst/>
            <a:ahLst/>
            <a:cxnLst/>
            <a:rect l="l" t="t" r="r" b="b"/>
            <a:pathLst>
              <a:path w="2371725" h="969644">
                <a:moveTo>
                  <a:pt x="2371344" y="0"/>
                </a:moveTo>
                <a:lnTo>
                  <a:pt x="0" y="0"/>
                </a:lnTo>
                <a:lnTo>
                  <a:pt x="0" y="969263"/>
                </a:lnTo>
                <a:lnTo>
                  <a:pt x="2371344" y="969263"/>
                </a:lnTo>
                <a:lnTo>
                  <a:pt x="2371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43244" y="1737360"/>
            <a:ext cx="2372995" cy="967740"/>
          </a:xfrm>
          <a:custGeom>
            <a:avLst/>
            <a:gdLst/>
            <a:ahLst/>
            <a:cxnLst/>
            <a:rect l="l" t="t" r="r" b="b"/>
            <a:pathLst>
              <a:path w="2372995" h="967739">
                <a:moveTo>
                  <a:pt x="2372868" y="0"/>
                </a:moveTo>
                <a:lnTo>
                  <a:pt x="0" y="0"/>
                </a:lnTo>
                <a:lnTo>
                  <a:pt x="0" y="967739"/>
                </a:lnTo>
                <a:lnTo>
                  <a:pt x="2372868" y="967739"/>
                </a:lnTo>
                <a:lnTo>
                  <a:pt x="2372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63397" y="1927351"/>
            <a:ext cx="2882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𝑤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713" y="2096516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69916" y="1942845"/>
            <a:ext cx="2882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𝑤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19853" y="211201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609676"/>
            <a:ext cx="67163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Handwriting</a:t>
            </a:r>
            <a:r>
              <a:rPr dirty="0" sz="4400" spc="-50"/>
              <a:t> </a:t>
            </a:r>
            <a:r>
              <a:rPr dirty="0" sz="4400"/>
              <a:t>Digit</a:t>
            </a:r>
            <a:r>
              <a:rPr dirty="0" sz="4400" spc="-25"/>
              <a:t> </a:t>
            </a:r>
            <a:r>
              <a:rPr dirty="0" sz="4400" spc="-15"/>
              <a:t>Recognition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761" y="1933701"/>
            <a:ext cx="52374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11929" algn="l"/>
              </a:tabLst>
            </a:pPr>
            <a:r>
              <a:rPr dirty="0" sz="3200" spc="-5" b="1">
                <a:latin typeface="Calibri"/>
                <a:cs typeface="Calibri"/>
              </a:rPr>
              <a:t>Input	Output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9660" y="3006851"/>
            <a:ext cx="2857500" cy="2624455"/>
            <a:chOff x="1089660" y="3006851"/>
            <a:chExt cx="2857500" cy="262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3310127"/>
              <a:ext cx="2129028" cy="21168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8811" y="3006851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392" y="3724655"/>
              <a:ext cx="342900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17392" y="372465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488" y="3154679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23488" y="315467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12224" y="3263413"/>
            <a:ext cx="12065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7191" y="3045887"/>
            <a:ext cx="170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6797" y="3628051"/>
            <a:ext cx="31877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3360" y="5118989"/>
            <a:ext cx="349250" cy="349250"/>
            <a:chOff x="3523360" y="5118989"/>
            <a:chExt cx="349250" cy="34925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6535" y="5122164"/>
              <a:ext cx="342900" cy="342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26535" y="512216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481443" y="5094659"/>
            <a:ext cx="50990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14161" sz="3825" spc="7" i="1">
                <a:latin typeface="Times New Roman"/>
                <a:cs typeface="Times New Roman"/>
              </a:rPr>
              <a:t>x</a:t>
            </a:r>
            <a:r>
              <a:rPr dirty="0" sz="1500" spc="5">
                <a:latin typeface="Times New Roman"/>
                <a:cs typeface="Times New Roman"/>
              </a:rPr>
              <a:t>256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9842" y="4411471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7439" y="3054095"/>
            <a:ext cx="2338705" cy="2488565"/>
          </a:xfrm>
          <a:custGeom>
            <a:avLst/>
            <a:gdLst/>
            <a:ahLst/>
            <a:cxnLst/>
            <a:rect l="l" t="t" r="r" b="b"/>
            <a:pathLst>
              <a:path w="2338704" h="2488565">
                <a:moveTo>
                  <a:pt x="1239608" y="202692"/>
                </a:moveTo>
                <a:lnTo>
                  <a:pt x="1183843" y="191135"/>
                </a:lnTo>
                <a:lnTo>
                  <a:pt x="1115263" y="181229"/>
                </a:lnTo>
                <a:lnTo>
                  <a:pt x="1046810" y="175514"/>
                </a:lnTo>
                <a:lnTo>
                  <a:pt x="978484" y="173736"/>
                </a:lnTo>
                <a:lnTo>
                  <a:pt x="944575" y="174244"/>
                </a:lnTo>
                <a:lnTo>
                  <a:pt x="876503" y="177800"/>
                </a:lnTo>
                <a:lnTo>
                  <a:pt x="808685" y="184658"/>
                </a:lnTo>
                <a:lnTo>
                  <a:pt x="740994" y="194310"/>
                </a:lnTo>
                <a:lnTo>
                  <a:pt x="673430" y="206629"/>
                </a:lnTo>
                <a:lnTo>
                  <a:pt x="605993" y="221234"/>
                </a:lnTo>
                <a:lnTo>
                  <a:pt x="538810" y="237871"/>
                </a:lnTo>
                <a:lnTo>
                  <a:pt x="471627" y="256159"/>
                </a:lnTo>
                <a:lnTo>
                  <a:pt x="404698" y="275844"/>
                </a:lnTo>
                <a:lnTo>
                  <a:pt x="337769" y="296799"/>
                </a:lnTo>
                <a:lnTo>
                  <a:pt x="270840" y="318516"/>
                </a:lnTo>
                <a:lnTo>
                  <a:pt x="182397" y="348234"/>
                </a:lnTo>
                <a:lnTo>
                  <a:pt x="137363" y="363474"/>
                </a:lnTo>
                <a:lnTo>
                  <a:pt x="146761" y="390906"/>
                </a:lnTo>
                <a:lnTo>
                  <a:pt x="213436" y="368300"/>
                </a:lnTo>
                <a:lnTo>
                  <a:pt x="213309" y="368300"/>
                </a:lnTo>
                <a:lnTo>
                  <a:pt x="279984" y="346075"/>
                </a:lnTo>
                <a:lnTo>
                  <a:pt x="279857" y="346075"/>
                </a:lnTo>
                <a:lnTo>
                  <a:pt x="346659" y="324358"/>
                </a:lnTo>
                <a:lnTo>
                  <a:pt x="346532" y="324485"/>
                </a:lnTo>
                <a:lnTo>
                  <a:pt x="346925" y="324358"/>
                </a:lnTo>
                <a:lnTo>
                  <a:pt x="413207" y="303530"/>
                </a:lnTo>
                <a:lnTo>
                  <a:pt x="412953" y="303657"/>
                </a:lnTo>
                <a:lnTo>
                  <a:pt x="413372" y="303530"/>
                </a:lnTo>
                <a:lnTo>
                  <a:pt x="479755" y="283972"/>
                </a:lnTo>
                <a:lnTo>
                  <a:pt x="479374" y="283972"/>
                </a:lnTo>
                <a:lnTo>
                  <a:pt x="546303" y="265811"/>
                </a:lnTo>
                <a:lnTo>
                  <a:pt x="545922" y="265938"/>
                </a:lnTo>
                <a:lnTo>
                  <a:pt x="546430" y="265811"/>
                </a:lnTo>
                <a:lnTo>
                  <a:pt x="612851" y="249301"/>
                </a:lnTo>
                <a:lnTo>
                  <a:pt x="612597" y="249428"/>
                </a:lnTo>
                <a:lnTo>
                  <a:pt x="613143" y="249301"/>
                </a:lnTo>
                <a:lnTo>
                  <a:pt x="645998" y="241808"/>
                </a:lnTo>
                <a:lnTo>
                  <a:pt x="645744" y="241935"/>
                </a:lnTo>
                <a:lnTo>
                  <a:pt x="646341" y="241808"/>
                </a:lnTo>
                <a:lnTo>
                  <a:pt x="679272" y="234950"/>
                </a:lnTo>
                <a:lnTo>
                  <a:pt x="679018" y="234950"/>
                </a:lnTo>
                <a:lnTo>
                  <a:pt x="712419" y="228600"/>
                </a:lnTo>
                <a:lnTo>
                  <a:pt x="712165" y="228727"/>
                </a:lnTo>
                <a:lnTo>
                  <a:pt x="712889" y="228600"/>
                </a:lnTo>
                <a:lnTo>
                  <a:pt x="745693" y="222885"/>
                </a:lnTo>
                <a:lnTo>
                  <a:pt x="745439" y="222885"/>
                </a:lnTo>
                <a:lnTo>
                  <a:pt x="778967" y="217805"/>
                </a:lnTo>
                <a:lnTo>
                  <a:pt x="778713" y="217805"/>
                </a:lnTo>
                <a:lnTo>
                  <a:pt x="812368" y="213360"/>
                </a:lnTo>
                <a:lnTo>
                  <a:pt x="811987" y="213360"/>
                </a:lnTo>
                <a:lnTo>
                  <a:pt x="845515" y="209677"/>
                </a:lnTo>
                <a:lnTo>
                  <a:pt x="845261" y="209677"/>
                </a:lnTo>
                <a:lnTo>
                  <a:pt x="878916" y="206629"/>
                </a:lnTo>
                <a:lnTo>
                  <a:pt x="878535" y="206629"/>
                </a:lnTo>
                <a:lnTo>
                  <a:pt x="912063" y="204597"/>
                </a:lnTo>
                <a:lnTo>
                  <a:pt x="945591" y="203200"/>
                </a:lnTo>
                <a:lnTo>
                  <a:pt x="978573" y="202704"/>
                </a:lnTo>
                <a:lnTo>
                  <a:pt x="978357" y="202692"/>
                </a:lnTo>
                <a:lnTo>
                  <a:pt x="1239608" y="202692"/>
                </a:lnTo>
                <a:close/>
              </a:path>
              <a:path w="2338704" h="2488565">
                <a:moveTo>
                  <a:pt x="2128380" y="2453259"/>
                </a:moveTo>
                <a:lnTo>
                  <a:pt x="2042464" y="2453271"/>
                </a:lnTo>
                <a:lnTo>
                  <a:pt x="2023313" y="2457323"/>
                </a:lnTo>
                <a:lnTo>
                  <a:pt x="2024456" y="2457196"/>
                </a:lnTo>
                <a:lnTo>
                  <a:pt x="2007323" y="2459367"/>
                </a:lnTo>
                <a:lnTo>
                  <a:pt x="1992337" y="2459596"/>
                </a:lnTo>
                <a:lnTo>
                  <a:pt x="1982292" y="2458339"/>
                </a:lnTo>
                <a:lnTo>
                  <a:pt x="1979434" y="2457983"/>
                </a:lnTo>
                <a:lnTo>
                  <a:pt x="1978926" y="2457831"/>
                </a:lnTo>
                <a:lnTo>
                  <a:pt x="1969922" y="2455164"/>
                </a:lnTo>
                <a:lnTo>
                  <a:pt x="1968500" y="2454745"/>
                </a:lnTo>
                <a:lnTo>
                  <a:pt x="1967572" y="2454275"/>
                </a:lnTo>
                <a:lnTo>
                  <a:pt x="1959775" y="2450338"/>
                </a:lnTo>
                <a:lnTo>
                  <a:pt x="1957908" y="2449398"/>
                </a:lnTo>
                <a:lnTo>
                  <a:pt x="1957298" y="2448941"/>
                </a:lnTo>
                <a:lnTo>
                  <a:pt x="1950161" y="2443607"/>
                </a:lnTo>
                <a:lnTo>
                  <a:pt x="1948776" y="2442578"/>
                </a:lnTo>
                <a:lnTo>
                  <a:pt x="1948307" y="2442083"/>
                </a:lnTo>
                <a:lnTo>
                  <a:pt x="1941588" y="2435098"/>
                </a:lnTo>
                <a:lnTo>
                  <a:pt x="1940801" y="2434298"/>
                </a:lnTo>
                <a:lnTo>
                  <a:pt x="1940293" y="2433574"/>
                </a:lnTo>
                <a:lnTo>
                  <a:pt x="1933892" y="2424684"/>
                </a:lnTo>
                <a:lnTo>
                  <a:pt x="1933359" y="2423947"/>
                </a:lnTo>
                <a:lnTo>
                  <a:pt x="1932990" y="2423287"/>
                </a:lnTo>
                <a:lnTo>
                  <a:pt x="1926996" y="2412619"/>
                </a:lnTo>
                <a:lnTo>
                  <a:pt x="1926285" y="2411349"/>
                </a:lnTo>
                <a:lnTo>
                  <a:pt x="1926793" y="2412619"/>
                </a:lnTo>
                <a:lnTo>
                  <a:pt x="1914855" y="2382774"/>
                </a:lnTo>
                <a:lnTo>
                  <a:pt x="1915109" y="2383790"/>
                </a:lnTo>
                <a:lnTo>
                  <a:pt x="1910156" y="2366518"/>
                </a:lnTo>
                <a:lnTo>
                  <a:pt x="1910410" y="2367153"/>
                </a:lnTo>
                <a:lnTo>
                  <a:pt x="1910257" y="2366518"/>
                </a:lnTo>
                <a:lnTo>
                  <a:pt x="1906231" y="2349627"/>
                </a:lnTo>
                <a:lnTo>
                  <a:pt x="1906155" y="2349347"/>
                </a:lnTo>
                <a:lnTo>
                  <a:pt x="1906104" y="2349093"/>
                </a:lnTo>
                <a:lnTo>
                  <a:pt x="1902599" y="2330958"/>
                </a:lnTo>
                <a:lnTo>
                  <a:pt x="1902536" y="2330577"/>
                </a:lnTo>
                <a:lnTo>
                  <a:pt x="1902536" y="2330958"/>
                </a:lnTo>
                <a:lnTo>
                  <a:pt x="1899412" y="2311654"/>
                </a:lnTo>
                <a:lnTo>
                  <a:pt x="1899361" y="2311273"/>
                </a:lnTo>
                <a:lnTo>
                  <a:pt x="1899361" y="2311654"/>
                </a:lnTo>
                <a:lnTo>
                  <a:pt x="1893938" y="2271014"/>
                </a:lnTo>
                <a:lnTo>
                  <a:pt x="1893900" y="2270633"/>
                </a:lnTo>
                <a:lnTo>
                  <a:pt x="1893900" y="2271014"/>
                </a:lnTo>
                <a:lnTo>
                  <a:pt x="1889201" y="2228723"/>
                </a:lnTo>
                <a:lnTo>
                  <a:pt x="1860499" y="2232025"/>
                </a:lnTo>
                <a:lnTo>
                  <a:pt x="1865198" y="2274316"/>
                </a:lnTo>
                <a:lnTo>
                  <a:pt x="1870659" y="2315718"/>
                </a:lnTo>
                <a:lnTo>
                  <a:pt x="1877898" y="2355469"/>
                </a:lnTo>
                <a:lnTo>
                  <a:pt x="1893646" y="2409190"/>
                </a:lnTo>
                <a:lnTo>
                  <a:pt x="1918665" y="2453005"/>
                </a:lnTo>
                <a:lnTo>
                  <a:pt x="1957400" y="2481580"/>
                </a:lnTo>
                <a:lnTo>
                  <a:pt x="1990928" y="2488565"/>
                </a:lnTo>
                <a:lnTo>
                  <a:pt x="2009343" y="2488311"/>
                </a:lnTo>
                <a:lnTo>
                  <a:pt x="2049094" y="2481453"/>
                </a:lnTo>
                <a:lnTo>
                  <a:pt x="2092388" y="2467864"/>
                </a:lnTo>
                <a:lnTo>
                  <a:pt x="2113292" y="2459736"/>
                </a:lnTo>
                <a:lnTo>
                  <a:pt x="2113953" y="2459482"/>
                </a:lnTo>
                <a:lnTo>
                  <a:pt x="2114270" y="2459355"/>
                </a:lnTo>
                <a:lnTo>
                  <a:pt x="2115261" y="2458974"/>
                </a:lnTo>
                <a:lnTo>
                  <a:pt x="2119338" y="2457196"/>
                </a:lnTo>
                <a:lnTo>
                  <a:pt x="2127796" y="2453513"/>
                </a:lnTo>
                <a:lnTo>
                  <a:pt x="2128380" y="2453259"/>
                </a:lnTo>
                <a:close/>
              </a:path>
              <a:path w="2338704" h="2488565">
                <a:moveTo>
                  <a:pt x="2313762" y="834390"/>
                </a:moveTo>
                <a:lnTo>
                  <a:pt x="2297836" y="803021"/>
                </a:lnTo>
                <a:lnTo>
                  <a:pt x="2269820" y="747776"/>
                </a:lnTo>
                <a:lnTo>
                  <a:pt x="2252573" y="771080"/>
                </a:lnTo>
                <a:lnTo>
                  <a:pt x="2115134" y="670306"/>
                </a:lnTo>
                <a:lnTo>
                  <a:pt x="2078990" y="644398"/>
                </a:lnTo>
                <a:lnTo>
                  <a:pt x="2046046" y="620776"/>
                </a:lnTo>
                <a:lnTo>
                  <a:pt x="1976831" y="572516"/>
                </a:lnTo>
                <a:lnTo>
                  <a:pt x="1907870" y="525526"/>
                </a:lnTo>
                <a:lnTo>
                  <a:pt x="1876031" y="504710"/>
                </a:lnTo>
                <a:lnTo>
                  <a:pt x="1838782" y="480314"/>
                </a:lnTo>
                <a:lnTo>
                  <a:pt x="1809457" y="461772"/>
                </a:lnTo>
                <a:lnTo>
                  <a:pt x="1804238" y="458470"/>
                </a:lnTo>
                <a:lnTo>
                  <a:pt x="1769694" y="437134"/>
                </a:lnTo>
                <a:lnTo>
                  <a:pt x="1735150" y="416306"/>
                </a:lnTo>
                <a:lnTo>
                  <a:pt x="1700606" y="396113"/>
                </a:lnTo>
                <a:lnTo>
                  <a:pt x="1666189" y="376682"/>
                </a:lnTo>
                <a:lnTo>
                  <a:pt x="1631645" y="357759"/>
                </a:lnTo>
                <a:lnTo>
                  <a:pt x="1613281" y="348107"/>
                </a:lnTo>
                <a:lnTo>
                  <a:pt x="1597101" y="339598"/>
                </a:lnTo>
                <a:lnTo>
                  <a:pt x="1581518" y="331724"/>
                </a:lnTo>
                <a:lnTo>
                  <a:pt x="1562684" y="322199"/>
                </a:lnTo>
                <a:lnTo>
                  <a:pt x="1528140" y="305562"/>
                </a:lnTo>
                <a:lnTo>
                  <a:pt x="1493723" y="289814"/>
                </a:lnTo>
                <a:lnTo>
                  <a:pt x="1459306" y="274955"/>
                </a:lnTo>
                <a:lnTo>
                  <a:pt x="1430096" y="263144"/>
                </a:lnTo>
                <a:lnTo>
                  <a:pt x="1424762" y="260985"/>
                </a:lnTo>
                <a:lnTo>
                  <a:pt x="1390345" y="247904"/>
                </a:lnTo>
                <a:lnTo>
                  <a:pt x="1374927" y="242443"/>
                </a:lnTo>
                <a:lnTo>
                  <a:pt x="1355928" y="235712"/>
                </a:lnTo>
                <a:lnTo>
                  <a:pt x="1321384" y="224663"/>
                </a:lnTo>
                <a:lnTo>
                  <a:pt x="1286967" y="214630"/>
                </a:lnTo>
                <a:lnTo>
                  <a:pt x="1252550" y="205613"/>
                </a:lnTo>
                <a:lnTo>
                  <a:pt x="1239608" y="202692"/>
                </a:lnTo>
                <a:lnTo>
                  <a:pt x="978573" y="202704"/>
                </a:lnTo>
                <a:lnTo>
                  <a:pt x="1011631" y="203073"/>
                </a:lnTo>
                <a:lnTo>
                  <a:pt x="1045413" y="204343"/>
                </a:lnTo>
                <a:lnTo>
                  <a:pt x="1044905" y="204343"/>
                </a:lnTo>
                <a:lnTo>
                  <a:pt x="1078814" y="206756"/>
                </a:lnTo>
                <a:lnTo>
                  <a:pt x="1078433" y="206756"/>
                </a:lnTo>
                <a:lnTo>
                  <a:pt x="1112215" y="210058"/>
                </a:lnTo>
                <a:lnTo>
                  <a:pt x="1111707" y="210058"/>
                </a:lnTo>
                <a:lnTo>
                  <a:pt x="1145616" y="214376"/>
                </a:lnTo>
                <a:lnTo>
                  <a:pt x="1145108" y="214376"/>
                </a:lnTo>
                <a:lnTo>
                  <a:pt x="1179017" y="219710"/>
                </a:lnTo>
                <a:lnTo>
                  <a:pt x="1178636" y="219710"/>
                </a:lnTo>
                <a:lnTo>
                  <a:pt x="1212545" y="226187"/>
                </a:lnTo>
                <a:lnTo>
                  <a:pt x="1212037" y="226187"/>
                </a:lnTo>
                <a:lnTo>
                  <a:pt x="1245946" y="233807"/>
                </a:lnTo>
                <a:lnTo>
                  <a:pt x="1245565" y="233807"/>
                </a:lnTo>
                <a:lnTo>
                  <a:pt x="1279474" y="242570"/>
                </a:lnTo>
                <a:lnTo>
                  <a:pt x="1313129" y="252349"/>
                </a:lnTo>
                <a:lnTo>
                  <a:pt x="1312748" y="252349"/>
                </a:lnTo>
                <a:lnTo>
                  <a:pt x="1346568" y="263207"/>
                </a:lnTo>
                <a:lnTo>
                  <a:pt x="1346758" y="263271"/>
                </a:lnTo>
                <a:lnTo>
                  <a:pt x="1380185" y="274955"/>
                </a:lnTo>
                <a:lnTo>
                  <a:pt x="1380515" y="275082"/>
                </a:lnTo>
                <a:lnTo>
                  <a:pt x="1413967" y="287782"/>
                </a:lnTo>
                <a:lnTo>
                  <a:pt x="1414272" y="287909"/>
                </a:lnTo>
                <a:lnTo>
                  <a:pt x="1448257" y="301752"/>
                </a:lnTo>
                <a:lnTo>
                  <a:pt x="1447876" y="301625"/>
                </a:lnTo>
                <a:lnTo>
                  <a:pt x="1448168" y="301752"/>
                </a:lnTo>
                <a:lnTo>
                  <a:pt x="1482166" y="316357"/>
                </a:lnTo>
                <a:lnTo>
                  <a:pt x="1481785" y="316230"/>
                </a:lnTo>
                <a:lnTo>
                  <a:pt x="1482051" y="316357"/>
                </a:lnTo>
                <a:lnTo>
                  <a:pt x="1516075" y="331851"/>
                </a:lnTo>
                <a:lnTo>
                  <a:pt x="1549933" y="348221"/>
                </a:lnTo>
                <a:lnTo>
                  <a:pt x="1583766" y="365252"/>
                </a:lnTo>
                <a:lnTo>
                  <a:pt x="1584007" y="365379"/>
                </a:lnTo>
                <a:lnTo>
                  <a:pt x="1618056" y="383286"/>
                </a:lnTo>
                <a:lnTo>
                  <a:pt x="1617929" y="383286"/>
                </a:lnTo>
                <a:lnTo>
                  <a:pt x="1651965" y="401828"/>
                </a:lnTo>
                <a:lnTo>
                  <a:pt x="1652181" y="401955"/>
                </a:lnTo>
                <a:lnTo>
                  <a:pt x="1686255" y="421259"/>
                </a:lnTo>
                <a:lnTo>
                  <a:pt x="1686128" y="421259"/>
                </a:lnTo>
                <a:lnTo>
                  <a:pt x="1720545" y="441198"/>
                </a:lnTo>
                <a:lnTo>
                  <a:pt x="1720291" y="441071"/>
                </a:lnTo>
                <a:lnTo>
                  <a:pt x="1720494" y="441198"/>
                </a:lnTo>
                <a:lnTo>
                  <a:pt x="1754708" y="461899"/>
                </a:lnTo>
                <a:lnTo>
                  <a:pt x="1754581" y="461772"/>
                </a:lnTo>
                <a:lnTo>
                  <a:pt x="1788998" y="482981"/>
                </a:lnTo>
                <a:lnTo>
                  <a:pt x="1788744" y="482981"/>
                </a:lnTo>
                <a:lnTo>
                  <a:pt x="1823161" y="504837"/>
                </a:lnTo>
                <a:lnTo>
                  <a:pt x="1823034" y="504710"/>
                </a:lnTo>
                <a:lnTo>
                  <a:pt x="1891868" y="549656"/>
                </a:lnTo>
                <a:lnTo>
                  <a:pt x="1891614" y="549529"/>
                </a:lnTo>
                <a:lnTo>
                  <a:pt x="1891792" y="549656"/>
                </a:lnTo>
                <a:lnTo>
                  <a:pt x="1960575" y="596392"/>
                </a:lnTo>
                <a:lnTo>
                  <a:pt x="1960321" y="596265"/>
                </a:lnTo>
                <a:lnTo>
                  <a:pt x="1960499" y="596392"/>
                </a:lnTo>
                <a:lnTo>
                  <a:pt x="2029282" y="644525"/>
                </a:lnTo>
                <a:lnTo>
                  <a:pt x="2029155" y="644398"/>
                </a:lnTo>
                <a:lnTo>
                  <a:pt x="2098243" y="693801"/>
                </a:lnTo>
                <a:lnTo>
                  <a:pt x="2098103" y="693801"/>
                </a:lnTo>
                <a:lnTo>
                  <a:pt x="2235301" y="794423"/>
                </a:lnTo>
                <a:lnTo>
                  <a:pt x="2218131" y="817626"/>
                </a:lnTo>
                <a:lnTo>
                  <a:pt x="2313762" y="834390"/>
                </a:lnTo>
                <a:close/>
              </a:path>
              <a:path w="2338704" h="2488565">
                <a:moveTo>
                  <a:pt x="2313762" y="187325"/>
                </a:moveTo>
                <a:lnTo>
                  <a:pt x="2236419" y="128524"/>
                </a:lnTo>
                <a:lnTo>
                  <a:pt x="2231047" y="156959"/>
                </a:lnTo>
                <a:lnTo>
                  <a:pt x="1926666" y="100584"/>
                </a:lnTo>
                <a:lnTo>
                  <a:pt x="1819922" y="82169"/>
                </a:lnTo>
                <a:lnTo>
                  <a:pt x="1735658" y="68199"/>
                </a:lnTo>
                <a:lnTo>
                  <a:pt x="1641678" y="53594"/>
                </a:lnTo>
                <a:lnTo>
                  <a:pt x="1599057" y="47498"/>
                </a:lnTo>
                <a:lnTo>
                  <a:pt x="1549349" y="40386"/>
                </a:lnTo>
                <a:lnTo>
                  <a:pt x="1460385" y="28956"/>
                </a:lnTo>
                <a:lnTo>
                  <a:pt x="1458417" y="28702"/>
                </a:lnTo>
                <a:lnTo>
                  <a:pt x="1369390" y="18796"/>
                </a:lnTo>
                <a:lnTo>
                  <a:pt x="1282395" y="10668"/>
                </a:lnTo>
                <a:lnTo>
                  <a:pt x="1239596" y="7493"/>
                </a:lnTo>
                <a:lnTo>
                  <a:pt x="1197432" y="4826"/>
                </a:lnTo>
                <a:lnTo>
                  <a:pt x="1155776" y="2667"/>
                </a:lnTo>
                <a:lnTo>
                  <a:pt x="1114882" y="1143"/>
                </a:lnTo>
                <a:lnTo>
                  <a:pt x="1074623" y="254"/>
                </a:lnTo>
                <a:lnTo>
                  <a:pt x="1034872" y="0"/>
                </a:lnTo>
                <a:lnTo>
                  <a:pt x="996010" y="508"/>
                </a:lnTo>
                <a:lnTo>
                  <a:pt x="957656" y="1651"/>
                </a:lnTo>
                <a:lnTo>
                  <a:pt x="883488" y="6096"/>
                </a:lnTo>
                <a:lnTo>
                  <a:pt x="812241" y="13716"/>
                </a:lnTo>
                <a:lnTo>
                  <a:pt x="744169" y="24257"/>
                </a:lnTo>
                <a:lnTo>
                  <a:pt x="678891" y="37465"/>
                </a:lnTo>
                <a:lnTo>
                  <a:pt x="616280" y="53086"/>
                </a:lnTo>
                <a:lnTo>
                  <a:pt x="556082" y="71247"/>
                </a:lnTo>
                <a:lnTo>
                  <a:pt x="498170" y="91313"/>
                </a:lnTo>
                <a:lnTo>
                  <a:pt x="442417" y="113411"/>
                </a:lnTo>
                <a:lnTo>
                  <a:pt x="388442" y="137414"/>
                </a:lnTo>
                <a:lnTo>
                  <a:pt x="336118" y="162687"/>
                </a:lnTo>
                <a:lnTo>
                  <a:pt x="285318" y="189357"/>
                </a:lnTo>
                <a:lnTo>
                  <a:pt x="235661" y="217297"/>
                </a:lnTo>
                <a:lnTo>
                  <a:pt x="187274" y="245999"/>
                </a:lnTo>
                <a:lnTo>
                  <a:pt x="139649" y="275590"/>
                </a:lnTo>
                <a:lnTo>
                  <a:pt x="92659" y="305689"/>
                </a:lnTo>
                <a:lnTo>
                  <a:pt x="0" y="366649"/>
                </a:lnTo>
                <a:lnTo>
                  <a:pt x="15900" y="390779"/>
                </a:lnTo>
                <a:lnTo>
                  <a:pt x="108331" y="330073"/>
                </a:lnTo>
                <a:lnTo>
                  <a:pt x="108534" y="329946"/>
                </a:lnTo>
                <a:lnTo>
                  <a:pt x="108280" y="330073"/>
                </a:lnTo>
                <a:lnTo>
                  <a:pt x="155143" y="300101"/>
                </a:lnTo>
                <a:lnTo>
                  <a:pt x="155016" y="300101"/>
                </a:lnTo>
                <a:lnTo>
                  <a:pt x="202171" y="270891"/>
                </a:lnTo>
                <a:lnTo>
                  <a:pt x="202387" y="270764"/>
                </a:lnTo>
                <a:lnTo>
                  <a:pt x="202133" y="270891"/>
                </a:lnTo>
                <a:lnTo>
                  <a:pt x="250050" y="242443"/>
                </a:lnTo>
                <a:lnTo>
                  <a:pt x="250266" y="242316"/>
                </a:lnTo>
                <a:lnTo>
                  <a:pt x="250012" y="242443"/>
                </a:lnTo>
                <a:lnTo>
                  <a:pt x="299059" y="214884"/>
                </a:lnTo>
                <a:lnTo>
                  <a:pt x="299288" y="214757"/>
                </a:lnTo>
                <a:lnTo>
                  <a:pt x="298907" y="214884"/>
                </a:lnTo>
                <a:lnTo>
                  <a:pt x="349326" y="188468"/>
                </a:lnTo>
                <a:lnTo>
                  <a:pt x="348945" y="188722"/>
                </a:lnTo>
                <a:lnTo>
                  <a:pt x="349465" y="188468"/>
                </a:lnTo>
                <a:lnTo>
                  <a:pt x="400494" y="163703"/>
                </a:lnTo>
                <a:lnTo>
                  <a:pt x="400761" y="163576"/>
                </a:lnTo>
                <a:lnTo>
                  <a:pt x="400380" y="163703"/>
                </a:lnTo>
                <a:lnTo>
                  <a:pt x="453847" y="139954"/>
                </a:lnTo>
                <a:lnTo>
                  <a:pt x="453339" y="140208"/>
                </a:lnTo>
                <a:lnTo>
                  <a:pt x="453974" y="139954"/>
                </a:lnTo>
                <a:lnTo>
                  <a:pt x="508254" y="118491"/>
                </a:lnTo>
                <a:lnTo>
                  <a:pt x="508584" y="118364"/>
                </a:lnTo>
                <a:lnTo>
                  <a:pt x="507949" y="118491"/>
                </a:lnTo>
                <a:lnTo>
                  <a:pt x="564984" y="98806"/>
                </a:lnTo>
                <a:lnTo>
                  <a:pt x="594309" y="89535"/>
                </a:lnTo>
                <a:lnTo>
                  <a:pt x="594055" y="89662"/>
                </a:lnTo>
                <a:lnTo>
                  <a:pt x="594487" y="89535"/>
                </a:lnTo>
                <a:lnTo>
                  <a:pt x="624154" y="81026"/>
                </a:lnTo>
                <a:lnTo>
                  <a:pt x="623773" y="81026"/>
                </a:lnTo>
                <a:lnTo>
                  <a:pt x="654507" y="72898"/>
                </a:lnTo>
                <a:lnTo>
                  <a:pt x="654126" y="73025"/>
                </a:lnTo>
                <a:lnTo>
                  <a:pt x="654659" y="72898"/>
                </a:lnTo>
                <a:lnTo>
                  <a:pt x="685495" y="65659"/>
                </a:lnTo>
                <a:lnTo>
                  <a:pt x="685114" y="65659"/>
                </a:lnTo>
                <a:lnTo>
                  <a:pt x="717118" y="58801"/>
                </a:lnTo>
                <a:lnTo>
                  <a:pt x="716737" y="58928"/>
                </a:lnTo>
                <a:lnTo>
                  <a:pt x="717397" y="58801"/>
                </a:lnTo>
                <a:lnTo>
                  <a:pt x="749376" y="52705"/>
                </a:lnTo>
                <a:lnTo>
                  <a:pt x="749122" y="52705"/>
                </a:lnTo>
                <a:lnTo>
                  <a:pt x="782396" y="47117"/>
                </a:lnTo>
                <a:lnTo>
                  <a:pt x="782015" y="47244"/>
                </a:lnTo>
                <a:lnTo>
                  <a:pt x="782904" y="47117"/>
                </a:lnTo>
                <a:lnTo>
                  <a:pt x="816178" y="42418"/>
                </a:lnTo>
                <a:lnTo>
                  <a:pt x="815924" y="42418"/>
                </a:lnTo>
                <a:lnTo>
                  <a:pt x="850722" y="38227"/>
                </a:lnTo>
                <a:lnTo>
                  <a:pt x="850341" y="38354"/>
                </a:lnTo>
                <a:lnTo>
                  <a:pt x="851712" y="38227"/>
                </a:lnTo>
                <a:lnTo>
                  <a:pt x="886028" y="35052"/>
                </a:lnTo>
                <a:lnTo>
                  <a:pt x="885647" y="35052"/>
                </a:lnTo>
                <a:lnTo>
                  <a:pt x="922096" y="32385"/>
                </a:lnTo>
                <a:lnTo>
                  <a:pt x="921715" y="32512"/>
                </a:lnTo>
                <a:lnTo>
                  <a:pt x="924204" y="32385"/>
                </a:lnTo>
                <a:lnTo>
                  <a:pt x="959053" y="30607"/>
                </a:lnTo>
                <a:lnTo>
                  <a:pt x="996645" y="29464"/>
                </a:lnTo>
                <a:lnTo>
                  <a:pt x="1035037" y="28968"/>
                </a:lnTo>
                <a:lnTo>
                  <a:pt x="1074115" y="29210"/>
                </a:lnTo>
                <a:lnTo>
                  <a:pt x="1113866" y="30099"/>
                </a:lnTo>
                <a:lnTo>
                  <a:pt x="1154379" y="31623"/>
                </a:lnTo>
                <a:lnTo>
                  <a:pt x="1195654" y="33655"/>
                </a:lnTo>
                <a:lnTo>
                  <a:pt x="1237691" y="36322"/>
                </a:lnTo>
                <a:lnTo>
                  <a:pt x="1237437" y="36322"/>
                </a:lnTo>
                <a:lnTo>
                  <a:pt x="1280109" y="39624"/>
                </a:lnTo>
                <a:lnTo>
                  <a:pt x="1279855" y="39624"/>
                </a:lnTo>
                <a:lnTo>
                  <a:pt x="1366596" y="47625"/>
                </a:lnTo>
                <a:lnTo>
                  <a:pt x="1366342" y="47498"/>
                </a:lnTo>
                <a:lnTo>
                  <a:pt x="1455115" y="57404"/>
                </a:lnTo>
                <a:lnTo>
                  <a:pt x="1454861" y="57404"/>
                </a:lnTo>
                <a:lnTo>
                  <a:pt x="1545539" y="69088"/>
                </a:lnTo>
                <a:lnTo>
                  <a:pt x="1545285" y="69088"/>
                </a:lnTo>
                <a:lnTo>
                  <a:pt x="1637487" y="82296"/>
                </a:lnTo>
                <a:lnTo>
                  <a:pt x="1637360" y="82169"/>
                </a:lnTo>
                <a:lnTo>
                  <a:pt x="1731086" y="96774"/>
                </a:lnTo>
                <a:lnTo>
                  <a:pt x="1730959" y="96774"/>
                </a:lnTo>
                <a:lnTo>
                  <a:pt x="1825828" y="112522"/>
                </a:lnTo>
                <a:lnTo>
                  <a:pt x="1825701" y="112522"/>
                </a:lnTo>
                <a:lnTo>
                  <a:pt x="2018233" y="146558"/>
                </a:lnTo>
                <a:lnTo>
                  <a:pt x="2018106" y="146558"/>
                </a:lnTo>
                <a:lnTo>
                  <a:pt x="2225662" y="185394"/>
                </a:lnTo>
                <a:lnTo>
                  <a:pt x="2220290" y="213868"/>
                </a:lnTo>
                <a:lnTo>
                  <a:pt x="2311069" y="188087"/>
                </a:lnTo>
                <a:lnTo>
                  <a:pt x="2313762" y="187325"/>
                </a:lnTo>
                <a:close/>
              </a:path>
              <a:path w="2338704" h="2488565">
                <a:moveTo>
                  <a:pt x="2338146" y="2325878"/>
                </a:moveTo>
                <a:lnTo>
                  <a:pt x="2241118" y="2330704"/>
                </a:lnTo>
                <a:lnTo>
                  <a:pt x="2255342" y="2355951"/>
                </a:lnTo>
                <a:lnTo>
                  <a:pt x="2225497" y="2372614"/>
                </a:lnTo>
                <a:lnTo>
                  <a:pt x="2225751" y="2372487"/>
                </a:lnTo>
                <a:lnTo>
                  <a:pt x="2199970" y="2386203"/>
                </a:lnTo>
                <a:lnTo>
                  <a:pt x="2200097" y="2386076"/>
                </a:lnTo>
                <a:lnTo>
                  <a:pt x="2199843" y="2386203"/>
                </a:lnTo>
                <a:lnTo>
                  <a:pt x="2174951" y="2399157"/>
                </a:lnTo>
                <a:lnTo>
                  <a:pt x="2175078" y="2399030"/>
                </a:lnTo>
                <a:lnTo>
                  <a:pt x="2174824" y="2399157"/>
                </a:lnTo>
                <a:lnTo>
                  <a:pt x="2150440" y="2411349"/>
                </a:lnTo>
                <a:lnTo>
                  <a:pt x="2150821" y="2411222"/>
                </a:lnTo>
                <a:lnTo>
                  <a:pt x="2126818" y="2422271"/>
                </a:lnTo>
                <a:lnTo>
                  <a:pt x="2127072" y="2422144"/>
                </a:lnTo>
                <a:lnTo>
                  <a:pt x="2126780" y="2422271"/>
                </a:lnTo>
                <a:lnTo>
                  <a:pt x="2103958" y="2432304"/>
                </a:lnTo>
                <a:lnTo>
                  <a:pt x="2104453" y="2432050"/>
                </a:lnTo>
                <a:lnTo>
                  <a:pt x="2082101" y="2440813"/>
                </a:lnTo>
                <a:lnTo>
                  <a:pt x="2082622" y="2440559"/>
                </a:lnTo>
                <a:lnTo>
                  <a:pt x="2061286" y="2447925"/>
                </a:lnTo>
                <a:lnTo>
                  <a:pt x="2061921" y="2447671"/>
                </a:lnTo>
                <a:lnTo>
                  <a:pt x="2042502" y="2453259"/>
                </a:lnTo>
                <a:lnTo>
                  <a:pt x="2128380" y="2453259"/>
                </a:lnTo>
                <a:lnTo>
                  <a:pt x="2138883" y="2448687"/>
                </a:lnTo>
                <a:lnTo>
                  <a:pt x="2140508" y="2447925"/>
                </a:lnTo>
                <a:lnTo>
                  <a:pt x="2155774" y="2440813"/>
                </a:lnTo>
                <a:lnTo>
                  <a:pt x="2163140" y="2437384"/>
                </a:lnTo>
                <a:lnTo>
                  <a:pt x="2173351" y="2432304"/>
                </a:lnTo>
                <a:lnTo>
                  <a:pt x="2188159" y="2424938"/>
                </a:lnTo>
                <a:lnTo>
                  <a:pt x="2214511" y="2411222"/>
                </a:lnTo>
                <a:lnTo>
                  <a:pt x="2239467" y="2398014"/>
                </a:lnTo>
                <a:lnTo>
                  <a:pt x="2269566" y="2381173"/>
                </a:lnTo>
                <a:lnTo>
                  <a:pt x="2283790" y="2406396"/>
                </a:lnTo>
                <a:lnTo>
                  <a:pt x="2322626" y="2348865"/>
                </a:lnTo>
                <a:lnTo>
                  <a:pt x="2338146" y="2325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15288" y="5377230"/>
            <a:ext cx="1422400" cy="11607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256</a:t>
            </a:r>
            <a:endParaRPr sz="1800">
              <a:latin typeface="Calibri"/>
              <a:cs typeface="Calibri"/>
            </a:endParaRPr>
          </a:p>
          <a:p>
            <a:pPr marL="47625" marR="508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Calibri"/>
                <a:cs typeface="Calibri"/>
              </a:rPr>
              <a:t>Ink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 1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78552" y="5370576"/>
            <a:ext cx="500380" cy="94615"/>
          </a:xfrm>
          <a:custGeom>
            <a:avLst/>
            <a:gdLst/>
            <a:ahLst/>
            <a:cxnLst/>
            <a:rect l="l" t="t" r="r" b="b"/>
            <a:pathLst>
              <a:path w="500379" h="94614">
                <a:moveTo>
                  <a:pt x="0" y="94487"/>
                </a:moveTo>
                <a:lnTo>
                  <a:pt x="499872" y="94487"/>
                </a:lnTo>
                <a:lnTo>
                  <a:pt x="499872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78552" y="3377183"/>
            <a:ext cx="500380" cy="1560830"/>
          </a:xfrm>
          <a:custGeom>
            <a:avLst/>
            <a:gdLst/>
            <a:ahLst/>
            <a:cxnLst/>
            <a:rect l="l" t="t" r="r" b="b"/>
            <a:pathLst>
              <a:path w="500379" h="1560829">
                <a:moveTo>
                  <a:pt x="499872" y="723900"/>
                </a:moveTo>
                <a:lnTo>
                  <a:pt x="0" y="723900"/>
                </a:lnTo>
                <a:lnTo>
                  <a:pt x="0" y="1560576"/>
                </a:lnTo>
                <a:lnTo>
                  <a:pt x="499872" y="1560576"/>
                </a:lnTo>
                <a:lnTo>
                  <a:pt x="499872" y="723900"/>
                </a:lnTo>
                <a:close/>
              </a:path>
              <a:path w="500379" h="1560829">
                <a:moveTo>
                  <a:pt x="499872" y="0"/>
                </a:moveTo>
                <a:lnTo>
                  <a:pt x="0" y="0"/>
                </a:lnTo>
                <a:lnTo>
                  <a:pt x="0" y="292608"/>
                </a:lnTo>
                <a:lnTo>
                  <a:pt x="499872" y="292608"/>
                </a:lnTo>
                <a:lnTo>
                  <a:pt x="4998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8552" y="2840735"/>
            <a:ext cx="500380" cy="104139"/>
          </a:xfrm>
          <a:custGeom>
            <a:avLst/>
            <a:gdLst/>
            <a:ahLst/>
            <a:cxnLst/>
            <a:rect l="l" t="t" r="r" b="b"/>
            <a:pathLst>
              <a:path w="500379" h="104139">
                <a:moveTo>
                  <a:pt x="0" y="103632"/>
                </a:moveTo>
                <a:lnTo>
                  <a:pt x="499872" y="103632"/>
                </a:lnTo>
                <a:lnTo>
                  <a:pt x="499872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288915" y="4345304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82819" y="2934716"/>
            <a:ext cx="28067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1515" y="3732682"/>
            <a:ext cx="280670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60"/>
              </a:lnSpc>
            </a:pP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baseline="-21021" sz="2775" spc="1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1515" y="4999735"/>
            <a:ext cx="40132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baseline="13888" sz="4200" spc="-22">
                <a:latin typeface="Calibri"/>
                <a:cs typeface="Calibri"/>
              </a:rPr>
              <a:t>y</a:t>
            </a:r>
            <a:r>
              <a:rPr dirty="0" sz="1850" spc="5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56047" y="5650991"/>
            <a:ext cx="3883660" cy="1125220"/>
            <a:chOff x="4956047" y="5650991"/>
            <a:chExt cx="3883660" cy="112522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631" y="5707350"/>
              <a:ext cx="3666743" cy="9388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6047" y="5650991"/>
              <a:ext cx="3883152" cy="11247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923" y="5737859"/>
              <a:ext cx="3566160" cy="8305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106923" y="5737859"/>
            <a:ext cx="3566160" cy="8305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2075" marR="137160">
              <a:lnSpc>
                <a:spcPct val="100000"/>
              </a:lnSpc>
              <a:spcBef>
                <a:spcPts val="2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dimension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confidence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digit.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998478" y="2798064"/>
            <a:ext cx="962025" cy="759460"/>
            <a:chOff x="5998478" y="2798064"/>
            <a:chExt cx="962025" cy="75946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8478" y="2852976"/>
              <a:ext cx="961615" cy="5699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0468" y="2798064"/>
              <a:ext cx="896112" cy="75895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8756" y="2883408"/>
              <a:ext cx="861059" cy="46177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048755" y="2883407"/>
            <a:ext cx="86106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04531" y="3578352"/>
            <a:ext cx="948055" cy="759460"/>
            <a:chOff x="6004531" y="3578352"/>
            <a:chExt cx="948055" cy="759460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4531" y="3634788"/>
              <a:ext cx="947985" cy="5699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0467" y="3578352"/>
              <a:ext cx="896112" cy="7589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4851" y="3665220"/>
              <a:ext cx="847344" cy="46177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054852" y="3679317"/>
            <a:ext cx="885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04589" y="4852415"/>
            <a:ext cx="935990" cy="759460"/>
            <a:chOff x="6004589" y="4852415"/>
            <a:chExt cx="935990" cy="759460"/>
          </a:xfrm>
        </p:grpSpPr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4589" y="4908852"/>
              <a:ext cx="935677" cy="56992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24371" y="4852415"/>
              <a:ext cx="896112" cy="7589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54851" y="4939283"/>
              <a:ext cx="835151" cy="46177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054852" y="4939284"/>
            <a:ext cx="835660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5969" y="432612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9464" y="2944367"/>
            <a:ext cx="632460" cy="4330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0.1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464" y="3669791"/>
            <a:ext cx="632460" cy="43180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0.7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9464" y="4937759"/>
            <a:ext cx="632460" cy="4330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2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0.2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08626" y="3577590"/>
            <a:ext cx="1950720" cy="641985"/>
          </a:xfrm>
          <a:custGeom>
            <a:avLst/>
            <a:gdLst/>
            <a:ahLst/>
            <a:cxnLst/>
            <a:rect l="l" t="t" r="r" b="b"/>
            <a:pathLst>
              <a:path w="1950720" h="641985">
                <a:moveTo>
                  <a:pt x="0" y="641604"/>
                </a:moveTo>
                <a:lnTo>
                  <a:pt x="1950720" y="641604"/>
                </a:lnTo>
                <a:lnTo>
                  <a:pt x="1950720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007352" y="3813047"/>
            <a:ext cx="1940560" cy="90424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539750" marR="215265" indent="-317500">
              <a:lnSpc>
                <a:spcPct val="100000"/>
              </a:lnSpc>
              <a:spcBef>
                <a:spcPts val="25"/>
              </a:spcBef>
              <a:tabLst>
                <a:tab pos="922655" algn="l"/>
              </a:tabLst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image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“2”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6279" y="350572"/>
            <a:ext cx="4289119" cy="344143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15972" y="3889247"/>
            <a:ext cx="2964180" cy="759460"/>
            <a:chOff x="4315972" y="3889247"/>
            <a:chExt cx="2964180" cy="7594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5972" y="3898391"/>
              <a:ext cx="2964170" cy="6583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2355" y="3889247"/>
              <a:ext cx="2849879" cy="7589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6259" y="3928871"/>
              <a:ext cx="2863595" cy="5501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366259" y="3928871"/>
            <a:ext cx="2863850" cy="55054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955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Derivatives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7847" y="4549140"/>
            <a:ext cx="3488054" cy="173990"/>
          </a:xfrm>
          <a:custGeom>
            <a:avLst/>
            <a:gdLst/>
            <a:ahLst/>
            <a:cxnLst/>
            <a:rect l="l" t="t" r="r" b="b"/>
            <a:pathLst>
              <a:path w="3488054" h="173989">
                <a:moveTo>
                  <a:pt x="3313937" y="0"/>
                </a:moveTo>
                <a:lnTo>
                  <a:pt x="3313937" y="173736"/>
                </a:lnTo>
                <a:lnTo>
                  <a:pt x="3429761" y="115824"/>
                </a:lnTo>
                <a:lnTo>
                  <a:pt x="3342894" y="115824"/>
                </a:lnTo>
                <a:lnTo>
                  <a:pt x="3342894" y="57912"/>
                </a:lnTo>
                <a:lnTo>
                  <a:pt x="3429761" y="57912"/>
                </a:lnTo>
                <a:lnTo>
                  <a:pt x="3313937" y="0"/>
                </a:lnTo>
                <a:close/>
              </a:path>
              <a:path w="3488054" h="173989">
                <a:moveTo>
                  <a:pt x="3313937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313937" y="115824"/>
                </a:lnTo>
                <a:lnTo>
                  <a:pt x="3313937" y="57912"/>
                </a:lnTo>
                <a:close/>
              </a:path>
              <a:path w="3488054" h="173989">
                <a:moveTo>
                  <a:pt x="3429761" y="57912"/>
                </a:moveTo>
                <a:lnTo>
                  <a:pt x="3342894" y="57912"/>
                </a:lnTo>
                <a:lnTo>
                  <a:pt x="3342894" y="115824"/>
                </a:lnTo>
                <a:lnTo>
                  <a:pt x="3429761" y="115824"/>
                </a:lnTo>
                <a:lnTo>
                  <a:pt x="3487674" y="86868"/>
                </a:lnTo>
                <a:lnTo>
                  <a:pt x="3429761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315967" y="4788408"/>
            <a:ext cx="3091180" cy="759460"/>
            <a:chOff x="4315967" y="4788408"/>
            <a:chExt cx="3091180" cy="7594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5967" y="4799055"/>
              <a:ext cx="3090672" cy="6568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7971" y="4788408"/>
              <a:ext cx="3025139" cy="7589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6259" y="4829556"/>
              <a:ext cx="2990088" cy="5486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66259" y="4829555"/>
            <a:ext cx="2990215" cy="5486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0188" y="5846470"/>
            <a:ext cx="410591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2.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Smaller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derivatives,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larger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versa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5911" y="6035040"/>
            <a:ext cx="1263650" cy="53975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270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65" y="2116835"/>
            <a:ext cx="2184400" cy="1125220"/>
            <a:chOff x="537965" y="2116835"/>
            <a:chExt cx="2184400" cy="112522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65" y="2180843"/>
              <a:ext cx="2183904" cy="914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495" y="2116835"/>
              <a:ext cx="2180844" cy="11247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263" y="2211323"/>
              <a:ext cx="2083308" cy="8061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8263" y="2211323"/>
            <a:ext cx="2083435" cy="806450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193675" marR="187960" indent="382270">
              <a:lnSpc>
                <a:spcPct val="100000"/>
              </a:lnSpc>
              <a:spcBef>
                <a:spcPts val="1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6748" y="1018032"/>
            <a:ext cx="173990" cy="2000250"/>
          </a:xfrm>
          <a:custGeom>
            <a:avLst/>
            <a:gdLst/>
            <a:ahLst/>
            <a:cxnLst/>
            <a:rect l="l" t="t" r="r" b="b"/>
            <a:pathLst>
              <a:path w="173989" h="2000250">
                <a:moveTo>
                  <a:pt x="115824" y="144779"/>
                </a:moveTo>
                <a:lnTo>
                  <a:pt x="57912" y="144779"/>
                </a:lnTo>
                <a:lnTo>
                  <a:pt x="57912" y="2000250"/>
                </a:lnTo>
                <a:lnTo>
                  <a:pt x="115824" y="2000250"/>
                </a:lnTo>
                <a:lnTo>
                  <a:pt x="115824" y="144779"/>
                </a:lnTo>
                <a:close/>
              </a:path>
              <a:path w="173989" h="200025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89" h="200025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537965" y="923544"/>
            <a:ext cx="2184400" cy="1125220"/>
            <a:chOff x="537965" y="923544"/>
            <a:chExt cx="2184400" cy="112522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65" y="987552"/>
              <a:ext cx="2183904" cy="914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279" y="923544"/>
              <a:ext cx="1827276" cy="11247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8263" y="1018032"/>
              <a:ext cx="2083308" cy="8061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8263" y="1018032"/>
            <a:ext cx="2083435" cy="806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70840" marR="362585" indent="283210">
              <a:lnSpc>
                <a:spcPct val="100000"/>
              </a:lnSpc>
              <a:spcBef>
                <a:spcPts val="13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1810511"/>
            <a:ext cx="1562100" cy="4724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3727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Not</a:t>
            </a:r>
            <a:r>
              <a:rPr dirty="0" sz="4400" spc="-15"/>
              <a:t> </a:t>
            </a:r>
            <a:r>
              <a:rPr dirty="0" sz="4400"/>
              <a:t>the</a:t>
            </a:r>
            <a:r>
              <a:rPr dirty="0" sz="4400" spc="-10"/>
              <a:t> </a:t>
            </a:r>
            <a:r>
              <a:rPr dirty="0" sz="4400"/>
              <a:t>whole</a:t>
            </a:r>
            <a:r>
              <a:rPr dirty="0" sz="4400" spc="-10"/>
              <a:t> </a:t>
            </a:r>
            <a:r>
              <a:rPr dirty="0" sz="4400" spc="-15"/>
              <a:t>story</a:t>
            </a:r>
            <a:r>
              <a:rPr dirty="0" sz="4400" spc="-30"/>
              <a:t> </a:t>
            </a:r>
            <a:r>
              <a:rPr dirty="0" sz="4400" spc="-5"/>
              <a:t>……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58368" y="1810511"/>
            <a:ext cx="1562100" cy="47244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0195" indent="-229235">
              <a:lnSpc>
                <a:spcPts val="3320"/>
              </a:lnSpc>
              <a:buFont typeface="Arial MT"/>
              <a:buChar char="•"/>
              <a:tabLst>
                <a:tab pos="290830" algn="l"/>
              </a:tabLst>
            </a:pPr>
            <a:r>
              <a:rPr dirty="0" sz="2800" spc="-15">
                <a:latin typeface="Calibri"/>
                <a:cs typeface="Calibri"/>
              </a:rPr>
              <a:t>Adagrad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1229" y="1919985"/>
            <a:ext cx="2071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[John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Duchi,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JMLR’11]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2238708"/>
            <a:ext cx="6912609" cy="287401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RMSprop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s://w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ww.y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outube.com/watch?v=O3sxAc4hxZU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Adadelta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[Matthew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D.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Zeiler,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arXiv’12]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Adam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[Diederik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20">
                <a:solidFill>
                  <a:srgbClr val="0000FF"/>
                </a:solidFill>
                <a:latin typeface="Calibri"/>
                <a:cs typeface="Calibri"/>
              </a:rPr>
              <a:t>P.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Kingma,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ICLR’15]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AdaSecant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[Caglar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Gulcehre,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arXiv’14]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“No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pesky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rates”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0000FF"/>
                </a:solidFill>
                <a:latin typeface="Calibri"/>
                <a:cs typeface="Calibri"/>
              </a:rPr>
              <a:t>[Tom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Schaul,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arXiv’12]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dirty="0" spc="-35"/>
              <a:t>Part </a:t>
            </a:r>
            <a:r>
              <a:rPr dirty="0" spc="-5"/>
              <a:t>III:</a:t>
            </a:r>
          </a:p>
          <a:p>
            <a:pPr algn="ctr">
              <a:lnSpc>
                <a:spcPts val="6840"/>
              </a:lnSpc>
            </a:pPr>
            <a:r>
              <a:rPr dirty="0" spc="-10">
                <a:solidFill>
                  <a:srgbClr val="0000FF"/>
                </a:solidFill>
              </a:rPr>
              <a:t>Tips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spc="-55">
                <a:solidFill>
                  <a:srgbClr val="0000FF"/>
                </a:solidFill>
              </a:rPr>
              <a:t>for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 spc="-70">
                <a:solidFill>
                  <a:srgbClr val="0000FF"/>
                </a:solidFill>
              </a:rPr>
              <a:t>Training</a:t>
            </a:r>
            <a:r>
              <a:rPr dirty="0" spc="-5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9490" y="4054855"/>
            <a:ext cx="20643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0000"/>
                </a:solidFill>
                <a:latin typeface="Calibri Light"/>
                <a:cs typeface="Calibri Light"/>
              </a:rPr>
              <a:t>D</a:t>
            </a:r>
            <a:r>
              <a:rPr dirty="0" sz="4800" spc="-10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dirty="0" sz="4800" spc="-5">
                <a:solidFill>
                  <a:srgbClr val="FF0000"/>
                </a:solidFill>
                <a:latin typeface="Calibri Light"/>
                <a:cs typeface="Calibri Light"/>
              </a:rPr>
              <a:t>op</a:t>
            </a:r>
            <a:r>
              <a:rPr dirty="0" sz="4800" spc="5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dirty="0" sz="4800">
                <a:solidFill>
                  <a:srgbClr val="FF0000"/>
                </a:solidFill>
                <a:latin typeface="Calibri Light"/>
                <a:cs typeface="Calibri Light"/>
              </a:rPr>
              <a:t>ut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961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748" y="1511299"/>
            <a:ext cx="1297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Training: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8379" y="1499616"/>
            <a:ext cx="5815965" cy="2653665"/>
            <a:chOff x="2278379" y="1499616"/>
            <a:chExt cx="5815965" cy="2653665"/>
          </a:xfrm>
        </p:grpSpPr>
        <p:sp>
          <p:nvSpPr>
            <p:cNvPr id="5" name="object 5"/>
            <p:cNvSpPr/>
            <p:nvPr/>
          </p:nvSpPr>
          <p:spPr>
            <a:xfrm>
              <a:off x="3895343" y="1540764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69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819" y="1639824"/>
              <a:ext cx="266700" cy="266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69819" y="16398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37027" y="1756156"/>
              <a:ext cx="1259205" cy="78105"/>
            </a:xfrm>
            <a:custGeom>
              <a:avLst/>
              <a:gdLst/>
              <a:ahLst/>
              <a:cxnLst/>
              <a:rect l="l" t="t" r="r" b="b"/>
              <a:pathLst>
                <a:path w="1259204" h="78105">
                  <a:moveTo>
                    <a:pt x="1181989" y="0"/>
                  </a:moveTo>
                  <a:lnTo>
                    <a:pt x="1181565" y="25938"/>
                  </a:lnTo>
                  <a:lnTo>
                    <a:pt x="1194562" y="26162"/>
                  </a:lnTo>
                  <a:lnTo>
                    <a:pt x="1194054" y="51943"/>
                  </a:lnTo>
                  <a:lnTo>
                    <a:pt x="1181140" y="51943"/>
                  </a:lnTo>
                  <a:lnTo>
                    <a:pt x="1180719" y="77724"/>
                  </a:lnTo>
                  <a:lnTo>
                    <a:pt x="1234458" y="51943"/>
                  </a:lnTo>
                  <a:lnTo>
                    <a:pt x="1194054" y="51943"/>
                  </a:lnTo>
                  <a:lnTo>
                    <a:pt x="1181143" y="51721"/>
                  </a:lnTo>
                  <a:lnTo>
                    <a:pt x="1234919" y="51721"/>
                  </a:lnTo>
                  <a:lnTo>
                    <a:pt x="1259077" y="40132"/>
                  </a:lnTo>
                  <a:lnTo>
                    <a:pt x="1181989" y="0"/>
                  </a:lnTo>
                  <a:close/>
                </a:path>
                <a:path w="1259204" h="78105">
                  <a:moveTo>
                    <a:pt x="1181565" y="25938"/>
                  </a:moveTo>
                  <a:lnTo>
                    <a:pt x="1181143" y="51721"/>
                  </a:lnTo>
                  <a:lnTo>
                    <a:pt x="1194054" y="51943"/>
                  </a:lnTo>
                  <a:lnTo>
                    <a:pt x="1194562" y="26162"/>
                  </a:lnTo>
                  <a:lnTo>
                    <a:pt x="1181565" y="25938"/>
                  </a:lnTo>
                  <a:close/>
                </a:path>
                <a:path w="1259204" h="78105">
                  <a:moveTo>
                    <a:pt x="508" y="5588"/>
                  </a:moveTo>
                  <a:lnTo>
                    <a:pt x="0" y="31496"/>
                  </a:lnTo>
                  <a:lnTo>
                    <a:pt x="1181143" y="51721"/>
                  </a:lnTo>
                  <a:lnTo>
                    <a:pt x="1181565" y="25938"/>
                  </a:lnTo>
                  <a:lnTo>
                    <a:pt x="508" y="5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95343" y="2240280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39">
                  <a:moveTo>
                    <a:pt x="0" y="255270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7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70"/>
                  </a:lnTo>
                  <a:lnTo>
                    <a:pt x="504916" y="301152"/>
                  </a:lnTo>
                  <a:lnTo>
                    <a:pt x="493096" y="344337"/>
                  </a:lnTo>
                  <a:lnTo>
                    <a:pt x="474274" y="384104"/>
                  </a:lnTo>
                  <a:lnTo>
                    <a:pt x="449168" y="419732"/>
                  </a:lnTo>
                  <a:lnTo>
                    <a:pt x="418495" y="450499"/>
                  </a:lnTo>
                  <a:lnTo>
                    <a:pt x="382975" y="475685"/>
                  </a:lnTo>
                  <a:lnTo>
                    <a:pt x="343325" y="494568"/>
                  </a:lnTo>
                  <a:lnTo>
                    <a:pt x="300263" y="506426"/>
                  </a:lnTo>
                  <a:lnTo>
                    <a:pt x="254507" y="510540"/>
                  </a:lnTo>
                  <a:lnTo>
                    <a:pt x="208752" y="506426"/>
                  </a:lnTo>
                  <a:lnTo>
                    <a:pt x="165690" y="494568"/>
                  </a:lnTo>
                  <a:lnTo>
                    <a:pt x="126040" y="475685"/>
                  </a:lnTo>
                  <a:lnTo>
                    <a:pt x="90520" y="450499"/>
                  </a:lnTo>
                  <a:lnTo>
                    <a:pt x="59847" y="419732"/>
                  </a:lnTo>
                  <a:lnTo>
                    <a:pt x="34741" y="384104"/>
                  </a:lnTo>
                  <a:lnTo>
                    <a:pt x="15919" y="344337"/>
                  </a:lnTo>
                  <a:lnTo>
                    <a:pt x="4099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30804" y="1763522"/>
              <a:ext cx="1265555" cy="734060"/>
            </a:xfrm>
            <a:custGeom>
              <a:avLst/>
              <a:gdLst/>
              <a:ahLst/>
              <a:cxnLst/>
              <a:rect l="l" t="t" r="r" b="b"/>
              <a:pathLst>
                <a:path w="1265554" h="734060">
                  <a:moveTo>
                    <a:pt x="1191423" y="706130"/>
                  </a:moveTo>
                  <a:lnTo>
                    <a:pt x="1178559" y="728599"/>
                  </a:lnTo>
                  <a:lnTo>
                    <a:pt x="1265300" y="733678"/>
                  </a:lnTo>
                  <a:lnTo>
                    <a:pt x="1251307" y="712597"/>
                  </a:lnTo>
                  <a:lnTo>
                    <a:pt x="1202690" y="712597"/>
                  </a:lnTo>
                  <a:lnTo>
                    <a:pt x="1191423" y="706130"/>
                  </a:lnTo>
                  <a:close/>
                </a:path>
                <a:path w="1265554" h="734060">
                  <a:moveTo>
                    <a:pt x="1204281" y="683670"/>
                  </a:moveTo>
                  <a:lnTo>
                    <a:pt x="1191423" y="706130"/>
                  </a:lnTo>
                  <a:lnTo>
                    <a:pt x="1202690" y="712597"/>
                  </a:lnTo>
                  <a:lnTo>
                    <a:pt x="1215517" y="690117"/>
                  </a:lnTo>
                  <a:lnTo>
                    <a:pt x="1204281" y="683670"/>
                  </a:lnTo>
                  <a:close/>
                </a:path>
                <a:path w="1265554" h="734060">
                  <a:moveTo>
                    <a:pt x="1217168" y="661162"/>
                  </a:moveTo>
                  <a:lnTo>
                    <a:pt x="1204281" y="683670"/>
                  </a:lnTo>
                  <a:lnTo>
                    <a:pt x="1215517" y="690117"/>
                  </a:lnTo>
                  <a:lnTo>
                    <a:pt x="1202690" y="712597"/>
                  </a:lnTo>
                  <a:lnTo>
                    <a:pt x="1251307" y="712597"/>
                  </a:lnTo>
                  <a:lnTo>
                    <a:pt x="1217168" y="661162"/>
                  </a:lnTo>
                  <a:close/>
                </a:path>
                <a:path w="1265554" h="734060">
                  <a:moveTo>
                    <a:pt x="12953" y="0"/>
                  </a:moveTo>
                  <a:lnTo>
                    <a:pt x="0" y="22351"/>
                  </a:lnTo>
                  <a:lnTo>
                    <a:pt x="1191423" y="706130"/>
                  </a:lnTo>
                  <a:lnTo>
                    <a:pt x="1204281" y="68367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5343" y="2939796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27629" y="1766062"/>
              <a:ext cx="1268730" cy="1429385"/>
            </a:xfrm>
            <a:custGeom>
              <a:avLst/>
              <a:gdLst/>
              <a:ahLst/>
              <a:cxnLst/>
              <a:rect l="l" t="t" r="r" b="b"/>
              <a:pathLst>
                <a:path w="1268729" h="1429385">
                  <a:moveTo>
                    <a:pt x="1207156" y="1379783"/>
                  </a:moveTo>
                  <a:lnTo>
                    <a:pt x="1187831" y="1396873"/>
                  </a:lnTo>
                  <a:lnTo>
                    <a:pt x="1268475" y="1429385"/>
                  </a:lnTo>
                  <a:lnTo>
                    <a:pt x="1257797" y="1389507"/>
                  </a:lnTo>
                  <a:lnTo>
                    <a:pt x="1215770" y="1389507"/>
                  </a:lnTo>
                  <a:lnTo>
                    <a:pt x="1207156" y="1379783"/>
                  </a:lnTo>
                  <a:close/>
                </a:path>
                <a:path w="1268729" h="1429385">
                  <a:moveTo>
                    <a:pt x="1226631" y="1362562"/>
                  </a:moveTo>
                  <a:lnTo>
                    <a:pt x="1207156" y="1379783"/>
                  </a:lnTo>
                  <a:lnTo>
                    <a:pt x="1215770" y="1389507"/>
                  </a:lnTo>
                  <a:lnTo>
                    <a:pt x="1235202" y="1372235"/>
                  </a:lnTo>
                  <a:lnTo>
                    <a:pt x="1226631" y="1362562"/>
                  </a:lnTo>
                  <a:close/>
                </a:path>
                <a:path w="1268729" h="1429385">
                  <a:moveTo>
                    <a:pt x="1245996" y="1345438"/>
                  </a:moveTo>
                  <a:lnTo>
                    <a:pt x="1226631" y="1362562"/>
                  </a:lnTo>
                  <a:lnTo>
                    <a:pt x="1235202" y="1372235"/>
                  </a:lnTo>
                  <a:lnTo>
                    <a:pt x="1215770" y="1389507"/>
                  </a:lnTo>
                  <a:lnTo>
                    <a:pt x="1257797" y="1389507"/>
                  </a:lnTo>
                  <a:lnTo>
                    <a:pt x="1245996" y="1345438"/>
                  </a:lnTo>
                  <a:close/>
                </a:path>
                <a:path w="1268729" h="1429385">
                  <a:moveTo>
                    <a:pt x="19303" y="0"/>
                  </a:moveTo>
                  <a:lnTo>
                    <a:pt x="0" y="17272"/>
                  </a:lnTo>
                  <a:lnTo>
                    <a:pt x="1207156" y="1379783"/>
                  </a:lnTo>
                  <a:lnTo>
                    <a:pt x="1226631" y="1362562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95343" y="3637788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26106" y="1768093"/>
              <a:ext cx="1270000" cy="2125980"/>
            </a:xfrm>
            <a:custGeom>
              <a:avLst/>
              <a:gdLst/>
              <a:ahLst/>
              <a:cxnLst/>
              <a:rect l="l" t="t" r="r" b="b"/>
              <a:pathLst>
                <a:path w="1270000" h="2125979">
                  <a:moveTo>
                    <a:pt x="1246022" y="739775"/>
                  </a:moveTo>
                  <a:lnTo>
                    <a:pt x="1204849" y="739775"/>
                  </a:lnTo>
                  <a:lnTo>
                    <a:pt x="1191958" y="739775"/>
                  </a:lnTo>
                  <a:lnTo>
                    <a:pt x="1191260" y="765302"/>
                  </a:lnTo>
                  <a:lnTo>
                    <a:pt x="1246022" y="739775"/>
                  </a:lnTo>
                  <a:close/>
                </a:path>
                <a:path w="1270000" h="2125979">
                  <a:moveTo>
                    <a:pt x="1270000" y="27940"/>
                  </a:moveTo>
                  <a:lnTo>
                    <a:pt x="1183132" y="29972"/>
                  </a:lnTo>
                  <a:lnTo>
                    <a:pt x="1195184" y="52793"/>
                  </a:lnTo>
                  <a:lnTo>
                    <a:pt x="326732" y="512406"/>
                  </a:lnTo>
                  <a:lnTo>
                    <a:pt x="22352" y="0"/>
                  </a:lnTo>
                  <a:lnTo>
                    <a:pt x="0" y="13208"/>
                  </a:lnTo>
                  <a:lnTo>
                    <a:pt x="303784" y="524548"/>
                  </a:lnTo>
                  <a:lnTo>
                    <a:pt x="5080" y="682625"/>
                  </a:lnTo>
                  <a:lnTo>
                    <a:pt x="11112" y="693991"/>
                  </a:lnTo>
                  <a:lnTo>
                    <a:pt x="1397" y="702437"/>
                  </a:lnTo>
                  <a:lnTo>
                    <a:pt x="1206677" y="2072767"/>
                  </a:lnTo>
                  <a:lnTo>
                    <a:pt x="1196848" y="2078609"/>
                  </a:lnTo>
                  <a:lnTo>
                    <a:pt x="1201686" y="2081733"/>
                  </a:lnTo>
                  <a:lnTo>
                    <a:pt x="1189482" y="2092452"/>
                  </a:lnTo>
                  <a:lnTo>
                    <a:pt x="1267853" y="2124227"/>
                  </a:lnTo>
                  <a:lnTo>
                    <a:pt x="1270000" y="2125599"/>
                  </a:lnTo>
                  <a:lnTo>
                    <a:pt x="1269949" y="2125078"/>
                  </a:lnTo>
                  <a:lnTo>
                    <a:pt x="1269936" y="2124900"/>
                  </a:lnTo>
                  <a:lnTo>
                    <a:pt x="1266393" y="2076450"/>
                  </a:lnTo>
                  <a:lnTo>
                    <a:pt x="1263650" y="2038858"/>
                  </a:lnTo>
                  <a:lnTo>
                    <a:pt x="1249502" y="2047278"/>
                  </a:lnTo>
                  <a:lnTo>
                    <a:pt x="1247902" y="2041144"/>
                  </a:lnTo>
                  <a:lnTo>
                    <a:pt x="1239342" y="2048662"/>
                  </a:lnTo>
                  <a:lnTo>
                    <a:pt x="1186967" y="1960511"/>
                  </a:lnTo>
                  <a:lnTo>
                    <a:pt x="1186967" y="2011095"/>
                  </a:lnTo>
                  <a:lnTo>
                    <a:pt x="73507" y="745185"/>
                  </a:lnTo>
                  <a:lnTo>
                    <a:pt x="625983" y="1066888"/>
                  </a:lnTo>
                  <a:lnTo>
                    <a:pt x="1186967" y="2011095"/>
                  </a:lnTo>
                  <a:lnTo>
                    <a:pt x="1186967" y="1960511"/>
                  </a:lnTo>
                  <a:lnTo>
                    <a:pt x="672033" y="1093711"/>
                  </a:lnTo>
                  <a:lnTo>
                    <a:pt x="1196301" y="1398981"/>
                  </a:lnTo>
                  <a:lnTo>
                    <a:pt x="1183259" y="1421384"/>
                  </a:lnTo>
                  <a:lnTo>
                    <a:pt x="1270000" y="1426845"/>
                  </a:lnTo>
                  <a:lnTo>
                    <a:pt x="1256004" y="1405509"/>
                  </a:lnTo>
                  <a:lnTo>
                    <a:pt x="1222375" y="1354201"/>
                  </a:lnTo>
                  <a:lnTo>
                    <a:pt x="1209332" y="1376603"/>
                  </a:lnTo>
                  <a:lnTo>
                    <a:pt x="644855" y="1047940"/>
                  </a:lnTo>
                  <a:lnTo>
                    <a:pt x="598792" y="970407"/>
                  </a:lnTo>
                  <a:lnTo>
                    <a:pt x="598792" y="1021130"/>
                  </a:lnTo>
                  <a:lnTo>
                    <a:pt x="61493" y="708291"/>
                  </a:lnTo>
                  <a:lnTo>
                    <a:pt x="418782" y="718134"/>
                  </a:lnTo>
                  <a:lnTo>
                    <a:pt x="598792" y="1021130"/>
                  </a:lnTo>
                  <a:lnTo>
                    <a:pt x="598792" y="970407"/>
                  </a:lnTo>
                  <a:lnTo>
                    <a:pt x="449427" y="718972"/>
                  </a:lnTo>
                  <a:lnTo>
                    <a:pt x="1191971" y="739432"/>
                  </a:lnTo>
                  <a:lnTo>
                    <a:pt x="1204849" y="739432"/>
                  </a:lnTo>
                  <a:lnTo>
                    <a:pt x="1246771" y="739432"/>
                  </a:lnTo>
                  <a:lnTo>
                    <a:pt x="1270000" y="728599"/>
                  </a:lnTo>
                  <a:lnTo>
                    <a:pt x="1193419" y="687705"/>
                  </a:lnTo>
                  <a:lnTo>
                    <a:pt x="1192695" y="713511"/>
                  </a:lnTo>
                  <a:lnTo>
                    <a:pt x="433768" y="692607"/>
                  </a:lnTo>
                  <a:lnTo>
                    <a:pt x="403110" y="641007"/>
                  </a:lnTo>
                  <a:lnTo>
                    <a:pt x="403110" y="691769"/>
                  </a:lnTo>
                  <a:lnTo>
                    <a:pt x="61010" y="682345"/>
                  </a:lnTo>
                  <a:lnTo>
                    <a:pt x="317042" y="546874"/>
                  </a:lnTo>
                  <a:lnTo>
                    <a:pt x="403110" y="691769"/>
                  </a:lnTo>
                  <a:lnTo>
                    <a:pt x="403110" y="641007"/>
                  </a:lnTo>
                  <a:lnTo>
                    <a:pt x="339991" y="534733"/>
                  </a:lnTo>
                  <a:lnTo>
                    <a:pt x="1207350" y="75793"/>
                  </a:lnTo>
                  <a:lnTo>
                    <a:pt x="1219454" y="98679"/>
                  </a:lnTo>
                  <a:lnTo>
                    <a:pt x="1256563" y="46736"/>
                  </a:lnTo>
                  <a:lnTo>
                    <a:pt x="1270000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19" y="2328672"/>
              <a:ext cx="266700" cy="265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69819" y="232867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19" y="3083052"/>
              <a:ext cx="266700" cy="265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69819" y="30830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19" y="3762755"/>
              <a:ext cx="266700" cy="265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69819" y="37627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6"/>
                  </a:moveTo>
                  <a:lnTo>
                    <a:pt x="266700" y="265176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26233" y="1796033"/>
              <a:ext cx="1270000" cy="2111375"/>
            </a:xfrm>
            <a:custGeom>
              <a:avLst/>
              <a:gdLst/>
              <a:ahLst/>
              <a:cxnLst/>
              <a:rect l="l" t="t" r="r" b="b"/>
              <a:pathLst>
                <a:path w="1270000" h="2111375">
                  <a:moveTo>
                    <a:pt x="1269873" y="0"/>
                  </a:moveTo>
                  <a:lnTo>
                    <a:pt x="1189228" y="32385"/>
                  </a:lnTo>
                  <a:lnTo>
                    <a:pt x="1201712" y="43472"/>
                  </a:lnTo>
                  <a:lnTo>
                    <a:pt x="1196594" y="46736"/>
                  </a:lnTo>
                  <a:lnTo>
                    <a:pt x="1206068" y="52412"/>
                  </a:lnTo>
                  <a:lnTo>
                    <a:pt x="1187018" y="73926"/>
                  </a:lnTo>
                  <a:lnTo>
                    <a:pt x="1187018" y="112966"/>
                  </a:lnTo>
                  <a:lnTo>
                    <a:pt x="621106" y="1057173"/>
                  </a:lnTo>
                  <a:lnTo>
                    <a:pt x="593890" y="1072743"/>
                  </a:lnTo>
                  <a:lnTo>
                    <a:pt x="593890" y="1102575"/>
                  </a:lnTo>
                  <a:lnTo>
                    <a:pt x="314477" y="1568767"/>
                  </a:lnTo>
                  <a:lnTo>
                    <a:pt x="38277" y="1420317"/>
                  </a:lnTo>
                  <a:lnTo>
                    <a:pt x="593890" y="1102575"/>
                  </a:lnTo>
                  <a:lnTo>
                    <a:pt x="593890" y="1072743"/>
                  </a:lnTo>
                  <a:lnTo>
                    <a:pt x="72390" y="1370926"/>
                  </a:lnTo>
                  <a:lnTo>
                    <a:pt x="1187018" y="112966"/>
                  </a:lnTo>
                  <a:lnTo>
                    <a:pt x="1187018" y="73926"/>
                  </a:lnTo>
                  <a:lnTo>
                    <a:pt x="1397" y="1412113"/>
                  </a:lnTo>
                  <a:lnTo>
                    <a:pt x="10718" y="1420406"/>
                  </a:lnTo>
                  <a:lnTo>
                    <a:pt x="10883" y="1420672"/>
                  </a:lnTo>
                  <a:lnTo>
                    <a:pt x="4953" y="1431798"/>
                  </a:lnTo>
                  <a:lnTo>
                    <a:pt x="301142" y="1591017"/>
                  </a:lnTo>
                  <a:lnTo>
                    <a:pt x="0" y="2093468"/>
                  </a:lnTo>
                  <a:lnTo>
                    <a:pt x="10337" y="2099716"/>
                  </a:lnTo>
                  <a:lnTo>
                    <a:pt x="11328" y="2100592"/>
                  </a:lnTo>
                  <a:lnTo>
                    <a:pt x="17399" y="2111375"/>
                  </a:lnTo>
                  <a:lnTo>
                    <a:pt x="632206" y="1768970"/>
                  </a:lnTo>
                  <a:lnTo>
                    <a:pt x="1195298" y="2071636"/>
                  </a:lnTo>
                  <a:lnTo>
                    <a:pt x="1183005" y="2094484"/>
                  </a:lnTo>
                  <a:lnTo>
                    <a:pt x="1269873" y="2097024"/>
                  </a:lnTo>
                  <a:lnTo>
                    <a:pt x="1256258" y="2077720"/>
                  </a:lnTo>
                  <a:lnTo>
                    <a:pt x="1219835" y="2026031"/>
                  </a:lnTo>
                  <a:lnTo>
                    <a:pt x="1207592" y="2048776"/>
                  </a:lnTo>
                  <a:lnTo>
                    <a:pt x="659104" y="1753984"/>
                  </a:lnTo>
                  <a:lnTo>
                    <a:pt x="1208239" y="1448155"/>
                  </a:lnTo>
                  <a:lnTo>
                    <a:pt x="1220851" y="1470787"/>
                  </a:lnTo>
                  <a:lnTo>
                    <a:pt x="1256068" y="1419225"/>
                  </a:lnTo>
                  <a:lnTo>
                    <a:pt x="1269873" y="1399032"/>
                  </a:lnTo>
                  <a:lnTo>
                    <a:pt x="1183005" y="1402842"/>
                  </a:lnTo>
                  <a:lnTo>
                    <a:pt x="1195641" y="1425549"/>
                  </a:lnTo>
                  <a:lnTo>
                    <a:pt x="632015" y="1739430"/>
                  </a:lnTo>
                  <a:lnTo>
                    <a:pt x="605116" y="1724977"/>
                  </a:lnTo>
                  <a:lnTo>
                    <a:pt x="605116" y="1754403"/>
                  </a:lnTo>
                  <a:lnTo>
                    <a:pt x="73164" y="2050643"/>
                  </a:lnTo>
                  <a:lnTo>
                    <a:pt x="426186" y="1658226"/>
                  </a:lnTo>
                  <a:lnTo>
                    <a:pt x="605116" y="1754403"/>
                  </a:lnTo>
                  <a:lnTo>
                    <a:pt x="605116" y="1724977"/>
                  </a:lnTo>
                  <a:lnTo>
                    <a:pt x="444030" y="1638401"/>
                  </a:lnTo>
                  <a:lnTo>
                    <a:pt x="1227493" y="767511"/>
                  </a:lnTo>
                  <a:lnTo>
                    <a:pt x="1246759" y="784860"/>
                  </a:lnTo>
                  <a:lnTo>
                    <a:pt x="1258976" y="740537"/>
                  </a:lnTo>
                  <a:lnTo>
                    <a:pt x="1269873" y="701040"/>
                  </a:lnTo>
                  <a:lnTo>
                    <a:pt x="1206258" y="704583"/>
                  </a:lnTo>
                  <a:lnTo>
                    <a:pt x="1206258" y="752386"/>
                  </a:lnTo>
                  <a:lnTo>
                    <a:pt x="420547" y="1625777"/>
                  </a:lnTo>
                  <a:lnTo>
                    <a:pt x="402704" y="1616202"/>
                  </a:lnTo>
                  <a:lnTo>
                    <a:pt x="402704" y="1645602"/>
                  </a:lnTo>
                  <a:lnTo>
                    <a:pt x="90576" y="1992566"/>
                  </a:lnTo>
                  <a:lnTo>
                    <a:pt x="323926" y="1603260"/>
                  </a:lnTo>
                  <a:lnTo>
                    <a:pt x="402704" y="1645602"/>
                  </a:lnTo>
                  <a:lnTo>
                    <a:pt x="402704" y="1616202"/>
                  </a:lnTo>
                  <a:lnTo>
                    <a:pt x="337261" y="1581023"/>
                  </a:lnTo>
                  <a:lnTo>
                    <a:pt x="639775" y="1076337"/>
                  </a:lnTo>
                  <a:lnTo>
                    <a:pt x="1206258" y="752386"/>
                  </a:lnTo>
                  <a:lnTo>
                    <a:pt x="1206258" y="704583"/>
                  </a:lnTo>
                  <a:lnTo>
                    <a:pt x="1183132" y="705866"/>
                  </a:lnTo>
                  <a:lnTo>
                    <a:pt x="1196035" y="728421"/>
                  </a:lnTo>
                  <a:lnTo>
                    <a:pt x="666991" y="1030935"/>
                  </a:lnTo>
                  <a:lnTo>
                    <a:pt x="1239050" y="76568"/>
                  </a:lnTo>
                  <a:lnTo>
                    <a:pt x="1247394" y="83947"/>
                  </a:lnTo>
                  <a:lnTo>
                    <a:pt x="1248956" y="78066"/>
                  </a:lnTo>
                  <a:lnTo>
                    <a:pt x="1263269" y="86614"/>
                  </a:lnTo>
                  <a:lnTo>
                    <a:pt x="1266139" y="48895"/>
                  </a:lnTo>
                  <a:lnTo>
                    <a:pt x="1269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01839" y="2153412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69">
                  <a:moveTo>
                    <a:pt x="0" y="254508"/>
                  </a:moveTo>
                  <a:lnTo>
                    <a:pt x="4113" y="208752"/>
                  </a:lnTo>
                  <a:lnTo>
                    <a:pt x="15971" y="165690"/>
                  </a:lnTo>
                  <a:lnTo>
                    <a:pt x="34854" y="126040"/>
                  </a:lnTo>
                  <a:lnTo>
                    <a:pt x="60040" y="90520"/>
                  </a:lnTo>
                  <a:lnTo>
                    <a:pt x="90807" y="59847"/>
                  </a:lnTo>
                  <a:lnTo>
                    <a:pt x="126435" y="34741"/>
                  </a:lnTo>
                  <a:lnTo>
                    <a:pt x="166202" y="15919"/>
                  </a:lnTo>
                  <a:lnTo>
                    <a:pt x="209387" y="4099"/>
                  </a:lnTo>
                  <a:lnTo>
                    <a:pt x="255269" y="0"/>
                  </a:lnTo>
                  <a:lnTo>
                    <a:pt x="301152" y="4099"/>
                  </a:lnTo>
                  <a:lnTo>
                    <a:pt x="344337" y="15919"/>
                  </a:lnTo>
                  <a:lnTo>
                    <a:pt x="384104" y="34741"/>
                  </a:lnTo>
                  <a:lnTo>
                    <a:pt x="419732" y="59847"/>
                  </a:lnTo>
                  <a:lnTo>
                    <a:pt x="450499" y="90520"/>
                  </a:lnTo>
                  <a:lnTo>
                    <a:pt x="475685" y="126040"/>
                  </a:lnTo>
                  <a:lnTo>
                    <a:pt x="494568" y="165690"/>
                  </a:lnTo>
                  <a:lnTo>
                    <a:pt x="506426" y="208752"/>
                  </a:lnTo>
                  <a:lnTo>
                    <a:pt x="510539" y="254508"/>
                  </a:lnTo>
                  <a:lnTo>
                    <a:pt x="506426" y="300263"/>
                  </a:lnTo>
                  <a:lnTo>
                    <a:pt x="494568" y="343325"/>
                  </a:lnTo>
                  <a:lnTo>
                    <a:pt x="475685" y="382975"/>
                  </a:lnTo>
                  <a:lnTo>
                    <a:pt x="450499" y="418495"/>
                  </a:lnTo>
                  <a:lnTo>
                    <a:pt x="419732" y="449168"/>
                  </a:lnTo>
                  <a:lnTo>
                    <a:pt x="384104" y="474274"/>
                  </a:lnTo>
                  <a:lnTo>
                    <a:pt x="344337" y="493096"/>
                  </a:lnTo>
                  <a:lnTo>
                    <a:pt x="301152" y="504916"/>
                  </a:lnTo>
                  <a:lnTo>
                    <a:pt x="255269" y="509015"/>
                  </a:lnTo>
                  <a:lnTo>
                    <a:pt x="209387" y="504916"/>
                  </a:lnTo>
                  <a:lnTo>
                    <a:pt x="166202" y="493096"/>
                  </a:lnTo>
                  <a:lnTo>
                    <a:pt x="126435" y="474274"/>
                  </a:lnTo>
                  <a:lnTo>
                    <a:pt x="90807" y="449168"/>
                  </a:lnTo>
                  <a:lnTo>
                    <a:pt x="60040" y="418495"/>
                  </a:lnTo>
                  <a:lnTo>
                    <a:pt x="34854" y="382975"/>
                  </a:lnTo>
                  <a:lnTo>
                    <a:pt x="15971" y="343325"/>
                  </a:lnTo>
                  <a:lnTo>
                    <a:pt x="4113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62421" y="1741296"/>
              <a:ext cx="939800" cy="786765"/>
            </a:xfrm>
            <a:custGeom>
              <a:avLst/>
              <a:gdLst/>
              <a:ahLst/>
              <a:cxnLst/>
              <a:rect l="l" t="t" r="r" b="b"/>
              <a:pathLst>
                <a:path w="939800" h="786764">
                  <a:moveTo>
                    <a:pt x="939419" y="667385"/>
                  </a:moveTo>
                  <a:lnTo>
                    <a:pt x="925131" y="640715"/>
                  </a:lnTo>
                  <a:lnTo>
                    <a:pt x="898398" y="590804"/>
                  </a:lnTo>
                  <a:lnTo>
                    <a:pt x="883399" y="612076"/>
                  </a:lnTo>
                  <a:lnTo>
                    <a:pt x="14986" y="0"/>
                  </a:lnTo>
                  <a:lnTo>
                    <a:pt x="0" y="21082"/>
                  </a:lnTo>
                  <a:lnTo>
                    <a:pt x="868489" y="633247"/>
                  </a:lnTo>
                  <a:lnTo>
                    <a:pt x="863904" y="639749"/>
                  </a:lnTo>
                  <a:lnTo>
                    <a:pt x="857885" y="637540"/>
                  </a:lnTo>
                  <a:lnTo>
                    <a:pt x="858926" y="646823"/>
                  </a:lnTo>
                  <a:lnTo>
                    <a:pt x="853567" y="654431"/>
                  </a:lnTo>
                  <a:lnTo>
                    <a:pt x="859891" y="655396"/>
                  </a:lnTo>
                  <a:lnTo>
                    <a:pt x="860806" y="663397"/>
                  </a:lnTo>
                  <a:lnTo>
                    <a:pt x="5969" y="760984"/>
                  </a:lnTo>
                  <a:lnTo>
                    <a:pt x="9017" y="786638"/>
                  </a:lnTo>
                  <a:lnTo>
                    <a:pt x="863727" y="689051"/>
                  </a:lnTo>
                  <a:lnTo>
                    <a:pt x="866648" y="714756"/>
                  </a:lnTo>
                  <a:lnTo>
                    <a:pt x="939419" y="667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1839" y="299161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270"/>
                  </a:moveTo>
                  <a:lnTo>
                    <a:pt x="4113" y="209387"/>
                  </a:lnTo>
                  <a:lnTo>
                    <a:pt x="15971" y="166202"/>
                  </a:lnTo>
                  <a:lnTo>
                    <a:pt x="34854" y="126435"/>
                  </a:lnTo>
                  <a:lnTo>
                    <a:pt x="60040" y="90807"/>
                  </a:lnTo>
                  <a:lnTo>
                    <a:pt x="90807" y="60040"/>
                  </a:lnTo>
                  <a:lnTo>
                    <a:pt x="126435" y="34854"/>
                  </a:lnTo>
                  <a:lnTo>
                    <a:pt x="166202" y="15971"/>
                  </a:lnTo>
                  <a:lnTo>
                    <a:pt x="209387" y="4113"/>
                  </a:lnTo>
                  <a:lnTo>
                    <a:pt x="255269" y="0"/>
                  </a:lnTo>
                  <a:lnTo>
                    <a:pt x="301152" y="4113"/>
                  </a:lnTo>
                  <a:lnTo>
                    <a:pt x="344337" y="15971"/>
                  </a:lnTo>
                  <a:lnTo>
                    <a:pt x="384104" y="34854"/>
                  </a:lnTo>
                  <a:lnTo>
                    <a:pt x="419732" y="60040"/>
                  </a:lnTo>
                  <a:lnTo>
                    <a:pt x="450499" y="90807"/>
                  </a:lnTo>
                  <a:lnTo>
                    <a:pt x="475685" y="126435"/>
                  </a:lnTo>
                  <a:lnTo>
                    <a:pt x="494568" y="166202"/>
                  </a:lnTo>
                  <a:lnTo>
                    <a:pt x="506426" y="209387"/>
                  </a:lnTo>
                  <a:lnTo>
                    <a:pt x="510539" y="255270"/>
                  </a:lnTo>
                  <a:lnTo>
                    <a:pt x="506426" y="301152"/>
                  </a:lnTo>
                  <a:lnTo>
                    <a:pt x="494568" y="344337"/>
                  </a:lnTo>
                  <a:lnTo>
                    <a:pt x="475685" y="384104"/>
                  </a:lnTo>
                  <a:lnTo>
                    <a:pt x="450499" y="419732"/>
                  </a:lnTo>
                  <a:lnTo>
                    <a:pt x="419732" y="450499"/>
                  </a:lnTo>
                  <a:lnTo>
                    <a:pt x="384104" y="475685"/>
                  </a:lnTo>
                  <a:lnTo>
                    <a:pt x="344337" y="494568"/>
                  </a:lnTo>
                  <a:lnTo>
                    <a:pt x="301152" y="506426"/>
                  </a:lnTo>
                  <a:lnTo>
                    <a:pt x="255269" y="510539"/>
                  </a:lnTo>
                  <a:lnTo>
                    <a:pt x="209387" y="506426"/>
                  </a:lnTo>
                  <a:lnTo>
                    <a:pt x="166202" y="494568"/>
                  </a:lnTo>
                  <a:lnTo>
                    <a:pt x="126435" y="475685"/>
                  </a:lnTo>
                  <a:lnTo>
                    <a:pt x="90807" y="450499"/>
                  </a:lnTo>
                  <a:lnTo>
                    <a:pt x="60040" y="419732"/>
                  </a:lnTo>
                  <a:lnTo>
                    <a:pt x="34854" y="384104"/>
                  </a:lnTo>
                  <a:lnTo>
                    <a:pt x="15971" y="344337"/>
                  </a:lnTo>
                  <a:lnTo>
                    <a:pt x="4113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58992" y="1789048"/>
              <a:ext cx="942975" cy="2115820"/>
            </a:xfrm>
            <a:custGeom>
              <a:avLst/>
              <a:gdLst/>
              <a:ahLst/>
              <a:cxnLst/>
              <a:rect l="l" t="t" r="r" b="b"/>
              <a:pathLst>
                <a:path w="942975" h="2115820">
                  <a:moveTo>
                    <a:pt x="942848" y="619633"/>
                  </a:moveTo>
                  <a:lnTo>
                    <a:pt x="886117" y="633374"/>
                  </a:lnTo>
                  <a:lnTo>
                    <a:pt x="886117" y="684466"/>
                  </a:lnTo>
                  <a:lnTo>
                    <a:pt x="674039" y="1015949"/>
                  </a:lnTo>
                  <a:lnTo>
                    <a:pt x="658609" y="991920"/>
                  </a:lnTo>
                  <a:lnTo>
                    <a:pt x="658609" y="1040053"/>
                  </a:lnTo>
                  <a:lnTo>
                    <a:pt x="576592" y="1168260"/>
                  </a:lnTo>
                  <a:lnTo>
                    <a:pt x="562597" y="1157795"/>
                  </a:lnTo>
                  <a:lnTo>
                    <a:pt x="562597" y="1190117"/>
                  </a:lnTo>
                  <a:lnTo>
                    <a:pt x="418020" y="1416100"/>
                  </a:lnTo>
                  <a:lnTo>
                    <a:pt x="43929" y="1394891"/>
                  </a:lnTo>
                  <a:lnTo>
                    <a:pt x="416344" y="1080744"/>
                  </a:lnTo>
                  <a:lnTo>
                    <a:pt x="562597" y="1190117"/>
                  </a:lnTo>
                  <a:lnTo>
                    <a:pt x="562597" y="1157795"/>
                  </a:lnTo>
                  <a:lnTo>
                    <a:pt x="436676" y="1063599"/>
                  </a:lnTo>
                  <a:lnTo>
                    <a:pt x="590461" y="933869"/>
                  </a:lnTo>
                  <a:lnTo>
                    <a:pt x="658609" y="1040053"/>
                  </a:lnTo>
                  <a:lnTo>
                    <a:pt x="658609" y="991920"/>
                  </a:lnTo>
                  <a:lnTo>
                    <a:pt x="610501" y="916965"/>
                  </a:lnTo>
                  <a:lnTo>
                    <a:pt x="886117" y="684466"/>
                  </a:lnTo>
                  <a:lnTo>
                    <a:pt x="886117" y="633374"/>
                  </a:lnTo>
                  <a:lnTo>
                    <a:pt x="858393" y="640080"/>
                  </a:lnTo>
                  <a:lnTo>
                    <a:pt x="875118" y="659904"/>
                  </a:lnTo>
                  <a:lnTo>
                    <a:pt x="874191" y="660692"/>
                  </a:lnTo>
                  <a:lnTo>
                    <a:pt x="868299" y="664210"/>
                  </a:lnTo>
                  <a:lnTo>
                    <a:pt x="869264" y="664845"/>
                  </a:lnTo>
                  <a:lnTo>
                    <a:pt x="596392" y="894994"/>
                  </a:lnTo>
                  <a:lnTo>
                    <a:pt x="21844" y="0"/>
                  </a:lnTo>
                  <a:lnTo>
                    <a:pt x="0" y="13970"/>
                  </a:lnTo>
                  <a:lnTo>
                    <a:pt x="576364" y="911885"/>
                  </a:lnTo>
                  <a:lnTo>
                    <a:pt x="415366" y="1047661"/>
                  </a:lnTo>
                  <a:lnTo>
                    <a:pt x="18669" y="750951"/>
                  </a:lnTo>
                  <a:lnTo>
                    <a:pt x="3175" y="771779"/>
                  </a:lnTo>
                  <a:lnTo>
                    <a:pt x="395046" y="1064818"/>
                  </a:lnTo>
                  <a:lnTo>
                    <a:pt x="2540" y="1395857"/>
                  </a:lnTo>
                  <a:lnTo>
                    <a:pt x="10934" y="1405788"/>
                  </a:lnTo>
                  <a:lnTo>
                    <a:pt x="10160" y="1418971"/>
                  </a:lnTo>
                  <a:lnTo>
                    <a:pt x="402005" y="1441132"/>
                  </a:lnTo>
                  <a:lnTo>
                    <a:pt x="0" y="2069465"/>
                  </a:lnTo>
                  <a:lnTo>
                    <a:pt x="20434" y="2082546"/>
                  </a:lnTo>
                  <a:lnTo>
                    <a:pt x="3556" y="2094230"/>
                  </a:lnTo>
                  <a:lnTo>
                    <a:pt x="18288" y="2115566"/>
                  </a:lnTo>
                  <a:lnTo>
                    <a:pt x="886371" y="1514221"/>
                  </a:lnTo>
                  <a:lnTo>
                    <a:pt x="901192" y="1535557"/>
                  </a:lnTo>
                  <a:lnTo>
                    <a:pt x="928471" y="1485646"/>
                  </a:lnTo>
                  <a:lnTo>
                    <a:pt x="942848" y="1459357"/>
                  </a:lnTo>
                  <a:lnTo>
                    <a:pt x="940663" y="1459674"/>
                  </a:lnTo>
                  <a:lnTo>
                    <a:pt x="942721" y="1458785"/>
                  </a:lnTo>
                  <a:lnTo>
                    <a:pt x="942848" y="1458849"/>
                  </a:lnTo>
                  <a:lnTo>
                    <a:pt x="942848" y="1458722"/>
                  </a:lnTo>
                  <a:lnTo>
                    <a:pt x="942784" y="1458341"/>
                  </a:lnTo>
                  <a:lnTo>
                    <a:pt x="942771" y="1458214"/>
                  </a:lnTo>
                  <a:lnTo>
                    <a:pt x="937755" y="1411351"/>
                  </a:lnTo>
                  <a:lnTo>
                    <a:pt x="933577" y="1372362"/>
                  </a:lnTo>
                  <a:lnTo>
                    <a:pt x="911834" y="1386344"/>
                  </a:lnTo>
                  <a:lnTo>
                    <a:pt x="889596" y="1351711"/>
                  </a:lnTo>
                  <a:lnTo>
                    <a:pt x="889596" y="1399857"/>
                  </a:lnTo>
                  <a:lnTo>
                    <a:pt x="888479" y="1401356"/>
                  </a:lnTo>
                  <a:lnTo>
                    <a:pt x="887615" y="1400873"/>
                  </a:lnTo>
                  <a:lnTo>
                    <a:pt x="887615" y="1467269"/>
                  </a:lnTo>
                  <a:lnTo>
                    <a:pt x="882573" y="1467993"/>
                  </a:lnTo>
                  <a:lnTo>
                    <a:pt x="877443" y="1467993"/>
                  </a:lnTo>
                  <a:lnTo>
                    <a:pt x="864527" y="1467993"/>
                  </a:lnTo>
                  <a:lnTo>
                    <a:pt x="864374" y="1470609"/>
                  </a:lnTo>
                  <a:lnTo>
                    <a:pt x="856869" y="1471676"/>
                  </a:lnTo>
                  <a:lnTo>
                    <a:pt x="863739" y="1481607"/>
                  </a:lnTo>
                  <a:lnTo>
                    <a:pt x="863092" y="1493139"/>
                  </a:lnTo>
                  <a:lnTo>
                    <a:pt x="869746" y="1490268"/>
                  </a:lnTo>
                  <a:lnTo>
                    <a:pt x="871651" y="1492999"/>
                  </a:lnTo>
                  <a:lnTo>
                    <a:pt x="23990" y="2080082"/>
                  </a:lnTo>
                  <a:lnTo>
                    <a:pt x="431711" y="1442808"/>
                  </a:lnTo>
                  <a:lnTo>
                    <a:pt x="864565" y="1467269"/>
                  </a:lnTo>
                  <a:lnTo>
                    <a:pt x="877481" y="1467269"/>
                  </a:lnTo>
                  <a:lnTo>
                    <a:pt x="887615" y="1467269"/>
                  </a:lnTo>
                  <a:lnTo>
                    <a:pt x="887615" y="1400873"/>
                  </a:lnTo>
                  <a:lnTo>
                    <a:pt x="867384" y="1385735"/>
                  </a:lnTo>
                  <a:lnTo>
                    <a:pt x="867384" y="1418018"/>
                  </a:lnTo>
                  <a:lnTo>
                    <a:pt x="866673" y="1430540"/>
                  </a:lnTo>
                  <a:lnTo>
                    <a:pt x="858786" y="1441081"/>
                  </a:lnTo>
                  <a:lnTo>
                    <a:pt x="447713" y="1417789"/>
                  </a:lnTo>
                  <a:lnTo>
                    <a:pt x="583412" y="1205687"/>
                  </a:lnTo>
                  <a:lnTo>
                    <a:pt x="867384" y="1418018"/>
                  </a:lnTo>
                  <a:lnTo>
                    <a:pt x="867384" y="1385735"/>
                  </a:lnTo>
                  <a:lnTo>
                    <a:pt x="597408" y="1183817"/>
                  </a:lnTo>
                  <a:lnTo>
                    <a:pt x="674027" y="1064069"/>
                  </a:lnTo>
                  <a:lnTo>
                    <a:pt x="889596" y="1399857"/>
                  </a:lnTo>
                  <a:lnTo>
                    <a:pt x="889596" y="1351711"/>
                  </a:lnTo>
                  <a:lnTo>
                    <a:pt x="689444" y="1039964"/>
                  </a:lnTo>
                  <a:lnTo>
                    <a:pt x="907821" y="698652"/>
                  </a:lnTo>
                  <a:lnTo>
                    <a:pt x="908558" y="699516"/>
                  </a:lnTo>
                  <a:lnTo>
                    <a:pt x="911186" y="693394"/>
                  </a:lnTo>
                  <a:lnTo>
                    <a:pt x="911987" y="692137"/>
                  </a:lnTo>
                  <a:lnTo>
                    <a:pt x="933704" y="705993"/>
                  </a:lnTo>
                  <a:lnTo>
                    <a:pt x="937793" y="667258"/>
                  </a:lnTo>
                  <a:lnTo>
                    <a:pt x="942848" y="619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660135" y="1505712"/>
              <a:ext cx="509270" cy="2607945"/>
            </a:xfrm>
            <a:custGeom>
              <a:avLst/>
              <a:gdLst/>
              <a:ahLst/>
              <a:cxnLst/>
              <a:rect l="l" t="t" r="r" b="b"/>
              <a:pathLst>
                <a:path w="509270" h="2607945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  <a:path w="509270" h="2607945">
                  <a:moveTo>
                    <a:pt x="0" y="955548"/>
                  </a:moveTo>
                  <a:lnTo>
                    <a:pt x="4099" y="909792"/>
                  </a:lnTo>
                  <a:lnTo>
                    <a:pt x="15919" y="866730"/>
                  </a:lnTo>
                  <a:lnTo>
                    <a:pt x="34741" y="827080"/>
                  </a:lnTo>
                  <a:lnTo>
                    <a:pt x="59847" y="791560"/>
                  </a:lnTo>
                  <a:lnTo>
                    <a:pt x="90520" y="760887"/>
                  </a:lnTo>
                  <a:lnTo>
                    <a:pt x="126040" y="735781"/>
                  </a:lnTo>
                  <a:lnTo>
                    <a:pt x="165690" y="716959"/>
                  </a:lnTo>
                  <a:lnTo>
                    <a:pt x="208752" y="705139"/>
                  </a:lnTo>
                  <a:lnTo>
                    <a:pt x="254508" y="701039"/>
                  </a:lnTo>
                  <a:lnTo>
                    <a:pt x="300263" y="705139"/>
                  </a:lnTo>
                  <a:lnTo>
                    <a:pt x="343325" y="716959"/>
                  </a:lnTo>
                  <a:lnTo>
                    <a:pt x="382975" y="735781"/>
                  </a:lnTo>
                  <a:lnTo>
                    <a:pt x="418495" y="760887"/>
                  </a:lnTo>
                  <a:lnTo>
                    <a:pt x="449168" y="791560"/>
                  </a:lnTo>
                  <a:lnTo>
                    <a:pt x="474274" y="827080"/>
                  </a:lnTo>
                  <a:lnTo>
                    <a:pt x="493096" y="866730"/>
                  </a:lnTo>
                  <a:lnTo>
                    <a:pt x="504916" y="909792"/>
                  </a:lnTo>
                  <a:lnTo>
                    <a:pt x="509015" y="955548"/>
                  </a:lnTo>
                  <a:lnTo>
                    <a:pt x="504916" y="1001303"/>
                  </a:lnTo>
                  <a:lnTo>
                    <a:pt x="493096" y="1044365"/>
                  </a:lnTo>
                  <a:lnTo>
                    <a:pt x="474274" y="1084015"/>
                  </a:lnTo>
                  <a:lnTo>
                    <a:pt x="449168" y="1119535"/>
                  </a:lnTo>
                  <a:lnTo>
                    <a:pt x="418495" y="1150208"/>
                  </a:lnTo>
                  <a:lnTo>
                    <a:pt x="382975" y="1175314"/>
                  </a:lnTo>
                  <a:lnTo>
                    <a:pt x="343325" y="1194136"/>
                  </a:lnTo>
                  <a:lnTo>
                    <a:pt x="300263" y="1205956"/>
                  </a:lnTo>
                  <a:lnTo>
                    <a:pt x="254508" y="1210055"/>
                  </a:lnTo>
                  <a:lnTo>
                    <a:pt x="208752" y="1205956"/>
                  </a:lnTo>
                  <a:lnTo>
                    <a:pt x="165690" y="1194136"/>
                  </a:lnTo>
                  <a:lnTo>
                    <a:pt x="126040" y="1175314"/>
                  </a:lnTo>
                  <a:lnTo>
                    <a:pt x="90520" y="1150208"/>
                  </a:lnTo>
                  <a:lnTo>
                    <a:pt x="59847" y="1119535"/>
                  </a:lnTo>
                  <a:lnTo>
                    <a:pt x="34741" y="1084015"/>
                  </a:lnTo>
                  <a:lnTo>
                    <a:pt x="15919" y="1044365"/>
                  </a:lnTo>
                  <a:lnTo>
                    <a:pt x="4099" y="1001303"/>
                  </a:lnTo>
                  <a:lnTo>
                    <a:pt x="0" y="955548"/>
                  </a:lnTo>
                  <a:close/>
                </a:path>
                <a:path w="509270" h="2607945">
                  <a:moveTo>
                    <a:pt x="0" y="1653539"/>
                  </a:moveTo>
                  <a:lnTo>
                    <a:pt x="4099" y="1607784"/>
                  </a:lnTo>
                  <a:lnTo>
                    <a:pt x="15919" y="1564722"/>
                  </a:lnTo>
                  <a:lnTo>
                    <a:pt x="34741" y="1525072"/>
                  </a:lnTo>
                  <a:lnTo>
                    <a:pt x="59847" y="1489552"/>
                  </a:lnTo>
                  <a:lnTo>
                    <a:pt x="90520" y="1458879"/>
                  </a:lnTo>
                  <a:lnTo>
                    <a:pt x="126040" y="1433773"/>
                  </a:lnTo>
                  <a:lnTo>
                    <a:pt x="165690" y="1414951"/>
                  </a:lnTo>
                  <a:lnTo>
                    <a:pt x="208752" y="1403131"/>
                  </a:lnTo>
                  <a:lnTo>
                    <a:pt x="254508" y="1399032"/>
                  </a:lnTo>
                  <a:lnTo>
                    <a:pt x="300263" y="1403131"/>
                  </a:lnTo>
                  <a:lnTo>
                    <a:pt x="343325" y="1414951"/>
                  </a:lnTo>
                  <a:lnTo>
                    <a:pt x="382975" y="1433773"/>
                  </a:lnTo>
                  <a:lnTo>
                    <a:pt x="418495" y="1458879"/>
                  </a:lnTo>
                  <a:lnTo>
                    <a:pt x="449168" y="1489552"/>
                  </a:lnTo>
                  <a:lnTo>
                    <a:pt x="474274" y="1525072"/>
                  </a:lnTo>
                  <a:lnTo>
                    <a:pt x="493096" y="1564722"/>
                  </a:lnTo>
                  <a:lnTo>
                    <a:pt x="504916" y="1607784"/>
                  </a:lnTo>
                  <a:lnTo>
                    <a:pt x="509015" y="1653539"/>
                  </a:lnTo>
                  <a:lnTo>
                    <a:pt x="504916" y="1699295"/>
                  </a:lnTo>
                  <a:lnTo>
                    <a:pt x="493096" y="1742357"/>
                  </a:lnTo>
                  <a:lnTo>
                    <a:pt x="474274" y="1782007"/>
                  </a:lnTo>
                  <a:lnTo>
                    <a:pt x="449168" y="1817527"/>
                  </a:lnTo>
                  <a:lnTo>
                    <a:pt x="418495" y="1848200"/>
                  </a:lnTo>
                  <a:lnTo>
                    <a:pt x="382975" y="1873306"/>
                  </a:lnTo>
                  <a:lnTo>
                    <a:pt x="343325" y="1892128"/>
                  </a:lnTo>
                  <a:lnTo>
                    <a:pt x="300263" y="1903948"/>
                  </a:lnTo>
                  <a:lnTo>
                    <a:pt x="254508" y="1908048"/>
                  </a:lnTo>
                  <a:lnTo>
                    <a:pt x="208752" y="1903948"/>
                  </a:lnTo>
                  <a:lnTo>
                    <a:pt x="165690" y="1892128"/>
                  </a:lnTo>
                  <a:lnTo>
                    <a:pt x="126040" y="1873306"/>
                  </a:lnTo>
                  <a:lnTo>
                    <a:pt x="90520" y="1848200"/>
                  </a:lnTo>
                  <a:lnTo>
                    <a:pt x="59847" y="1817527"/>
                  </a:lnTo>
                  <a:lnTo>
                    <a:pt x="34741" y="1782007"/>
                  </a:lnTo>
                  <a:lnTo>
                    <a:pt x="15919" y="1742357"/>
                  </a:lnTo>
                  <a:lnTo>
                    <a:pt x="4099" y="1699295"/>
                  </a:lnTo>
                  <a:lnTo>
                    <a:pt x="0" y="1653539"/>
                  </a:lnTo>
                  <a:close/>
                </a:path>
                <a:path w="509270" h="2607945">
                  <a:moveTo>
                    <a:pt x="0" y="2352294"/>
                  </a:moveTo>
                  <a:lnTo>
                    <a:pt x="4099" y="2306411"/>
                  </a:lnTo>
                  <a:lnTo>
                    <a:pt x="15919" y="2263226"/>
                  </a:lnTo>
                  <a:lnTo>
                    <a:pt x="34741" y="2223459"/>
                  </a:lnTo>
                  <a:lnTo>
                    <a:pt x="59847" y="2187831"/>
                  </a:lnTo>
                  <a:lnTo>
                    <a:pt x="90520" y="2157064"/>
                  </a:lnTo>
                  <a:lnTo>
                    <a:pt x="126040" y="2131878"/>
                  </a:lnTo>
                  <a:lnTo>
                    <a:pt x="165690" y="2112995"/>
                  </a:lnTo>
                  <a:lnTo>
                    <a:pt x="208752" y="2101137"/>
                  </a:lnTo>
                  <a:lnTo>
                    <a:pt x="254508" y="2097024"/>
                  </a:lnTo>
                  <a:lnTo>
                    <a:pt x="300263" y="2101137"/>
                  </a:lnTo>
                  <a:lnTo>
                    <a:pt x="343325" y="2112995"/>
                  </a:lnTo>
                  <a:lnTo>
                    <a:pt x="382975" y="2131878"/>
                  </a:lnTo>
                  <a:lnTo>
                    <a:pt x="418495" y="2157064"/>
                  </a:lnTo>
                  <a:lnTo>
                    <a:pt x="449168" y="2187831"/>
                  </a:lnTo>
                  <a:lnTo>
                    <a:pt x="474274" y="2223459"/>
                  </a:lnTo>
                  <a:lnTo>
                    <a:pt x="493096" y="2263226"/>
                  </a:lnTo>
                  <a:lnTo>
                    <a:pt x="504916" y="2306411"/>
                  </a:lnTo>
                  <a:lnTo>
                    <a:pt x="509015" y="2352294"/>
                  </a:lnTo>
                  <a:lnTo>
                    <a:pt x="504916" y="2398176"/>
                  </a:lnTo>
                  <a:lnTo>
                    <a:pt x="493096" y="2441361"/>
                  </a:lnTo>
                  <a:lnTo>
                    <a:pt x="474274" y="2481128"/>
                  </a:lnTo>
                  <a:lnTo>
                    <a:pt x="449168" y="2516756"/>
                  </a:lnTo>
                  <a:lnTo>
                    <a:pt x="418495" y="2547523"/>
                  </a:lnTo>
                  <a:lnTo>
                    <a:pt x="382975" y="2572709"/>
                  </a:lnTo>
                  <a:lnTo>
                    <a:pt x="343325" y="2591592"/>
                  </a:lnTo>
                  <a:lnTo>
                    <a:pt x="300263" y="2603450"/>
                  </a:lnTo>
                  <a:lnTo>
                    <a:pt x="254508" y="2607564"/>
                  </a:lnTo>
                  <a:lnTo>
                    <a:pt x="208752" y="2603450"/>
                  </a:lnTo>
                  <a:lnTo>
                    <a:pt x="165690" y="2591592"/>
                  </a:lnTo>
                  <a:lnTo>
                    <a:pt x="126040" y="2572709"/>
                  </a:lnTo>
                  <a:lnTo>
                    <a:pt x="90520" y="2547523"/>
                  </a:lnTo>
                  <a:lnTo>
                    <a:pt x="59847" y="2516756"/>
                  </a:lnTo>
                  <a:lnTo>
                    <a:pt x="34741" y="2481128"/>
                  </a:lnTo>
                  <a:lnTo>
                    <a:pt x="15919" y="2441361"/>
                  </a:lnTo>
                  <a:lnTo>
                    <a:pt x="4099" y="2398176"/>
                  </a:lnTo>
                  <a:lnTo>
                    <a:pt x="0" y="23522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93946" y="1756155"/>
              <a:ext cx="3700779" cy="2151380"/>
            </a:xfrm>
            <a:custGeom>
              <a:avLst/>
              <a:gdLst/>
              <a:ahLst/>
              <a:cxnLst/>
              <a:rect l="l" t="t" r="r" b="b"/>
              <a:pathLst>
                <a:path w="3700779" h="2151379">
                  <a:moveTo>
                    <a:pt x="1270000" y="39878"/>
                  </a:moveTo>
                  <a:lnTo>
                    <a:pt x="1269695" y="40005"/>
                  </a:lnTo>
                  <a:lnTo>
                    <a:pt x="1240485" y="24790"/>
                  </a:lnTo>
                  <a:lnTo>
                    <a:pt x="1240485" y="51727"/>
                  </a:lnTo>
                  <a:lnTo>
                    <a:pt x="1239951" y="51943"/>
                  </a:lnTo>
                  <a:lnTo>
                    <a:pt x="1204976" y="51943"/>
                  </a:lnTo>
                  <a:lnTo>
                    <a:pt x="1192060" y="51943"/>
                  </a:lnTo>
                  <a:lnTo>
                    <a:pt x="1191742" y="71310"/>
                  </a:lnTo>
                  <a:lnTo>
                    <a:pt x="1189355" y="72263"/>
                  </a:lnTo>
                  <a:lnTo>
                    <a:pt x="1191691" y="74345"/>
                  </a:lnTo>
                  <a:lnTo>
                    <a:pt x="1191641" y="77724"/>
                  </a:lnTo>
                  <a:lnTo>
                    <a:pt x="1194142" y="76530"/>
                  </a:lnTo>
                  <a:lnTo>
                    <a:pt x="1201839" y="83350"/>
                  </a:lnTo>
                  <a:lnTo>
                    <a:pt x="1196721" y="86614"/>
                  </a:lnTo>
                  <a:lnTo>
                    <a:pt x="1206195" y="92290"/>
                  </a:lnTo>
                  <a:lnTo>
                    <a:pt x="1187145" y="113804"/>
                  </a:lnTo>
                  <a:lnTo>
                    <a:pt x="1187145" y="152844"/>
                  </a:lnTo>
                  <a:lnTo>
                    <a:pt x="952715" y="543991"/>
                  </a:lnTo>
                  <a:lnTo>
                    <a:pt x="939406" y="536359"/>
                  </a:lnTo>
                  <a:lnTo>
                    <a:pt x="939406" y="566191"/>
                  </a:lnTo>
                  <a:lnTo>
                    <a:pt x="849617" y="716013"/>
                  </a:lnTo>
                  <a:lnTo>
                    <a:pt x="834326" y="715594"/>
                  </a:lnTo>
                  <a:lnTo>
                    <a:pt x="834326" y="741527"/>
                  </a:lnTo>
                  <a:lnTo>
                    <a:pt x="767638" y="852779"/>
                  </a:lnTo>
                  <a:lnTo>
                    <a:pt x="753643" y="836993"/>
                  </a:lnTo>
                  <a:lnTo>
                    <a:pt x="753643" y="876134"/>
                  </a:lnTo>
                  <a:lnTo>
                    <a:pt x="644182" y="1058760"/>
                  </a:lnTo>
                  <a:lnTo>
                    <a:pt x="629056" y="1033310"/>
                  </a:lnTo>
                  <a:lnTo>
                    <a:pt x="629056" y="1084008"/>
                  </a:lnTo>
                  <a:lnTo>
                    <a:pt x="621245" y="1097038"/>
                  </a:lnTo>
                  <a:lnTo>
                    <a:pt x="594029" y="1112608"/>
                  </a:lnTo>
                  <a:lnTo>
                    <a:pt x="594029" y="1142453"/>
                  </a:lnTo>
                  <a:lnTo>
                    <a:pt x="520420" y="1265262"/>
                  </a:lnTo>
                  <a:lnTo>
                    <a:pt x="506425" y="1249362"/>
                  </a:lnTo>
                  <a:lnTo>
                    <a:pt x="506425" y="1288605"/>
                  </a:lnTo>
                  <a:lnTo>
                    <a:pt x="314604" y="1608645"/>
                  </a:lnTo>
                  <a:lnTo>
                    <a:pt x="38404" y="1460195"/>
                  </a:lnTo>
                  <a:lnTo>
                    <a:pt x="450202" y="1224699"/>
                  </a:lnTo>
                  <a:lnTo>
                    <a:pt x="506425" y="1288605"/>
                  </a:lnTo>
                  <a:lnTo>
                    <a:pt x="506425" y="1249362"/>
                  </a:lnTo>
                  <a:lnTo>
                    <a:pt x="473176" y="1211554"/>
                  </a:lnTo>
                  <a:lnTo>
                    <a:pt x="594029" y="1142453"/>
                  </a:lnTo>
                  <a:lnTo>
                    <a:pt x="594029" y="1112608"/>
                  </a:lnTo>
                  <a:lnTo>
                    <a:pt x="455701" y="1191691"/>
                  </a:lnTo>
                  <a:lnTo>
                    <a:pt x="432739" y="1165593"/>
                  </a:lnTo>
                  <a:lnTo>
                    <a:pt x="432739" y="1204836"/>
                  </a:lnTo>
                  <a:lnTo>
                    <a:pt x="72504" y="1410804"/>
                  </a:lnTo>
                  <a:lnTo>
                    <a:pt x="344208" y="1104176"/>
                  </a:lnTo>
                  <a:lnTo>
                    <a:pt x="432739" y="1204836"/>
                  </a:lnTo>
                  <a:lnTo>
                    <a:pt x="432739" y="1165593"/>
                  </a:lnTo>
                  <a:lnTo>
                    <a:pt x="361530" y="1084630"/>
                  </a:lnTo>
                  <a:lnTo>
                    <a:pt x="454914" y="979233"/>
                  </a:lnTo>
                  <a:lnTo>
                    <a:pt x="625995" y="1078839"/>
                  </a:lnTo>
                  <a:lnTo>
                    <a:pt x="629056" y="1084008"/>
                  </a:lnTo>
                  <a:lnTo>
                    <a:pt x="629056" y="1033310"/>
                  </a:lnTo>
                  <a:lnTo>
                    <a:pt x="598805" y="982383"/>
                  </a:lnTo>
                  <a:lnTo>
                    <a:pt x="598805" y="1033068"/>
                  </a:lnTo>
                  <a:lnTo>
                    <a:pt x="472414" y="959485"/>
                  </a:lnTo>
                  <a:lnTo>
                    <a:pt x="521893" y="903630"/>
                  </a:lnTo>
                  <a:lnTo>
                    <a:pt x="598805" y="1033068"/>
                  </a:lnTo>
                  <a:lnTo>
                    <a:pt x="598805" y="982383"/>
                  </a:lnTo>
                  <a:lnTo>
                    <a:pt x="539940" y="883285"/>
                  </a:lnTo>
                  <a:lnTo>
                    <a:pt x="649960" y="759117"/>
                  </a:lnTo>
                  <a:lnTo>
                    <a:pt x="753643" y="876134"/>
                  </a:lnTo>
                  <a:lnTo>
                    <a:pt x="753643" y="836993"/>
                  </a:lnTo>
                  <a:lnTo>
                    <a:pt x="667296" y="739533"/>
                  </a:lnTo>
                  <a:lnTo>
                    <a:pt x="669556" y="736993"/>
                  </a:lnTo>
                  <a:lnTo>
                    <a:pt x="834326" y="741527"/>
                  </a:lnTo>
                  <a:lnTo>
                    <a:pt x="834326" y="715594"/>
                  </a:lnTo>
                  <a:lnTo>
                    <a:pt x="691984" y="711669"/>
                  </a:lnTo>
                  <a:lnTo>
                    <a:pt x="860844" y="521106"/>
                  </a:lnTo>
                  <a:lnTo>
                    <a:pt x="939406" y="566191"/>
                  </a:lnTo>
                  <a:lnTo>
                    <a:pt x="939406" y="536359"/>
                  </a:lnTo>
                  <a:lnTo>
                    <a:pt x="878370" y="501332"/>
                  </a:lnTo>
                  <a:lnTo>
                    <a:pt x="1187145" y="152844"/>
                  </a:lnTo>
                  <a:lnTo>
                    <a:pt x="1187145" y="113804"/>
                  </a:lnTo>
                  <a:lnTo>
                    <a:pt x="855446" y="488175"/>
                  </a:lnTo>
                  <a:lnTo>
                    <a:pt x="837920" y="478129"/>
                  </a:lnTo>
                  <a:lnTo>
                    <a:pt x="837920" y="507949"/>
                  </a:lnTo>
                  <a:lnTo>
                    <a:pt x="658253" y="710742"/>
                  </a:lnTo>
                  <a:lnTo>
                    <a:pt x="641375" y="710272"/>
                  </a:lnTo>
                  <a:lnTo>
                    <a:pt x="632675" y="700455"/>
                  </a:lnTo>
                  <a:lnTo>
                    <a:pt x="632675" y="739609"/>
                  </a:lnTo>
                  <a:lnTo>
                    <a:pt x="526072" y="859942"/>
                  </a:lnTo>
                  <a:lnTo>
                    <a:pt x="508038" y="829589"/>
                  </a:lnTo>
                  <a:lnTo>
                    <a:pt x="508038" y="880300"/>
                  </a:lnTo>
                  <a:lnTo>
                    <a:pt x="449630" y="946226"/>
                  </a:lnTo>
                  <a:lnTo>
                    <a:pt x="432130" y="936040"/>
                  </a:lnTo>
                  <a:lnTo>
                    <a:pt x="432130" y="965962"/>
                  </a:lnTo>
                  <a:lnTo>
                    <a:pt x="344322" y="1065072"/>
                  </a:lnTo>
                  <a:lnTo>
                    <a:pt x="73507" y="757123"/>
                  </a:lnTo>
                  <a:lnTo>
                    <a:pt x="432130" y="965962"/>
                  </a:lnTo>
                  <a:lnTo>
                    <a:pt x="432130" y="936040"/>
                  </a:lnTo>
                  <a:lnTo>
                    <a:pt x="61493" y="720229"/>
                  </a:lnTo>
                  <a:lnTo>
                    <a:pt x="418795" y="730072"/>
                  </a:lnTo>
                  <a:lnTo>
                    <a:pt x="508038" y="880300"/>
                  </a:lnTo>
                  <a:lnTo>
                    <a:pt x="508038" y="829589"/>
                  </a:lnTo>
                  <a:lnTo>
                    <a:pt x="449440" y="730910"/>
                  </a:lnTo>
                  <a:lnTo>
                    <a:pt x="629386" y="735876"/>
                  </a:lnTo>
                  <a:lnTo>
                    <a:pt x="632675" y="739609"/>
                  </a:lnTo>
                  <a:lnTo>
                    <a:pt x="632675" y="700455"/>
                  </a:lnTo>
                  <a:lnTo>
                    <a:pt x="605828" y="670166"/>
                  </a:lnTo>
                  <a:lnTo>
                    <a:pt x="605828" y="709295"/>
                  </a:lnTo>
                  <a:lnTo>
                    <a:pt x="433781" y="704545"/>
                  </a:lnTo>
                  <a:lnTo>
                    <a:pt x="92202" y="129540"/>
                  </a:lnTo>
                  <a:lnTo>
                    <a:pt x="605828" y="709295"/>
                  </a:lnTo>
                  <a:lnTo>
                    <a:pt x="605828" y="670166"/>
                  </a:lnTo>
                  <a:lnTo>
                    <a:pt x="73228" y="69062"/>
                  </a:lnTo>
                  <a:lnTo>
                    <a:pt x="837920" y="507949"/>
                  </a:lnTo>
                  <a:lnTo>
                    <a:pt x="837920" y="478129"/>
                  </a:lnTo>
                  <a:lnTo>
                    <a:pt x="61188" y="32359"/>
                  </a:lnTo>
                  <a:lnTo>
                    <a:pt x="1192060" y="51727"/>
                  </a:lnTo>
                  <a:lnTo>
                    <a:pt x="1204976" y="51727"/>
                  </a:lnTo>
                  <a:lnTo>
                    <a:pt x="1240485" y="51727"/>
                  </a:lnTo>
                  <a:lnTo>
                    <a:pt x="1240485" y="24790"/>
                  </a:lnTo>
                  <a:lnTo>
                    <a:pt x="1192911" y="0"/>
                  </a:lnTo>
                  <a:lnTo>
                    <a:pt x="1192479" y="25946"/>
                  </a:lnTo>
                  <a:lnTo>
                    <a:pt x="11430" y="5588"/>
                  </a:lnTo>
                  <a:lnTo>
                    <a:pt x="11176" y="18542"/>
                  </a:lnTo>
                  <a:lnTo>
                    <a:pt x="0" y="25146"/>
                  </a:lnTo>
                  <a:lnTo>
                    <a:pt x="403136" y="703707"/>
                  </a:lnTo>
                  <a:lnTo>
                    <a:pt x="11557" y="692912"/>
                  </a:lnTo>
                  <a:lnTo>
                    <a:pt x="11176" y="705866"/>
                  </a:lnTo>
                  <a:lnTo>
                    <a:pt x="1397" y="714375"/>
                  </a:lnTo>
                  <a:lnTo>
                    <a:pt x="326999" y="1084618"/>
                  </a:lnTo>
                  <a:lnTo>
                    <a:pt x="1524" y="1451991"/>
                  </a:lnTo>
                  <a:lnTo>
                    <a:pt x="10845" y="1460284"/>
                  </a:lnTo>
                  <a:lnTo>
                    <a:pt x="11010" y="1460550"/>
                  </a:lnTo>
                  <a:lnTo>
                    <a:pt x="5080" y="1471676"/>
                  </a:lnTo>
                  <a:lnTo>
                    <a:pt x="301269" y="1630895"/>
                  </a:lnTo>
                  <a:lnTo>
                    <a:pt x="127" y="2133346"/>
                  </a:lnTo>
                  <a:lnTo>
                    <a:pt x="10464" y="2139594"/>
                  </a:lnTo>
                  <a:lnTo>
                    <a:pt x="11455" y="2140470"/>
                  </a:lnTo>
                  <a:lnTo>
                    <a:pt x="17526" y="2151253"/>
                  </a:lnTo>
                  <a:lnTo>
                    <a:pt x="632333" y="1808848"/>
                  </a:lnTo>
                  <a:lnTo>
                    <a:pt x="1195425" y="2111514"/>
                  </a:lnTo>
                  <a:lnTo>
                    <a:pt x="1183132" y="2134362"/>
                  </a:lnTo>
                  <a:lnTo>
                    <a:pt x="1268958" y="2136876"/>
                  </a:lnTo>
                  <a:lnTo>
                    <a:pt x="1270000" y="2137537"/>
                  </a:lnTo>
                  <a:lnTo>
                    <a:pt x="1269949" y="2137016"/>
                  </a:lnTo>
                  <a:lnTo>
                    <a:pt x="1269936" y="2136838"/>
                  </a:lnTo>
                  <a:lnTo>
                    <a:pt x="1266393" y="2088388"/>
                  </a:lnTo>
                  <a:lnTo>
                    <a:pt x="1263650" y="2050796"/>
                  </a:lnTo>
                  <a:lnTo>
                    <a:pt x="1249502" y="2059216"/>
                  </a:lnTo>
                  <a:lnTo>
                    <a:pt x="1247902" y="2053082"/>
                  </a:lnTo>
                  <a:lnTo>
                    <a:pt x="1239342" y="2060600"/>
                  </a:lnTo>
                  <a:lnTo>
                    <a:pt x="1206677" y="2005622"/>
                  </a:lnTo>
                  <a:lnTo>
                    <a:pt x="1206677" y="2084705"/>
                  </a:lnTo>
                  <a:lnTo>
                    <a:pt x="1203680" y="2086495"/>
                  </a:lnTo>
                  <a:lnTo>
                    <a:pt x="659231" y="1793875"/>
                  </a:lnTo>
                  <a:lnTo>
                    <a:pt x="854976" y="1684858"/>
                  </a:lnTo>
                  <a:lnTo>
                    <a:pt x="1206677" y="2084705"/>
                  </a:lnTo>
                  <a:lnTo>
                    <a:pt x="1206677" y="2005622"/>
                  </a:lnTo>
                  <a:lnTo>
                    <a:pt x="1186967" y="1972449"/>
                  </a:lnTo>
                  <a:lnTo>
                    <a:pt x="1186967" y="2023046"/>
                  </a:lnTo>
                  <a:lnTo>
                    <a:pt x="878141" y="1671955"/>
                  </a:lnTo>
                  <a:lnTo>
                    <a:pt x="953452" y="1630006"/>
                  </a:lnTo>
                  <a:lnTo>
                    <a:pt x="1186967" y="2023046"/>
                  </a:lnTo>
                  <a:lnTo>
                    <a:pt x="1186967" y="1972449"/>
                  </a:lnTo>
                  <a:lnTo>
                    <a:pt x="976058" y="1617421"/>
                  </a:lnTo>
                  <a:lnTo>
                    <a:pt x="1208366" y="1488033"/>
                  </a:lnTo>
                  <a:lnTo>
                    <a:pt x="1220978" y="1510665"/>
                  </a:lnTo>
                  <a:lnTo>
                    <a:pt x="1256195" y="1459103"/>
                  </a:lnTo>
                  <a:lnTo>
                    <a:pt x="1269784" y="1439214"/>
                  </a:lnTo>
                  <a:lnTo>
                    <a:pt x="1270000" y="1439291"/>
                  </a:lnTo>
                  <a:lnTo>
                    <a:pt x="1269923" y="1439024"/>
                  </a:lnTo>
                  <a:lnTo>
                    <a:pt x="1269860" y="1438783"/>
                  </a:lnTo>
                  <a:lnTo>
                    <a:pt x="1270000" y="1438783"/>
                  </a:lnTo>
                  <a:lnTo>
                    <a:pt x="1269758" y="1438440"/>
                  </a:lnTo>
                  <a:lnTo>
                    <a:pt x="1269136" y="1436116"/>
                  </a:lnTo>
                  <a:lnTo>
                    <a:pt x="1269136" y="1438948"/>
                  </a:lnTo>
                  <a:lnTo>
                    <a:pt x="1183132" y="1442720"/>
                  </a:lnTo>
                  <a:lnTo>
                    <a:pt x="1195768" y="1465427"/>
                  </a:lnTo>
                  <a:lnTo>
                    <a:pt x="962825" y="1595145"/>
                  </a:lnTo>
                  <a:lnTo>
                    <a:pt x="940219" y="1557096"/>
                  </a:lnTo>
                  <a:lnTo>
                    <a:pt x="940219" y="1607743"/>
                  </a:lnTo>
                  <a:lnTo>
                    <a:pt x="860640" y="1652054"/>
                  </a:lnTo>
                  <a:lnTo>
                    <a:pt x="837476" y="1625727"/>
                  </a:lnTo>
                  <a:lnTo>
                    <a:pt x="837476" y="1664957"/>
                  </a:lnTo>
                  <a:lnTo>
                    <a:pt x="632142" y="1779308"/>
                  </a:lnTo>
                  <a:lnTo>
                    <a:pt x="605243" y="1764855"/>
                  </a:lnTo>
                  <a:lnTo>
                    <a:pt x="605243" y="1794281"/>
                  </a:lnTo>
                  <a:lnTo>
                    <a:pt x="73291" y="2090521"/>
                  </a:lnTo>
                  <a:lnTo>
                    <a:pt x="426313" y="1698104"/>
                  </a:lnTo>
                  <a:lnTo>
                    <a:pt x="605243" y="1794281"/>
                  </a:lnTo>
                  <a:lnTo>
                    <a:pt x="605243" y="1764855"/>
                  </a:lnTo>
                  <a:lnTo>
                    <a:pt x="444157" y="1678279"/>
                  </a:lnTo>
                  <a:lnTo>
                    <a:pt x="648957" y="1450632"/>
                  </a:lnTo>
                  <a:lnTo>
                    <a:pt x="837476" y="1664957"/>
                  </a:lnTo>
                  <a:lnTo>
                    <a:pt x="837476" y="1625727"/>
                  </a:lnTo>
                  <a:lnTo>
                    <a:pt x="666407" y="1431226"/>
                  </a:lnTo>
                  <a:lnTo>
                    <a:pt x="768146" y="1318133"/>
                  </a:lnTo>
                  <a:lnTo>
                    <a:pt x="940219" y="1607743"/>
                  </a:lnTo>
                  <a:lnTo>
                    <a:pt x="940219" y="1557096"/>
                  </a:lnTo>
                  <a:lnTo>
                    <a:pt x="786282" y="1297978"/>
                  </a:lnTo>
                  <a:lnTo>
                    <a:pt x="860552" y="1215428"/>
                  </a:lnTo>
                  <a:lnTo>
                    <a:pt x="1196301" y="1410919"/>
                  </a:lnTo>
                  <a:lnTo>
                    <a:pt x="1183259" y="1433322"/>
                  </a:lnTo>
                  <a:lnTo>
                    <a:pt x="1268501" y="1438694"/>
                  </a:lnTo>
                  <a:lnTo>
                    <a:pt x="1269136" y="1438948"/>
                  </a:lnTo>
                  <a:lnTo>
                    <a:pt x="1269136" y="1436116"/>
                  </a:lnTo>
                  <a:lnTo>
                    <a:pt x="1259319" y="1399413"/>
                  </a:lnTo>
                  <a:lnTo>
                    <a:pt x="1247521" y="1355344"/>
                  </a:lnTo>
                  <a:lnTo>
                    <a:pt x="1228153" y="1372476"/>
                  </a:lnTo>
                  <a:lnTo>
                    <a:pt x="1205852" y="1347317"/>
                  </a:lnTo>
                  <a:lnTo>
                    <a:pt x="1205852" y="1386522"/>
                  </a:lnTo>
                  <a:lnTo>
                    <a:pt x="878217" y="1195768"/>
                  </a:lnTo>
                  <a:lnTo>
                    <a:pt x="958138" y="1106944"/>
                  </a:lnTo>
                  <a:lnTo>
                    <a:pt x="1205852" y="1386522"/>
                  </a:lnTo>
                  <a:lnTo>
                    <a:pt x="1205852" y="1347317"/>
                  </a:lnTo>
                  <a:lnTo>
                    <a:pt x="975626" y="1087501"/>
                  </a:lnTo>
                  <a:lnTo>
                    <a:pt x="1227620" y="807389"/>
                  </a:lnTo>
                  <a:lnTo>
                    <a:pt x="1246886" y="824738"/>
                  </a:lnTo>
                  <a:lnTo>
                    <a:pt x="1259103" y="780415"/>
                  </a:lnTo>
                  <a:lnTo>
                    <a:pt x="1269961" y="741045"/>
                  </a:lnTo>
                  <a:lnTo>
                    <a:pt x="1270000" y="740918"/>
                  </a:lnTo>
                  <a:lnTo>
                    <a:pt x="1269733" y="740664"/>
                  </a:lnTo>
                  <a:lnTo>
                    <a:pt x="1270000" y="740537"/>
                  </a:lnTo>
                  <a:lnTo>
                    <a:pt x="1269466" y="740270"/>
                  </a:lnTo>
                  <a:lnTo>
                    <a:pt x="1256004" y="719963"/>
                  </a:lnTo>
                  <a:lnTo>
                    <a:pt x="1221867" y="668528"/>
                  </a:lnTo>
                  <a:lnTo>
                    <a:pt x="1208976" y="691045"/>
                  </a:lnTo>
                  <a:lnTo>
                    <a:pt x="1206385" y="689559"/>
                  </a:lnTo>
                  <a:lnTo>
                    <a:pt x="1206385" y="792264"/>
                  </a:lnTo>
                  <a:lnTo>
                    <a:pt x="958342" y="1067981"/>
                  </a:lnTo>
                  <a:lnTo>
                    <a:pt x="940841" y="1048245"/>
                  </a:lnTo>
                  <a:lnTo>
                    <a:pt x="940841" y="1087424"/>
                  </a:lnTo>
                  <a:lnTo>
                    <a:pt x="855357" y="1182458"/>
                  </a:lnTo>
                  <a:lnTo>
                    <a:pt x="837679" y="1172171"/>
                  </a:lnTo>
                  <a:lnTo>
                    <a:pt x="837679" y="1202105"/>
                  </a:lnTo>
                  <a:lnTo>
                    <a:pt x="772426" y="1274648"/>
                  </a:lnTo>
                  <a:lnTo>
                    <a:pt x="754291" y="1244117"/>
                  </a:lnTo>
                  <a:lnTo>
                    <a:pt x="754291" y="1294803"/>
                  </a:lnTo>
                  <a:lnTo>
                    <a:pt x="649173" y="1411643"/>
                  </a:lnTo>
                  <a:lnTo>
                    <a:pt x="631723" y="1391818"/>
                  </a:lnTo>
                  <a:lnTo>
                    <a:pt x="631723" y="1431048"/>
                  </a:lnTo>
                  <a:lnTo>
                    <a:pt x="420674" y="1665655"/>
                  </a:lnTo>
                  <a:lnTo>
                    <a:pt x="402831" y="1656080"/>
                  </a:lnTo>
                  <a:lnTo>
                    <a:pt x="402831" y="1685480"/>
                  </a:lnTo>
                  <a:lnTo>
                    <a:pt x="90703" y="2032444"/>
                  </a:lnTo>
                  <a:lnTo>
                    <a:pt x="324053" y="1643138"/>
                  </a:lnTo>
                  <a:lnTo>
                    <a:pt x="402831" y="1685480"/>
                  </a:lnTo>
                  <a:lnTo>
                    <a:pt x="402831" y="1656080"/>
                  </a:lnTo>
                  <a:lnTo>
                    <a:pt x="337388" y="1620901"/>
                  </a:lnTo>
                  <a:lnTo>
                    <a:pt x="524357" y="1308976"/>
                  </a:lnTo>
                  <a:lnTo>
                    <a:pt x="631723" y="1431048"/>
                  </a:lnTo>
                  <a:lnTo>
                    <a:pt x="631723" y="1391818"/>
                  </a:lnTo>
                  <a:lnTo>
                    <a:pt x="538340" y="1285646"/>
                  </a:lnTo>
                  <a:lnTo>
                    <a:pt x="639902" y="1116215"/>
                  </a:lnTo>
                  <a:lnTo>
                    <a:pt x="646087" y="1112685"/>
                  </a:lnTo>
                  <a:lnTo>
                    <a:pt x="754291" y="1294803"/>
                  </a:lnTo>
                  <a:lnTo>
                    <a:pt x="754291" y="1244117"/>
                  </a:lnTo>
                  <a:lnTo>
                    <a:pt x="672045" y="1105649"/>
                  </a:lnTo>
                  <a:lnTo>
                    <a:pt x="837679" y="1202105"/>
                  </a:lnTo>
                  <a:lnTo>
                    <a:pt x="837679" y="1172171"/>
                  </a:lnTo>
                  <a:lnTo>
                    <a:pt x="691184" y="1086878"/>
                  </a:lnTo>
                  <a:lnTo>
                    <a:pt x="856564" y="992314"/>
                  </a:lnTo>
                  <a:lnTo>
                    <a:pt x="940841" y="1087424"/>
                  </a:lnTo>
                  <a:lnTo>
                    <a:pt x="940841" y="1048245"/>
                  </a:lnTo>
                  <a:lnTo>
                    <a:pt x="879602" y="979131"/>
                  </a:lnTo>
                  <a:lnTo>
                    <a:pt x="1206385" y="792264"/>
                  </a:lnTo>
                  <a:lnTo>
                    <a:pt x="1206385" y="689559"/>
                  </a:lnTo>
                  <a:lnTo>
                    <a:pt x="1193076" y="681926"/>
                  </a:lnTo>
                  <a:lnTo>
                    <a:pt x="1193076" y="711758"/>
                  </a:lnTo>
                  <a:lnTo>
                    <a:pt x="1192860" y="719162"/>
                  </a:lnTo>
                  <a:lnTo>
                    <a:pt x="1191704" y="721194"/>
                  </a:lnTo>
                  <a:lnTo>
                    <a:pt x="1191704" y="760526"/>
                  </a:lnTo>
                  <a:lnTo>
                    <a:pt x="1191412" y="771017"/>
                  </a:lnTo>
                  <a:lnTo>
                    <a:pt x="862063" y="959345"/>
                  </a:lnTo>
                  <a:lnTo>
                    <a:pt x="839012" y="933335"/>
                  </a:lnTo>
                  <a:lnTo>
                    <a:pt x="839012" y="972515"/>
                  </a:lnTo>
                  <a:lnTo>
                    <a:pt x="667105" y="1070813"/>
                  </a:lnTo>
                  <a:lnTo>
                    <a:pt x="771626" y="896442"/>
                  </a:lnTo>
                  <a:lnTo>
                    <a:pt x="839012" y="972515"/>
                  </a:lnTo>
                  <a:lnTo>
                    <a:pt x="839012" y="933335"/>
                  </a:lnTo>
                  <a:lnTo>
                    <a:pt x="785634" y="873086"/>
                  </a:lnTo>
                  <a:lnTo>
                    <a:pt x="864006" y="742340"/>
                  </a:lnTo>
                  <a:lnTo>
                    <a:pt x="1186383" y="751217"/>
                  </a:lnTo>
                  <a:lnTo>
                    <a:pt x="1191704" y="760526"/>
                  </a:lnTo>
                  <a:lnTo>
                    <a:pt x="1191704" y="721194"/>
                  </a:lnTo>
                  <a:lnTo>
                    <a:pt x="1189316" y="725360"/>
                  </a:lnTo>
                  <a:lnTo>
                    <a:pt x="879297" y="716826"/>
                  </a:lnTo>
                  <a:lnTo>
                    <a:pt x="961872" y="579069"/>
                  </a:lnTo>
                  <a:lnTo>
                    <a:pt x="1193076" y="711758"/>
                  </a:lnTo>
                  <a:lnTo>
                    <a:pt x="1193076" y="681926"/>
                  </a:lnTo>
                  <a:lnTo>
                    <a:pt x="975169" y="556882"/>
                  </a:lnTo>
                  <a:lnTo>
                    <a:pt x="1239177" y="116446"/>
                  </a:lnTo>
                  <a:lnTo>
                    <a:pt x="1247521" y="123825"/>
                  </a:lnTo>
                  <a:lnTo>
                    <a:pt x="1249083" y="117944"/>
                  </a:lnTo>
                  <a:lnTo>
                    <a:pt x="1263396" y="126492"/>
                  </a:lnTo>
                  <a:lnTo>
                    <a:pt x="1266266" y="88773"/>
                  </a:lnTo>
                  <a:lnTo>
                    <a:pt x="1269974" y="40144"/>
                  </a:lnTo>
                  <a:lnTo>
                    <a:pt x="1270000" y="39878"/>
                  </a:lnTo>
                  <a:close/>
                </a:path>
                <a:path w="3700779" h="2151379">
                  <a:moveTo>
                    <a:pt x="3700399" y="1505966"/>
                  </a:moveTo>
                  <a:lnTo>
                    <a:pt x="3674491" y="1493012"/>
                  </a:lnTo>
                  <a:lnTo>
                    <a:pt x="3622675" y="1467104"/>
                  </a:lnTo>
                  <a:lnTo>
                    <a:pt x="3622675" y="1493012"/>
                  </a:lnTo>
                  <a:lnTo>
                    <a:pt x="3234436" y="1493012"/>
                  </a:lnTo>
                  <a:lnTo>
                    <a:pt x="3234436" y="1518920"/>
                  </a:lnTo>
                  <a:lnTo>
                    <a:pt x="3622675" y="1518920"/>
                  </a:lnTo>
                  <a:lnTo>
                    <a:pt x="3622675" y="1544828"/>
                  </a:lnTo>
                  <a:lnTo>
                    <a:pt x="3674491" y="1518920"/>
                  </a:lnTo>
                  <a:lnTo>
                    <a:pt x="3700399" y="1505966"/>
                  </a:lnTo>
                  <a:close/>
                </a:path>
                <a:path w="3700779" h="2151379">
                  <a:moveTo>
                    <a:pt x="3700399" y="664718"/>
                  </a:moveTo>
                  <a:lnTo>
                    <a:pt x="3674491" y="651764"/>
                  </a:lnTo>
                  <a:lnTo>
                    <a:pt x="3622675" y="625856"/>
                  </a:lnTo>
                  <a:lnTo>
                    <a:pt x="3622675" y="651764"/>
                  </a:lnTo>
                  <a:lnTo>
                    <a:pt x="3234436" y="651764"/>
                  </a:lnTo>
                  <a:lnTo>
                    <a:pt x="3234436" y="677672"/>
                  </a:lnTo>
                  <a:lnTo>
                    <a:pt x="3622675" y="677672"/>
                  </a:lnTo>
                  <a:lnTo>
                    <a:pt x="3622675" y="703580"/>
                  </a:lnTo>
                  <a:lnTo>
                    <a:pt x="3674491" y="677672"/>
                  </a:lnTo>
                  <a:lnTo>
                    <a:pt x="3700399" y="664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65447" y="160020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968495" y="160629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970019" y="300990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74591" y="301599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31764" y="298094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34811" y="298704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40908" y="367436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45479" y="367893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16479" y="302361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19527" y="302971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39339" y="229514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343911" y="229971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647696" y="1760981"/>
              <a:ext cx="3038475" cy="2211070"/>
            </a:xfrm>
            <a:custGeom>
              <a:avLst/>
              <a:gdLst/>
              <a:ahLst/>
              <a:cxnLst/>
              <a:rect l="l" t="t" r="r" b="b"/>
              <a:pathLst>
                <a:path w="3038475" h="2211070">
                  <a:moveTo>
                    <a:pt x="1234452" y="2185289"/>
                  </a:moveTo>
                  <a:lnTo>
                    <a:pt x="1194054" y="2185289"/>
                  </a:lnTo>
                  <a:lnTo>
                    <a:pt x="1181138" y="2185289"/>
                  </a:lnTo>
                  <a:lnTo>
                    <a:pt x="1180719" y="2211070"/>
                  </a:lnTo>
                  <a:lnTo>
                    <a:pt x="1234452" y="2185289"/>
                  </a:lnTo>
                  <a:close/>
                </a:path>
                <a:path w="3038475" h="2211070">
                  <a:moveTo>
                    <a:pt x="1247394" y="1446276"/>
                  </a:moveTo>
                  <a:lnTo>
                    <a:pt x="1221689" y="1433576"/>
                  </a:lnTo>
                  <a:lnTo>
                    <a:pt x="1169543" y="1407795"/>
                  </a:lnTo>
                  <a:lnTo>
                    <a:pt x="1169619" y="1433639"/>
                  </a:lnTo>
                  <a:lnTo>
                    <a:pt x="1778" y="1438783"/>
                  </a:lnTo>
                  <a:lnTo>
                    <a:pt x="1778" y="1464691"/>
                  </a:lnTo>
                  <a:lnTo>
                    <a:pt x="1169708" y="1459547"/>
                  </a:lnTo>
                  <a:lnTo>
                    <a:pt x="1169797" y="1485519"/>
                  </a:lnTo>
                  <a:lnTo>
                    <a:pt x="1247394" y="1446276"/>
                  </a:lnTo>
                  <a:close/>
                </a:path>
                <a:path w="3038475" h="2211070">
                  <a:moveTo>
                    <a:pt x="1259078" y="2173478"/>
                  </a:moveTo>
                  <a:lnTo>
                    <a:pt x="1181989" y="2133346"/>
                  </a:lnTo>
                  <a:lnTo>
                    <a:pt x="1181557" y="2159292"/>
                  </a:lnTo>
                  <a:lnTo>
                    <a:pt x="508" y="2138934"/>
                  </a:lnTo>
                  <a:lnTo>
                    <a:pt x="0" y="2164842"/>
                  </a:lnTo>
                  <a:lnTo>
                    <a:pt x="1181138" y="2185073"/>
                  </a:lnTo>
                  <a:lnTo>
                    <a:pt x="1194054" y="2185073"/>
                  </a:lnTo>
                  <a:lnTo>
                    <a:pt x="1234909" y="2185073"/>
                  </a:lnTo>
                  <a:lnTo>
                    <a:pt x="1259078" y="2173478"/>
                  </a:lnTo>
                  <a:close/>
                </a:path>
                <a:path w="3038475" h="2211070">
                  <a:moveTo>
                    <a:pt x="3003816" y="2185289"/>
                  </a:moveTo>
                  <a:lnTo>
                    <a:pt x="2963418" y="2185289"/>
                  </a:lnTo>
                  <a:lnTo>
                    <a:pt x="2950502" y="2185289"/>
                  </a:lnTo>
                  <a:lnTo>
                    <a:pt x="2950083" y="2211070"/>
                  </a:lnTo>
                  <a:lnTo>
                    <a:pt x="3003816" y="2185289"/>
                  </a:lnTo>
                  <a:close/>
                </a:path>
                <a:path w="3038475" h="2211070">
                  <a:moveTo>
                    <a:pt x="3012186" y="0"/>
                  </a:moveTo>
                  <a:lnTo>
                    <a:pt x="2925445" y="5842"/>
                  </a:lnTo>
                  <a:lnTo>
                    <a:pt x="2938576" y="28181"/>
                  </a:lnTo>
                  <a:lnTo>
                    <a:pt x="1750822" y="724408"/>
                  </a:lnTo>
                  <a:lnTo>
                    <a:pt x="1764030" y="746760"/>
                  </a:lnTo>
                  <a:lnTo>
                    <a:pt x="2951708" y="50507"/>
                  </a:lnTo>
                  <a:lnTo>
                    <a:pt x="2964815" y="72771"/>
                  </a:lnTo>
                  <a:lnTo>
                    <a:pt x="2998127" y="21590"/>
                  </a:lnTo>
                  <a:lnTo>
                    <a:pt x="3012186" y="0"/>
                  </a:lnTo>
                  <a:close/>
                </a:path>
                <a:path w="3038475" h="2211070">
                  <a:moveTo>
                    <a:pt x="3028442" y="2173478"/>
                  </a:moveTo>
                  <a:lnTo>
                    <a:pt x="2951353" y="2133346"/>
                  </a:lnTo>
                  <a:lnTo>
                    <a:pt x="2950921" y="2159292"/>
                  </a:lnTo>
                  <a:lnTo>
                    <a:pt x="1769872" y="2138934"/>
                  </a:lnTo>
                  <a:lnTo>
                    <a:pt x="1769364" y="2164842"/>
                  </a:lnTo>
                  <a:lnTo>
                    <a:pt x="2950502" y="2185073"/>
                  </a:lnTo>
                  <a:lnTo>
                    <a:pt x="2963418" y="2185073"/>
                  </a:lnTo>
                  <a:lnTo>
                    <a:pt x="3004274" y="2185073"/>
                  </a:lnTo>
                  <a:lnTo>
                    <a:pt x="3028442" y="2173478"/>
                  </a:lnTo>
                  <a:close/>
                </a:path>
                <a:path w="3038475" h="2211070">
                  <a:moveTo>
                    <a:pt x="3038094" y="1432560"/>
                  </a:moveTo>
                  <a:lnTo>
                    <a:pt x="3012389" y="1419860"/>
                  </a:lnTo>
                  <a:lnTo>
                    <a:pt x="2960243" y="1394079"/>
                  </a:lnTo>
                  <a:lnTo>
                    <a:pt x="2960319" y="1419923"/>
                  </a:lnTo>
                  <a:lnTo>
                    <a:pt x="1792478" y="1425067"/>
                  </a:lnTo>
                  <a:lnTo>
                    <a:pt x="1792478" y="1450975"/>
                  </a:lnTo>
                  <a:lnTo>
                    <a:pt x="2960408" y="1445831"/>
                  </a:lnTo>
                  <a:lnTo>
                    <a:pt x="2960497" y="1471803"/>
                  </a:lnTo>
                  <a:lnTo>
                    <a:pt x="3038094" y="1432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6836282" y="970788"/>
            <a:ext cx="794385" cy="282575"/>
          </a:xfrm>
          <a:custGeom>
            <a:avLst/>
            <a:gdLst/>
            <a:ahLst/>
            <a:cxnLst/>
            <a:rect l="l" t="t" r="r" b="b"/>
            <a:pathLst>
              <a:path w="794384" h="282575">
                <a:moveTo>
                  <a:pt x="703834" y="0"/>
                </a:moveTo>
                <a:lnTo>
                  <a:pt x="699770" y="11429"/>
                </a:lnTo>
                <a:lnTo>
                  <a:pt x="716133" y="18522"/>
                </a:lnTo>
                <a:lnTo>
                  <a:pt x="730186" y="28352"/>
                </a:lnTo>
                <a:lnTo>
                  <a:pt x="758719" y="73852"/>
                </a:lnTo>
                <a:lnTo>
                  <a:pt x="767050" y="115623"/>
                </a:lnTo>
                <a:lnTo>
                  <a:pt x="768096" y="139700"/>
                </a:lnTo>
                <a:lnTo>
                  <a:pt x="767048" y="164633"/>
                </a:lnTo>
                <a:lnTo>
                  <a:pt x="758666" y="207547"/>
                </a:lnTo>
                <a:lnTo>
                  <a:pt x="730170" y="253793"/>
                </a:lnTo>
                <a:lnTo>
                  <a:pt x="700151" y="270890"/>
                </a:lnTo>
                <a:lnTo>
                  <a:pt x="703834" y="282321"/>
                </a:lnTo>
                <a:lnTo>
                  <a:pt x="742330" y="264239"/>
                </a:lnTo>
                <a:lnTo>
                  <a:pt x="770636" y="232917"/>
                </a:lnTo>
                <a:lnTo>
                  <a:pt x="788066" y="191119"/>
                </a:lnTo>
                <a:lnTo>
                  <a:pt x="793876" y="141224"/>
                </a:lnTo>
                <a:lnTo>
                  <a:pt x="792404" y="115339"/>
                </a:lnTo>
                <a:lnTo>
                  <a:pt x="780696" y="69429"/>
                </a:lnTo>
                <a:lnTo>
                  <a:pt x="757626" y="32093"/>
                </a:lnTo>
                <a:lnTo>
                  <a:pt x="724288" y="7379"/>
                </a:lnTo>
                <a:lnTo>
                  <a:pt x="703834" y="0"/>
                </a:lnTo>
                <a:close/>
              </a:path>
              <a:path w="794384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098925" y="144253"/>
            <a:ext cx="3458210" cy="112776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  <a:p>
            <a:pPr algn="ctr" marL="445134">
              <a:lnSpc>
                <a:spcPct val="100000"/>
              </a:lnSpc>
              <a:spcBef>
                <a:spcPts val="1460"/>
              </a:spcBef>
              <a:tabLst>
                <a:tab pos="2799715" algn="l"/>
              </a:tabLst>
            </a:pPr>
            <a:r>
              <a:rPr dirty="0" sz="2400" spc="100">
                <a:latin typeface="Cambria Math"/>
                <a:cs typeface="Cambria Math"/>
              </a:rPr>
              <a:t>𝜃</a:t>
            </a:r>
            <a:r>
              <a:rPr dirty="0" baseline="28571" sz="2625" spc="150">
                <a:latin typeface="Cambria Math"/>
                <a:cs typeface="Cambria Math"/>
              </a:rPr>
              <a:t>𝑡</a:t>
            </a:r>
            <a:r>
              <a:rPr dirty="0" baseline="28571" sz="2625" spc="6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r>
              <a:rPr dirty="0" baseline="28571" sz="2625" spc="3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4359" y="4219955"/>
            <a:ext cx="5662295" cy="86741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10" b="1">
                <a:latin typeface="Calibri"/>
                <a:cs typeface="Calibri"/>
              </a:rPr>
              <a:t>Each </a:t>
            </a:r>
            <a:r>
              <a:rPr dirty="0" sz="2400" spc="-5" b="1">
                <a:latin typeface="Calibri"/>
                <a:cs typeface="Calibri"/>
              </a:rPr>
              <a:t>time </a:t>
            </a:r>
            <a:r>
              <a:rPr dirty="0" sz="2400" spc="-15" b="1">
                <a:latin typeface="Calibri"/>
                <a:cs typeface="Calibri"/>
              </a:rPr>
              <a:t>before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computing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gradients</a:t>
            </a:r>
            <a:endParaRPr sz="2400">
              <a:latin typeface="Calibri"/>
              <a:cs typeface="Calibri"/>
            </a:endParaRPr>
          </a:p>
          <a:p>
            <a:pPr lvl="1" marL="892810" indent="-343535">
              <a:lnSpc>
                <a:spcPct val="100000"/>
              </a:lnSpc>
              <a:spcBef>
                <a:spcPts val="434"/>
              </a:spcBef>
              <a:buFont typeface="Wingdings"/>
              <a:buChar char=""/>
              <a:tabLst>
                <a:tab pos="893444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neuron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p%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961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748" y="1511299"/>
            <a:ext cx="1297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Training: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6772" y="1499616"/>
            <a:ext cx="5727700" cy="2653665"/>
            <a:chOff x="2366772" y="1499616"/>
            <a:chExt cx="5727700" cy="2653665"/>
          </a:xfrm>
        </p:grpSpPr>
        <p:sp>
          <p:nvSpPr>
            <p:cNvPr id="5" name="object 5"/>
            <p:cNvSpPr/>
            <p:nvPr/>
          </p:nvSpPr>
          <p:spPr>
            <a:xfrm>
              <a:off x="3895344" y="2240280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39">
                  <a:moveTo>
                    <a:pt x="0" y="255270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7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70"/>
                  </a:lnTo>
                  <a:lnTo>
                    <a:pt x="504916" y="301152"/>
                  </a:lnTo>
                  <a:lnTo>
                    <a:pt x="493096" y="344337"/>
                  </a:lnTo>
                  <a:lnTo>
                    <a:pt x="474274" y="384104"/>
                  </a:lnTo>
                  <a:lnTo>
                    <a:pt x="449168" y="419732"/>
                  </a:lnTo>
                  <a:lnTo>
                    <a:pt x="418495" y="450499"/>
                  </a:lnTo>
                  <a:lnTo>
                    <a:pt x="382975" y="475685"/>
                  </a:lnTo>
                  <a:lnTo>
                    <a:pt x="343325" y="494568"/>
                  </a:lnTo>
                  <a:lnTo>
                    <a:pt x="300263" y="506426"/>
                  </a:lnTo>
                  <a:lnTo>
                    <a:pt x="254507" y="510540"/>
                  </a:lnTo>
                  <a:lnTo>
                    <a:pt x="208752" y="506426"/>
                  </a:lnTo>
                  <a:lnTo>
                    <a:pt x="165690" y="494568"/>
                  </a:lnTo>
                  <a:lnTo>
                    <a:pt x="126040" y="475685"/>
                  </a:lnTo>
                  <a:lnTo>
                    <a:pt x="90520" y="450499"/>
                  </a:lnTo>
                  <a:lnTo>
                    <a:pt x="59847" y="419732"/>
                  </a:lnTo>
                  <a:lnTo>
                    <a:pt x="34741" y="384104"/>
                  </a:lnTo>
                  <a:lnTo>
                    <a:pt x="15919" y="344337"/>
                  </a:lnTo>
                  <a:lnTo>
                    <a:pt x="4099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820" y="1639824"/>
              <a:ext cx="266700" cy="266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69820" y="16398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30805" y="1763522"/>
              <a:ext cx="1265555" cy="734060"/>
            </a:xfrm>
            <a:custGeom>
              <a:avLst/>
              <a:gdLst/>
              <a:ahLst/>
              <a:cxnLst/>
              <a:rect l="l" t="t" r="r" b="b"/>
              <a:pathLst>
                <a:path w="1265554" h="734060">
                  <a:moveTo>
                    <a:pt x="1191423" y="706130"/>
                  </a:moveTo>
                  <a:lnTo>
                    <a:pt x="1178559" y="728599"/>
                  </a:lnTo>
                  <a:lnTo>
                    <a:pt x="1265300" y="733678"/>
                  </a:lnTo>
                  <a:lnTo>
                    <a:pt x="1251307" y="712597"/>
                  </a:lnTo>
                  <a:lnTo>
                    <a:pt x="1202690" y="712597"/>
                  </a:lnTo>
                  <a:lnTo>
                    <a:pt x="1191423" y="706130"/>
                  </a:lnTo>
                  <a:close/>
                </a:path>
                <a:path w="1265554" h="734060">
                  <a:moveTo>
                    <a:pt x="1204281" y="683670"/>
                  </a:moveTo>
                  <a:lnTo>
                    <a:pt x="1191423" y="706130"/>
                  </a:lnTo>
                  <a:lnTo>
                    <a:pt x="1202690" y="712597"/>
                  </a:lnTo>
                  <a:lnTo>
                    <a:pt x="1215517" y="690117"/>
                  </a:lnTo>
                  <a:lnTo>
                    <a:pt x="1204281" y="683670"/>
                  </a:lnTo>
                  <a:close/>
                </a:path>
                <a:path w="1265554" h="734060">
                  <a:moveTo>
                    <a:pt x="1217168" y="661162"/>
                  </a:moveTo>
                  <a:lnTo>
                    <a:pt x="1204281" y="683670"/>
                  </a:lnTo>
                  <a:lnTo>
                    <a:pt x="1215517" y="690117"/>
                  </a:lnTo>
                  <a:lnTo>
                    <a:pt x="1202690" y="712597"/>
                  </a:lnTo>
                  <a:lnTo>
                    <a:pt x="1251307" y="712597"/>
                  </a:lnTo>
                  <a:lnTo>
                    <a:pt x="1217168" y="661162"/>
                  </a:lnTo>
                  <a:close/>
                </a:path>
                <a:path w="1265554" h="734060">
                  <a:moveTo>
                    <a:pt x="12953" y="0"/>
                  </a:moveTo>
                  <a:lnTo>
                    <a:pt x="0" y="22351"/>
                  </a:lnTo>
                  <a:lnTo>
                    <a:pt x="1191423" y="706130"/>
                  </a:lnTo>
                  <a:lnTo>
                    <a:pt x="1204281" y="68367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95344" y="3637788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26106" y="1768094"/>
              <a:ext cx="1270000" cy="2125980"/>
            </a:xfrm>
            <a:custGeom>
              <a:avLst/>
              <a:gdLst/>
              <a:ahLst/>
              <a:cxnLst/>
              <a:rect l="l" t="t" r="r" b="b"/>
              <a:pathLst>
                <a:path w="1270000" h="2125979">
                  <a:moveTo>
                    <a:pt x="1219188" y="2065315"/>
                  </a:moveTo>
                  <a:lnTo>
                    <a:pt x="1196847" y="2078608"/>
                  </a:lnTo>
                  <a:lnTo>
                    <a:pt x="1269999" y="2125598"/>
                  </a:lnTo>
                  <a:lnTo>
                    <a:pt x="1266401" y="2076449"/>
                  </a:lnTo>
                  <a:lnTo>
                    <a:pt x="1225804" y="2076449"/>
                  </a:lnTo>
                  <a:lnTo>
                    <a:pt x="1219188" y="2065315"/>
                  </a:lnTo>
                  <a:close/>
                </a:path>
                <a:path w="1270000" h="2125979">
                  <a:moveTo>
                    <a:pt x="1241406" y="2052094"/>
                  </a:moveTo>
                  <a:lnTo>
                    <a:pt x="1219188" y="2065315"/>
                  </a:lnTo>
                  <a:lnTo>
                    <a:pt x="1225804" y="2076449"/>
                  </a:lnTo>
                  <a:lnTo>
                    <a:pt x="1248029" y="2063241"/>
                  </a:lnTo>
                  <a:lnTo>
                    <a:pt x="1241406" y="2052094"/>
                  </a:lnTo>
                  <a:close/>
                </a:path>
                <a:path w="1270000" h="2125979">
                  <a:moveTo>
                    <a:pt x="1263649" y="2038857"/>
                  </a:moveTo>
                  <a:lnTo>
                    <a:pt x="1241406" y="2052094"/>
                  </a:lnTo>
                  <a:lnTo>
                    <a:pt x="1248029" y="2063241"/>
                  </a:lnTo>
                  <a:lnTo>
                    <a:pt x="1225804" y="2076449"/>
                  </a:lnTo>
                  <a:lnTo>
                    <a:pt x="1266401" y="2076449"/>
                  </a:lnTo>
                  <a:lnTo>
                    <a:pt x="1263649" y="2038857"/>
                  </a:lnTo>
                  <a:close/>
                </a:path>
                <a:path w="1270000" h="2125979">
                  <a:moveTo>
                    <a:pt x="22351" y="0"/>
                  </a:moveTo>
                  <a:lnTo>
                    <a:pt x="0" y="13207"/>
                  </a:lnTo>
                  <a:lnTo>
                    <a:pt x="1219188" y="2065315"/>
                  </a:lnTo>
                  <a:lnTo>
                    <a:pt x="1241406" y="2052094"/>
                  </a:lnTo>
                  <a:lnTo>
                    <a:pt x="22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3762755"/>
              <a:ext cx="266700" cy="265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69820" y="37627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6"/>
                  </a:moveTo>
                  <a:lnTo>
                    <a:pt x="266700" y="265176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27630" y="2497073"/>
              <a:ext cx="1268730" cy="1435100"/>
            </a:xfrm>
            <a:custGeom>
              <a:avLst/>
              <a:gdLst/>
              <a:ahLst/>
              <a:cxnLst/>
              <a:rect l="l" t="t" r="r" b="b"/>
              <a:pathLst>
                <a:path w="1268729" h="1435100">
                  <a:moveTo>
                    <a:pt x="1268476" y="0"/>
                  </a:moveTo>
                  <a:lnTo>
                    <a:pt x="1187577" y="31750"/>
                  </a:lnTo>
                  <a:lnTo>
                    <a:pt x="1206855" y="49123"/>
                  </a:lnTo>
                  <a:lnTo>
                    <a:pt x="0" y="1390650"/>
                  </a:lnTo>
                  <a:lnTo>
                    <a:pt x="9652" y="1399286"/>
                  </a:lnTo>
                  <a:lnTo>
                    <a:pt x="9652" y="1411732"/>
                  </a:lnTo>
                  <a:lnTo>
                    <a:pt x="1190790" y="1409103"/>
                  </a:lnTo>
                  <a:lnTo>
                    <a:pt x="1190879" y="1434973"/>
                  </a:lnTo>
                  <a:lnTo>
                    <a:pt x="1268476" y="1395984"/>
                  </a:lnTo>
                  <a:lnTo>
                    <a:pt x="1242695" y="1383157"/>
                  </a:lnTo>
                  <a:lnTo>
                    <a:pt x="1190625" y="1357249"/>
                  </a:lnTo>
                  <a:lnTo>
                    <a:pt x="1190701" y="1383195"/>
                  </a:lnTo>
                  <a:lnTo>
                    <a:pt x="39243" y="1385760"/>
                  </a:lnTo>
                  <a:lnTo>
                    <a:pt x="1226096" y="66471"/>
                  </a:lnTo>
                  <a:lnTo>
                    <a:pt x="1245362" y="83820"/>
                  </a:lnTo>
                  <a:lnTo>
                    <a:pt x="1257579" y="39497"/>
                  </a:lnTo>
                  <a:lnTo>
                    <a:pt x="1268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01839" y="2153412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69">
                  <a:moveTo>
                    <a:pt x="0" y="254508"/>
                  </a:moveTo>
                  <a:lnTo>
                    <a:pt x="4113" y="208752"/>
                  </a:lnTo>
                  <a:lnTo>
                    <a:pt x="15971" y="165690"/>
                  </a:lnTo>
                  <a:lnTo>
                    <a:pt x="34854" y="126040"/>
                  </a:lnTo>
                  <a:lnTo>
                    <a:pt x="60040" y="90520"/>
                  </a:lnTo>
                  <a:lnTo>
                    <a:pt x="90807" y="59847"/>
                  </a:lnTo>
                  <a:lnTo>
                    <a:pt x="126435" y="34741"/>
                  </a:lnTo>
                  <a:lnTo>
                    <a:pt x="166202" y="15919"/>
                  </a:lnTo>
                  <a:lnTo>
                    <a:pt x="209387" y="4099"/>
                  </a:lnTo>
                  <a:lnTo>
                    <a:pt x="255269" y="0"/>
                  </a:lnTo>
                  <a:lnTo>
                    <a:pt x="301152" y="4099"/>
                  </a:lnTo>
                  <a:lnTo>
                    <a:pt x="344337" y="15919"/>
                  </a:lnTo>
                  <a:lnTo>
                    <a:pt x="384104" y="34741"/>
                  </a:lnTo>
                  <a:lnTo>
                    <a:pt x="419732" y="59847"/>
                  </a:lnTo>
                  <a:lnTo>
                    <a:pt x="450499" y="90520"/>
                  </a:lnTo>
                  <a:lnTo>
                    <a:pt x="475685" y="126040"/>
                  </a:lnTo>
                  <a:lnTo>
                    <a:pt x="494568" y="165690"/>
                  </a:lnTo>
                  <a:lnTo>
                    <a:pt x="506426" y="208752"/>
                  </a:lnTo>
                  <a:lnTo>
                    <a:pt x="510539" y="254508"/>
                  </a:lnTo>
                  <a:lnTo>
                    <a:pt x="506426" y="300263"/>
                  </a:lnTo>
                  <a:lnTo>
                    <a:pt x="494568" y="343325"/>
                  </a:lnTo>
                  <a:lnTo>
                    <a:pt x="475685" y="382975"/>
                  </a:lnTo>
                  <a:lnTo>
                    <a:pt x="450499" y="418495"/>
                  </a:lnTo>
                  <a:lnTo>
                    <a:pt x="419732" y="449168"/>
                  </a:lnTo>
                  <a:lnTo>
                    <a:pt x="384104" y="474274"/>
                  </a:lnTo>
                  <a:lnTo>
                    <a:pt x="344337" y="493096"/>
                  </a:lnTo>
                  <a:lnTo>
                    <a:pt x="301152" y="504916"/>
                  </a:lnTo>
                  <a:lnTo>
                    <a:pt x="255269" y="509015"/>
                  </a:lnTo>
                  <a:lnTo>
                    <a:pt x="209387" y="504916"/>
                  </a:lnTo>
                  <a:lnTo>
                    <a:pt x="166202" y="493096"/>
                  </a:lnTo>
                  <a:lnTo>
                    <a:pt x="126435" y="474274"/>
                  </a:lnTo>
                  <a:lnTo>
                    <a:pt x="90807" y="449168"/>
                  </a:lnTo>
                  <a:lnTo>
                    <a:pt x="60040" y="418495"/>
                  </a:lnTo>
                  <a:lnTo>
                    <a:pt x="34854" y="382975"/>
                  </a:lnTo>
                  <a:lnTo>
                    <a:pt x="15971" y="343325"/>
                  </a:lnTo>
                  <a:lnTo>
                    <a:pt x="4113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62421" y="1741296"/>
              <a:ext cx="939800" cy="786765"/>
            </a:xfrm>
            <a:custGeom>
              <a:avLst/>
              <a:gdLst/>
              <a:ahLst/>
              <a:cxnLst/>
              <a:rect l="l" t="t" r="r" b="b"/>
              <a:pathLst>
                <a:path w="939800" h="786764">
                  <a:moveTo>
                    <a:pt x="939419" y="667385"/>
                  </a:moveTo>
                  <a:lnTo>
                    <a:pt x="925131" y="640715"/>
                  </a:lnTo>
                  <a:lnTo>
                    <a:pt x="898398" y="590804"/>
                  </a:lnTo>
                  <a:lnTo>
                    <a:pt x="883399" y="612076"/>
                  </a:lnTo>
                  <a:lnTo>
                    <a:pt x="14986" y="0"/>
                  </a:lnTo>
                  <a:lnTo>
                    <a:pt x="0" y="21082"/>
                  </a:lnTo>
                  <a:lnTo>
                    <a:pt x="868489" y="633247"/>
                  </a:lnTo>
                  <a:lnTo>
                    <a:pt x="863904" y="639749"/>
                  </a:lnTo>
                  <a:lnTo>
                    <a:pt x="857885" y="637540"/>
                  </a:lnTo>
                  <a:lnTo>
                    <a:pt x="858926" y="646823"/>
                  </a:lnTo>
                  <a:lnTo>
                    <a:pt x="853567" y="654431"/>
                  </a:lnTo>
                  <a:lnTo>
                    <a:pt x="859891" y="655396"/>
                  </a:lnTo>
                  <a:lnTo>
                    <a:pt x="860806" y="663397"/>
                  </a:lnTo>
                  <a:lnTo>
                    <a:pt x="5969" y="760984"/>
                  </a:lnTo>
                  <a:lnTo>
                    <a:pt x="9017" y="786638"/>
                  </a:lnTo>
                  <a:lnTo>
                    <a:pt x="863727" y="689051"/>
                  </a:lnTo>
                  <a:lnTo>
                    <a:pt x="866648" y="714756"/>
                  </a:lnTo>
                  <a:lnTo>
                    <a:pt x="939419" y="667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01839" y="299161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270"/>
                  </a:moveTo>
                  <a:lnTo>
                    <a:pt x="4113" y="209387"/>
                  </a:lnTo>
                  <a:lnTo>
                    <a:pt x="15971" y="166202"/>
                  </a:lnTo>
                  <a:lnTo>
                    <a:pt x="34854" y="126435"/>
                  </a:lnTo>
                  <a:lnTo>
                    <a:pt x="60040" y="90807"/>
                  </a:lnTo>
                  <a:lnTo>
                    <a:pt x="90807" y="60040"/>
                  </a:lnTo>
                  <a:lnTo>
                    <a:pt x="126435" y="34854"/>
                  </a:lnTo>
                  <a:lnTo>
                    <a:pt x="166202" y="15971"/>
                  </a:lnTo>
                  <a:lnTo>
                    <a:pt x="209387" y="4113"/>
                  </a:lnTo>
                  <a:lnTo>
                    <a:pt x="255269" y="0"/>
                  </a:lnTo>
                  <a:lnTo>
                    <a:pt x="301152" y="4113"/>
                  </a:lnTo>
                  <a:lnTo>
                    <a:pt x="344337" y="15971"/>
                  </a:lnTo>
                  <a:lnTo>
                    <a:pt x="384104" y="34854"/>
                  </a:lnTo>
                  <a:lnTo>
                    <a:pt x="419732" y="60040"/>
                  </a:lnTo>
                  <a:lnTo>
                    <a:pt x="450499" y="90807"/>
                  </a:lnTo>
                  <a:lnTo>
                    <a:pt x="475685" y="126435"/>
                  </a:lnTo>
                  <a:lnTo>
                    <a:pt x="494568" y="166202"/>
                  </a:lnTo>
                  <a:lnTo>
                    <a:pt x="506426" y="209387"/>
                  </a:lnTo>
                  <a:lnTo>
                    <a:pt x="510539" y="255270"/>
                  </a:lnTo>
                  <a:lnTo>
                    <a:pt x="506426" y="301152"/>
                  </a:lnTo>
                  <a:lnTo>
                    <a:pt x="494568" y="344337"/>
                  </a:lnTo>
                  <a:lnTo>
                    <a:pt x="475685" y="384104"/>
                  </a:lnTo>
                  <a:lnTo>
                    <a:pt x="450499" y="419732"/>
                  </a:lnTo>
                  <a:lnTo>
                    <a:pt x="419732" y="450499"/>
                  </a:lnTo>
                  <a:lnTo>
                    <a:pt x="384104" y="475685"/>
                  </a:lnTo>
                  <a:lnTo>
                    <a:pt x="344337" y="494568"/>
                  </a:lnTo>
                  <a:lnTo>
                    <a:pt x="301152" y="506426"/>
                  </a:lnTo>
                  <a:lnTo>
                    <a:pt x="255269" y="510539"/>
                  </a:lnTo>
                  <a:lnTo>
                    <a:pt x="209387" y="506426"/>
                  </a:lnTo>
                  <a:lnTo>
                    <a:pt x="166202" y="494568"/>
                  </a:lnTo>
                  <a:lnTo>
                    <a:pt x="126435" y="475685"/>
                  </a:lnTo>
                  <a:lnTo>
                    <a:pt x="90807" y="450499"/>
                  </a:lnTo>
                  <a:lnTo>
                    <a:pt x="60040" y="419732"/>
                  </a:lnTo>
                  <a:lnTo>
                    <a:pt x="34854" y="384104"/>
                  </a:lnTo>
                  <a:lnTo>
                    <a:pt x="15971" y="344337"/>
                  </a:lnTo>
                  <a:lnTo>
                    <a:pt x="4113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58992" y="1789048"/>
              <a:ext cx="942975" cy="1459230"/>
            </a:xfrm>
            <a:custGeom>
              <a:avLst/>
              <a:gdLst/>
              <a:ahLst/>
              <a:cxnLst/>
              <a:rect l="l" t="t" r="r" b="b"/>
              <a:pathLst>
                <a:path w="942975" h="1459230">
                  <a:moveTo>
                    <a:pt x="942848" y="1458341"/>
                  </a:moveTo>
                  <a:lnTo>
                    <a:pt x="942771" y="1458214"/>
                  </a:lnTo>
                  <a:lnTo>
                    <a:pt x="937755" y="1411351"/>
                  </a:lnTo>
                  <a:lnTo>
                    <a:pt x="933577" y="1372362"/>
                  </a:lnTo>
                  <a:lnTo>
                    <a:pt x="911834" y="1386344"/>
                  </a:lnTo>
                  <a:lnTo>
                    <a:pt x="21844" y="0"/>
                  </a:lnTo>
                  <a:lnTo>
                    <a:pt x="0" y="13970"/>
                  </a:lnTo>
                  <a:lnTo>
                    <a:pt x="889596" y="1399857"/>
                  </a:lnTo>
                  <a:lnTo>
                    <a:pt x="888479" y="1401356"/>
                  </a:lnTo>
                  <a:lnTo>
                    <a:pt x="18669" y="750951"/>
                  </a:lnTo>
                  <a:lnTo>
                    <a:pt x="3175" y="771779"/>
                  </a:lnTo>
                  <a:lnTo>
                    <a:pt x="872934" y="1422158"/>
                  </a:lnTo>
                  <a:lnTo>
                    <a:pt x="857377" y="1442974"/>
                  </a:lnTo>
                  <a:lnTo>
                    <a:pt x="941616" y="1458125"/>
                  </a:lnTo>
                  <a:lnTo>
                    <a:pt x="942848" y="1458849"/>
                  </a:lnTo>
                  <a:lnTo>
                    <a:pt x="942784" y="1458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60136" y="1505712"/>
              <a:ext cx="509270" cy="1210310"/>
            </a:xfrm>
            <a:custGeom>
              <a:avLst/>
              <a:gdLst/>
              <a:ahLst/>
              <a:cxnLst/>
              <a:rect l="l" t="t" r="r" b="b"/>
              <a:pathLst>
                <a:path w="509270" h="1210310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  <a:path w="509270" h="1210310">
                  <a:moveTo>
                    <a:pt x="0" y="955548"/>
                  </a:moveTo>
                  <a:lnTo>
                    <a:pt x="4099" y="909792"/>
                  </a:lnTo>
                  <a:lnTo>
                    <a:pt x="15919" y="866730"/>
                  </a:lnTo>
                  <a:lnTo>
                    <a:pt x="34741" y="827080"/>
                  </a:lnTo>
                  <a:lnTo>
                    <a:pt x="59847" y="791560"/>
                  </a:lnTo>
                  <a:lnTo>
                    <a:pt x="90520" y="760887"/>
                  </a:lnTo>
                  <a:lnTo>
                    <a:pt x="126040" y="735781"/>
                  </a:lnTo>
                  <a:lnTo>
                    <a:pt x="165690" y="716959"/>
                  </a:lnTo>
                  <a:lnTo>
                    <a:pt x="208752" y="705139"/>
                  </a:lnTo>
                  <a:lnTo>
                    <a:pt x="254508" y="701039"/>
                  </a:lnTo>
                  <a:lnTo>
                    <a:pt x="300263" y="705139"/>
                  </a:lnTo>
                  <a:lnTo>
                    <a:pt x="343325" y="716959"/>
                  </a:lnTo>
                  <a:lnTo>
                    <a:pt x="382975" y="735781"/>
                  </a:lnTo>
                  <a:lnTo>
                    <a:pt x="418495" y="760887"/>
                  </a:lnTo>
                  <a:lnTo>
                    <a:pt x="449168" y="791560"/>
                  </a:lnTo>
                  <a:lnTo>
                    <a:pt x="474274" y="827080"/>
                  </a:lnTo>
                  <a:lnTo>
                    <a:pt x="493096" y="866730"/>
                  </a:lnTo>
                  <a:lnTo>
                    <a:pt x="504916" y="909792"/>
                  </a:lnTo>
                  <a:lnTo>
                    <a:pt x="509015" y="955548"/>
                  </a:lnTo>
                  <a:lnTo>
                    <a:pt x="504916" y="1001303"/>
                  </a:lnTo>
                  <a:lnTo>
                    <a:pt x="493096" y="1044365"/>
                  </a:lnTo>
                  <a:lnTo>
                    <a:pt x="474274" y="1084015"/>
                  </a:lnTo>
                  <a:lnTo>
                    <a:pt x="449168" y="1119535"/>
                  </a:lnTo>
                  <a:lnTo>
                    <a:pt x="418495" y="1150208"/>
                  </a:lnTo>
                  <a:lnTo>
                    <a:pt x="382975" y="1175314"/>
                  </a:lnTo>
                  <a:lnTo>
                    <a:pt x="343325" y="1194136"/>
                  </a:lnTo>
                  <a:lnTo>
                    <a:pt x="300263" y="1205956"/>
                  </a:lnTo>
                  <a:lnTo>
                    <a:pt x="254508" y="1210055"/>
                  </a:lnTo>
                  <a:lnTo>
                    <a:pt x="208752" y="1205956"/>
                  </a:lnTo>
                  <a:lnTo>
                    <a:pt x="165690" y="1194136"/>
                  </a:lnTo>
                  <a:lnTo>
                    <a:pt x="126040" y="1175314"/>
                  </a:lnTo>
                  <a:lnTo>
                    <a:pt x="90520" y="1150208"/>
                  </a:lnTo>
                  <a:lnTo>
                    <a:pt x="59847" y="1119535"/>
                  </a:lnTo>
                  <a:lnTo>
                    <a:pt x="34741" y="1084015"/>
                  </a:lnTo>
                  <a:lnTo>
                    <a:pt x="15919" y="1044365"/>
                  </a:lnTo>
                  <a:lnTo>
                    <a:pt x="4099" y="1001303"/>
                  </a:lnTo>
                  <a:lnTo>
                    <a:pt x="0" y="9555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94073" y="1796033"/>
              <a:ext cx="3700779" cy="2109470"/>
            </a:xfrm>
            <a:custGeom>
              <a:avLst/>
              <a:gdLst/>
              <a:ahLst/>
              <a:cxnLst/>
              <a:rect l="l" t="t" r="r" b="b"/>
              <a:pathLst>
                <a:path w="3700779" h="2109470">
                  <a:moveTo>
                    <a:pt x="1269873" y="0"/>
                  </a:moveTo>
                  <a:lnTo>
                    <a:pt x="1196594" y="46736"/>
                  </a:lnTo>
                  <a:lnTo>
                    <a:pt x="1218768" y="60007"/>
                  </a:lnTo>
                  <a:lnTo>
                    <a:pt x="849490" y="676122"/>
                  </a:lnTo>
                  <a:lnTo>
                    <a:pt x="11430" y="653034"/>
                  </a:lnTo>
                  <a:lnTo>
                    <a:pt x="10668" y="678942"/>
                  </a:lnTo>
                  <a:lnTo>
                    <a:pt x="834199" y="701636"/>
                  </a:lnTo>
                  <a:lnTo>
                    <a:pt x="0" y="2093468"/>
                  </a:lnTo>
                  <a:lnTo>
                    <a:pt x="10388" y="2099741"/>
                  </a:lnTo>
                  <a:lnTo>
                    <a:pt x="20701" y="2108962"/>
                  </a:lnTo>
                  <a:lnTo>
                    <a:pt x="1227493" y="767511"/>
                  </a:lnTo>
                  <a:lnTo>
                    <a:pt x="1246759" y="784860"/>
                  </a:lnTo>
                  <a:lnTo>
                    <a:pt x="1258976" y="740537"/>
                  </a:lnTo>
                  <a:lnTo>
                    <a:pt x="1269873" y="701040"/>
                  </a:lnTo>
                  <a:lnTo>
                    <a:pt x="1264716" y="703072"/>
                  </a:lnTo>
                  <a:lnTo>
                    <a:pt x="1269873" y="700659"/>
                  </a:lnTo>
                  <a:lnTo>
                    <a:pt x="1243228" y="686435"/>
                  </a:lnTo>
                  <a:lnTo>
                    <a:pt x="1243228" y="711492"/>
                  </a:lnTo>
                  <a:lnTo>
                    <a:pt x="1242364" y="711835"/>
                  </a:lnTo>
                  <a:lnTo>
                    <a:pt x="1204722" y="711835"/>
                  </a:lnTo>
                  <a:lnTo>
                    <a:pt x="1191831" y="711835"/>
                  </a:lnTo>
                  <a:lnTo>
                    <a:pt x="1191272" y="731888"/>
                  </a:lnTo>
                  <a:lnTo>
                    <a:pt x="1188974" y="732790"/>
                  </a:lnTo>
                  <a:lnTo>
                    <a:pt x="1191196" y="734809"/>
                  </a:lnTo>
                  <a:lnTo>
                    <a:pt x="1191133" y="737362"/>
                  </a:lnTo>
                  <a:lnTo>
                    <a:pt x="1193050" y="736473"/>
                  </a:lnTo>
                  <a:lnTo>
                    <a:pt x="1208252" y="750163"/>
                  </a:lnTo>
                  <a:lnTo>
                    <a:pt x="90576" y="1992566"/>
                  </a:lnTo>
                  <a:lnTo>
                    <a:pt x="863879" y="702462"/>
                  </a:lnTo>
                  <a:lnTo>
                    <a:pt x="1191844" y="711492"/>
                  </a:lnTo>
                  <a:lnTo>
                    <a:pt x="1204722" y="711492"/>
                  </a:lnTo>
                  <a:lnTo>
                    <a:pt x="1243228" y="711492"/>
                  </a:lnTo>
                  <a:lnTo>
                    <a:pt x="1243228" y="686435"/>
                  </a:lnTo>
                  <a:lnTo>
                    <a:pt x="1193292" y="659765"/>
                  </a:lnTo>
                  <a:lnTo>
                    <a:pt x="1192568" y="685571"/>
                  </a:lnTo>
                  <a:lnTo>
                    <a:pt x="879170" y="676948"/>
                  </a:lnTo>
                  <a:lnTo>
                    <a:pt x="1241005" y="73304"/>
                  </a:lnTo>
                  <a:lnTo>
                    <a:pt x="1263269" y="86614"/>
                  </a:lnTo>
                  <a:lnTo>
                    <a:pt x="1266139" y="48895"/>
                  </a:lnTo>
                  <a:lnTo>
                    <a:pt x="1269873" y="0"/>
                  </a:lnTo>
                  <a:close/>
                </a:path>
                <a:path w="3700779" h="2109470">
                  <a:moveTo>
                    <a:pt x="3700272" y="1466088"/>
                  </a:moveTo>
                  <a:lnTo>
                    <a:pt x="3674364" y="1453134"/>
                  </a:lnTo>
                  <a:lnTo>
                    <a:pt x="3622548" y="1427226"/>
                  </a:lnTo>
                  <a:lnTo>
                    <a:pt x="3622548" y="1453134"/>
                  </a:lnTo>
                  <a:lnTo>
                    <a:pt x="3234309" y="1453134"/>
                  </a:lnTo>
                  <a:lnTo>
                    <a:pt x="3234309" y="1479042"/>
                  </a:lnTo>
                  <a:lnTo>
                    <a:pt x="3622548" y="1479042"/>
                  </a:lnTo>
                  <a:lnTo>
                    <a:pt x="3622548" y="1504950"/>
                  </a:lnTo>
                  <a:lnTo>
                    <a:pt x="3674364" y="1479042"/>
                  </a:lnTo>
                  <a:lnTo>
                    <a:pt x="3700272" y="1466088"/>
                  </a:lnTo>
                  <a:close/>
                </a:path>
                <a:path w="3700779" h="2109470">
                  <a:moveTo>
                    <a:pt x="3700272" y="624840"/>
                  </a:moveTo>
                  <a:lnTo>
                    <a:pt x="3674364" y="611886"/>
                  </a:lnTo>
                  <a:lnTo>
                    <a:pt x="3622548" y="585978"/>
                  </a:lnTo>
                  <a:lnTo>
                    <a:pt x="3622548" y="611886"/>
                  </a:lnTo>
                  <a:lnTo>
                    <a:pt x="3234309" y="611886"/>
                  </a:lnTo>
                  <a:lnTo>
                    <a:pt x="3234309" y="637794"/>
                  </a:lnTo>
                  <a:lnTo>
                    <a:pt x="3622548" y="637794"/>
                  </a:lnTo>
                  <a:lnTo>
                    <a:pt x="3622548" y="663702"/>
                  </a:lnTo>
                  <a:lnTo>
                    <a:pt x="3674364" y="637794"/>
                  </a:lnTo>
                  <a:lnTo>
                    <a:pt x="3700272" y="624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98517" y="1760982"/>
              <a:ext cx="1261745" cy="746760"/>
            </a:xfrm>
            <a:custGeom>
              <a:avLst/>
              <a:gdLst/>
              <a:ahLst/>
              <a:cxnLst/>
              <a:rect l="l" t="t" r="r" b="b"/>
              <a:pathLst>
                <a:path w="1261745" h="746760">
                  <a:moveTo>
                    <a:pt x="1187763" y="28180"/>
                  </a:moveTo>
                  <a:lnTo>
                    <a:pt x="0" y="724407"/>
                  </a:lnTo>
                  <a:lnTo>
                    <a:pt x="13208" y="746759"/>
                  </a:lnTo>
                  <a:lnTo>
                    <a:pt x="1200894" y="50503"/>
                  </a:lnTo>
                  <a:lnTo>
                    <a:pt x="1187763" y="28180"/>
                  </a:lnTo>
                  <a:close/>
                </a:path>
                <a:path w="1261745" h="746760">
                  <a:moveTo>
                    <a:pt x="1247309" y="21589"/>
                  </a:moveTo>
                  <a:lnTo>
                    <a:pt x="1199007" y="21589"/>
                  </a:lnTo>
                  <a:lnTo>
                    <a:pt x="1212088" y="43941"/>
                  </a:lnTo>
                  <a:lnTo>
                    <a:pt x="1200894" y="50503"/>
                  </a:lnTo>
                  <a:lnTo>
                    <a:pt x="1213993" y="72770"/>
                  </a:lnTo>
                  <a:lnTo>
                    <a:pt x="1247309" y="21589"/>
                  </a:lnTo>
                  <a:close/>
                </a:path>
                <a:path w="1261745" h="746760">
                  <a:moveTo>
                    <a:pt x="1199007" y="21589"/>
                  </a:moveTo>
                  <a:lnTo>
                    <a:pt x="1187763" y="28180"/>
                  </a:lnTo>
                  <a:lnTo>
                    <a:pt x="1200894" y="50503"/>
                  </a:lnTo>
                  <a:lnTo>
                    <a:pt x="1212088" y="43941"/>
                  </a:lnTo>
                  <a:lnTo>
                    <a:pt x="1199007" y="21589"/>
                  </a:lnTo>
                  <a:close/>
                </a:path>
                <a:path w="1261745" h="746760">
                  <a:moveTo>
                    <a:pt x="1261364" y="0"/>
                  </a:moveTo>
                  <a:lnTo>
                    <a:pt x="1174623" y="5841"/>
                  </a:lnTo>
                  <a:lnTo>
                    <a:pt x="1187763" y="28180"/>
                  </a:lnTo>
                  <a:lnTo>
                    <a:pt x="1199007" y="21589"/>
                  </a:lnTo>
                  <a:lnTo>
                    <a:pt x="1247309" y="21589"/>
                  </a:lnTo>
                  <a:lnTo>
                    <a:pt x="1261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001011" y="5138928"/>
            <a:ext cx="641985" cy="387350"/>
            <a:chOff x="2001011" y="5138928"/>
            <a:chExt cx="641985" cy="387350"/>
          </a:xfrm>
        </p:grpSpPr>
        <p:sp>
          <p:nvSpPr>
            <p:cNvPr id="22" name="object 22"/>
            <p:cNvSpPr/>
            <p:nvPr/>
          </p:nvSpPr>
          <p:spPr>
            <a:xfrm>
              <a:off x="2007107" y="5145024"/>
              <a:ext cx="629920" cy="375285"/>
            </a:xfrm>
            <a:custGeom>
              <a:avLst/>
              <a:gdLst/>
              <a:ahLst/>
              <a:cxnLst/>
              <a:rect l="l" t="t" r="r" b="b"/>
              <a:pathLst>
                <a:path w="629919" h="375285">
                  <a:moveTo>
                    <a:pt x="441960" y="0"/>
                  </a:moveTo>
                  <a:lnTo>
                    <a:pt x="441960" y="93725"/>
                  </a:lnTo>
                  <a:lnTo>
                    <a:pt x="0" y="93725"/>
                  </a:lnTo>
                  <a:lnTo>
                    <a:pt x="0" y="281178"/>
                  </a:lnTo>
                  <a:lnTo>
                    <a:pt x="441960" y="281178"/>
                  </a:lnTo>
                  <a:lnTo>
                    <a:pt x="441960" y="374903"/>
                  </a:lnTo>
                  <a:lnTo>
                    <a:pt x="629412" y="187451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07107" y="5145024"/>
              <a:ext cx="629920" cy="375285"/>
            </a:xfrm>
            <a:custGeom>
              <a:avLst/>
              <a:gdLst/>
              <a:ahLst/>
              <a:cxnLst/>
              <a:rect l="l" t="t" r="r" b="b"/>
              <a:pathLst>
                <a:path w="629919" h="375285">
                  <a:moveTo>
                    <a:pt x="0" y="93725"/>
                  </a:moveTo>
                  <a:lnTo>
                    <a:pt x="441960" y="93725"/>
                  </a:lnTo>
                  <a:lnTo>
                    <a:pt x="441960" y="0"/>
                  </a:lnTo>
                  <a:lnTo>
                    <a:pt x="629412" y="187451"/>
                  </a:lnTo>
                  <a:lnTo>
                    <a:pt x="441960" y="374903"/>
                  </a:lnTo>
                  <a:lnTo>
                    <a:pt x="441960" y="281178"/>
                  </a:lnTo>
                  <a:lnTo>
                    <a:pt x="0" y="281178"/>
                  </a:lnTo>
                  <a:lnTo>
                    <a:pt x="0" y="937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4359" y="3640963"/>
            <a:ext cx="6909434" cy="229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055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Thinner!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11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10" b="1">
                <a:latin typeface="Calibri"/>
                <a:cs typeface="Calibri"/>
              </a:rPr>
              <a:t>Each </a:t>
            </a:r>
            <a:r>
              <a:rPr dirty="0" sz="2400" spc="-5" b="1">
                <a:latin typeface="Calibri"/>
                <a:cs typeface="Calibri"/>
              </a:rPr>
              <a:t>time </a:t>
            </a:r>
            <a:r>
              <a:rPr dirty="0" sz="2400" spc="-15" b="1">
                <a:latin typeface="Calibri"/>
                <a:cs typeface="Calibri"/>
              </a:rPr>
              <a:t>before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computing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gradients</a:t>
            </a:r>
            <a:endParaRPr sz="2400">
              <a:latin typeface="Calibri"/>
              <a:cs typeface="Calibri"/>
            </a:endParaRPr>
          </a:p>
          <a:p>
            <a:pPr lvl="1" marL="892810" indent="-343535">
              <a:lnSpc>
                <a:spcPct val="100000"/>
              </a:lnSpc>
              <a:spcBef>
                <a:spcPts val="430"/>
              </a:spcBef>
              <a:buFont typeface="Wingdings"/>
              <a:buChar char=""/>
              <a:tabLst>
                <a:tab pos="893444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neuron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p%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  <a:p>
            <a:pPr marL="1777364">
              <a:lnSpc>
                <a:spcPct val="100000"/>
              </a:lnSpc>
              <a:spcBef>
                <a:spcPts val="56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structure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 of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changed.</a:t>
            </a:r>
            <a:endParaRPr sz="2400">
              <a:latin typeface="Calibri"/>
              <a:cs typeface="Calibri"/>
            </a:endParaRPr>
          </a:p>
          <a:p>
            <a:pPr lvl="1" marL="892810" indent="-343535">
              <a:lnSpc>
                <a:spcPct val="100000"/>
              </a:lnSpc>
              <a:spcBef>
                <a:spcPts val="390"/>
              </a:spcBef>
              <a:buFont typeface="Wingdings"/>
              <a:buChar char=""/>
              <a:tabLst>
                <a:tab pos="893444" algn="l"/>
              </a:tabLst>
            </a:pP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9367" y="6117335"/>
            <a:ext cx="7065264" cy="46177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39367" y="6117335"/>
            <a:ext cx="7065645" cy="4622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210"/>
              </a:spcBef>
            </a:pP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mini-batch,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resample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dropout neurons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6282" y="970788"/>
            <a:ext cx="794385" cy="282575"/>
          </a:xfrm>
          <a:custGeom>
            <a:avLst/>
            <a:gdLst/>
            <a:ahLst/>
            <a:cxnLst/>
            <a:rect l="l" t="t" r="r" b="b"/>
            <a:pathLst>
              <a:path w="794384" h="282575">
                <a:moveTo>
                  <a:pt x="703834" y="0"/>
                </a:moveTo>
                <a:lnTo>
                  <a:pt x="699770" y="11429"/>
                </a:lnTo>
                <a:lnTo>
                  <a:pt x="716133" y="18522"/>
                </a:lnTo>
                <a:lnTo>
                  <a:pt x="730186" y="28352"/>
                </a:lnTo>
                <a:lnTo>
                  <a:pt x="758719" y="73852"/>
                </a:lnTo>
                <a:lnTo>
                  <a:pt x="767050" y="115623"/>
                </a:lnTo>
                <a:lnTo>
                  <a:pt x="768096" y="139700"/>
                </a:lnTo>
                <a:lnTo>
                  <a:pt x="767048" y="164633"/>
                </a:lnTo>
                <a:lnTo>
                  <a:pt x="758666" y="207547"/>
                </a:lnTo>
                <a:lnTo>
                  <a:pt x="730170" y="253793"/>
                </a:lnTo>
                <a:lnTo>
                  <a:pt x="700151" y="270890"/>
                </a:lnTo>
                <a:lnTo>
                  <a:pt x="703834" y="282321"/>
                </a:lnTo>
                <a:lnTo>
                  <a:pt x="742330" y="264239"/>
                </a:lnTo>
                <a:lnTo>
                  <a:pt x="770636" y="232917"/>
                </a:lnTo>
                <a:lnTo>
                  <a:pt x="788066" y="191119"/>
                </a:lnTo>
                <a:lnTo>
                  <a:pt x="793876" y="141224"/>
                </a:lnTo>
                <a:lnTo>
                  <a:pt x="792404" y="115339"/>
                </a:lnTo>
                <a:lnTo>
                  <a:pt x="780696" y="69429"/>
                </a:lnTo>
                <a:lnTo>
                  <a:pt x="757626" y="32093"/>
                </a:lnTo>
                <a:lnTo>
                  <a:pt x="724288" y="7379"/>
                </a:lnTo>
                <a:lnTo>
                  <a:pt x="703834" y="0"/>
                </a:lnTo>
                <a:close/>
              </a:path>
              <a:path w="794384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098925" y="144253"/>
            <a:ext cx="3458210" cy="112776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Calibri"/>
                <a:cs typeface="Calibri"/>
              </a:rPr>
              <a:t>Pick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mini-batch</a:t>
            </a:r>
            <a:endParaRPr sz="2400">
              <a:latin typeface="Calibri"/>
              <a:cs typeface="Calibri"/>
            </a:endParaRPr>
          </a:p>
          <a:p>
            <a:pPr algn="ctr" marL="445134">
              <a:lnSpc>
                <a:spcPct val="100000"/>
              </a:lnSpc>
              <a:spcBef>
                <a:spcPts val="1460"/>
              </a:spcBef>
              <a:tabLst>
                <a:tab pos="2799715" algn="l"/>
              </a:tabLst>
            </a:pPr>
            <a:r>
              <a:rPr dirty="0" sz="2400" spc="100">
                <a:latin typeface="Cambria Math"/>
                <a:cs typeface="Cambria Math"/>
              </a:rPr>
              <a:t>𝜃</a:t>
            </a:r>
            <a:r>
              <a:rPr dirty="0" baseline="28571" sz="2625" spc="150">
                <a:latin typeface="Cambria Math"/>
                <a:cs typeface="Cambria Math"/>
              </a:rPr>
              <a:t>𝑡</a:t>
            </a:r>
            <a:r>
              <a:rPr dirty="0" baseline="28571" sz="2625" spc="6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←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r>
              <a:rPr dirty="0" baseline="28571" sz="2625" spc="3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10">
                <a:latin typeface="Cambria Math"/>
                <a:cs typeface="Cambria Math"/>
              </a:rPr>
              <a:t>𝜂❑𝐶	</a:t>
            </a:r>
            <a:r>
              <a:rPr dirty="0" sz="2400" spc="60">
                <a:latin typeface="Cambria Math"/>
                <a:cs typeface="Cambria Math"/>
              </a:rPr>
              <a:t>𝜃</a:t>
            </a:r>
            <a:r>
              <a:rPr dirty="0" baseline="28571" sz="2625" spc="89">
                <a:latin typeface="Cambria Math"/>
                <a:cs typeface="Cambria Math"/>
              </a:rPr>
              <a:t>𝑡−1</a:t>
            </a:r>
            <a:endParaRPr baseline="28571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961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366772" y="1499616"/>
            <a:ext cx="5727700" cy="2653665"/>
            <a:chOff x="2366772" y="1499616"/>
            <a:chExt cx="5727700" cy="2653665"/>
          </a:xfrm>
        </p:grpSpPr>
        <p:sp>
          <p:nvSpPr>
            <p:cNvPr id="4" name="object 4"/>
            <p:cNvSpPr/>
            <p:nvPr/>
          </p:nvSpPr>
          <p:spPr>
            <a:xfrm>
              <a:off x="3895344" y="1540764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69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820" y="1639824"/>
              <a:ext cx="266700" cy="266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9820" y="16398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37028" y="1756156"/>
              <a:ext cx="1259205" cy="78105"/>
            </a:xfrm>
            <a:custGeom>
              <a:avLst/>
              <a:gdLst/>
              <a:ahLst/>
              <a:cxnLst/>
              <a:rect l="l" t="t" r="r" b="b"/>
              <a:pathLst>
                <a:path w="1259204" h="78105">
                  <a:moveTo>
                    <a:pt x="1181989" y="0"/>
                  </a:moveTo>
                  <a:lnTo>
                    <a:pt x="1181565" y="25938"/>
                  </a:lnTo>
                  <a:lnTo>
                    <a:pt x="1194562" y="26162"/>
                  </a:lnTo>
                  <a:lnTo>
                    <a:pt x="1194054" y="51943"/>
                  </a:lnTo>
                  <a:lnTo>
                    <a:pt x="1181140" y="51943"/>
                  </a:lnTo>
                  <a:lnTo>
                    <a:pt x="1180719" y="77724"/>
                  </a:lnTo>
                  <a:lnTo>
                    <a:pt x="1234458" y="51943"/>
                  </a:lnTo>
                  <a:lnTo>
                    <a:pt x="1194054" y="51943"/>
                  </a:lnTo>
                  <a:lnTo>
                    <a:pt x="1181143" y="51721"/>
                  </a:lnTo>
                  <a:lnTo>
                    <a:pt x="1234919" y="51721"/>
                  </a:lnTo>
                  <a:lnTo>
                    <a:pt x="1259077" y="40132"/>
                  </a:lnTo>
                  <a:lnTo>
                    <a:pt x="1181989" y="0"/>
                  </a:lnTo>
                  <a:close/>
                </a:path>
                <a:path w="1259204" h="78105">
                  <a:moveTo>
                    <a:pt x="1181565" y="25938"/>
                  </a:moveTo>
                  <a:lnTo>
                    <a:pt x="1181143" y="51721"/>
                  </a:lnTo>
                  <a:lnTo>
                    <a:pt x="1194054" y="51943"/>
                  </a:lnTo>
                  <a:lnTo>
                    <a:pt x="1194562" y="26162"/>
                  </a:lnTo>
                  <a:lnTo>
                    <a:pt x="1181565" y="25938"/>
                  </a:lnTo>
                  <a:close/>
                </a:path>
                <a:path w="1259204" h="78105">
                  <a:moveTo>
                    <a:pt x="508" y="5588"/>
                  </a:moveTo>
                  <a:lnTo>
                    <a:pt x="0" y="31496"/>
                  </a:lnTo>
                  <a:lnTo>
                    <a:pt x="1181143" y="51721"/>
                  </a:lnTo>
                  <a:lnTo>
                    <a:pt x="1181565" y="25938"/>
                  </a:lnTo>
                  <a:lnTo>
                    <a:pt x="508" y="5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5344" y="2240280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39">
                  <a:moveTo>
                    <a:pt x="0" y="255270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7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70"/>
                  </a:lnTo>
                  <a:lnTo>
                    <a:pt x="504916" y="301152"/>
                  </a:lnTo>
                  <a:lnTo>
                    <a:pt x="493096" y="344337"/>
                  </a:lnTo>
                  <a:lnTo>
                    <a:pt x="474274" y="384104"/>
                  </a:lnTo>
                  <a:lnTo>
                    <a:pt x="449168" y="419732"/>
                  </a:lnTo>
                  <a:lnTo>
                    <a:pt x="418495" y="450499"/>
                  </a:lnTo>
                  <a:lnTo>
                    <a:pt x="382975" y="475685"/>
                  </a:lnTo>
                  <a:lnTo>
                    <a:pt x="343325" y="494568"/>
                  </a:lnTo>
                  <a:lnTo>
                    <a:pt x="300263" y="506426"/>
                  </a:lnTo>
                  <a:lnTo>
                    <a:pt x="254507" y="510540"/>
                  </a:lnTo>
                  <a:lnTo>
                    <a:pt x="208752" y="506426"/>
                  </a:lnTo>
                  <a:lnTo>
                    <a:pt x="165690" y="494568"/>
                  </a:lnTo>
                  <a:lnTo>
                    <a:pt x="126040" y="475685"/>
                  </a:lnTo>
                  <a:lnTo>
                    <a:pt x="90520" y="450499"/>
                  </a:lnTo>
                  <a:lnTo>
                    <a:pt x="59847" y="419732"/>
                  </a:lnTo>
                  <a:lnTo>
                    <a:pt x="34741" y="384104"/>
                  </a:lnTo>
                  <a:lnTo>
                    <a:pt x="15919" y="344337"/>
                  </a:lnTo>
                  <a:lnTo>
                    <a:pt x="4099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30805" y="1763522"/>
              <a:ext cx="1265555" cy="734060"/>
            </a:xfrm>
            <a:custGeom>
              <a:avLst/>
              <a:gdLst/>
              <a:ahLst/>
              <a:cxnLst/>
              <a:rect l="l" t="t" r="r" b="b"/>
              <a:pathLst>
                <a:path w="1265554" h="734060">
                  <a:moveTo>
                    <a:pt x="1191423" y="706130"/>
                  </a:moveTo>
                  <a:lnTo>
                    <a:pt x="1178559" y="728599"/>
                  </a:lnTo>
                  <a:lnTo>
                    <a:pt x="1265300" y="733678"/>
                  </a:lnTo>
                  <a:lnTo>
                    <a:pt x="1251307" y="712597"/>
                  </a:lnTo>
                  <a:lnTo>
                    <a:pt x="1202690" y="712597"/>
                  </a:lnTo>
                  <a:lnTo>
                    <a:pt x="1191423" y="706130"/>
                  </a:lnTo>
                  <a:close/>
                </a:path>
                <a:path w="1265554" h="734060">
                  <a:moveTo>
                    <a:pt x="1204281" y="683670"/>
                  </a:moveTo>
                  <a:lnTo>
                    <a:pt x="1191423" y="706130"/>
                  </a:lnTo>
                  <a:lnTo>
                    <a:pt x="1202690" y="712597"/>
                  </a:lnTo>
                  <a:lnTo>
                    <a:pt x="1215517" y="690117"/>
                  </a:lnTo>
                  <a:lnTo>
                    <a:pt x="1204281" y="683670"/>
                  </a:lnTo>
                  <a:close/>
                </a:path>
                <a:path w="1265554" h="734060">
                  <a:moveTo>
                    <a:pt x="1217168" y="661162"/>
                  </a:moveTo>
                  <a:lnTo>
                    <a:pt x="1204281" y="683670"/>
                  </a:lnTo>
                  <a:lnTo>
                    <a:pt x="1215517" y="690117"/>
                  </a:lnTo>
                  <a:lnTo>
                    <a:pt x="1202690" y="712597"/>
                  </a:lnTo>
                  <a:lnTo>
                    <a:pt x="1251307" y="712597"/>
                  </a:lnTo>
                  <a:lnTo>
                    <a:pt x="1217168" y="661162"/>
                  </a:lnTo>
                  <a:close/>
                </a:path>
                <a:path w="1265554" h="734060">
                  <a:moveTo>
                    <a:pt x="12953" y="0"/>
                  </a:moveTo>
                  <a:lnTo>
                    <a:pt x="0" y="22351"/>
                  </a:lnTo>
                  <a:lnTo>
                    <a:pt x="1191423" y="706130"/>
                  </a:lnTo>
                  <a:lnTo>
                    <a:pt x="1204281" y="68367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95344" y="2939796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27630" y="1766062"/>
              <a:ext cx="1268730" cy="1429385"/>
            </a:xfrm>
            <a:custGeom>
              <a:avLst/>
              <a:gdLst/>
              <a:ahLst/>
              <a:cxnLst/>
              <a:rect l="l" t="t" r="r" b="b"/>
              <a:pathLst>
                <a:path w="1268729" h="1429385">
                  <a:moveTo>
                    <a:pt x="1207156" y="1379783"/>
                  </a:moveTo>
                  <a:lnTo>
                    <a:pt x="1187831" y="1396873"/>
                  </a:lnTo>
                  <a:lnTo>
                    <a:pt x="1268475" y="1429385"/>
                  </a:lnTo>
                  <a:lnTo>
                    <a:pt x="1257797" y="1389507"/>
                  </a:lnTo>
                  <a:lnTo>
                    <a:pt x="1215770" y="1389507"/>
                  </a:lnTo>
                  <a:lnTo>
                    <a:pt x="1207156" y="1379783"/>
                  </a:lnTo>
                  <a:close/>
                </a:path>
                <a:path w="1268729" h="1429385">
                  <a:moveTo>
                    <a:pt x="1226631" y="1362562"/>
                  </a:moveTo>
                  <a:lnTo>
                    <a:pt x="1207156" y="1379783"/>
                  </a:lnTo>
                  <a:lnTo>
                    <a:pt x="1215770" y="1389507"/>
                  </a:lnTo>
                  <a:lnTo>
                    <a:pt x="1235202" y="1372235"/>
                  </a:lnTo>
                  <a:lnTo>
                    <a:pt x="1226631" y="1362562"/>
                  </a:lnTo>
                  <a:close/>
                </a:path>
                <a:path w="1268729" h="1429385">
                  <a:moveTo>
                    <a:pt x="1245996" y="1345438"/>
                  </a:moveTo>
                  <a:lnTo>
                    <a:pt x="1226631" y="1362562"/>
                  </a:lnTo>
                  <a:lnTo>
                    <a:pt x="1235202" y="1372235"/>
                  </a:lnTo>
                  <a:lnTo>
                    <a:pt x="1215770" y="1389507"/>
                  </a:lnTo>
                  <a:lnTo>
                    <a:pt x="1257797" y="1389507"/>
                  </a:lnTo>
                  <a:lnTo>
                    <a:pt x="1245996" y="1345438"/>
                  </a:lnTo>
                  <a:close/>
                </a:path>
                <a:path w="1268729" h="1429385">
                  <a:moveTo>
                    <a:pt x="19303" y="0"/>
                  </a:moveTo>
                  <a:lnTo>
                    <a:pt x="0" y="17272"/>
                  </a:lnTo>
                  <a:lnTo>
                    <a:pt x="1207156" y="1379783"/>
                  </a:lnTo>
                  <a:lnTo>
                    <a:pt x="1226631" y="1362562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5344" y="3637788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96693" y="1768093"/>
              <a:ext cx="1399540" cy="2125980"/>
            </a:xfrm>
            <a:custGeom>
              <a:avLst/>
              <a:gdLst/>
              <a:ahLst/>
              <a:cxnLst/>
              <a:rect l="l" t="t" r="r" b="b"/>
              <a:pathLst>
                <a:path w="1399539" h="2125979">
                  <a:moveTo>
                    <a:pt x="1375435" y="739775"/>
                  </a:moveTo>
                  <a:lnTo>
                    <a:pt x="1334262" y="739775"/>
                  </a:lnTo>
                  <a:lnTo>
                    <a:pt x="1321371" y="739775"/>
                  </a:lnTo>
                  <a:lnTo>
                    <a:pt x="1320673" y="765302"/>
                  </a:lnTo>
                  <a:lnTo>
                    <a:pt x="1375435" y="739775"/>
                  </a:lnTo>
                  <a:close/>
                </a:path>
                <a:path w="1399539" h="2125979">
                  <a:moveTo>
                    <a:pt x="1399413" y="728599"/>
                  </a:moveTo>
                  <a:lnTo>
                    <a:pt x="1322832" y="687705"/>
                  </a:lnTo>
                  <a:lnTo>
                    <a:pt x="1322108" y="713511"/>
                  </a:lnTo>
                  <a:lnTo>
                    <a:pt x="563194" y="692607"/>
                  </a:lnTo>
                  <a:lnTo>
                    <a:pt x="532536" y="640994"/>
                  </a:lnTo>
                  <a:lnTo>
                    <a:pt x="532536" y="691769"/>
                  </a:lnTo>
                  <a:lnTo>
                    <a:pt x="280492" y="684822"/>
                  </a:lnTo>
                  <a:lnTo>
                    <a:pt x="465353" y="578662"/>
                  </a:lnTo>
                  <a:lnTo>
                    <a:pt x="532536" y="691769"/>
                  </a:lnTo>
                  <a:lnTo>
                    <a:pt x="532536" y="640994"/>
                  </a:lnTo>
                  <a:lnTo>
                    <a:pt x="487845" y="565746"/>
                  </a:lnTo>
                  <a:lnTo>
                    <a:pt x="1337462" y="77851"/>
                  </a:lnTo>
                  <a:lnTo>
                    <a:pt x="1350391" y="100330"/>
                  </a:lnTo>
                  <a:lnTo>
                    <a:pt x="1384579" y="48895"/>
                  </a:lnTo>
                  <a:lnTo>
                    <a:pt x="1398524" y="27940"/>
                  </a:lnTo>
                  <a:lnTo>
                    <a:pt x="1311656" y="32893"/>
                  </a:lnTo>
                  <a:lnTo>
                    <a:pt x="1324546" y="55346"/>
                  </a:lnTo>
                  <a:lnTo>
                    <a:pt x="474586" y="543445"/>
                  </a:lnTo>
                  <a:lnTo>
                    <a:pt x="151765" y="0"/>
                  </a:lnTo>
                  <a:lnTo>
                    <a:pt x="129413" y="13208"/>
                  </a:lnTo>
                  <a:lnTo>
                    <a:pt x="452094" y="556361"/>
                  </a:lnTo>
                  <a:lnTo>
                    <a:pt x="230771" y="683450"/>
                  </a:lnTo>
                  <a:lnTo>
                    <a:pt x="140970" y="680974"/>
                  </a:lnTo>
                  <a:lnTo>
                    <a:pt x="140589" y="693928"/>
                  </a:lnTo>
                  <a:lnTo>
                    <a:pt x="130810" y="702437"/>
                  </a:lnTo>
                  <a:lnTo>
                    <a:pt x="153263" y="727976"/>
                  </a:lnTo>
                  <a:lnTo>
                    <a:pt x="0" y="815975"/>
                  </a:lnTo>
                  <a:lnTo>
                    <a:pt x="12954" y="838454"/>
                  </a:lnTo>
                  <a:lnTo>
                    <a:pt x="170738" y="747852"/>
                  </a:lnTo>
                  <a:lnTo>
                    <a:pt x="1336090" y="2072767"/>
                  </a:lnTo>
                  <a:lnTo>
                    <a:pt x="1326261" y="2078609"/>
                  </a:lnTo>
                  <a:lnTo>
                    <a:pt x="1331099" y="2081733"/>
                  </a:lnTo>
                  <a:lnTo>
                    <a:pt x="1318895" y="2092452"/>
                  </a:lnTo>
                  <a:lnTo>
                    <a:pt x="1397266" y="2124227"/>
                  </a:lnTo>
                  <a:lnTo>
                    <a:pt x="1399413" y="2125599"/>
                  </a:lnTo>
                  <a:lnTo>
                    <a:pt x="1399362" y="2125078"/>
                  </a:lnTo>
                  <a:lnTo>
                    <a:pt x="1399349" y="2124900"/>
                  </a:lnTo>
                  <a:lnTo>
                    <a:pt x="1395806" y="2076450"/>
                  </a:lnTo>
                  <a:lnTo>
                    <a:pt x="1393063" y="2038858"/>
                  </a:lnTo>
                  <a:lnTo>
                    <a:pt x="1378915" y="2047278"/>
                  </a:lnTo>
                  <a:lnTo>
                    <a:pt x="1377315" y="2041144"/>
                  </a:lnTo>
                  <a:lnTo>
                    <a:pt x="1368755" y="2048662"/>
                  </a:lnTo>
                  <a:lnTo>
                    <a:pt x="1316380" y="1960499"/>
                  </a:lnTo>
                  <a:lnTo>
                    <a:pt x="1316380" y="2011108"/>
                  </a:lnTo>
                  <a:lnTo>
                    <a:pt x="202946" y="745210"/>
                  </a:lnTo>
                  <a:lnTo>
                    <a:pt x="755408" y="1066901"/>
                  </a:lnTo>
                  <a:lnTo>
                    <a:pt x="1316380" y="2011108"/>
                  </a:lnTo>
                  <a:lnTo>
                    <a:pt x="1316380" y="1960499"/>
                  </a:lnTo>
                  <a:lnTo>
                    <a:pt x="801471" y="1093724"/>
                  </a:lnTo>
                  <a:lnTo>
                    <a:pt x="1325714" y="1398981"/>
                  </a:lnTo>
                  <a:lnTo>
                    <a:pt x="1312672" y="1421384"/>
                  </a:lnTo>
                  <a:lnTo>
                    <a:pt x="1399413" y="1426845"/>
                  </a:lnTo>
                  <a:lnTo>
                    <a:pt x="1385417" y="1405509"/>
                  </a:lnTo>
                  <a:lnTo>
                    <a:pt x="1351788" y="1354201"/>
                  </a:lnTo>
                  <a:lnTo>
                    <a:pt x="1338745" y="1376603"/>
                  </a:lnTo>
                  <a:lnTo>
                    <a:pt x="774293" y="1047965"/>
                  </a:lnTo>
                  <a:lnTo>
                    <a:pt x="728218" y="970407"/>
                  </a:lnTo>
                  <a:lnTo>
                    <a:pt x="728218" y="1021130"/>
                  </a:lnTo>
                  <a:lnTo>
                    <a:pt x="215099" y="722376"/>
                  </a:lnTo>
                  <a:lnTo>
                    <a:pt x="237401" y="709561"/>
                  </a:lnTo>
                  <a:lnTo>
                    <a:pt x="548208" y="718134"/>
                  </a:lnTo>
                  <a:lnTo>
                    <a:pt x="728218" y="1021130"/>
                  </a:lnTo>
                  <a:lnTo>
                    <a:pt x="728218" y="970407"/>
                  </a:lnTo>
                  <a:lnTo>
                    <a:pt x="578866" y="718972"/>
                  </a:lnTo>
                  <a:lnTo>
                    <a:pt x="1321384" y="739432"/>
                  </a:lnTo>
                  <a:lnTo>
                    <a:pt x="1334262" y="739432"/>
                  </a:lnTo>
                  <a:lnTo>
                    <a:pt x="1376184" y="739432"/>
                  </a:lnTo>
                  <a:lnTo>
                    <a:pt x="1399413" y="7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2328672"/>
              <a:ext cx="266700" cy="265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69820" y="232867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3083052"/>
              <a:ext cx="266700" cy="2651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69820" y="30830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3762755"/>
              <a:ext cx="266700" cy="265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69820" y="37627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6"/>
                  </a:moveTo>
                  <a:lnTo>
                    <a:pt x="266700" y="265176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26233" y="1796033"/>
              <a:ext cx="1270000" cy="2136140"/>
            </a:xfrm>
            <a:custGeom>
              <a:avLst/>
              <a:gdLst/>
              <a:ahLst/>
              <a:cxnLst/>
              <a:rect l="l" t="t" r="r" b="b"/>
              <a:pathLst>
                <a:path w="1270000" h="2136140">
                  <a:moveTo>
                    <a:pt x="1269873" y="0"/>
                  </a:moveTo>
                  <a:lnTo>
                    <a:pt x="1189228" y="32385"/>
                  </a:lnTo>
                  <a:lnTo>
                    <a:pt x="1201712" y="43472"/>
                  </a:lnTo>
                  <a:lnTo>
                    <a:pt x="1196594" y="46736"/>
                  </a:lnTo>
                  <a:lnTo>
                    <a:pt x="1206068" y="52412"/>
                  </a:lnTo>
                  <a:lnTo>
                    <a:pt x="1187018" y="73926"/>
                  </a:lnTo>
                  <a:lnTo>
                    <a:pt x="1187018" y="112966"/>
                  </a:lnTo>
                  <a:lnTo>
                    <a:pt x="621106" y="1057173"/>
                  </a:lnTo>
                  <a:lnTo>
                    <a:pt x="593890" y="1072743"/>
                  </a:lnTo>
                  <a:lnTo>
                    <a:pt x="593890" y="1102575"/>
                  </a:lnTo>
                  <a:lnTo>
                    <a:pt x="314477" y="1568767"/>
                  </a:lnTo>
                  <a:lnTo>
                    <a:pt x="38277" y="1420317"/>
                  </a:lnTo>
                  <a:lnTo>
                    <a:pt x="593890" y="1102575"/>
                  </a:lnTo>
                  <a:lnTo>
                    <a:pt x="593890" y="1072743"/>
                  </a:lnTo>
                  <a:lnTo>
                    <a:pt x="72390" y="1370926"/>
                  </a:lnTo>
                  <a:lnTo>
                    <a:pt x="1187018" y="112966"/>
                  </a:lnTo>
                  <a:lnTo>
                    <a:pt x="1187018" y="73926"/>
                  </a:lnTo>
                  <a:lnTo>
                    <a:pt x="1397" y="1412113"/>
                  </a:lnTo>
                  <a:lnTo>
                    <a:pt x="10718" y="1420406"/>
                  </a:lnTo>
                  <a:lnTo>
                    <a:pt x="10883" y="1420672"/>
                  </a:lnTo>
                  <a:lnTo>
                    <a:pt x="4953" y="1431798"/>
                  </a:lnTo>
                  <a:lnTo>
                    <a:pt x="301142" y="1591030"/>
                  </a:lnTo>
                  <a:lnTo>
                    <a:pt x="0" y="2093468"/>
                  </a:lnTo>
                  <a:lnTo>
                    <a:pt x="10388" y="2099741"/>
                  </a:lnTo>
                  <a:lnTo>
                    <a:pt x="11049" y="2100326"/>
                  </a:lnTo>
                  <a:lnTo>
                    <a:pt x="11049" y="2112772"/>
                  </a:lnTo>
                  <a:lnTo>
                    <a:pt x="1192187" y="2110143"/>
                  </a:lnTo>
                  <a:lnTo>
                    <a:pt x="1192276" y="2136013"/>
                  </a:lnTo>
                  <a:lnTo>
                    <a:pt x="1269873" y="2097024"/>
                  </a:lnTo>
                  <a:lnTo>
                    <a:pt x="1256258" y="2077720"/>
                  </a:lnTo>
                  <a:lnTo>
                    <a:pt x="1219835" y="2026031"/>
                  </a:lnTo>
                  <a:lnTo>
                    <a:pt x="1207592" y="2048776"/>
                  </a:lnTo>
                  <a:lnTo>
                    <a:pt x="1192072" y="2040445"/>
                  </a:lnTo>
                  <a:lnTo>
                    <a:pt x="1192072" y="2077631"/>
                  </a:lnTo>
                  <a:lnTo>
                    <a:pt x="1188504" y="2084247"/>
                  </a:lnTo>
                  <a:lnTo>
                    <a:pt x="61607" y="2086762"/>
                  </a:lnTo>
                  <a:lnTo>
                    <a:pt x="632206" y="1768970"/>
                  </a:lnTo>
                  <a:lnTo>
                    <a:pt x="1192047" y="2069896"/>
                  </a:lnTo>
                  <a:lnTo>
                    <a:pt x="1192072" y="2077631"/>
                  </a:lnTo>
                  <a:lnTo>
                    <a:pt x="1192072" y="2040445"/>
                  </a:lnTo>
                  <a:lnTo>
                    <a:pt x="659104" y="1753984"/>
                  </a:lnTo>
                  <a:lnTo>
                    <a:pt x="1208239" y="1448155"/>
                  </a:lnTo>
                  <a:lnTo>
                    <a:pt x="1220851" y="1470787"/>
                  </a:lnTo>
                  <a:lnTo>
                    <a:pt x="1256068" y="1419225"/>
                  </a:lnTo>
                  <a:lnTo>
                    <a:pt x="1269873" y="1399032"/>
                  </a:lnTo>
                  <a:lnTo>
                    <a:pt x="1183005" y="1402842"/>
                  </a:lnTo>
                  <a:lnTo>
                    <a:pt x="1195641" y="1425549"/>
                  </a:lnTo>
                  <a:lnTo>
                    <a:pt x="632015" y="1739430"/>
                  </a:lnTo>
                  <a:lnTo>
                    <a:pt x="605116" y="1724977"/>
                  </a:lnTo>
                  <a:lnTo>
                    <a:pt x="605116" y="1754416"/>
                  </a:lnTo>
                  <a:lnTo>
                    <a:pt x="73164" y="2050643"/>
                  </a:lnTo>
                  <a:lnTo>
                    <a:pt x="426173" y="1658239"/>
                  </a:lnTo>
                  <a:lnTo>
                    <a:pt x="605116" y="1754416"/>
                  </a:lnTo>
                  <a:lnTo>
                    <a:pt x="605116" y="1724977"/>
                  </a:lnTo>
                  <a:lnTo>
                    <a:pt x="444030" y="1638401"/>
                  </a:lnTo>
                  <a:lnTo>
                    <a:pt x="1227493" y="767511"/>
                  </a:lnTo>
                  <a:lnTo>
                    <a:pt x="1246759" y="784860"/>
                  </a:lnTo>
                  <a:lnTo>
                    <a:pt x="1258976" y="740537"/>
                  </a:lnTo>
                  <a:lnTo>
                    <a:pt x="1269873" y="701040"/>
                  </a:lnTo>
                  <a:lnTo>
                    <a:pt x="1206258" y="704583"/>
                  </a:lnTo>
                  <a:lnTo>
                    <a:pt x="1206258" y="752386"/>
                  </a:lnTo>
                  <a:lnTo>
                    <a:pt x="420547" y="1625777"/>
                  </a:lnTo>
                  <a:lnTo>
                    <a:pt x="402691" y="1616189"/>
                  </a:lnTo>
                  <a:lnTo>
                    <a:pt x="402691" y="1645615"/>
                  </a:lnTo>
                  <a:lnTo>
                    <a:pt x="90576" y="1992566"/>
                  </a:lnTo>
                  <a:lnTo>
                    <a:pt x="323913" y="1603273"/>
                  </a:lnTo>
                  <a:lnTo>
                    <a:pt x="402691" y="1645615"/>
                  </a:lnTo>
                  <a:lnTo>
                    <a:pt x="402691" y="1616189"/>
                  </a:lnTo>
                  <a:lnTo>
                    <a:pt x="337261" y="1581023"/>
                  </a:lnTo>
                  <a:lnTo>
                    <a:pt x="639775" y="1076337"/>
                  </a:lnTo>
                  <a:lnTo>
                    <a:pt x="1206258" y="752386"/>
                  </a:lnTo>
                  <a:lnTo>
                    <a:pt x="1206258" y="704583"/>
                  </a:lnTo>
                  <a:lnTo>
                    <a:pt x="1183132" y="705866"/>
                  </a:lnTo>
                  <a:lnTo>
                    <a:pt x="1196035" y="728421"/>
                  </a:lnTo>
                  <a:lnTo>
                    <a:pt x="666991" y="1030935"/>
                  </a:lnTo>
                  <a:lnTo>
                    <a:pt x="1239050" y="76568"/>
                  </a:lnTo>
                  <a:lnTo>
                    <a:pt x="1247394" y="83947"/>
                  </a:lnTo>
                  <a:lnTo>
                    <a:pt x="1248956" y="78066"/>
                  </a:lnTo>
                  <a:lnTo>
                    <a:pt x="1263269" y="86614"/>
                  </a:lnTo>
                  <a:lnTo>
                    <a:pt x="1266139" y="48895"/>
                  </a:lnTo>
                  <a:lnTo>
                    <a:pt x="1269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01839" y="2153412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69">
                  <a:moveTo>
                    <a:pt x="0" y="254508"/>
                  </a:moveTo>
                  <a:lnTo>
                    <a:pt x="4113" y="208752"/>
                  </a:lnTo>
                  <a:lnTo>
                    <a:pt x="15971" y="165690"/>
                  </a:lnTo>
                  <a:lnTo>
                    <a:pt x="34854" y="126040"/>
                  </a:lnTo>
                  <a:lnTo>
                    <a:pt x="60040" y="90520"/>
                  </a:lnTo>
                  <a:lnTo>
                    <a:pt x="90807" y="59847"/>
                  </a:lnTo>
                  <a:lnTo>
                    <a:pt x="126435" y="34741"/>
                  </a:lnTo>
                  <a:lnTo>
                    <a:pt x="166202" y="15919"/>
                  </a:lnTo>
                  <a:lnTo>
                    <a:pt x="209387" y="4099"/>
                  </a:lnTo>
                  <a:lnTo>
                    <a:pt x="255269" y="0"/>
                  </a:lnTo>
                  <a:lnTo>
                    <a:pt x="301152" y="4099"/>
                  </a:lnTo>
                  <a:lnTo>
                    <a:pt x="344337" y="15919"/>
                  </a:lnTo>
                  <a:lnTo>
                    <a:pt x="384104" y="34741"/>
                  </a:lnTo>
                  <a:lnTo>
                    <a:pt x="419732" y="59847"/>
                  </a:lnTo>
                  <a:lnTo>
                    <a:pt x="450499" y="90520"/>
                  </a:lnTo>
                  <a:lnTo>
                    <a:pt x="475685" y="126040"/>
                  </a:lnTo>
                  <a:lnTo>
                    <a:pt x="494568" y="165690"/>
                  </a:lnTo>
                  <a:lnTo>
                    <a:pt x="506426" y="208752"/>
                  </a:lnTo>
                  <a:lnTo>
                    <a:pt x="510539" y="254508"/>
                  </a:lnTo>
                  <a:lnTo>
                    <a:pt x="506426" y="300263"/>
                  </a:lnTo>
                  <a:lnTo>
                    <a:pt x="494568" y="343325"/>
                  </a:lnTo>
                  <a:lnTo>
                    <a:pt x="475685" y="382975"/>
                  </a:lnTo>
                  <a:lnTo>
                    <a:pt x="450499" y="418495"/>
                  </a:lnTo>
                  <a:lnTo>
                    <a:pt x="419732" y="449168"/>
                  </a:lnTo>
                  <a:lnTo>
                    <a:pt x="384104" y="474274"/>
                  </a:lnTo>
                  <a:lnTo>
                    <a:pt x="344337" y="493096"/>
                  </a:lnTo>
                  <a:lnTo>
                    <a:pt x="301152" y="504916"/>
                  </a:lnTo>
                  <a:lnTo>
                    <a:pt x="255269" y="509015"/>
                  </a:lnTo>
                  <a:lnTo>
                    <a:pt x="209387" y="504916"/>
                  </a:lnTo>
                  <a:lnTo>
                    <a:pt x="166202" y="493096"/>
                  </a:lnTo>
                  <a:lnTo>
                    <a:pt x="126435" y="474274"/>
                  </a:lnTo>
                  <a:lnTo>
                    <a:pt x="90807" y="449168"/>
                  </a:lnTo>
                  <a:lnTo>
                    <a:pt x="60040" y="418495"/>
                  </a:lnTo>
                  <a:lnTo>
                    <a:pt x="34854" y="382975"/>
                  </a:lnTo>
                  <a:lnTo>
                    <a:pt x="15971" y="343325"/>
                  </a:lnTo>
                  <a:lnTo>
                    <a:pt x="4113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62421" y="1741296"/>
              <a:ext cx="939800" cy="786765"/>
            </a:xfrm>
            <a:custGeom>
              <a:avLst/>
              <a:gdLst/>
              <a:ahLst/>
              <a:cxnLst/>
              <a:rect l="l" t="t" r="r" b="b"/>
              <a:pathLst>
                <a:path w="939800" h="786764">
                  <a:moveTo>
                    <a:pt x="939419" y="667385"/>
                  </a:moveTo>
                  <a:lnTo>
                    <a:pt x="925131" y="640715"/>
                  </a:lnTo>
                  <a:lnTo>
                    <a:pt x="898398" y="590804"/>
                  </a:lnTo>
                  <a:lnTo>
                    <a:pt x="883399" y="612076"/>
                  </a:lnTo>
                  <a:lnTo>
                    <a:pt x="14986" y="0"/>
                  </a:lnTo>
                  <a:lnTo>
                    <a:pt x="0" y="21082"/>
                  </a:lnTo>
                  <a:lnTo>
                    <a:pt x="868489" y="633247"/>
                  </a:lnTo>
                  <a:lnTo>
                    <a:pt x="863904" y="639749"/>
                  </a:lnTo>
                  <a:lnTo>
                    <a:pt x="857885" y="637540"/>
                  </a:lnTo>
                  <a:lnTo>
                    <a:pt x="858926" y="646823"/>
                  </a:lnTo>
                  <a:lnTo>
                    <a:pt x="853567" y="654431"/>
                  </a:lnTo>
                  <a:lnTo>
                    <a:pt x="859891" y="655396"/>
                  </a:lnTo>
                  <a:lnTo>
                    <a:pt x="860806" y="663397"/>
                  </a:lnTo>
                  <a:lnTo>
                    <a:pt x="5969" y="760984"/>
                  </a:lnTo>
                  <a:lnTo>
                    <a:pt x="9017" y="786638"/>
                  </a:lnTo>
                  <a:lnTo>
                    <a:pt x="863727" y="689051"/>
                  </a:lnTo>
                  <a:lnTo>
                    <a:pt x="866648" y="714756"/>
                  </a:lnTo>
                  <a:lnTo>
                    <a:pt x="939419" y="667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01839" y="299161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270"/>
                  </a:moveTo>
                  <a:lnTo>
                    <a:pt x="4113" y="209387"/>
                  </a:lnTo>
                  <a:lnTo>
                    <a:pt x="15971" y="166202"/>
                  </a:lnTo>
                  <a:lnTo>
                    <a:pt x="34854" y="126435"/>
                  </a:lnTo>
                  <a:lnTo>
                    <a:pt x="60040" y="90807"/>
                  </a:lnTo>
                  <a:lnTo>
                    <a:pt x="90807" y="60040"/>
                  </a:lnTo>
                  <a:lnTo>
                    <a:pt x="126435" y="34854"/>
                  </a:lnTo>
                  <a:lnTo>
                    <a:pt x="166202" y="15971"/>
                  </a:lnTo>
                  <a:lnTo>
                    <a:pt x="209387" y="4113"/>
                  </a:lnTo>
                  <a:lnTo>
                    <a:pt x="255269" y="0"/>
                  </a:lnTo>
                  <a:lnTo>
                    <a:pt x="301152" y="4113"/>
                  </a:lnTo>
                  <a:lnTo>
                    <a:pt x="344337" y="15971"/>
                  </a:lnTo>
                  <a:lnTo>
                    <a:pt x="384104" y="34854"/>
                  </a:lnTo>
                  <a:lnTo>
                    <a:pt x="419732" y="60040"/>
                  </a:lnTo>
                  <a:lnTo>
                    <a:pt x="450499" y="90807"/>
                  </a:lnTo>
                  <a:lnTo>
                    <a:pt x="475685" y="126435"/>
                  </a:lnTo>
                  <a:lnTo>
                    <a:pt x="494568" y="166202"/>
                  </a:lnTo>
                  <a:lnTo>
                    <a:pt x="506426" y="209387"/>
                  </a:lnTo>
                  <a:lnTo>
                    <a:pt x="510539" y="255270"/>
                  </a:lnTo>
                  <a:lnTo>
                    <a:pt x="506426" y="301152"/>
                  </a:lnTo>
                  <a:lnTo>
                    <a:pt x="494568" y="344337"/>
                  </a:lnTo>
                  <a:lnTo>
                    <a:pt x="475685" y="384104"/>
                  </a:lnTo>
                  <a:lnTo>
                    <a:pt x="450499" y="419732"/>
                  </a:lnTo>
                  <a:lnTo>
                    <a:pt x="419732" y="450499"/>
                  </a:lnTo>
                  <a:lnTo>
                    <a:pt x="384104" y="475685"/>
                  </a:lnTo>
                  <a:lnTo>
                    <a:pt x="344337" y="494568"/>
                  </a:lnTo>
                  <a:lnTo>
                    <a:pt x="301152" y="506426"/>
                  </a:lnTo>
                  <a:lnTo>
                    <a:pt x="255269" y="510539"/>
                  </a:lnTo>
                  <a:lnTo>
                    <a:pt x="209387" y="506426"/>
                  </a:lnTo>
                  <a:lnTo>
                    <a:pt x="166202" y="494568"/>
                  </a:lnTo>
                  <a:lnTo>
                    <a:pt x="126435" y="475685"/>
                  </a:lnTo>
                  <a:lnTo>
                    <a:pt x="90807" y="450499"/>
                  </a:lnTo>
                  <a:lnTo>
                    <a:pt x="60040" y="419732"/>
                  </a:lnTo>
                  <a:lnTo>
                    <a:pt x="34854" y="384104"/>
                  </a:lnTo>
                  <a:lnTo>
                    <a:pt x="15971" y="344337"/>
                  </a:lnTo>
                  <a:lnTo>
                    <a:pt x="4113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58992" y="1789048"/>
              <a:ext cx="942975" cy="2115820"/>
            </a:xfrm>
            <a:custGeom>
              <a:avLst/>
              <a:gdLst/>
              <a:ahLst/>
              <a:cxnLst/>
              <a:rect l="l" t="t" r="r" b="b"/>
              <a:pathLst>
                <a:path w="942975" h="2115820">
                  <a:moveTo>
                    <a:pt x="942848" y="619633"/>
                  </a:moveTo>
                  <a:lnTo>
                    <a:pt x="886117" y="633374"/>
                  </a:lnTo>
                  <a:lnTo>
                    <a:pt x="886117" y="684466"/>
                  </a:lnTo>
                  <a:lnTo>
                    <a:pt x="674039" y="1015949"/>
                  </a:lnTo>
                  <a:lnTo>
                    <a:pt x="658609" y="991920"/>
                  </a:lnTo>
                  <a:lnTo>
                    <a:pt x="658609" y="1040053"/>
                  </a:lnTo>
                  <a:lnTo>
                    <a:pt x="576592" y="1168260"/>
                  </a:lnTo>
                  <a:lnTo>
                    <a:pt x="562597" y="1157795"/>
                  </a:lnTo>
                  <a:lnTo>
                    <a:pt x="562597" y="1190117"/>
                  </a:lnTo>
                  <a:lnTo>
                    <a:pt x="418020" y="1416100"/>
                  </a:lnTo>
                  <a:lnTo>
                    <a:pt x="43929" y="1394891"/>
                  </a:lnTo>
                  <a:lnTo>
                    <a:pt x="416344" y="1080744"/>
                  </a:lnTo>
                  <a:lnTo>
                    <a:pt x="562597" y="1190117"/>
                  </a:lnTo>
                  <a:lnTo>
                    <a:pt x="562597" y="1157795"/>
                  </a:lnTo>
                  <a:lnTo>
                    <a:pt x="436676" y="1063599"/>
                  </a:lnTo>
                  <a:lnTo>
                    <a:pt x="590461" y="933869"/>
                  </a:lnTo>
                  <a:lnTo>
                    <a:pt x="658609" y="1040053"/>
                  </a:lnTo>
                  <a:lnTo>
                    <a:pt x="658609" y="991920"/>
                  </a:lnTo>
                  <a:lnTo>
                    <a:pt x="610501" y="916965"/>
                  </a:lnTo>
                  <a:lnTo>
                    <a:pt x="886117" y="684466"/>
                  </a:lnTo>
                  <a:lnTo>
                    <a:pt x="886117" y="633374"/>
                  </a:lnTo>
                  <a:lnTo>
                    <a:pt x="858393" y="640080"/>
                  </a:lnTo>
                  <a:lnTo>
                    <a:pt x="875118" y="659904"/>
                  </a:lnTo>
                  <a:lnTo>
                    <a:pt x="874191" y="660692"/>
                  </a:lnTo>
                  <a:lnTo>
                    <a:pt x="868299" y="664210"/>
                  </a:lnTo>
                  <a:lnTo>
                    <a:pt x="869264" y="664845"/>
                  </a:lnTo>
                  <a:lnTo>
                    <a:pt x="596392" y="894994"/>
                  </a:lnTo>
                  <a:lnTo>
                    <a:pt x="21844" y="0"/>
                  </a:lnTo>
                  <a:lnTo>
                    <a:pt x="0" y="13970"/>
                  </a:lnTo>
                  <a:lnTo>
                    <a:pt x="576364" y="911885"/>
                  </a:lnTo>
                  <a:lnTo>
                    <a:pt x="415366" y="1047661"/>
                  </a:lnTo>
                  <a:lnTo>
                    <a:pt x="18669" y="750951"/>
                  </a:lnTo>
                  <a:lnTo>
                    <a:pt x="3175" y="771779"/>
                  </a:lnTo>
                  <a:lnTo>
                    <a:pt x="395046" y="1064818"/>
                  </a:lnTo>
                  <a:lnTo>
                    <a:pt x="2540" y="1395857"/>
                  </a:lnTo>
                  <a:lnTo>
                    <a:pt x="10934" y="1405788"/>
                  </a:lnTo>
                  <a:lnTo>
                    <a:pt x="10160" y="1418971"/>
                  </a:lnTo>
                  <a:lnTo>
                    <a:pt x="402005" y="1441132"/>
                  </a:lnTo>
                  <a:lnTo>
                    <a:pt x="0" y="2069465"/>
                  </a:lnTo>
                  <a:lnTo>
                    <a:pt x="20434" y="2082546"/>
                  </a:lnTo>
                  <a:lnTo>
                    <a:pt x="3556" y="2094230"/>
                  </a:lnTo>
                  <a:lnTo>
                    <a:pt x="18288" y="2115566"/>
                  </a:lnTo>
                  <a:lnTo>
                    <a:pt x="886371" y="1514221"/>
                  </a:lnTo>
                  <a:lnTo>
                    <a:pt x="901192" y="1535557"/>
                  </a:lnTo>
                  <a:lnTo>
                    <a:pt x="928471" y="1485646"/>
                  </a:lnTo>
                  <a:lnTo>
                    <a:pt x="942848" y="1459357"/>
                  </a:lnTo>
                  <a:lnTo>
                    <a:pt x="940663" y="1459674"/>
                  </a:lnTo>
                  <a:lnTo>
                    <a:pt x="942721" y="1458785"/>
                  </a:lnTo>
                  <a:lnTo>
                    <a:pt x="942848" y="1458849"/>
                  </a:lnTo>
                  <a:lnTo>
                    <a:pt x="942848" y="1458722"/>
                  </a:lnTo>
                  <a:lnTo>
                    <a:pt x="942784" y="1458341"/>
                  </a:lnTo>
                  <a:lnTo>
                    <a:pt x="942771" y="1458214"/>
                  </a:lnTo>
                  <a:lnTo>
                    <a:pt x="937755" y="1411351"/>
                  </a:lnTo>
                  <a:lnTo>
                    <a:pt x="933577" y="1372362"/>
                  </a:lnTo>
                  <a:lnTo>
                    <a:pt x="911834" y="1386344"/>
                  </a:lnTo>
                  <a:lnTo>
                    <a:pt x="889596" y="1351711"/>
                  </a:lnTo>
                  <a:lnTo>
                    <a:pt x="889596" y="1399857"/>
                  </a:lnTo>
                  <a:lnTo>
                    <a:pt x="888479" y="1401356"/>
                  </a:lnTo>
                  <a:lnTo>
                    <a:pt x="887615" y="1400873"/>
                  </a:lnTo>
                  <a:lnTo>
                    <a:pt x="887615" y="1467269"/>
                  </a:lnTo>
                  <a:lnTo>
                    <a:pt x="882573" y="1467993"/>
                  </a:lnTo>
                  <a:lnTo>
                    <a:pt x="877443" y="1467993"/>
                  </a:lnTo>
                  <a:lnTo>
                    <a:pt x="864527" y="1467993"/>
                  </a:lnTo>
                  <a:lnTo>
                    <a:pt x="864374" y="1470609"/>
                  </a:lnTo>
                  <a:lnTo>
                    <a:pt x="856869" y="1471676"/>
                  </a:lnTo>
                  <a:lnTo>
                    <a:pt x="863739" y="1481607"/>
                  </a:lnTo>
                  <a:lnTo>
                    <a:pt x="863092" y="1493139"/>
                  </a:lnTo>
                  <a:lnTo>
                    <a:pt x="869746" y="1490268"/>
                  </a:lnTo>
                  <a:lnTo>
                    <a:pt x="871651" y="1492999"/>
                  </a:lnTo>
                  <a:lnTo>
                    <a:pt x="23990" y="2080082"/>
                  </a:lnTo>
                  <a:lnTo>
                    <a:pt x="431711" y="1442808"/>
                  </a:lnTo>
                  <a:lnTo>
                    <a:pt x="864565" y="1467269"/>
                  </a:lnTo>
                  <a:lnTo>
                    <a:pt x="877481" y="1467269"/>
                  </a:lnTo>
                  <a:lnTo>
                    <a:pt x="887615" y="1467269"/>
                  </a:lnTo>
                  <a:lnTo>
                    <a:pt x="887615" y="1400873"/>
                  </a:lnTo>
                  <a:lnTo>
                    <a:pt x="867384" y="1385735"/>
                  </a:lnTo>
                  <a:lnTo>
                    <a:pt x="867384" y="1418018"/>
                  </a:lnTo>
                  <a:lnTo>
                    <a:pt x="866673" y="1430540"/>
                  </a:lnTo>
                  <a:lnTo>
                    <a:pt x="858786" y="1441081"/>
                  </a:lnTo>
                  <a:lnTo>
                    <a:pt x="447713" y="1417789"/>
                  </a:lnTo>
                  <a:lnTo>
                    <a:pt x="583412" y="1205687"/>
                  </a:lnTo>
                  <a:lnTo>
                    <a:pt x="867384" y="1418018"/>
                  </a:lnTo>
                  <a:lnTo>
                    <a:pt x="867384" y="1385735"/>
                  </a:lnTo>
                  <a:lnTo>
                    <a:pt x="597408" y="1183817"/>
                  </a:lnTo>
                  <a:lnTo>
                    <a:pt x="674027" y="1064069"/>
                  </a:lnTo>
                  <a:lnTo>
                    <a:pt x="889596" y="1399857"/>
                  </a:lnTo>
                  <a:lnTo>
                    <a:pt x="889596" y="1351711"/>
                  </a:lnTo>
                  <a:lnTo>
                    <a:pt x="689444" y="1039964"/>
                  </a:lnTo>
                  <a:lnTo>
                    <a:pt x="907821" y="698652"/>
                  </a:lnTo>
                  <a:lnTo>
                    <a:pt x="908558" y="699516"/>
                  </a:lnTo>
                  <a:lnTo>
                    <a:pt x="911186" y="693394"/>
                  </a:lnTo>
                  <a:lnTo>
                    <a:pt x="911987" y="692137"/>
                  </a:lnTo>
                  <a:lnTo>
                    <a:pt x="933704" y="705993"/>
                  </a:lnTo>
                  <a:lnTo>
                    <a:pt x="937793" y="667258"/>
                  </a:lnTo>
                  <a:lnTo>
                    <a:pt x="942848" y="619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60136" y="1505712"/>
              <a:ext cx="509270" cy="2607945"/>
            </a:xfrm>
            <a:custGeom>
              <a:avLst/>
              <a:gdLst/>
              <a:ahLst/>
              <a:cxnLst/>
              <a:rect l="l" t="t" r="r" b="b"/>
              <a:pathLst>
                <a:path w="509270" h="2607945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  <a:path w="509270" h="2607945">
                  <a:moveTo>
                    <a:pt x="0" y="955548"/>
                  </a:moveTo>
                  <a:lnTo>
                    <a:pt x="4099" y="909792"/>
                  </a:lnTo>
                  <a:lnTo>
                    <a:pt x="15919" y="866730"/>
                  </a:lnTo>
                  <a:lnTo>
                    <a:pt x="34741" y="827080"/>
                  </a:lnTo>
                  <a:lnTo>
                    <a:pt x="59847" y="791560"/>
                  </a:lnTo>
                  <a:lnTo>
                    <a:pt x="90520" y="760887"/>
                  </a:lnTo>
                  <a:lnTo>
                    <a:pt x="126040" y="735781"/>
                  </a:lnTo>
                  <a:lnTo>
                    <a:pt x="165690" y="716959"/>
                  </a:lnTo>
                  <a:lnTo>
                    <a:pt x="208752" y="705139"/>
                  </a:lnTo>
                  <a:lnTo>
                    <a:pt x="254508" y="701039"/>
                  </a:lnTo>
                  <a:lnTo>
                    <a:pt x="300263" y="705139"/>
                  </a:lnTo>
                  <a:lnTo>
                    <a:pt x="343325" y="716959"/>
                  </a:lnTo>
                  <a:lnTo>
                    <a:pt x="382975" y="735781"/>
                  </a:lnTo>
                  <a:lnTo>
                    <a:pt x="418495" y="760887"/>
                  </a:lnTo>
                  <a:lnTo>
                    <a:pt x="449168" y="791560"/>
                  </a:lnTo>
                  <a:lnTo>
                    <a:pt x="474274" y="827080"/>
                  </a:lnTo>
                  <a:lnTo>
                    <a:pt x="493096" y="866730"/>
                  </a:lnTo>
                  <a:lnTo>
                    <a:pt x="504916" y="909792"/>
                  </a:lnTo>
                  <a:lnTo>
                    <a:pt x="509015" y="955548"/>
                  </a:lnTo>
                  <a:lnTo>
                    <a:pt x="504916" y="1001303"/>
                  </a:lnTo>
                  <a:lnTo>
                    <a:pt x="493096" y="1044365"/>
                  </a:lnTo>
                  <a:lnTo>
                    <a:pt x="474274" y="1084015"/>
                  </a:lnTo>
                  <a:lnTo>
                    <a:pt x="449168" y="1119535"/>
                  </a:lnTo>
                  <a:lnTo>
                    <a:pt x="418495" y="1150208"/>
                  </a:lnTo>
                  <a:lnTo>
                    <a:pt x="382975" y="1175314"/>
                  </a:lnTo>
                  <a:lnTo>
                    <a:pt x="343325" y="1194136"/>
                  </a:lnTo>
                  <a:lnTo>
                    <a:pt x="300263" y="1205956"/>
                  </a:lnTo>
                  <a:lnTo>
                    <a:pt x="254508" y="1210055"/>
                  </a:lnTo>
                  <a:lnTo>
                    <a:pt x="208752" y="1205956"/>
                  </a:lnTo>
                  <a:lnTo>
                    <a:pt x="165690" y="1194136"/>
                  </a:lnTo>
                  <a:lnTo>
                    <a:pt x="126040" y="1175314"/>
                  </a:lnTo>
                  <a:lnTo>
                    <a:pt x="90520" y="1150208"/>
                  </a:lnTo>
                  <a:lnTo>
                    <a:pt x="59847" y="1119535"/>
                  </a:lnTo>
                  <a:lnTo>
                    <a:pt x="34741" y="1084015"/>
                  </a:lnTo>
                  <a:lnTo>
                    <a:pt x="15919" y="1044365"/>
                  </a:lnTo>
                  <a:lnTo>
                    <a:pt x="4099" y="1001303"/>
                  </a:lnTo>
                  <a:lnTo>
                    <a:pt x="0" y="955548"/>
                  </a:lnTo>
                  <a:close/>
                </a:path>
                <a:path w="509270" h="2607945">
                  <a:moveTo>
                    <a:pt x="0" y="1653539"/>
                  </a:moveTo>
                  <a:lnTo>
                    <a:pt x="4099" y="1607784"/>
                  </a:lnTo>
                  <a:lnTo>
                    <a:pt x="15919" y="1564722"/>
                  </a:lnTo>
                  <a:lnTo>
                    <a:pt x="34741" y="1525072"/>
                  </a:lnTo>
                  <a:lnTo>
                    <a:pt x="59847" y="1489552"/>
                  </a:lnTo>
                  <a:lnTo>
                    <a:pt x="90520" y="1458879"/>
                  </a:lnTo>
                  <a:lnTo>
                    <a:pt x="126040" y="1433773"/>
                  </a:lnTo>
                  <a:lnTo>
                    <a:pt x="165690" y="1414951"/>
                  </a:lnTo>
                  <a:lnTo>
                    <a:pt x="208752" y="1403131"/>
                  </a:lnTo>
                  <a:lnTo>
                    <a:pt x="254508" y="1399032"/>
                  </a:lnTo>
                  <a:lnTo>
                    <a:pt x="300263" y="1403131"/>
                  </a:lnTo>
                  <a:lnTo>
                    <a:pt x="343325" y="1414951"/>
                  </a:lnTo>
                  <a:lnTo>
                    <a:pt x="382975" y="1433773"/>
                  </a:lnTo>
                  <a:lnTo>
                    <a:pt x="418495" y="1458879"/>
                  </a:lnTo>
                  <a:lnTo>
                    <a:pt x="449168" y="1489552"/>
                  </a:lnTo>
                  <a:lnTo>
                    <a:pt x="474274" y="1525072"/>
                  </a:lnTo>
                  <a:lnTo>
                    <a:pt x="493096" y="1564722"/>
                  </a:lnTo>
                  <a:lnTo>
                    <a:pt x="504916" y="1607784"/>
                  </a:lnTo>
                  <a:lnTo>
                    <a:pt x="509015" y="1653539"/>
                  </a:lnTo>
                  <a:lnTo>
                    <a:pt x="504916" y="1699295"/>
                  </a:lnTo>
                  <a:lnTo>
                    <a:pt x="493096" y="1742357"/>
                  </a:lnTo>
                  <a:lnTo>
                    <a:pt x="474274" y="1782007"/>
                  </a:lnTo>
                  <a:lnTo>
                    <a:pt x="449168" y="1817527"/>
                  </a:lnTo>
                  <a:lnTo>
                    <a:pt x="418495" y="1848200"/>
                  </a:lnTo>
                  <a:lnTo>
                    <a:pt x="382975" y="1873306"/>
                  </a:lnTo>
                  <a:lnTo>
                    <a:pt x="343325" y="1892128"/>
                  </a:lnTo>
                  <a:lnTo>
                    <a:pt x="300263" y="1903948"/>
                  </a:lnTo>
                  <a:lnTo>
                    <a:pt x="254508" y="1908048"/>
                  </a:lnTo>
                  <a:lnTo>
                    <a:pt x="208752" y="1903948"/>
                  </a:lnTo>
                  <a:lnTo>
                    <a:pt x="165690" y="1892128"/>
                  </a:lnTo>
                  <a:lnTo>
                    <a:pt x="126040" y="1873306"/>
                  </a:lnTo>
                  <a:lnTo>
                    <a:pt x="90520" y="1848200"/>
                  </a:lnTo>
                  <a:lnTo>
                    <a:pt x="59847" y="1817527"/>
                  </a:lnTo>
                  <a:lnTo>
                    <a:pt x="34741" y="1782007"/>
                  </a:lnTo>
                  <a:lnTo>
                    <a:pt x="15919" y="1742357"/>
                  </a:lnTo>
                  <a:lnTo>
                    <a:pt x="4099" y="1699295"/>
                  </a:lnTo>
                  <a:lnTo>
                    <a:pt x="0" y="1653539"/>
                  </a:lnTo>
                  <a:close/>
                </a:path>
                <a:path w="509270" h="2607945">
                  <a:moveTo>
                    <a:pt x="0" y="2352294"/>
                  </a:moveTo>
                  <a:lnTo>
                    <a:pt x="4099" y="2306411"/>
                  </a:lnTo>
                  <a:lnTo>
                    <a:pt x="15919" y="2263226"/>
                  </a:lnTo>
                  <a:lnTo>
                    <a:pt x="34741" y="2223459"/>
                  </a:lnTo>
                  <a:lnTo>
                    <a:pt x="59847" y="2187831"/>
                  </a:lnTo>
                  <a:lnTo>
                    <a:pt x="90520" y="2157064"/>
                  </a:lnTo>
                  <a:lnTo>
                    <a:pt x="126040" y="2131878"/>
                  </a:lnTo>
                  <a:lnTo>
                    <a:pt x="165690" y="2112995"/>
                  </a:lnTo>
                  <a:lnTo>
                    <a:pt x="208752" y="2101137"/>
                  </a:lnTo>
                  <a:lnTo>
                    <a:pt x="254508" y="2097024"/>
                  </a:lnTo>
                  <a:lnTo>
                    <a:pt x="300263" y="2101137"/>
                  </a:lnTo>
                  <a:lnTo>
                    <a:pt x="343325" y="2112995"/>
                  </a:lnTo>
                  <a:lnTo>
                    <a:pt x="382975" y="2131878"/>
                  </a:lnTo>
                  <a:lnTo>
                    <a:pt x="418495" y="2157064"/>
                  </a:lnTo>
                  <a:lnTo>
                    <a:pt x="449168" y="2187831"/>
                  </a:lnTo>
                  <a:lnTo>
                    <a:pt x="474274" y="2223459"/>
                  </a:lnTo>
                  <a:lnTo>
                    <a:pt x="493096" y="2263226"/>
                  </a:lnTo>
                  <a:lnTo>
                    <a:pt x="504916" y="2306411"/>
                  </a:lnTo>
                  <a:lnTo>
                    <a:pt x="509015" y="2352294"/>
                  </a:lnTo>
                  <a:lnTo>
                    <a:pt x="504916" y="2398176"/>
                  </a:lnTo>
                  <a:lnTo>
                    <a:pt x="493096" y="2441361"/>
                  </a:lnTo>
                  <a:lnTo>
                    <a:pt x="474274" y="2481128"/>
                  </a:lnTo>
                  <a:lnTo>
                    <a:pt x="449168" y="2516756"/>
                  </a:lnTo>
                  <a:lnTo>
                    <a:pt x="418495" y="2547523"/>
                  </a:lnTo>
                  <a:lnTo>
                    <a:pt x="382975" y="2572709"/>
                  </a:lnTo>
                  <a:lnTo>
                    <a:pt x="343325" y="2591592"/>
                  </a:lnTo>
                  <a:lnTo>
                    <a:pt x="300263" y="2603450"/>
                  </a:lnTo>
                  <a:lnTo>
                    <a:pt x="254508" y="2607564"/>
                  </a:lnTo>
                  <a:lnTo>
                    <a:pt x="208752" y="2603450"/>
                  </a:lnTo>
                  <a:lnTo>
                    <a:pt x="165690" y="2591592"/>
                  </a:lnTo>
                  <a:lnTo>
                    <a:pt x="126040" y="2572709"/>
                  </a:lnTo>
                  <a:lnTo>
                    <a:pt x="90520" y="2547523"/>
                  </a:lnTo>
                  <a:lnTo>
                    <a:pt x="59847" y="2516756"/>
                  </a:lnTo>
                  <a:lnTo>
                    <a:pt x="34741" y="2481128"/>
                  </a:lnTo>
                  <a:lnTo>
                    <a:pt x="15919" y="2441361"/>
                  </a:lnTo>
                  <a:lnTo>
                    <a:pt x="4099" y="2398176"/>
                  </a:lnTo>
                  <a:lnTo>
                    <a:pt x="0" y="23522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49474" y="1756155"/>
              <a:ext cx="5445125" cy="2176145"/>
            </a:xfrm>
            <a:custGeom>
              <a:avLst/>
              <a:gdLst/>
              <a:ahLst/>
              <a:cxnLst/>
              <a:rect l="l" t="t" r="r" b="b"/>
              <a:pathLst>
                <a:path w="5445125" h="2176145">
                  <a:moveTo>
                    <a:pt x="1245616" y="1451102"/>
                  </a:moveTo>
                  <a:lnTo>
                    <a:pt x="1219911" y="1438402"/>
                  </a:lnTo>
                  <a:lnTo>
                    <a:pt x="1167765" y="1412621"/>
                  </a:lnTo>
                  <a:lnTo>
                    <a:pt x="1167841" y="1438465"/>
                  </a:lnTo>
                  <a:lnTo>
                    <a:pt x="0" y="1443609"/>
                  </a:lnTo>
                  <a:lnTo>
                    <a:pt x="0" y="1469517"/>
                  </a:lnTo>
                  <a:lnTo>
                    <a:pt x="1167930" y="1464373"/>
                  </a:lnTo>
                  <a:lnTo>
                    <a:pt x="1168019" y="1490345"/>
                  </a:lnTo>
                  <a:lnTo>
                    <a:pt x="1245616" y="1451102"/>
                  </a:lnTo>
                  <a:close/>
                </a:path>
                <a:path w="5445125" h="2176145">
                  <a:moveTo>
                    <a:pt x="3036316" y="1437386"/>
                  </a:moveTo>
                  <a:lnTo>
                    <a:pt x="3010611" y="1424686"/>
                  </a:lnTo>
                  <a:lnTo>
                    <a:pt x="3003791" y="1399413"/>
                  </a:lnTo>
                  <a:lnTo>
                    <a:pt x="2991993" y="1355344"/>
                  </a:lnTo>
                  <a:lnTo>
                    <a:pt x="2972625" y="1372476"/>
                  </a:lnTo>
                  <a:lnTo>
                    <a:pt x="2950324" y="1347317"/>
                  </a:lnTo>
                  <a:lnTo>
                    <a:pt x="2950324" y="1386522"/>
                  </a:lnTo>
                  <a:lnTo>
                    <a:pt x="2940774" y="1380972"/>
                  </a:lnTo>
                  <a:lnTo>
                    <a:pt x="2940774" y="1410919"/>
                  </a:lnTo>
                  <a:lnTo>
                    <a:pt x="2940240" y="1411846"/>
                  </a:lnTo>
                  <a:lnTo>
                    <a:pt x="2940240" y="1465427"/>
                  </a:lnTo>
                  <a:lnTo>
                    <a:pt x="2707297" y="1595145"/>
                  </a:lnTo>
                  <a:lnTo>
                    <a:pt x="2684691" y="1557108"/>
                  </a:lnTo>
                  <a:lnTo>
                    <a:pt x="2684691" y="1607743"/>
                  </a:lnTo>
                  <a:lnTo>
                    <a:pt x="2605113" y="1652054"/>
                  </a:lnTo>
                  <a:lnTo>
                    <a:pt x="2581948" y="1625727"/>
                  </a:lnTo>
                  <a:lnTo>
                    <a:pt x="2581948" y="1664957"/>
                  </a:lnTo>
                  <a:lnTo>
                    <a:pt x="2376614" y="1779308"/>
                  </a:lnTo>
                  <a:lnTo>
                    <a:pt x="2349716" y="1764855"/>
                  </a:lnTo>
                  <a:lnTo>
                    <a:pt x="2349716" y="1794294"/>
                  </a:lnTo>
                  <a:lnTo>
                    <a:pt x="1817763" y="2090521"/>
                  </a:lnTo>
                  <a:lnTo>
                    <a:pt x="2170773" y="1698117"/>
                  </a:lnTo>
                  <a:lnTo>
                    <a:pt x="2349716" y="1794294"/>
                  </a:lnTo>
                  <a:lnTo>
                    <a:pt x="2349716" y="1764855"/>
                  </a:lnTo>
                  <a:lnTo>
                    <a:pt x="2188629" y="1678279"/>
                  </a:lnTo>
                  <a:lnTo>
                    <a:pt x="2391156" y="1453159"/>
                  </a:lnTo>
                  <a:lnTo>
                    <a:pt x="2395626" y="1453146"/>
                  </a:lnTo>
                  <a:lnTo>
                    <a:pt x="2581948" y="1664957"/>
                  </a:lnTo>
                  <a:lnTo>
                    <a:pt x="2581948" y="1625727"/>
                  </a:lnTo>
                  <a:lnTo>
                    <a:pt x="2430005" y="1452994"/>
                  </a:lnTo>
                  <a:lnTo>
                    <a:pt x="2592311" y="1452283"/>
                  </a:lnTo>
                  <a:lnTo>
                    <a:pt x="2684691" y="1607743"/>
                  </a:lnTo>
                  <a:lnTo>
                    <a:pt x="2684691" y="1557108"/>
                  </a:lnTo>
                  <a:lnTo>
                    <a:pt x="2622334" y="1452143"/>
                  </a:lnTo>
                  <a:lnTo>
                    <a:pt x="2932074" y="1450784"/>
                  </a:lnTo>
                  <a:lnTo>
                    <a:pt x="2940240" y="1465427"/>
                  </a:lnTo>
                  <a:lnTo>
                    <a:pt x="2940240" y="1411846"/>
                  </a:lnTo>
                  <a:lnTo>
                    <a:pt x="2932646" y="1424863"/>
                  </a:lnTo>
                  <a:lnTo>
                    <a:pt x="2606979" y="1426298"/>
                  </a:lnTo>
                  <a:lnTo>
                    <a:pt x="2576957" y="1375765"/>
                  </a:lnTo>
                  <a:lnTo>
                    <a:pt x="2576957" y="1426438"/>
                  </a:lnTo>
                  <a:lnTo>
                    <a:pt x="2414549" y="1427149"/>
                  </a:lnTo>
                  <a:lnTo>
                    <a:pt x="2512618" y="1318133"/>
                  </a:lnTo>
                  <a:lnTo>
                    <a:pt x="2576957" y="1426438"/>
                  </a:lnTo>
                  <a:lnTo>
                    <a:pt x="2576957" y="1375765"/>
                  </a:lnTo>
                  <a:lnTo>
                    <a:pt x="2530754" y="1297978"/>
                  </a:lnTo>
                  <a:lnTo>
                    <a:pt x="2605024" y="1215428"/>
                  </a:lnTo>
                  <a:lnTo>
                    <a:pt x="2940774" y="1410919"/>
                  </a:lnTo>
                  <a:lnTo>
                    <a:pt x="2940774" y="1380972"/>
                  </a:lnTo>
                  <a:lnTo>
                    <a:pt x="2622689" y="1195768"/>
                  </a:lnTo>
                  <a:lnTo>
                    <a:pt x="2702610" y="1106944"/>
                  </a:lnTo>
                  <a:lnTo>
                    <a:pt x="2950324" y="1386522"/>
                  </a:lnTo>
                  <a:lnTo>
                    <a:pt x="2950324" y="1347317"/>
                  </a:lnTo>
                  <a:lnTo>
                    <a:pt x="2720098" y="1087501"/>
                  </a:lnTo>
                  <a:lnTo>
                    <a:pt x="2972092" y="807389"/>
                  </a:lnTo>
                  <a:lnTo>
                    <a:pt x="2991358" y="824738"/>
                  </a:lnTo>
                  <a:lnTo>
                    <a:pt x="3003575" y="780415"/>
                  </a:lnTo>
                  <a:lnTo>
                    <a:pt x="3014434" y="741045"/>
                  </a:lnTo>
                  <a:lnTo>
                    <a:pt x="3014472" y="740918"/>
                  </a:lnTo>
                  <a:lnTo>
                    <a:pt x="3014205" y="740664"/>
                  </a:lnTo>
                  <a:lnTo>
                    <a:pt x="3014472" y="740537"/>
                  </a:lnTo>
                  <a:lnTo>
                    <a:pt x="3013938" y="740270"/>
                  </a:lnTo>
                  <a:lnTo>
                    <a:pt x="3000476" y="719963"/>
                  </a:lnTo>
                  <a:lnTo>
                    <a:pt x="2966339" y="668528"/>
                  </a:lnTo>
                  <a:lnTo>
                    <a:pt x="2953448" y="691045"/>
                  </a:lnTo>
                  <a:lnTo>
                    <a:pt x="2950857" y="689559"/>
                  </a:lnTo>
                  <a:lnTo>
                    <a:pt x="2950857" y="792264"/>
                  </a:lnTo>
                  <a:lnTo>
                    <a:pt x="2702814" y="1067981"/>
                  </a:lnTo>
                  <a:lnTo>
                    <a:pt x="2685313" y="1048245"/>
                  </a:lnTo>
                  <a:lnTo>
                    <a:pt x="2685313" y="1087424"/>
                  </a:lnTo>
                  <a:lnTo>
                    <a:pt x="2599829" y="1182458"/>
                  </a:lnTo>
                  <a:lnTo>
                    <a:pt x="2582151" y="1172171"/>
                  </a:lnTo>
                  <a:lnTo>
                    <a:pt x="2582151" y="1202105"/>
                  </a:lnTo>
                  <a:lnTo>
                    <a:pt x="2516898" y="1274648"/>
                  </a:lnTo>
                  <a:lnTo>
                    <a:pt x="2498763" y="1244117"/>
                  </a:lnTo>
                  <a:lnTo>
                    <a:pt x="2498763" y="1294803"/>
                  </a:lnTo>
                  <a:lnTo>
                    <a:pt x="2393645" y="1411643"/>
                  </a:lnTo>
                  <a:lnTo>
                    <a:pt x="2372918" y="1388084"/>
                  </a:lnTo>
                  <a:lnTo>
                    <a:pt x="2372918" y="1427340"/>
                  </a:lnTo>
                  <a:lnTo>
                    <a:pt x="2356167" y="1427416"/>
                  </a:lnTo>
                  <a:lnTo>
                    <a:pt x="2356167" y="1453311"/>
                  </a:lnTo>
                  <a:lnTo>
                    <a:pt x="2165146" y="1665655"/>
                  </a:lnTo>
                  <a:lnTo>
                    <a:pt x="2147290" y="1656067"/>
                  </a:lnTo>
                  <a:lnTo>
                    <a:pt x="2147290" y="1685493"/>
                  </a:lnTo>
                  <a:lnTo>
                    <a:pt x="1835175" y="2032444"/>
                  </a:lnTo>
                  <a:lnTo>
                    <a:pt x="2068512" y="1643151"/>
                  </a:lnTo>
                  <a:lnTo>
                    <a:pt x="2147290" y="1685493"/>
                  </a:lnTo>
                  <a:lnTo>
                    <a:pt x="2147290" y="1656067"/>
                  </a:lnTo>
                  <a:lnTo>
                    <a:pt x="2081860" y="1620901"/>
                  </a:lnTo>
                  <a:lnTo>
                    <a:pt x="2181847" y="1454086"/>
                  </a:lnTo>
                  <a:lnTo>
                    <a:pt x="2356167" y="1453311"/>
                  </a:lnTo>
                  <a:lnTo>
                    <a:pt x="2356167" y="1427416"/>
                  </a:lnTo>
                  <a:lnTo>
                    <a:pt x="2197417" y="1428102"/>
                  </a:lnTo>
                  <a:lnTo>
                    <a:pt x="2268829" y="1308976"/>
                  </a:lnTo>
                  <a:lnTo>
                    <a:pt x="2372918" y="1427340"/>
                  </a:lnTo>
                  <a:lnTo>
                    <a:pt x="2372918" y="1388084"/>
                  </a:lnTo>
                  <a:lnTo>
                    <a:pt x="2282812" y="1285646"/>
                  </a:lnTo>
                  <a:lnTo>
                    <a:pt x="2384374" y="1116215"/>
                  </a:lnTo>
                  <a:lnTo>
                    <a:pt x="2390559" y="1112685"/>
                  </a:lnTo>
                  <a:lnTo>
                    <a:pt x="2498763" y="1294803"/>
                  </a:lnTo>
                  <a:lnTo>
                    <a:pt x="2498763" y="1244117"/>
                  </a:lnTo>
                  <a:lnTo>
                    <a:pt x="2416518" y="1105649"/>
                  </a:lnTo>
                  <a:lnTo>
                    <a:pt x="2582151" y="1202105"/>
                  </a:lnTo>
                  <a:lnTo>
                    <a:pt x="2582151" y="1172171"/>
                  </a:lnTo>
                  <a:lnTo>
                    <a:pt x="2435656" y="1086878"/>
                  </a:lnTo>
                  <a:lnTo>
                    <a:pt x="2601036" y="992314"/>
                  </a:lnTo>
                  <a:lnTo>
                    <a:pt x="2685313" y="1087424"/>
                  </a:lnTo>
                  <a:lnTo>
                    <a:pt x="2685313" y="1048245"/>
                  </a:lnTo>
                  <a:lnTo>
                    <a:pt x="2624074" y="979131"/>
                  </a:lnTo>
                  <a:lnTo>
                    <a:pt x="2950857" y="792264"/>
                  </a:lnTo>
                  <a:lnTo>
                    <a:pt x="2950857" y="689559"/>
                  </a:lnTo>
                  <a:lnTo>
                    <a:pt x="2937548" y="681926"/>
                  </a:lnTo>
                  <a:lnTo>
                    <a:pt x="2937548" y="711758"/>
                  </a:lnTo>
                  <a:lnTo>
                    <a:pt x="2937332" y="719162"/>
                  </a:lnTo>
                  <a:lnTo>
                    <a:pt x="2936176" y="721194"/>
                  </a:lnTo>
                  <a:lnTo>
                    <a:pt x="2936176" y="760526"/>
                  </a:lnTo>
                  <a:lnTo>
                    <a:pt x="2935884" y="771017"/>
                  </a:lnTo>
                  <a:lnTo>
                    <a:pt x="2606535" y="959345"/>
                  </a:lnTo>
                  <a:lnTo>
                    <a:pt x="2583484" y="933335"/>
                  </a:lnTo>
                  <a:lnTo>
                    <a:pt x="2583484" y="972515"/>
                  </a:lnTo>
                  <a:lnTo>
                    <a:pt x="2411577" y="1070813"/>
                  </a:lnTo>
                  <a:lnTo>
                    <a:pt x="2516098" y="896442"/>
                  </a:lnTo>
                  <a:lnTo>
                    <a:pt x="2583484" y="972515"/>
                  </a:lnTo>
                  <a:lnTo>
                    <a:pt x="2583484" y="933335"/>
                  </a:lnTo>
                  <a:lnTo>
                    <a:pt x="2530106" y="873086"/>
                  </a:lnTo>
                  <a:lnTo>
                    <a:pt x="2608478" y="742340"/>
                  </a:lnTo>
                  <a:lnTo>
                    <a:pt x="2930855" y="751217"/>
                  </a:lnTo>
                  <a:lnTo>
                    <a:pt x="2936176" y="760526"/>
                  </a:lnTo>
                  <a:lnTo>
                    <a:pt x="2936176" y="721194"/>
                  </a:lnTo>
                  <a:lnTo>
                    <a:pt x="2933789" y="725360"/>
                  </a:lnTo>
                  <a:lnTo>
                    <a:pt x="2623769" y="716826"/>
                  </a:lnTo>
                  <a:lnTo>
                    <a:pt x="2706344" y="579069"/>
                  </a:lnTo>
                  <a:lnTo>
                    <a:pt x="2937548" y="711758"/>
                  </a:lnTo>
                  <a:lnTo>
                    <a:pt x="2937548" y="681926"/>
                  </a:lnTo>
                  <a:lnTo>
                    <a:pt x="2719641" y="556882"/>
                  </a:lnTo>
                  <a:lnTo>
                    <a:pt x="2983649" y="116446"/>
                  </a:lnTo>
                  <a:lnTo>
                    <a:pt x="2991993" y="123825"/>
                  </a:lnTo>
                  <a:lnTo>
                    <a:pt x="2993555" y="117944"/>
                  </a:lnTo>
                  <a:lnTo>
                    <a:pt x="3007868" y="126492"/>
                  </a:lnTo>
                  <a:lnTo>
                    <a:pt x="3010738" y="88773"/>
                  </a:lnTo>
                  <a:lnTo>
                    <a:pt x="3014446" y="40144"/>
                  </a:lnTo>
                  <a:lnTo>
                    <a:pt x="3014472" y="39878"/>
                  </a:lnTo>
                  <a:lnTo>
                    <a:pt x="3014167" y="40005"/>
                  </a:lnTo>
                  <a:lnTo>
                    <a:pt x="2994253" y="29641"/>
                  </a:lnTo>
                  <a:lnTo>
                    <a:pt x="2996349" y="26416"/>
                  </a:lnTo>
                  <a:lnTo>
                    <a:pt x="3010408" y="4826"/>
                  </a:lnTo>
                  <a:lnTo>
                    <a:pt x="2984957" y="6553"/>
                  </a:lnTo>
                  <a:lnTo>
                    <a:pt x="2984957" y="51727"/>
                  </a:lnTo>
                  <a:lnTo>
                    <a:pt x="2984423" y="51943"/>
                  </a:lnTo>
                  <a:lnTo>
                    <a:pt x="2979724" y="51943"/>
                  </a:lnTo>
                  <a:lnTo>
                    <a:pt x="2979864" y="51727"/>
                  </a:lnTo>
                  <a:lnTo>
                    <a:pt x="2984957" y="51727"/>
                  </a:lnTo>
                  <a:lnTo>
                    <a:pt x="2984957" y="6553"/>
                  </a:lnTo>
                  <a:lnTo>
                    <a:pt x="2953943" y="8636"/>
                  </a:lnTo>
                  <a:lnTo>
                    <a:pt x="2950667" y="6934"/>
                  </a:lnTo>
                  <a:lnTo>
                    <a:pt x="2950667" y="92290"/>
                  </a:lnTo>
                  <a:lnTo>
                    <a:pt x="2931617" y="113804"/>
                  </a:lnTo>
                  <a:lnTo>
                    <a:pt x="2931617" y="152844"/>
                  </a:lnTo>
                  <a:lnTo>
                    <a:pt x="2697188" y="543991"/>
                  </a:lnTo>
                  <a:lnTo>
                    <a:pt x="2683878" y="536359"/>
                  </a:lnTo>
                  <a:lnTo>
                    <a:pt x="2683878" y="566191"/>
                  </a:lnTo>
                  <a:lnTo>
                    <a:pt x="2594089" y="716013"/>
                  </a:lnTo>
                  <a:lnTo>
                    <a:pt x="2578798" y="715594"/>
                  </a:lnTo>
                  <a:lnTo>
                    <a:pt x="2578798" y="741527"/>
                  </a:lnTo>
                  <a:lnTo>
                    <a:pt x="2512110" y="852779"/>
                  </a:lnTo>
                  <a:lnTo>
                    <a:pt x="2498115" y="836993"/>
                  </a:lnTo>
                  <a:lnTo>
                    <a:pt x="2498115" y="876134"/>
                  </a:lnTo>
                  <a:lnTo>
                    <a:pt x="2388654" y="1058760"/>
                  </a:lnTo>
                  <a:lnTo>
                    <a:pt x="2373528" y="1033310"/>
                  </a:lnTo>
                  <a:lnTo>
                    <a:pt x="2373528" y="1084008"/>
                  </a:lnTo>
                  <a:lnTo>
                    <a:pt x="2365718" y="1097038"/>
                  </a:lnTo>
                  <a:lnTo>
                    <a:pt x="2338501" y="1112608"/>
                  </a:lnTo>
                  <a:lnTo>
                    <a:pt x="2338501" y="1142453"/>
                  </a:lnTo>
                  <a:lnTo>
                    <a:pt x="2264892" y="1265262"/>
                  </a:lnTo>
                  <a:lnTo>
                    <a:pt x="2250897" y="1249362"/>
                  </a:lnTo>
                  <a:lnTo>
                    <a:pt x="2250897" y="1288605"/>
                  </a:lnTo>
                  <a:lnTo>
                    <a:pt x="2167204" y="1428242"/>
                  </a:lnTo>
                  <a:lnTo>
                    <a:pt x="2151634" y="1428318"/>
                  </a:lnTo>
                  <a:lnTo>
                    <a:pt x="2151634" y="1454213"/>
                  </a:lnTo>
                  <a:lnTo>
                    <a:pt x="2059076" y="1608645"/>
                  </a:lnTo>
                  <a:lnTo>
                    <a:pt x="1782876" y="1460195"/>
                  </a:lnTo>
                  <a:lnTo>
                    <a:pt x="1790700" y="1455724"/>
                  </a:lnTo>
                  <a:lnTo>
                    <a:pt x="2151634" y="1454213"/>
                  </a:lnTo>
                  <a:lnTo>
                    <a:pt x="2151634" y="1428318"/>
                  </a:lnTo>
                  <a:lnTo>
                    <a:pt x="1836204" y="1429702"/>
                  </a:lnTo>
                  <a:lnTo>
                    <a:pt x="2194674" y="1224699"/>
                  </a:lnTo>
                  <a:lnTo>
                    <a:pt x="2250897" y="1288605"/>
                  </a:lnTo>
                  <a:lnTo>
                    <a:pt x="2250897" y="1249362"/>
                  </a:lnTo>
                  <a:lnTo>
                    <a:pt x="2217648" y="1211554"/>
                  </a:lnTo>
                  <a:lnTo>
                    <a:pt x="2338501" y="1142453"/>
                  </a:lnTo>
                  <a:lnTo>
                    <a:pt x="2338501" y="1112608"/>
                  </a:lnTo>
                  <a:lnTo>
                    <a:pt x="2200173" y="1191691"/>
                  </a:lnTo>
                  <a:lnTo>
                    <a:pt x="2177211" y="1165593"/>
                  </a:lnTo>
                  <a:lnTo>
                    <a:pt x="2177211" y="1204836"/>
                  </a:lnTo>
                  <a:lnTo>
                    <a:pt x="1816976" y="1410804"/>
                  </a:lnTo>
                  <a:lnTo>
                    <a:pt x="2088680" y="1104176"/>
                  </a:lnTo>
                  <a:lnTo>
                    <a:pt x="2177211" y="1204836"/>
                  </a:lnTo>
                  <a:lnTo>
                    <a:pt x="2177211" y="1165593"/>
                  </a:lnTo>
                  <a:lnTo>
                    <a:pt x="2106003" y="1084630"/>
                  </a:lnTo>
                  <a:lnTo>
                    <a:pt x="2199386" y="979233"/>
                  </a:lnTo>
                  <a:lnTo>
                    <a:pt x="2370467" y="1078839"/>
                  </a:lnTo>
                  <a:lnTo>
                    <a:pt x="2373528" y="1084008"/>
                  </a:lnTo>
                  <a:lnTo>
                    <a:pt x="2373528" y="1033310"/>
                  </a:lnTo>
                  <a:lnTo>
                    <a:pt x="2343277" y="982383"/>
                  </a:lnTo>
                  <a:lnTo>
                    <a:pt x="2343277" y="1033068"/>
                  </a:lnTo>
                  <a:lnTo>
                    <a:pt x="2216886" y="959485"/>
                  </a:lnTo>
                  <a:lnTo>
                    <a:pt x="2266365" y="903630"/>
                  </a:lnTo>
                  <a:lnTo>
                    <a:pt x="2343277" y="1033068"/>
                  </a:lnTo>
                  <a:lnTo>
                    <a:pt x="2343277" y="982383"/>
                  </a:lnTo>
                  <a:lnTo>
                    <a:pt x="2284412" y="883285"/>
                  </a:lnTo>
                  <a:lnTo>
                    <a:pt x="2394432" y="759117"/>
                  </a:lnTo>
                  <a:lnTo>
                    <a:pt x="2498115" y="876134"/>
                  </a:lnTo>
                  <a:lnTo>
                    <a:pt x="2498115" y="836993"/>
                  </a:lnTo>
                  <a:lnTo>
                    <a:pt x="2411768" y="739533"/>
                  </a:lnTo>
                  <a:lnTo>
                    <a:pt x="2414028" y="736993"/>
                  </a:lnTo>
                  <a:lnTo>
                    <a:pt x="2578798" y="741527"/>
                  </a:lnTo>
                  <a:lnTo>
                    <a:pt x="2578798" y="715594"/>
                  </a:lnTo>
                  <a:lnTo>
                    <a:pt x="2436457" y="711669"/>
                  </a:lnTo>
                  <a:lnTo>
                    <a:pt x="2605316" y="521106"/>
                  </a:lnTo>
                  <a:lnTo>
                    <a:pt x="2683878" y="566191"/>
                  </a:lnTo>
                  <a:lnTo>
                    <a:pt x="2683878" y="536359"/>
                  </a:lnTo>
                  <a:lnTo>
                    <a:pt x="2622842" y="501332"/>
                  </a:lnTo>
                  <a:lnTo>
                    <a:pt x="2931617" y="152844"/>
                  </a:lnTo>
                  <a:lnTo>
                    <a:pt x="2931617" y="113804"/>
                  </a:lnTo>
                  <a:lnTo>
                    <a:pt x="2599918" y="488175"/>
                  </a:lnTo>
                  <a:lnTo>
                    <a:pt x="2582392" y="478129"/>
                  </a:lnTo>
                  <a:lnTo>
                    <a:pt x="2582392" y="507949"/>
                  </a:lnTo>
                  <a:lnTo>
                    <a:pt x="2402725" y="710742"/>
                  </a:lnTo>
                  <a:lnTo>
                    <a:pt x="2385847" y="710272"/>
                  </a:lnTo>
                  <a:lnTo>
                    <a:pt x="2377148" y="700455"/>
                  </a:lnTo>
                  <a:lnTo>
                    <a:pt x="2377148" y="739609"/>
                  </a:lnTo>
                  <a:lnTo>
                    <a:pt x="2270544" y="859942"/>
                  </a:lnTo>
                  <a:lnTo>
                    <a:pt x="2252510" y="829589"/>
                  </a:lnTo>
                  <a:lnTo>
                    <a:pt x="2252510" y="880300"/>
                  </a:lnTo>
                  <a:lnTo>
                    <a:pt x="2194102" y="946226"/>
                  </a:lnTo>
                  <a:lnTo>
                    <a:pt x="2176602" y="936040"/>
                  </a:lnTo>
                  <a:lnTo>
                    <a:pt x="2176602" y="965962"/>
                  </a:lnTo>
                  <a:lnTo>
                    <a:pt x="2088794" y="1065072"/>
                  </a:lnTo>
                  <a:lnTo>
                    <a:pt x="1817979" y="757123"/>
                  </a:lnTo>
                  <a:lnTo>
                    <a:pt x="2176602" y="965962"/>
                  </a:lnTo>
                  <a:lnTo>
                    <a:pt x="2176602" y="936040"/>
                  </a:lnTo>
                  <a:lnTo>
                    <a:pt x="1810867" y="723087"/>
                  </a:lnTo>
                  <a:lnTo>
                    <a:pt x="1815299" y="720496"/>
                  </a:lnTo>
                  <a:lnTo>
                    <a:pt x="2163267" y="730072"/>
                  </a:lnTo>
                  <a:lnTo>
                    <a:pt x="2252510" y="880300"/>
                  </a:lnTo>
                  <a:lnTo>
                    <a:pt x="2252510" y="829589"/>
                  </a:lnTo>
                  <a:lnTo>
                    <a:pt x="2193912" y="730910"/>
                  </a:lnTo>
                  <a:lnTo>
                    <a:pt x="2373858" y="735876"/>
                  </a:lnTo>
                  <a:lnTo>
                    <a:pt x="2377148" y="739609"/>
                  </a:lnTo>
                  <a:lnTo>
                    <a:pt x="2377148" y="700455"/>
                  </a:lnTo>
                  <a:lnTo>
                    <a:pt x="2350300" y="670166"/>
                  </a:lnTo>
                  <a:lnTo>
                    <a:pt x="2350300" y="709295"/>
                  </a:lnTo>
                  <a:lnTo>
                    <a:pt x="2178253" y="704545"/>
                  </a:lnTo>
                  <a:lnTo>
                    <a:pt x="2147608" y="652970"/>
                  </a:lnTo>
                  <a:lnTo>
                    <a:pt x="2147608" y="703707"/>
                  </a:lnTo>
                  <a:lnTo>
                    <a:pt x="1857552" y="695718"/>
                  </a:lnTo>
                  <a:lnTo>
                    <a:pt x="2069160" y="571677"/>
                  </a:lnTo>
                  <a:lnTo>
                    <a:pt x="2147608" y="703707"/>
                  </a:lnTo>
                  <a:lnTo>
                    <a:pt x="2147608" y="652970"/>
                  </a:lnTo>
                  <a:lnTo>
                    <a:pt x="2091524" y="558558"/>
                  </a:lnTo>
                  <a:lnTo>
                    <a:pt x="2173948" y="510247"/>
                  </a:lnTo>
                  <a:lnTo>
                    <a:pt x="2350300" y="709295"/>
                  </a:lnTo>
                  <a:lnTo>
                    <a:pt x="2350300" y="670166"/>
                  </a:lnTo>
                  <a:lnTo>
                    <a:pt x="2196757" y="496874"/>
                  </a:lnTo>
                  <a:lnTo>
                    <a:pt x="2377973" y="390639"/>
                  </a:lnTo>
                  <a:lnTo>
                    <a:pt x="2582392" y="507949"/>
                  </a:lnTo>
                  <a:lnTo>
                    <a:pt x="2582392" y="478129"/>
                  </a:lnTo>
                  <a:lnTo>
                    <a:pt x="2403678" y="375564"/>
                  </a:lnTo>
                  <a:lnTo>
                    <a:pt x="2936341" y="63309"/>
                  </a:lnTo>
                  <a:lnTo>
                    <a:pt x="2936214" y="71310"/>
                  </a:lnTo>
                  <a:lnTo>
                    <a:pt x="2933827" y="72263"/>
                  </a:lnTo>
                  <a:lnTo>
                    <a:pt x="2936163" y="74345"/>
                  </a:lnTo>
                  <a:lnTo>
                    <a:pt x="2936113" y="77724"/>
                  </a:lnTo>
                  <a:lnTo>
                    <a:pt x="2938615" y="76530"/>
                  </a:lnTo>
                  <a:lnTo>
                    <a:pt x="2946311" y="83350"/>
                  </a:lnTo>
                  <a:lnTo>
                    <a:pt x="2941193" y="86614"/>
                  </a:lnTo>
                  <a:lnTo>
                    <a:pt x="2950667" y="92290"/>
                  </a:lnTo>
                  <a:lnTo>
                    <a:pt x="2950667" y="6934"/>
                  </a:lnTo>
                  <a:lnTo>
                    <a:pt x="2937383" y="0"/>
                  </a:lnTo>
                  <a:lnTo>
                    <a:pt x="2937218" y="9766"/>
                  </a:lnTo>
                  <a:lnTo>
                    <a:pt x="2923667" y="10668"/>
                  </a:lnTo>
                  <a:lnTo>
                    <a:pt x="2932595" y="25882"/>
                  </a:lnTo>
                  <a:lnTo>
                    <a:pt x="2905760" y="25425"/>
                  </a:lnTo>
                  <a:lnTo>
                    <a:pt x="2905760" y="51206"/>
                  </a:lnTo>
                  <a:lnTo>
                    <a:pt x="2377770" y="360692"/>
                  </a:lnTo>
                  <a:lnTo>
                    <a:pt x="2352065" y="345948"/>
                  </a:lnTo>
                  <a:lnTo>
                    <a:pt x="2352065" y="375767"/>
                  </a:lnTo>
                  <a:lnTo>
                    <a:pt x="2179218" y="477088"/>
                  </a:lnTo>
                  <a:lnTo>
                    <a:pt x="2156409" y="451345"/>
                  </a:lnTo>
                  <a:lnTo>
                    <a:pt x="2156409" y="490448"/>
                  </a:lnTo>
                  <a:lnTo>
                    <a:pt x="2078266" y="536257"/>
                  </a:lnTo>
                  <a:lnTo>
                    <a:pt x="1836674" y="129540"/>
                  </a:lnTo>
                  <a:lnTo>
                    <a:pt x="2156409" y="490448"/>
                  </a:lnTo>
                  <a:lnTo>
                    <a:pt x="2156409" y="451345"/>
                  </a:lnTo>
                  <a:lnTo>
                    <a:pt x="1817700" y="69062"/>
                  </a:lnTo>
                  <a:lnTo>
                    <a:pt x="2352065" y="375767"/>
                  </a:lnTo>
                  <a:lnTo>
                    <a:pt x="2352065" y="345948"/>
                  </a:lnTo>
                  <a:lnTo>
                    <a:pt x="1805660" y="32359"/>
                  </a:lnTo>
                  <a:lnTo>
                    <a:pt x="2905760" y="51206"/>
                  </a:lnTo>
                  <a:lnTo>
                    <a:pt x="2905760" y="25425"/>
                  </a:lnTo>
                  <a:lnTo>
                    <a:pt x="1755902" y="5588"/>
                  </a:lnTo>
                  <a:lnTo>
                    <a:pt x="1755648" y="18542"/>
                  </a:lnTo>
                  <a:lnTo>
                    <a:pt x="1744472" y="25146"/>
                  </a:lnTo>
                  <a:lnTo>
                    <a:pt x="2055901" y="549363"/>
                  </a:lnTo>
                  <a:lnTo>
                    <a:pt x="1808530" y="694359"/>
                  </a:lnTo>
                  <a:lnTo>
                    <a:pt x="1756029" y="692912"/>
                  </a:lnTo>
                  <a:lnTo>
                    <a:pt x="1755648" y="705866"/>
                  </a:lnTo>
                  <a:lnTo>
                    <a:pt x="1745869" y="714375"/>
                  </a:lnTo>
                  <a:lnTo>
                    <a:pt x="1755559" y="725411"/>
                  </a:lnTo>
                  <a:lnTo>
                    <a:pt x="1749044" y="729234"/>
                  </a:lnTo>
                  <a:lnTo>
                    <a:pt x="1762252" y="751586"/>
                  </a:lnTo>
                  <a:lnTo>
                    <a:pt x="1773034" y="745274"/>
                  </a:lnTo>
                  <a:lnTo>
                    <a:pt x="2071471" y="1084618"/>
                  </a:lnTo>
                  <a:lnTo>
                    <a:pt x="1745996" y="1451991"/>
                  </a:lnTo>
                  <a:lnTo>
                    <a:pt x="1755317" y="1460284"/>
                  </a:lnTo>
                  <a:lnTo>
                    <a:pt x="1755482" y="1460550"/>
                  </a:lnTo>
                  <a:lnTo>
                    <a:pt x="1749552" y="1471676"/>
                  </a:lnTo>
                  <a:lnTo>
                    <a:pt x="2045741" y="1630908"/>
                  </a:lnTo>
                  <a:lnTo>
                    <a:pt x="1744599" y="2133346"/>
                  </a:lnTo>
                  <a:lnTo>
                    <a:pt x="1754987" y="2139619"/>
                  </a:lnTo>
                  <a:lnTo>
                    <a:pt x="1755648" y="2140204"/>
                  </a:lnTo>
                  <a:lnTo>
                    <a:pt x="1755648" y="2152650"/>
                  </a:lnTo>
                  <a:lnTo>
                    <a:pt x="2936786" y="2150021"/>
                  </a:lnTo>
                  <a:lnTo>
                    <a:pt x="2936875" y="2175891"/>
                  </a:lnTo>
                  <a:lnTo>
                    <a:pt x="3013913" y="2137194"/>
                  </a:lnTo>
                  <a:lnTo>
                    <a:pt x="3014472" y="2137537"/>
                  </a:lnTo>
                  <a:lnTo>
                    <a:pt x="3014421" y="2137016"/>
                  </a:lnTo>
                  <a:lnTo>
                    <a:pt x="3014408" y="2136838"/>
                  </a:lnTo>
                  <a:lnTo>
                    <a:pt x="3010865" y="2088388"/>
                  </a:lnTo>
                  <a:lnTo>
                    <a:pt x="3008122" y="2050796"/>
                  </a:lnTo>
                  <a:lnTo>
                    <a:pt x="2993974" y="2059216"/>
                  </a:lnTo>
                  <a:lnTo>
                    <a:pt x="2992374" y="2053082"/>
                  </a:lnTo>
                  <a:lnTo>
                    <a:pt x="2983814" y="2060600"/>
                  </a:lnTo>
                  <a:lnTo>
                    <a:pt x="2951149" y="2005622"/>
                  </a:lnTo>
                  <a:lnTo>
                    <a:pt x="2951149" y="2084705"/>
                  </a:lnTo>
                  <a:lnTo>
                    <a:pt x="2948152" y="2086495"/>
                  </a:lnTo>
                  <a:lnTo>
                    <a:pt x="2936671" y="2080336"/>
                  </a:lnTo>
                  <a:lnTo>
                    <a:pt x="2936671" y="2117509"/>
                  </a:lnTo>
                  <a:lnTo>
                    <a:pt x="2933103" y="2124125"/>
                  </a:lnTo>
                  <a:lnTo>
                    <a:pt x="1806206" y="2126640"/>
                  </a:lnTo>
                  <a:lnTo>
                    <a:pt x="2376805" y="1808848"/>
                  </a:lnTo>
                  <a:lnTo>
                    <a:pt x="2936646" y="2109774"/>
                  </a:lnTo>
                  <a:lnTo>
                    <a:pt x="2936671" y="2117509"/>
                  </a:lnTo>
                  <a:lnTo>
                    <a:pt x="2936671" y="2080336"/>
                  </a:lnTo>
                  <a:lnTo>
                    <a:pt x="2403703" y="1793875"/>
                  </a:lnTo>
                  <a:lnTo>
                    <a:pt x="2599448" y="1684858"/>
                  </a:lnTo>
                  <a:lnTo>
                    <a:pt x="2951149" y="2084705"/>
                  </a:lnTo>
                  <a:lnTo>
                    <a:pt x="2951149" y="2005622"/>
                  </a:lnTo>
                  <a:lnTo>
                    <a:pt x="2931439" y="1972449"/>
                  </a:lnTo>
                  <a:lnTo>
                    <a:pt x="2931439" y="2023046"/>
                  </a:lnTo>
                  <a:lnTo>
                    <a:pt x="2622613" y="1671955"/>
                  </a:lnTo>
                  <a:lnTo>
                    <a:pt x="2697924" y="1630006"/>
                  </a:lnTo>
                  <a:lnTo>
                    <a:pt x="2931439" y="2023046"/>
                  </a:lnTo>
                  <a:lnTo>
                    <a:pt x="2931439" y="1972449"/>
                  </a:lnTo>
                  <a:lnTo>
                    <a:pt x="2720530" y="1617421"/>
                  </a:lnTo>
                  <a:lnTo>
                    <a:pt x="2952839" y="1488033"/>
                  </a:lnTo>
                  <a:lnTo>
                    <a:pt x="2965450" y="1510665"/>
                  </a:lnTo>
                  <a:lnTo>
                    <a:pt x="3000667" y="1459103"/>
                  </a:lnTo>
                  <a:lnTo>
                    <a:pt x="3004515" y="1453476"/>
                  </a:lnTo>
                  <a:lnTo>
                    <a:pt x="3036316" y="1437386"/>
                  </a:lnTo>
                  <a:close/>
                </a:path>
                <a:path w="5445125" h="2176145">
                  <a:moveTo>
                    <a:pt x="5444871" y="1505966"/>
                  </a:moveTo>
                  <a:lnTo>
                    <a:pt x="5418963" y="1493012"/>
                  </a:lnTo>
                  <a:lnTo>
                    <a:pt x="5367147" y="1467104"/>
                  </a:lnTo>
                  <a:lnTo>
                    <a:pt x="5367147" y="1493012"/>
                  </a:lnTo>
                  <a:lnTo>
                    <a:pt x="4978908" y="1493012"/>
                  </a:lnTo>
                  <a:lnTo>
                    <a:pt x="4978908" y="1518920"/>
                  </a:lnTo>
                  <a:lnTo>
                    <a:pt x="5367147" y="1518920"/>
                  </a:lnTo>
                  <a:lnTo>
                    <a:pt x="5367147" y="1544828"/>
                  </a:lnTo>
                  <a:lnTo>
                    <a:pt x="5418963" y="1518920"/>
                  </a:lnTo>
                  <a:lnTo>
                    <a:pt x="5444871" y="1505966"/>
                  </a:lnTo>
                  <a:close/>
                </a:path>
                <a:path w="5445125" h="2176145">
                  <a:moveTo>
                    <a:pt x="5444871" y="664718"/>
                  </a:moveTo>
                  <a:lnTo>
                    <a:pt x="5418963" y="651764"/>
                  </a:lnTo>
                  <a:lnTo>
                    <a:pt x="5367147" y="625856"/>
                  </a:lnTo>
                  <a:lnTo>
                    <a:pt x="5367147" y="651764"/>
                  </a:lnTo>
                  <a:lnTo>
                    <a:pt x="4978908" y="651764"/>
                  </a:lnTo>
                  <a:lnTo>
                    <a:pt x="4978908" y="677672"/>
                  </a:lnTo>
                  <a:lnTo>
                    <a:pt x="5367147" y="677672"/>
                  </a:lnTo>
                  <a:lnTo>
                    <a:pt x="5367147" y="703580"/>
                  </a:lnTo>
                  <a:lnTo>
                    <a:pt x="5418963" y="677672"/>
                  </a:lnTo>
                  <a:lnTo>
                    <a:pt x="5444871" y="664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23748" y="1511299"/>
            <a:ext cx="11525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25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</a:t>
            </a:r>
            <a:r>
              <a:rPr dirty="0" u="heavy" sz="28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2800" spc="-5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</a:t>
            </a:r>
            <a:r>
              <a:rPr dirty="0" u="heavy" sz="2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tin</a:t>
            </a:r>
            <a:r>
              <a:rPr dirty="0" u="heavy" sz="28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g</a:t>
            </a:r>
            <a:r>
              <a:rPr dirty="0" u="heavy" sz="2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235" y="4089145"/>
            <a:ext cx="7613650" cy="243078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24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  <a:p>
            <a:pPr lvl="1" marL="960119" marR="2245360" indent="-342900">
              <a:lnSpc>
                <a:spcPct val="100000"/>
              </a:lnSpc>
              <a:spcBef>
                <a:spcPts val="1600"/>
              </a:spcBef>
              <a:buFont typeface="Wingdings"/>
              <a:buChar char=""/>
              <a:tabLst>
                <a:tab pos="960755" algn="l"/>
              </a:tabLst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If the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dropout 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rate 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at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training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p%, </a:t>
            </a:r>
            <a:r>
              <a:rPr dirty="0" sz="2400" spc="-5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weights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times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(1-p)%</a:t>
            </a:r>
            <a:endParaRPr sz="2400">
              <a:latin typeface="Calibri"/>
              <a:cs typeface="Calibri"/>
            </a:endParaRPr>
          </a:p>
          <a:p>
            <a:pPr lvl="1" marL="960119" indent="-343535">
              <a:lnSpc>
                <a:spcPct val="100000"/>
              </a:lnSpc>
              <a:spcBef>
                <a:spcPts val="1325"/>
              </a:spcBef>
              <a:buFont typeface="Wingdings"/>
              <a:buChar char=""/>
              <a:tabLst>
                <a:tab pos="960755" algn="l"/>
              </a:tabLst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Assume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dropout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rate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50%.</a:t>
            </a:r>
            <a:endParaRPr sz="2400">
              <a:latin typeface="Calibri"/>
              <a:cs typeface="Calibri"/>
            </a:endParaRPr>
          </a:p>
          <a:p>
            <a:pPr marL="958850">
              <a:lnSpc>
                <a:spcPct val="100000"/>
              </a:lnSpc>
              <a:spcBef>
                <a:spcPts val="15"/>
              </a:spcBef>
              <a:tabLst>
                <a:tab pos="2386965" algn="l"/>
              </a:tabLst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weight	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w</a:t>
            </a:r>
            <a:r>
              <a:rPr dirty="0" sz="2400" spc="13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dirty="0" sz="2400" spc="12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r>
              <a:rPr dirty="0" sz="2400" spc="1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training,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set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𝑤</a:t>
            </a:r>
            <a:r>
              <a:rPr dirty="0" sz="2400" spc="20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dirty="0" sz="2400" spc="14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mbria Math"/>
                <a:cs typeface="Cambria Math"/>
              </a:rPr>
              <a:t>0.5</a:t>
            </a:r>
            <a:r>
              <a:rPr dirty="0" sz="2400" spc="-15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18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</a:t>
            </a:r>
            <a:r>
              <a:rPr dirty="0" sz="4400" spc="5"/>
              <a:t> </a:t>
            </a:r>
            <a:r>
              <a:rPr dirty="0" sz="4400"/>
              <a:t>-</a:t>
            </a:r>
            <a:r>
              <a:rPr dirty="0" sz="4400" spc="-15"/>
              <a:t> </a:t>
            </a:r>
            <a:r>
              <a:rPr dirty="0" sz="4400" spc="-10"/>
              <a:t>Intuitive</a:t>
            </a:r>
            <a:r>
              <a:rPr dirty="0" sz="4400" spc="-15"/>
              <a:t> </a:t>
            </a:r>
            <a:r>
              <a:rPr dirty="0" sz="4400" spc="-20"/>
              <a:t>Reason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366645" y="1272539"/>
            <a:ext cx="5727700" cy="2880995"/>
            <a:chOff x="2366645" y="1272539"/>
            <a:chExt cx="5727700" cy="2880995"/>
          </a:xfrm>
        </p:grpSpPr>
        <p:sp>
          <p:nvSpPr>
            <p:cNvPr id="4" name="object 4"/>
            <p:cNvSpPr/>
            <p:nvPr/>
          </p:nvSpPr>
          <p:spPr>
            <a:xfrm>
              <a:off x="3895344" y="1540763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69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820" y="1639823"/>
              <a:ext cx="266700" cy="266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9820" y="1639823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266700"/>
                  </a:moveTo>
                  <a:lnTo>
                    <a:pt x="266700" y="26670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37028" y="1756155"/>
              <a:ext cx="1259205" cy="78105"/>
            </a:xfrm>
            <a:custGeom>
              <a:avLst/>
              <a:gdLst/>
              <a:ahLst/>
              <a:cxnLst/>
              <a:rect l="l" t="t" r="r" b="b"/>
              <a:pathLst>
                <a:path w="1259204" h="78105">
                  <a:moveTo>
                    <a:pt x="1181989" y="0"/>
                  </a:moveTo>
                  <a:lnTo>
                    <a:pt x="1181565" y="25938"/>
                  </a:lnTo>
                  <a:lnTo>
                    <a:pt x="1194562" y="26162"/>
                  </a:lnTo>
                  <a:lnTo>
                    <a:pt x="1194054" y="51943"/>
                  </a:lnTo>
                  <a:lnTo>
                    <a:pt x="1181140" y="51943"/>
                  </a:lnTo>
                  <a:lnTo>
                    <a:pt x="1180719" y="77724"/>
                  </a:lnTo>
                  <a:lnTo>
                    <a:pt x="1234458" y="51943"/>
                  </a:lnTo>
                  <a:lnTo>
                    <a:pt x="1194054" y="51943"/>
                  </a:lnTo>
                  <a:lnTo>
                    <a:pt x="1181143" y="51721"/>
                  </a:lnTo>
                  <a:lnTo>
                    <a:pt x="1234919" y="51721"/>
                  </a:lnTo>
                  <a:lnTo>
                    <a:pt x="1259077" y="40132"/>
                  </a:lnTo>
                  <a:lnTo>
                    <a:pt x="1181989" y="0"/>
                  </a:lnTo>
                  <a:close/>
                </a:path>
                <a:path w="1259204" h="78105">
                  <a:moveTo>
                    <a:pt x="1181565" y="25938"/>
                  </a:moveTo>
                  <a:lnTo>
                    <a:pt x="1181143" y="51721"/>
                  </a:lnTo>
                  <a:lnTo>
                    <a:pt x="1194054" y="51943"/>
                  </a:lnTo>
                  <a:lnTo>
                    <a:pt x="1194562" y="26162"/>
                  </a:lnTo>
                  <a:lnTo>
                    <a:pt x="1181565" y="25938"/>
                  </a:lnTo>
                  <a:close/>
                </a:path>
                <a:path w="1259204" h="78105">
                  <a:moveTo>
                    <a:pt x="508" y="5588"/>
                  </a:moveTo>
                  <a:lnTo>
                    <a:pt x="0" y="31496"/>
                  </a:lnTo>
                  <a:lnTo>
                    <a:pt x="1181143" y="51721"/>
                  </a:lnTo>
                  <a:lnTo>
                    <a:pt x="1181565" y="25938"/>
                  </a:lnTo>
                  <a:lnTo>
                    <a:pt x="508" y="5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5344" y="2240279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39">
                  <a:moveTo>
                    <a:pt x="0" y="255270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7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70"/>
                  </a:lnTo>
                  <a:lnTo>
                    <a:pt x="504916" y="301152"/>
                  </a:lnTo>
                  <a:lnTo>
                    <a:pt x="493096" y="344337"/>
                  </a:lnTo>
                  <a:lnTo>
                    <a:pt x="474274" y="384104"/>
                  </a:lnTo>
                  <a:lnTo>
                    <a:pt x="449168" y="419732"/>
                  </a:lnTo>
                  <a:lnTo>
                    <a:pt x="418495" y="450499"/>
                  </a:lnTo>
                  <a:lnTo>
                    <a:pt x="382975" y="475685"/>
                  </a:lnTo>
                  <a:lnTo>
                    <a:pt x="343325" y="494568"/>
                  </a:lnTo>
                  <a:lnTo>
                    <a:pt x="300263" y="506426"/>
                  </a:lnTo>
                  <a:lnTo>
                    <a:pt x="254507" y="510540"/>
                  </a:lnTo>
                  <a:lnTo>
                    <a:pt x="208752" y="506426"/>
                  </a:lnTo>
                  <a:lnTo>
                    <a:pt x="165690" y="494568"/>
                  </a:lnTo>
                  <a:lnTo>
                    <a:pt x="126040" y="475685"/>
                  </a:lnTo>
                  <a:lnTo>
                    <a:pt x="90520" y="450499"/>
                  </a:lnTo>
                  <a:lnTo>
                    <a:pt x="59847" y="419732"/>
                  </a:lnTo>
                  <a:lnTo>
                    <a:pt x="34741" y="384104"/>
                  </a:lnTo>
                  <a:lnTo>
                    <a:pt x="15919" y="344337"/>
                  </a:lnTo>
                  <a:lnTo>
                    <a:pt x="4099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30805" y="1763521"/>
              <a:ext cx="1265555" cy="734060"/>
            </a:xfrm>
            <a:custGeom>
              <a:avLst/>
              <a:gdLst/>
              <a:ahLst/>
              <a:cxnLst/>
              <a:rect l="l" t="t" r="r" b="b"/>
              <a:pathLst>
                <a:path w="1265554" h="734060">
                  <a:moveTo>
                    <a:pt x="1191423" y="706130"/>
                  </a:moveTo>
                  <a:lnTo>
                    <a:pt x="1178559" y="728599"/>
                  </a:lnTo>
                  <a:lnTo>
                    <a:pt x="1265300" y="733678"/>
                  </a:lnTo>
                  <a:lnTo>
                    <a:pt x="1251307" y="712597"/>
                  </a:lnTo>
                  <a:lnTo>
                    <a:pt x="1202690" y="712597"/>
                  </a:lnTo>
                  <a:lnTo>
                    <a:pt x="1191423" y="706130"/>
                  </a:lnTo>
                  <a:close/>
                </a:path>
                <a:path w="1265554" h="734060">
                  <a:moveTo>
                    <a:pt x="1204281" y="683670"/>
                  </a:moveTo>
                  <a:lnTo>
                    <a:pt x="1191423" y="706130"/>
                  </a:lnTo>
                  <a:lnTo>
                    <a:pt x="1202690" y="712597"/>
                  </a:lnTo>
                  <a:lnTo>
                    <a:pt x="1215517" y="690117"/>
                  </a:lnTo>
                  <a:lnTo>
                    <a:pt x="1204281" y="683670"/>
                  </a:lnTo>
                  <a:close/>
                </a:path>
                <a:path w="1265554" h="734060">
                  <a:moveTo>
                    <a:pt x="1217168" y="661162"/>
                  </a:moveTo>
                  <a:lnTo>
                    <a:pt x="1204281" y="683670"/>
                  </a:lnTo>
                  <a:lnTo>
                    <a:pt x="1215517" y="690117"/>
                  </a:lnTo>
                  <a:lnTo>
                    <a:pt x="1202690" y="712597"/>
                  </a:lnTo>
                  <a:lnTo>
                    <a:pt x="1251307" y="712597"/>
                  </a:lnTo>
                  <a:lnTo>
                    <a:pt x="1217168" y="661162"/>
                  </a:lnTo>
                  <a:close/>
                </a:path>
                <a:path w="1265554" h="734060">
                  <a:moveTo>
                    <a:pt x="12953" y="0"/>
                  </a:moveTo>
                  <a:lnTo>
                    <a:pt x="0" y="22351"/>
                  </a:lnTo>
                  <a:lnTo>
                    <a:pt x="1191423" y="706130"/>
                  </a:lnTo>
                  <a:lnTo>
                    <a:pt x="1204281" y="68367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95344" y="2939795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27630" y="1766061"/>
              <a:ext cx="1268730" cy="1429385"/>
            </a:xfrm>
            <a:custGeom>
              <a:avLst/>
              <a:gdLst/>
              <a:ahLst/>
              <a:cxnLst/>
              <a:rect l="l" t="t" r="r" b="b"/>
              <a:pathLst>
                <a:path w="1268729" h="1429385">
                  <a:moveTo>
                    <a:pt x="1207156" y="1379783"/>
                  </a:moveTo>
                  <a:lnTo>
                    <a:pt x="1187831" y="1396873"/>
                  </a:lnTo>
                  <a:lnTo>
                    <a:pt x="1268475" y="1429385"/>
                  </a:lnTo>
                  <a:lnTo>
                    <a:pt x="1257797" y="1389507"/>
                  </a:lnTo>
                  <a:lnTo>
                    <a:pt x="1215770" y="1389507"/>
                  </a:lnTo>
                  <a:lnTo>
                    <a:pt x="1207156" y="1379783"/>
                  </a:lnTo>
                  <a:close/>
                </a:path>
                <a:path w="1268729" h="1429385">
                  <a:moveTo>
                    <a:pt x="1226631" y="1362562"/>
                  </a:moveTo>
                  <a:lnTo>
                    <a:pt x="1207156" y="1379783"/>
                  </a:lnTo>
                  <a:lnTo>
                    <a:pt x="1215770" y="1389507"/>
                  </a:lnTo>
                  <a:lnTo>
                    <a:pt x="1235202" y="1372235"/>
                  </a:lnTo>
                  <a:lnTo>
                    <a:pt x="1226631" y="1362562"/>
                  </a:lnTo>
                  <a:close/>
                </a:path>
                <a:path w="1268729" h="1429385">
                  <a:moveTo>
                    <a:pt x="1245996" y="1345438"/>
                  </a:moveTo>
                  <a:lnTo>
                    <a:pt x="1226631" y="1362562"/>
                  </a:lnTo>
                  <a:lnTo>
                    <a:pt x="1235202" y="1372235"/>
                  </a:lnTo>
                  <a:lnTo>
                    <a:pt x="1215770" y="1389507"/>
                  </a:lnTo>
                  <a:lnTo>
                    <a:pt x="1257797" y="1389507"/>
                  </a:lnTo>
                  <a:lnTo>
                    <a:pt x="1245996" y="1345438"/>
                  </a:lnTo>
                  <a:close/>
                </a:path>
                <a:path w="1268729" h="1429385">
                  <a:moveTo>
                    <a:pt x="19303" y="0"/>
                  </a:moveTo>
                  <a:lnTo>
                    <a:pt x="0" y="17272"/>
                  </a:lnTo>
                  <a:lnTo>
                    <a:pt x="1207156" y="1379783"/>
                  </a:lnTo>
                  <a:lnTo>
                    <a:pt x="1226631" y="1362562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5344" y="3637788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254507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7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7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7" y="509016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96693" y="1768093"/>
              <a:ext cx="1399540" cy="2125980"/>
            </a:xfrm>
            <a:custGeom>
              <a:avLst/>
              <a:gdLst/>
              <a:ahLst/>
              <a:cxnLst/>
              <a:rect l="l" t="t" r="r" b="b"/>
              <a:pathLst>
                <a:path w="1399539" h="2125979">
                  <a:moveTo>
                    <a:pt x="1375435" y="739775"/>
                  </a:moveTo>
                  <a:lnTo>
                    <a:pt x="1334262" y="739775"/>
                  </a:lnTo>
                  <a:lnTo>
                    <a:pt x="1321371" y="739775"/>
                  </a:lnTo>
                  <a:lnTo>
                    <a:pt x="1320673" y="765302"/>
                  </a:lnTo>
                  <a:lnTo>
                    <a:pt x="1375435" y="739775"/>
                  </a:lnTo>
                  <a:close/>
                </a:path>
                <a:path w="1399539" h="2125979">
                  <a:moveTo>
                    <a:pt x="1399413" y="728599"/>
                  </a:moveTo>
                  <a:lnTo>
                    <a:pt x="1322832" y="687705"/>
                  </a:lnTo>
                  <a:lnTo>
                    <a:pt x="1322108" y="713511"/>
                  </a:lnTo>
                  <a:lnTo>
                    <a:pt x="563194" y="692607"/>
                  </a:lnTo>
                  <a:lnTo>
                    <a:pt x="532536" y="640994"/>
                  </a:lnTo>
                  <a:lnTo>
                    <a:pt x="532536" y="691769"/>
                  </a:lnTo>
                  <a:lnTo>
                    <a:pt x="280492" y="684822"/>
                  </a:lnTo>
                  <a:lnTo>
                    <a:pt x="465353" y="578662"/>
                  </a:lnTo>
                  <a:lnTo>
                    <a:pt x="532536" y="691769"/>
                  </a:lnTo>
                  <a:lnTo>
                    <a:pt x="532536" y="640994"/>
                  </a:lnTo>
                  <a:lnTo>
                    <a:pt x="487845" y="565746"/>
                  </a:lnTo>
                  <a:lnTo>
                    <a:pt x="1337462" y="77851"/>
                  </a:lnTo>
                  <a:lnTo>
                    <a:pt x="1350391" y="100330"/>
                  </a:lnTo>
                  <a:lnTo>
                    <a:pt x="1384579" y="48895"/>
                  </a:lnTo>
                  <a:lnTo>
                    <a:pt x="1398524" y="27940"/>
                  </a:lnTo>
                  <a:lnTo>
                    <a:pt x="1311656" y="32893"/>
                  </a:lnTo>
                  <a:lnTo>
                    <a:pt x="1324546" y="55346"/>
                  </a:lnTo>
                  <a:lnTo>
                    <a:pt x="474586" y="543445"/>
                  </a:lnTo>
                  <a:lnTo>
                    <a:pt x="151765" y="0"/>
                  </a:lnTo>
                  <a:lnTo>
                    <a:pt x="129413" y="13208"/>
                  </a:lnTo>
                  <a:lnTo>
                    <a:pt x="452094" y="556361"/>
                  </a:lnTo>
                  <a:lnTo>
                    <a:pt x="230771" y="683450"/>
                  </a:lnTo>
                  <a:lnTo>
                    <a:pt x="140970" y="680974"/>
                  </a:lnTo>
                  <a:lnTo>
                    <a:pt x="140589" y="693928"/>
                  </a:lnTo>
                  <a:lnTo>
                    <a:pt x="130810" y="702437"/>
                  </a:lnTo>
                  <a:lnTo>
                    <a:pt x="153263" y="727976"/>
                  </a:lnTo>
                  <a:lnTo>
                    <a:pt x="0" y="815975"/>
                  </a:lnTo>
                  <a:lnTo>
                    <a:pt x="12954" y="838454"/>
                  </a:lnTo>
                  <a:lnTo>
                    <a:pt x="170738" y="747852"/>
                  </a:lnTo>
                  <a:lnTo>
                    <a:pt x="1336090" y="2072767"/>
                  </a:lnTo>
                  <a:lnTo>
                    <a:pt x="1326261" y="2078609"/>
                  </a:lnTo>
                  <a:lnTo>
                    <a:pt x="1331099" y="2081733"/>
                  </a:lnTo>
                  <a:lnTo>
                    <a:pt x="1318895" y="2092452"/>
                  </a:lnTo>
                  <a:lnTo>
                    <a:pt x="1397266" y="2124227"/>
                  </a:lnTo>
                  <a:lnTo>
                    <a:pt x="1399413" y="2125599"/>
                  </a:lnTo>
                  <a:lnTo>
                    <a:pt x="1399362" y="2125078"/>
                  </a:lnTo>
                  <a:lnTo>
                    <a:pt x="1399349" y="2124900"/>
                  </a:lnTo>
                  <a:lnTo>
                    <a:pt x="1395806" y="2076450"/>
                  </a:lnTo>
                  <a:lnTo>
                    <a:pt x="1393063" y="2038858"/>
                  </a:lnTo>
                  <a:lnTo>
                    <a:pt x="1378915" y="2047278"/>
                  </a:lnTo>
                  <a:lnTo>
                    <a:pt x="1377315" y="2041144"/>
                  </a:lnTo>
                  <a:lnTo>
                    <a:pt x="1368755" y="2048662"/>
                  </a:lnTo>
                  <a:lnTo>
                    <a:pt x="1316380" y="1960499"/>
                  </a:lnTo>
                  <a:lnTo>
                    <a:pt x="1316380" y="2011108"/>
                  </a:lnTo>
                  <a:lnTo>
                    <a:pt x="202946" y="745210"/>
                  </a:lnTo>
                  <a:lnTo>
                    <a:pt x="755408" y="1066901"/>
                  </a:lnTo>
                  <a:lnTo>
                    <a:pt x="1316380" y="2011108"/>
                  </a:lnTo>
                  <a:lnTo>
                    <a:pt x="1316380" y="1960499"/>
                  </a:lnTo>
                  <a:lnTo>
                    <a:pt x="801471" y="1093724"/>
                  </a:lnTo>
                  <a:lnTo>
                    <a:pt x="1325714" y="1398981"/>
                  </a:lnTo>
                  <a:lnTo>
                    <a:pt x="1312672" y="1421384"/>
                  </a:lnTo>
                  <a:lnTo>
                    <a:pt x="1399413" y="1426845"/>
                  </a:lnTo>
                  <a:lnTo>
                    <a:pt x="1385417" y="1405509"/>
                  </a:lnTo>
                  <a:lnTo>
                    <a:pt x="1351788" y="1354201"/>
                  </a:lnTo>
                  <a:lnTo>
                    <a:pt x="1338745" y="1376603"/>
                  </a:lnTo>
                  <a:lnTo>
                    <a:pt x="774293" y="1047965"/>
                  </a:lnTo>
                  <a:lnTo>
                    <a:pt x="728218" y="970407"/>
                  </a:lnTo>
                  <a:lnTo>
                    <a:pt x="728218" y="1021130"/>
                  </a:lnTo>
                  <a:lnTo>
                    <a:pt x="215099" y="722376"/>
                  </a:lnTo>
                  <a:lnTo>
                    <a:pt x="237401" y="709561"/>
                  </a:lnTo>
                  <a:lnTo>
                    <a:pt x="548208" y="718134"/>
                  </a:lnTo>
                  <a:lnTo>
                    <a:pt x="728218" y="1021130"/>
                  </a:lnTo>
                  <a:lnTo>
                    <a:pt x="728218" y="970407"/>
                  </a:lnTo>
                  <a:lnTo>
                    <a:pt x="578866" y="718972"/>
                  </a:lnTo>
                  <a:lnTo>
                    <a:pt x="1321384" y="739432"/>
                  </a:lnTo>
                  <a:lnTo>
                    <a:pt x="1334262" y="739432"/>
                  </a:lnTo>
                  <a:lnTo>
                    <a:pt x="1376184" y="739432"/>
                  </a:lnTo>
                  <a:lnTo>
                    <a:pt x="1399413" y="7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2328672"/>
              <a:ext cx="266700" cy="265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69820" y="232867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3083051"/>
              <a:ext cx="266700" cy="2651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69820" y="3083051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5"/>
                  </a:moveTo>
                  <a:lnTo>
                    <a:pt x="266700" y="26517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820" y="3762755"/>
              <a:ext cx="266700" cy="265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69820" y="37627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265176"/>
                  </a:moveTo>
                  <a:lnTo>
                    <a:pt x="266700" y="265176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6517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26233" y="1796033"/>
              <a:ext cx="1270000" cy="2136140"/>
            </a:xfrm>
            <a:custGeom>
              <a:avLst/>
              <a:gdLst/>
              <a:ahLst/>
              <a:cxnLst/>
              <a:rect l="l" t="t" r="r" b="b"/>
              <a:pathLst>
                <a:path w="1270000" h="2136140">
                  <a:moveTo>
                    <a:pt x="1269873" y="0"/>
                  </a:moveTo>
                  <a:lnTo>
                    <a:pt x="1189228" y="32385"/>
                  </a:lnTo>
                  <a:lnTo>
                    <a:pt x="1201712" y="43472"/>
                  </a:lnTo>
                  <a:lnTo>
                    <a:pt x="1196594" y="46736"/>
                  </a:lnTo>
                  <a:lnTo>
                    <a:pt x="1206068" y="52412"/>
                  </a:lnTo>
                  <a:lnTo>
                    <a:pt x="1187018" y="73926"/>
                  </a:lnTo>
                  <a:lnTo>
                    <a:pt x="1187018" y="112966"/>
                  </a:lnTo>
                  <a:lnTo>
                    <a:pt x="621106" y="1057173"/>
                  </a:lnTo>
                  <a:lnTo>
                    <a:pt x="593890" y="1072743"/>
                  </a:lnTo>
                  <a:lnTo>
                    <a:pt x="593890" y="1102575"/>
                  </a:lnTo>
                  <a:lnTo>
                    <a:pt x="314477" y="1568767"/>
                  </a:lnTo>
                  <a:lnTo>
                    <a:pt x="38277" y="1420317"/>
                  </a:lnTo>
                  <a:lnTo>
                    <a:pt x="593890" y="1102575"/>
                  </a:lnTo>
                  <a:lnTo>
                    <a:pt x="593890" y="1072743"/>
                  </a:lnTo>
                  <a:lnTo>
                    <a:pt x="72390" y="1370926"/>
                  </a:lnTo>
                  <a:lnTo>
                    <a:pt x="1187018" y="112966"/>
                  </a:lnTo>
                  <a:lnTo>
                    <a:pt x="1187018" y="73926"/>
                  </a:lnTo>
                  <a:lnTo>
                    <a:pt x="1397" y="1412113"/>
                  </a:lnTo>
                  <a:lnTo>
                    <a:pt x="10718" y="1420406"/>
                  </a:lnTo>
                  <a:lnTo>
                    <a:pt x="10883" y="1420672"/>
                  </a:lnTo>
                  <a:lnTo>
                    <a:pt x="4953" y="1431798"/>
                  </a:lnTo>
                  <a:lnTo>
                    <a:pt x="301142" y="1591030"/>
                  </a:lnTo>
                  <a:lnTo>
                    <a:pt x="0" y="2093468"/>
                  </a:lnTo>
                  <a:lnTo>
                    <a:pt x="10388" y="2099741"/>
                  </a:lnTo>
                  <a:lnTo>
                    <a:pt x="11049" y="2100326"/>
                  </a:lnTo>
                  <a:lnTo>
                    <a:pt x="11049" y="2112772"/>
                  </a:lnTo>
                  <a:lnTo>
                    <a:pt x="1192187" y="2110143"/>
                  </a:lnTo>
                  <a:lnTo>
                    <a:pt x="1192276" y="2136013"/>
                  </a:lnTo>
                  <a:lnTo>
                    <a:pt x="1269873" y="2097024"/>
                  </a:lnTo>
                  <a:lnTo>
                    <a:pt x="1256258" y="2077720"/>
                  </a:lnTo>
                  <a:lnTo>
                    <a:pt x="1219835" y="2026031"/>
                  </a:lnTo>
                  <a:lnTo>
                    <a:pt x="1207592" y="2048776"/>
                  </a:lnTo>
                  <a:lnTo>
                    <a:pt x="1192072" y="2040445"/>
                  </a:lnTo>
                  <a:lnTo>
                    <a:pt x="1192072" y="2077631"/>
                  </a:lnTo>
                  <a:lnTo>
                    <a:pt x="1188504" y="2084247"/>
                  </a:lnTo>
                  <a:lnTo>
                    <a:pt x="61607" y="2086762"/>
                  </a:lnTo>
                  <a:lnTo>
                    <a:pt x="632206" y="1768970"/>
                  </a:lnTo>
                  <a:lnTo>
                    <a:pt x="1192047" y="2069896"/>
                  </a:lnTo>
                  <a:lnTo>
                    <a:pt x="1192072" y="2077631"/>
                  </a:lnTo>
                  <a:lnTo>
                    <a:pt x="1192072" y="2040445"/>
                  </a:lnTo>
                  <a:lnTo>
                    <a:pt x="659104" y="1753984"/>
                  </a:lnTo>
                  <a:lnTo>
                    <a:pt x="1208239" y="1448155"/>
                  </a:lnTo>
                  <a:lnTo>
                    <a:pt x="1220851" y="1470787"/>
                  </a:lnTo>
                  <a:lnTo>
                    <a:pt x="1256068" y="1419225"/>
                  </a:lnTo>
                  <a:lnTo>
                    <a:pt x="1269873" y="1399032"/>
                  </a:lnTo>
                  <a:lnTo>
                    <a:pt x="1183005" y="1402842"/>
                  </a:lnTo>
                  <a:lnTo>
                    <a:pt x="1195641" y="1425549"/>
                  </a:lnTo>
                  <a:lnTo>
                    <a:pt x="632015" y="1739430"/>
                  </a:lnTo>
                  <a:lnTo>
                    <a:pt x="605116" y="1724977"/>
                  </a:lnTo>
                  <a:lnTo>
                    <a:pt x="605116" y="1754416"/>
                  </a:lnTo>
                  <a:lnTo>
                    <a:pt x="73164" y="2050643"/>
                  </a:lnTo>
                  <a:lnTo>
                    <a:pt x="426173" y="1658239"/>
                  </a:lnTo>
                  <a:lnTo>
                    <a:pt x="605116" y="1754416"/>
                  </a:lnTo>
                  <a:lnTo>
                    <a:pt x="605116" y="1724977"/>
                  </a:lnTo>
                  <a:lnTo>
                    <a:pt x="444030" y="1638401"/>
                  </a:lnTo>
                  <a:lnTo>
                    <a:pt x="1227493" y="767511"/>
                  </a:lnTo>
                  <a:lnTo>
                    <a:pt x="1246759" y="784860"/>
                  </a:lnTo>
                  <a:lnTo>
                    <a:pt x="1258976" y="740537"/>
                  </a:lnTo>
                  <a:lnTo>
                    <a:pt x="1269873" y="701040"/>
                  </a:lnTo>
                  <a:lnTo>
                    <a:pt x="1206258" y="704583"/>
                  </a:lnTo>
                  <a:lnTo>
                    <a:pt x="1206258" y="752386"/>
                  </a:lnTo>
                  <a:lnTo>
                    <a:pt x="420547" y="1625777"/>
                  </a:lnTo>
                  <a:lnTo>
                    <a:pt x="402691" y="1616189"/>
                  </a:lnTo>
                  <a:lnTo>
                    <a:pt x="402691" y="1645615"/>
                  </a:lnTo>
                  <a:lnTo>
                    <a:pt x="90576" y="1992566"/>
                  </a:lnTo>
                  <a:lnTo>
                    <a:pt x="323913" y="1603273"/>
                  </a:lnTo>
                  <a:lnTo>
                    <a:pt x="402691" y="1645615"/>
                  </a:lnTo>
                  <a:lnTo>
                    <a:pt x="402691" y="1616189"/>
                  </a:lnTo>
                  <a:lnTo>
                    <a:pt x="337261" y="1581023"/>
                  </a:lnTo>
                  <a:lnTo>
                    <a:pt x="639775" y="1076337"/>
                  </a:lnTo>
                  <a:lnTo>
                    <a:pt x="1206258" y="752386"/>
                  </a:lnTo>
                  <a:lnTo>
                    <a:pt x="1206258" y="704583"/>
                  </a:lnTo>
                  <a:lnTo>
                    <a:pt x="1183132" y="705866"/>
                  </a:lnTo>
                  <a:lnTo>
                    <a:pt x="1196035" y="728421"/>
                  </a:lnTo>
                  <a:lnTo>
                    <a:pt x="666991" y="1030935"/>
                  </a:lnTo>
                  <a:lnTo>
                    <a:pt x="1239050" y="76568"/>
                  </a:lnTo>
                  <a:lnTo>
                    <a:pt x="1247394" y="83947"/>
                  </a:lnTo>
                  <a:lnTo>
                    <a:pt x="1248956" y="78066"/>
                  </a:lnTo>
                  <a:lnTo>
                    <a:pt x="1263269" y="86614"/>
                  </a:lnTo>
                  <a:lnTo>
                    <a:pt x="1266139" y="48895"/>
                  </a:lnTo>
                  <a:lnTo>
                    <a:pt x="1269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01840" y="2153411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69">
                  <a:moveTo>
                    <a:pt x="0" y="254508"/>
                  </a:moveTo>
                  <a:lnTo>
                    <a:pt x="4113" y="208752"/>
                  </a:lnTo>
                  <a:lnTo>
                    <a:pt x="15971" y="165690"/>
                  </a:lnTo>
                  <a:lnTo>
                    <a:pt x="34854" y="126040"/>
                  </a:lnTo>
                  <a:lnTo>
                    <a:pt x="60040" y="90520"/>
                  </a:lnTo>
                  <a:lnTo>
                    <a:pt x="90807" y="59847"/>
                  </a:lnTo>
                  <a:lnTo>
                    <a:pt x="126435" y="34741"/>
                  </a:lnTo>
                  <a:lnTo>
                    <a:pt x="166202" y="15919"/>
                  </a:lnTo>
                  <a:lnTo>
                    <a:pt x="209387" y="4099"/>
                  </a:lnTo>
                  <a:lnTo>
                    <a:pt x="255269" y="0"/>
                  </a:lnTo>
                  <a:lnTo>
                    <a:pt x="301152" y="4099"/>
                  </a:lnTo>
                  <a:lnTo>
                    <a:pt x="344337" y="15919"/>
                  </a:lnTo>
                  <a:lnTo>
                    <a:pt x="384104" y="34741"/>
                  </a:lnTo>
                  <a:lnTo>
                    <a:pt x="419732" y="59847"/>
                  </a:lnTo>
                  <a:lnTo>
                    <a:pt x="450499" y="90520"/>
                  </a:lnTo>
                  <a:lnTo>
                    <a:pt x="475685" y="126040"/>
                  </a:lnTo>
                  <a:lnTo>
                    <a:pt x="494568" y="165690"/>
                  </a:lnTo>
                  <a:lnTo>
                    <a:pt x="506426" y="208752"/>
                  </a:lnTo>
                  <a:lnTo>
                    <a:pt x="510539" y="254508"/>
                  </a:lnTo>
                  <a:lnTo>
                    <a:pt x="506426" y="300263"/>
                  </a:lnTo>
                  <a:lnTo>
                    <a:pt x="494568" y="343325"/>
                  </a:lnTo>
                  <a:lnTo>
                    <a:pt x="475685" y="382975"/>
                  </a:lnTo>
                  <a:lnTo>
                    <a:pt x="450499" y="418495"/>
                  </a:lnTo>
                  <a:lnTo>
                    <a:pt x="419732" y="449168"/>
                  </a:lnTo>
                  <a:lnTo>
                    <a:pt x="384104" y="474274"/>
                  </a:lnTo>
                  <a:lnTo>
                    <a:pt x="344337" y="493096"/>
                  </a:lnTo>
                  <a:lnTo>
                    <a:pt x="301152" y="504916"/>
                  </a:lnTo>
                  <a:lnTo>
                    <a:pt x="255269" y="509015"/>
                  </a:lnTo>
                  <a:lnTo>
                    <a:pt x="209387" y="504916"/>
                  </a:lnTo>
                  <a:lnTo>
                    <a:pt x="166202" y="493096"/>
                  </a:lnTo>
                  <a:lnTo>
                    <a:pt x="126435" y="474274"/>
                  </a:lnTo>
                  <a:lnTo>
                    <a:pt x="90807" y="449168"/>
                  </a:lnTo>
                  <a:lnTo>
                    <a:pt x="60040" y="418495"/>
                  </a:lnTo>
                  <a:lnTo>
                    <a:pt x="34854" y="382975"/>
                  </a:lnTo>
                  <a:lnTo>
                    <a:pt x="15971" y="343325"/>
                  </a:lnTo>
                  <a:lnTo>
                    <a:pt x="4113" y="300263"/>
                  </a:lnTo>
                  <a:lnTo>
                    <a:pt x="0" y="2545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62421" y="1741296"/>
              <a:ext cx="939800" cy="786765"/>
            </a:xfrm>
            <a:custGeom>
              <a:avLst/>
              <a:gdLst/>
              <a:ahLst/>
              <a:cxnLst/>
              <a:rect l="l" t="t" r="r" b="b"/>
              <a:pathLst>
                <a:path w="939800" h="786764">
                  <a:moveTo>
                    <a:pt x="939419" y="667385"/>
                  </a:moveTo>
                  <a:lnTo>
                    <a:pt x="925131" y="640715"/>
                  </a:lnTo>
                  <a:lnTo>
                    <a:pt x="898398" y="590804"/>
                  </a:lnTo>
                  <a:lnTo>
                    <a:pt x="883399" y="612076"/>
                  </a:lnTo>
                  <a:lnTo>
                    <a:pt x="14986" y="0"/>
                  </a:lnTo>
                  <a:lnTo>
                    <a:pt x="0" y="21082"/>
                  </a:lnTo>
                  <a:lnTo>
                    <a:pt x="868489" y="633247"/>
                  </a:lnTo>
                  <a:lnTo>
                    <a:pt x="863904" y="639749"/>
                  </a:lnTo>
                  <a:lnTo>
                    <a:pt x="857885" y="637540"/>
                  </a:lnTo>
                  <a:lnTo>
                    <a:pt x="858926" y="646823"/>
                  </a:lnTo>
                  <a:lnTo>
                    <a:pt x="853567" y="654431"/>
                  </a:lnTo>
                  <a:lnTo>
                    <a:pt x="859891" y="655396"/>
                  </a:lnTo>
                  <a:lnTo>
                    <a:pt x="860806" y="663397"/>
                  </a:lnTo>
                  <a:lnTo>
                    <a:pt x="5969" y="760984"/>
                  </a:lnTo>
                  <a:lnTo>
                    <a:pt x="9017" y="786638"/>
                  </a:lnTo>
                  <a:lnTo>
                    <a:pt x="863727" y="689051"/>
                  </a:lnTo>
                  <a:lnTo>
                    <a:pt x="866648" y="714756"/>
                  </a:lnTo>
                  <a:lnTo>
                    <a:pt x="939419" y="667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01840" y="2991611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270"/>
                  </a:moveTo>
                  <a:lnTo>
                    <a:pt x="4113" y="209387"/>
                  </a:lnTo>
                  <a:lnTo>
                    <a:pt x="15971" y="166202"/>
                  </a:lnTo>
                  <a:lnTo>
                    <a:pt x="34854" y="126435"/>
                  </a:lnTo>
                  <a:lnTo>
                    <a:pt x="60040" y="90807"/>
                  </a:lnTo>
                  <a:lnTo>
                    <a:pt x="90807" y="60040"/>
                  </a:lnTo>
                  <a:lnTo>
                    <a:pt x="126435" y="34854"/>
                  </a:lnTo>
                  <a:lnTo>
                    <a:pt x="166202" y="15971"/>
                  </a:lnTo>
                  <a:lnTo>
                    <a:pt x="209387" y="4113"/>
                  </a:lnTo>
                  <a:lnTo>
                    <a:pt x="255269" y="0"/>
                  </a:lnTo>
                  <a:lnTo>
                    <a:pt x="301152" y="4113"/>
                  </a:lnTo>
                  <a:lnTo>
                    <a:pt x="344337" y="15971"/>
                  </a:lnTo>
                  <a:lnTo>
                    <a:pt x="384104" y="34854"/>
                  </a:lnTo>
                  <a:lnTo>
                    <a:pt x="419732" y="60040"/>
                  </a:lnTo>
                  <a:lnTo>
                    <a:pt x="450499" y="90807"/>
                  </a:lnTo>
                  <a:lnTo>
                    <a:pt x="475685" y="126435"/>
                  </a:lnTo>
                  <a:lnTo>
                    <a:pt x="494568" y="166202"/>
                  </a:lnTo>
                  <a:lnTo>
                    <a:pt x="506426" y="209387"/>
                  </a:lnTo>
                  <a:lnTo>
                    <a:pt x="510539" y="255270"/>
                  </a:lnTo>
                  <a:lnTo>
                    <a:pt x="506426" y="301152"/>
                  </a:lnTo>
                  <a:lnTo>
                    <a:pt x="494568" y="344337"/>
                  </a:lnTo>
                  <a:lnTo>
                    <a:pt x="475685" y="384104"/>
                  </a:lnTo>
                  <a:lnTo>
                    <a:pt x="450499" y="419732"/>
                  </a:lnTo>
                  <a:lnTo>
                    <a:pt x="419732" y="450499"/>
                  </a:lnTo>
                  <a:lnTo>
                    <a:pt x="384104" y="475685"/>
                  </a:lnTo>
                  <a:lnTo>
                    <a:pt x="344337" y="494568"/>
                  </a:lnTo>
                  <a:lnTo>
                    <a:pt x="301152" y="506426"/>
                  </a:lnTo>
                  <a:lnTo>
                    <a:pt x="255269" y="510539"/>
                  </a:lnTo>
                  <a:lnTo>
                    <a:pt x="209387" y="506426"/>
                  </a:lnTo>
                  <a:lnTo>
                    <a:pt x="166202" y="494568"/>
                  </a:lnTo>
                  <a:lnTo>
                    <a:pt x="126435" y="475685"/>
                  </a:lnTo>
                  <a:lnTo>
                    <a:pt x="90807" y="450499"/>
                  </a:lnTo>
                  <a:lnTo>
                    <a:pt x="60040" y="419732"/>
                  </a:lnTo>
                  <a:lnTo>
                    <a:pt x="34854" y="384104"/>
                  </a:lnTo>
                  <a:lnTo>
                    <a:pt x="15971" y="344337"/>
                  </a:lnTo>
                  <a:lnTo>
                    <a:pt x="4113" y="301152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58992" y="1789048"/>
              <a:ext cx="942975" cy="2115820"/>
            </a:xfrm>
            <a:custGeom>
              <a:avLst/>
              <a:gdLst/>
              <a:ahLst/>
              <a:cxnLst/>
              <a:rect l="l" t="t" r="r" b="b"/>
              <a:pathLst>
                <a:path w="942975" h="2115820">
                  <a:moveTo>
                    <a:pt x="942848" y="619633"/>
                  </a:moveTo>
                  <a:lnTo>
                    <a:pt x="886117" y="633374"/>
                  </a:lnTo>
                  <a:lnTo>
                    <a:pt x="886117" y="684466"/>
                  </a:lnTo>
                  <a:lnTo>
                    <a:pt x="674039" y="1015949"/>
                  </a:lnTo>
                  <a:lnTo>
                    <a:pt x="658609" y="991920"/>
                  </a:lnTo>
                  <a:lnTo>
                    <a:pt x="658609" y="1040053"/>
                  </a:lnTo>
                  <a:lnTo>
                    <a:pt x="576592" y="1168260"/>
                  </a:lnTo>
                  <a:lnTo>
                    <a:pt x="562597" y="1157795"/>
                  </a:lnTo>
                  <a:lnTo>
                    <a:pt x="562597" y="1190117"/>
                  </a:lnTo>
                  <a:lnTo>
                    <a:pt x="418020" y="1416100"/>
                  </a:lnTo>
                  <a:lnTo>
                    <a:pt x="43929" y="1394891"/>
                  </a:lnTo>
                  <a:lnTo>
                    <a:pt x="416344" y="1080744"/>
                  </a:lnTo>
                  <a:lnTo>
                    <a:pt x="562597" y="1190117"/>
                  </a:lnTo>
                  <a:lnTo>
                    <a:pt x="562597" y="1157795"/>
                  </a:lnTo>
                  <a:lnTo>
                    <a:pt x="436676" y="1063599"/>
                  </a:lnTo>
                  <a:lnTo>
                    <a:pt x="590461" y="933869"/>
                  </a:lnTo>
                  <a:lnTo>
                    <a:pt x="658609" y="1040053"/>
                  </a:lnTo>
                  <a:lnTo>
                    <a:pt x="658609" y="991920"/>
                  </a:lnTo>
                  <a:lnTo>
                    <a:pt x="610501" y="916965"/>
                  </a:lnTo>
                  <a:lnTo>
                    <a:pt x="886117" y="684466"/>
                  </a:lnTo>
                  <a:lnTo>
                    <a:pt x="886117" y="633374"/>
                  </a:lnTo>
                  <a:lnTo>
                    <a:pt x="858393" y="640080"/>
                  </a:lnTo>
                  <a:lnTo>
                    <a:pt x="875118" y="659904"/>
                  </a:lnTo>
                  <a:lnTo>
                    <a:pt x="874191" y="660692"/>
                  </a:lnTo>
                  <a:lnTo>
                    <a:pt x="868299" y="664210"/>
                  </a:lnTo>
                  <a:lnTo>
                    <a:pt x="869264" y="664845"/>
                  </a:lnTo>
                  <a:lnTo>
                    <a:pt x="596392" y="894994"/>
                  </a:lnTo>
                  <a:lnTo>
                    <a:pt x="21844" y="0"/>
                  </a:lnTo>
                  <a:lnTo>
                    <a:pt x="0" y="13970"/>
                  </a:lnTo>
                  <a:lnTo>
                    <a:pt x="576364" y="911885"/>
                  </a:lnTo>
                  <a:lnTo>
                    <a:pt x="415366" y="1047661"/>
                  </a:lnTo>
                  <a:lnTo>
                    <a:pt x="18669" y="750951"/>
                  </a:lnTo>
                  <a:lnTo>
                    <a:pt x="3175" y="771779"/>
                  </a:lnTo>
                  <a:lnTo>
                    <a:pt x="395046" y="1064818"/>
                  </a:lnTo>
                  <a:lnTo>
                    <a:pt x="2540" y="1395857"/>
                  </a:lnTo>
                  <a:lnTo>
                    <a:pt x="10934" y="1405788"/>
                  </a:lnTo>
                  <a:lnTo>
                    <a:pt x="10160" y="1418971"/>
                  </a:lnTo>
                  <a:lnTo>
                    <a:pt x="402005" y="1441132"/>
                  </a:lnTo>
                  <a:lnTo>
                    <a:pt x="0" y="2069465"/>
                  </a:lnTo>
                  <a:lnTo>
                    <a:pt x="20434" y="2082546"/>
                  </a:lnTo>
                  <a:lnTo>
                    <a:pt x="3556" y="2094230"/>
                  </a:lnTo>
                  <a:lnTo>
                    <a:pt x="18288" y="2115566"/>
                  </a:lnTo>
                  <a:lnTo>
                    <a:pt x="886371" y="1514221"/>
                  </a:lnTo>
                  <a:lnTo>
                    <a:pt x="901192" y="1535557"/>
                  </a:lnTo>
                  <a:lnTo>
                    <a:pt x="928471" y="1485646"/>
                  </a:lnTo>
                  <a:lnTo>
                    <a:pt x="942848" y="1459357"/>
                  </a:lnTo>
                  <a:lnTo>
                    <a:pt x="940663" y="1459674"/>
                  </a:lnTo>
                  <a:lnTo>
                    <a:pt x="942721" y="1458785"/>
                  </a:lnTo>
                  <a:lnTo>
                    <a:pt x="942848" y="1458849"/>
                  </a:lnTo>
                  <a:lnTo>
                    <a:pt x="942848" y="1458722"/>
                  </a:lnTo>
                  <a:lnTo>
                    <a:pt x="942784" y="1458341"/>
                  </a:lnTo>
                  <a:lnTo>
                    <a:pt x="942771" y="1458214"/>
                  </a:lnTo>
                  <a:lnTo>
                    <a:pt x="937755" y="1411351"/>
                  </a:lnTo>
                  <a:lnTo>
                    <a:pt x="933577" y="1372362"/>
                  </a:lnTo>
                  <a:lnTo>
                    <a:pt x="911834" y="1386344"/>
                  </a:lnTo>
                  <a:lnTo>
                    <a:pt x="889596" y="1351711"/>
                  </a:lnTo>
                  <a:lnTo>
                    <a:pt x="889596" y="1399857"/>
                  </a:lnTo>
                  <a:lnTo>
                    <a:pt x="888479" y="1401356"/>
                  </a:lnTo>
                  <a:lnTo>
                    <a:pt x="887615" y="1400873"/>
                  </a:lnTo>
                  <a:lnTo>
                    <a:pt x="887615" y="1467269"/>
                  </a:lnTo>
                  <a:lnTo>
                    <a:pt x="882573" y="1467993"/>
                  </a:lnTo>
                  <a:lnTo>
                    <a:pt x="877443" y="1467993"/>
                  </a:lnTo>
                  <a:lnTo>
                    <a:pt x="864527" y="1467993"/>
                  </a:lnTo>
                  <a:lnTo>
                    <a:pt x="864374" y="1470609"/>
                  </a:lnTo>
                  <a:lnTo>
                    <a:pt x="856869" y="1471676"/>
                  </a:lnTo>
                  <a:lnTo>
                    <a:pt x="863739" y="1481607"/>
                  </a:lnTo>
                  <a:lnTo>
                    <a:pt x="863092" y="1493139"/>
                  </a:lnTo>
                  <a:lnTo>
                    <a:pt x="869746" y="1490268"/>
                  </a:lnTo>
                  <a:lnTo>
                    <a:pt x="871651" y="1492999"/>
                  </a:lnTo>
                  <a:lnTo>
                    <a:pt x="23990" y="2080082"/>
                  </a:lnTo>
                  <a:lnTo>
                    <a:pt x="431711" y="1442808"/>
                  </a:lnTo>
                  <a:lnTo>
                    <a:pt x="864565" y="1467269"/>
                  </a:lnTo>
                  <a:lnTo>
                    <a:pt x="877481" y="1467269"/>
                  </a:lnTo>
                  <a:lnTo>
                    <a:pt x="887615" y="1467269"/>
                  </a:lnTo>
                  <a:lnTo>
                    <a:pt x="887615" y="1400873"/>
                  </a:lnTo>
                  <a:lnTo>
                    <a:pt x="867384" y="1385735"/>
                  </a:lnTo>
                  <a:lnTo>
                    <a:pt x="867384" y="1418018"/>
                  </a:lnTo>
                  <a:lnTo>
                    <a:pt x="866673" y="1430540"/>
                  </a:lnTo>
                  <a:lnTo>
                    <a:pt x="858786" y="1441081"/>
                  </a:lnTo>
                  <a:lnTo>
                    <a:pt x="447713" y="1417789"/>
                  </a:lnTo>
                  <a:lnTo>
                    <a:pt x="583412" y="1205687"/>
                  </a:lnTo>
                  <a:lnTo>
                    <a:pt x="867384" y="1418018"/>
                  </a:lnTo>
                  <a:lnTo>
                    <a:pt x="867384" y="1385735"/>
                  </a:lnTo>
                  <a:lnTo>
                    <a:pt x="597408" y="1183817"/>
                  </a:lnTo>
                  <a:lnTo>
                    <a:pt x="674027" y="1064069"/>
                  </a:lnTo>
                  <a:lnTo>
                    <a:pt x="889596" y="1399857"/>
                  </a:lnTo>
                  <a:lnTo>
                    <a:pt x="889596" y="1351711"/>
                  </a:lnTo>
                  <a:lnTo>
                    <a:pt x="689444" y="1039964"/>
                  </a:lnTo>
                  <a:lnTo>
                    <a:pt x="907821" y="698652"/>
                  </a:lnTo>
                  <a:lnTo>
                    <a:pt x="908558" y="699516"/>
                  </a:lnTo>
                  <a:lnTo>
                    <a:pt x="911186" y="693394"/>
                  </a:lnTo>
                  <a:lnTo>
                    <a:pt x="911987" y="692137"/>
                  </a:lnTo>
                  <a:lnTo>
                    <a:pt x="933704" y="705993"/>
                  </a:lnTo>
                  <a:lnTo>
                    <a:pt x="937793" y="667258"/>
                  </a:lnTo>
                  <a:lnTo>
                    <a:pt x="942848" y="619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60135" y="1505711"/>
              <a:ext cx="509270" cy="2607945"/>
            </a:xfrm>
            <a:custGeom>
              <a:avLst/>
              <a:gdLst/>
              <a:ahLst/>
              <a:cxnLst/>
              <a:rect l="l" t="t" r="r" b="b"/>
              <a:pathLst>
                <a:path w="509270" h="2607945">
                  <a:moveTo>
                    <a:pt x="0" y="254508"/>
                  </a:moveTo>
                  <a:lnTo>
                    <a:pt x="4099" y="208752"/>
                  </a:lnTo>
                  <a:lnTo>
                    <a:pt x="15919" y="165690"/>
                  </a:lnTo>
                  <a:lnTo>
                    <a:pt x="34741" y="126040"/>
                  </a:lnTo>
                  <a:lnTo>
                    <a:pt x="59847" y="90520"/>
                  </a:lnTo>
                  <a:lnTo>
                    <a:pt x="90520" y="59847"/>
                  </a:lnTo>
                  <a:lnTo>
                    <a:pt x="126040" y="34741"/>
                  </a:lnTo>
                  <a:lnTo>
                    <a:pt x="165690" y="15919"/>
                  </a:lnTo>
                  <a:lnTo>
                    <a:pt x="208752" y="4099"/>
                  </a:lnTo>
                  <a:lnTo>
                    <a:pt x="254508" y="0"/>
                  </a:lnTo>
                  <a:lnTo>
                    <a:pt x="300263" y="4099"/>
                  </a:lnTo>
                  <a:lnTo>
                    <a:pt x="343325" y="15919"/>
                  </a:lnTo>
                  <a:lnTo>
                    <a:pt x="382975" y="34741"/>
                  </a:lnTo>
                  <a:lnTo>
                    <a:pt x="418495" y="59847"/>
                  </a:lnTo>
                  <a:lnTo>
                    <a:pt x="449168" y="90520"/>
                  </a:lnTo>
                  <a:lnTo>
                    <a:pt x="474274" y="126040"/>
                  </a:lnTo>
                  <a:lnTo>
                    <a:pt x="493096" y="165690"/>
                  </a:lnTo>
                  <a:lnTo>
                    <a:pt x="504916" y="208752"/>
                  </a:lnTo>
                  <a:lnTo>
                    <a:pt x="509015" y="254508"/>
                  </a:lnTo>
                  <a:lnTo>
                    <a:pt x="504916" y="300263"/>
                  </a:lnTo>
                  <a:lnTo>
                    <a:pt x="493096" y="343325"/>
                  </a:lnTo>
                  <a:lnTo>
                    <a:pt x="474274" y="382975"/>
                  </a:lnTo>
                  <a:lnTo>
                    <a:pt x="449168" y="418495"/>
                  </a:lnTo>
                  <a:lnTo>
                    <a:pt x="418495" y="449168"/>
                  </a:lnTo>
                  <a:lnTo>
                    <a:pt x="382975" y="474274"/>
                  </a:lnTo>
                  <a:lnTo>
                    <a:pt x="343325" y="493096"/>
                  </a:lnTo>
                  <a:lnTo>
                    <a:pt x="300263" y="504916"/>
                  </a:lnTo>
                  <a:lnTo>
                    <a:pt x="254508" y="509015"/>
                  </a:lnTo>
                  <a:lnTo>
                    <a:pt x="208752" y="504916"/>
                  </a:lnTo>
                  <a:lnTo>
                    <a:pt x="165690" y="493096"/>
                  </a:lnTo>
                  <a:lnTo>
                    <a:pt x="126040" y="474274"/>
                  </a:lnTo>
                  <a:lnTo>
                    <a:pt x="90520" y="449168"/>
                  </a:lnTo>
                  <a:lnTo>
                    <a:pt x="59847" y="418495"/>
                  </a:lnTo>
                  <a:lnTo>
                    <a:pt x="34741" y="382975"/>
                  </a:lnTo>
                  <a:lnTo>
                    <a:pt x="15919" y="343325"/>
                  </a:lnTo>
                  <a:lnTo>
                    <a:pt x="4099" y="300263"/>
                  </a:lnTo>
                  <a:lnTo>
                    <a:pt x="0" y="254508"/>
                  </a:lnTo>
                  <a:close/>
                </a:path>
                <a:path w="509270" h="2607945">
                  <a:moveTo>
                    <a:pt x="0" y="955548"/>
                  </a:moveTo>
                  <a:lnTo>
                    <a:pt x="4099" y="909792"/>
                  </a:lnTo>
                  <a:lnTo>
                    <a:pt x="15919" y="866730"/>
                  </a:lnTo>
                  <a:lnTo>
                    <a:pt x="34741" y="827080"/>
                  </a:lnTo>
                  <a:lnTo>
                    <a:pt x="59847" y="791560"/>
                  </a:lnTo>
                  <a:lnTo>
                    <a:pt x="90520" y="760887"/>
                  </a:lnTo>
                  <a:lnTo>
                    <a:pt x="126040" y="735781"/>
                  </a:lnTo>
                  <a:lnTo>
                    <a:pt x="165690" y="716959"/>
                  </a:lnTo>
                  <a:lnTo>
                    <a:pt x="208752" y="705139"/>
                  </a:lnTo>
                  <a:lnTo>
                    <a:pt x="254508" y="701039"/>
                  </a:lnTo>
                  <a:lnTo>
                    <a:pt x="300263" y="705139"/>
                  </a:lnTo>
                  <a:lnTo>
                    <a:pt x="343325" y="716959"/>
                  </a:lnTo>
                  <a:lnTo>
                    <a:pt x="382975" y="735781"/>
                  </a:lnTo>
                  <a:lnTo>
                    <a:pt x="418495" y="760887"/>
                  </a:lnTo>
                  <a:lnTo>
                    <a:pt x="449168" y="791560"/>
                  </a:lnTo>
                  <a:lnTo>
                    <a:pt x="474274" y="827080"/>
                  </a:lnTo>
                  <a:lnTo>
                    <a:pt x="493096" y="866730"/>
                  </a:lnTo>
                  <a:lnTo>
                    <a:pt x="504916" y="909792"/>
                  </a:lnTo>
                  <a:lnTo>
                    <a:pt x="509015" y="955548"/>
                  </a:lnTo>
                  <a:lnTo>
                    <a:pt x="504916" y="1001303"/>
                  </a:lnTo>
                  <a:lnTo>
                    <a:pt x="493096" y="1044365"/>
                  </a:lnTo>
                  <a:lnTo>
                    <a:pt x="474274" y="1084015"/>
                  </a:lnTo>
                  <a:lnTo>
                    <a:pt x="449168" y="1119535"/>
                  </a:lnTo>
                  <a:lnTo>
                    <a:pt x="418495" y="1150208"/>
                  </a:lnTo>
                  <a:lnTo>
                    <a:pt x="382975" y="1175314"/>
                  </a:lnTo>
                  <a:lnTo>
                    <a:pt x="343325" y="1194136"/>
                  </a:lnTo>
                  <a:lnTo>
                    <a:pt x="300263" y="1205956"/>
                  </a:lnTo>
                  <a:lnTo>
                    <a:pt x="254508" y="1210055"/>
                  </a:lnTo>
                  <a:lnTo>
                    <a:pt x="208752" y="1205956"/>
                  </a:lnTo>
                  <a:lnTo>
                    <a:pt x="165690" y="1194136"/>
                  </a:lnTo>
                  <a:lnTo>
                    <a:pt x="126040" y="1175314"/>
                  </a:lnTo>
                  <a:lnTo>
                    <a:pt x="90520" y="1150208"/>
                  </a:lnTo>
                  <a:lnTo>
                    <a:pt x="59847" y="1119535"/>
                  </a:lnTo>
                  <a:lnTo>
                    <a:pt x="34741" y="1084015"/>
                  </a:lnTo>
                  <a:lnTo>
                    <a:pt x="15919" y="1044365"/>
                  </a:lnTo>
                  <a:lnTo>
                    <a:pt x="4099" y="1001303"/>
                  </a:lnTo>
                  <a:lnTo>
                    <a:pt x="0" y="955548"/>
                  </a:lnTo>
                  <a:close/>
                </a:path>
                <a:path w="509270" h="2607945">
                  <a:moveTo>
                    <a:pt x="0" y="1653539"/>
                  </a:moveTo>
                  <a:lnTo>
                    <a:pt x="4099" y="1607784"/>
                  </a:lnTo>
                  <a:lnTo>
                    <a:pt x="15919" y="1564722"/>
                  </a:lnTo>
                  <a:lnTo>
                    <a:pt x="34741" y="1525072"/>
                  </a:lnTo>
                  <a:lnTo>
                    <a:pt x="59847" y="1489552"/>
                  </a:lnTo>
                  <a:lnTo>
                    <a:pt x="90520" y="1458879"/>
                  </a:lnTo>
                  <a:lnTo>
                    <a:pt x="126040" y="1433773"/>
                  </a:lnTo>
                  <a:lnTo>
                    <a:pt x="165690" y="1414951"/>
                  </a:lnTo>
                  <a:lnTo>
                    <a:pt x="208752" y="1403131"/>
                  </a:lnTo>
                  <a:lnTo>
                    <a:pt x="254508" y="1399032"/>
                  </a:lnTo>
                  <a:lnTo>
                    <a:pt x="300263" y="1403131"/>
                  </a:lnTo>
                  <a:lnTo>
                    <a:pt x="343325" y="1414951"/>
                  </a:lnTo>
                  <a:lnTo>
                    <a:pt x="382975" y="1433773"/>
                  </a:lnTo>
                  <a:lnTo>
                    <a:pt x="418495" y="1458879"/>
                  </a:lnTo>
                  <a:lnTo>
                    <a:pt x="449168" y="1489552"/>
                  </a:lnTo>
                  <a:lnTo>
                    <a:pt x="474274" y="1525072"/>
                  </a:lnTo>
                  <a:lnTo>
                    <a:pt x="493096" y="1564722"/>
                  </a:lnTo>
                  <a:lnTo>
                    <a:pt x="504916" y="1607784"/>
                  </a:lnTo>
                  <a:lnTo>
                    <a:pt x="509015" y="1653539"/>
                  </a:lnTo>
                  <a:lnTo>
                    <a:pt x="504916" y="1699295"/>
                  </a:lnTo>
                  <a:lnTo>
                    <a:pt x="493096" y="1742357"/>
                  </a:lnTo>
                  <a:lnTo>
                    <a:pt x="474274" y="1782007"/>
                  </a:lnTo>
                  <a:lnTo>
                    <a:pt x="449168" y="1817527"/>
                  </a:lnTo>
                  <a:lnTo>
                    <a:pt x="418495" y="1848200"/>
                  </a:lnTo>
                  <a:lnTo>
                    <a:pt x="382975" y="1873306"/>
                  </a:lnTo>
                  <a:lnTo>
                    <a:pt x="343325" y="1892128"/>
                  </a:lnTo>
                  <a:lnTo>
                    <a:pt x="300263" y="1903948"/>
                  </a:lnTo>
                  <a:lnTo>
                    <a:pt x="254508" y="1908048"/>
                  </a:lnTo>
                  <a:lnTo>
                    <a:pt x="208752" y="1903948"/>
                  </a:lnTo>
                  <a:lnTo>
                    <a:pt x="165690" y="1892128"/>
                  </a:lnTo>
                  <a:lnTo>
                    <a:pt x="126040" y="1873306"/>
                  </a:lnTo>
                  <a:lnTo>
                    <a:pt x="90520" y="1848200"/>
                  </a:lnTo>
                  <a:lnTo>
                    <a:pt x="59847" y="1817527"/>
                  </a:lnTo>
                  <a:lnTo>
                    <a:pt x="34741" y="1782007"/>
                  </a:lnTo>
                  <a:lnTo>
                    <a:pt x="15919" y="1742357"/>
                  </a:lnTo>
                  <a:lnTo>
                    <a:pt x="4099" y="1699295"/>
                  </a:lnTo>
                  <a:lnTo>
                    <a:pt x="0" y="1653539"/>
                  </a:lnTo>
                  <a:close/>
                </a:path>
                <a:path w="509270" h="2607945">
                  <a:moveTo>
                    <a:pt x="0" y="2352294"/>
                  </a:moveTo>
                  <a:lnTo>
                    <a:pt x="4099" y="2306411"/>
                  </a:lnTo>
                  <a:lnTo>
                    <a:pt x="15919" y="2263226"/>
                  </a:lnTo>
                  <a:lnTo>
                    <a:pt x="34741" y="2223459"/>
                  </a:lnTo>
                  <a:lnTo>
                    <a:pt x="59847" y="2187831"/>
                  </a:lnTo>
                  <a:lnTo>
                    <a:pt x="90520" y="2157064"/>
                  </a:lnTo>
                  <a:lnTo>
                    <a:pt x="126040" y="2131878"/>
                  </a:lnTo>
                  <a:lnTo>
                    <a:pt x="165690" y="2112995"/>
                  </a:lnTo>
                  <a:lnTo>
                    <a:pt x="208752" y="2101137"/>
                  </a:lnTo>
                  <a:lnTo>
                    <a:pt x="254508" y="2097024"/>
                  </a:lnTo>
                  <a:lnTo>
                    <a:pt x="300263" y="2101137"/>
                  </a:lnTo>
                  <a:lnTo>
                    <a:pt x="343325" y="2112995"/>
                  </a:lnTo>
                  <a:lnTo>
                    <a:pt x="382975" y="2131878"/>
                  </a:lnTo>
                  <a:lnTo>
                    <a:pt x="418495" y="2157064"/>
                  </a:lnTo>
                  <a:lnTo>
                    <a:pt x="449168" y="2187831"/>
                  </a:lnTo>
                  <a:lnTo>
                    <a:pt x="474274" y="2223459"/>
                  </a:lnTo>
                  <a:lnTo>
                    <a:pt x="493096" y="2263226"/>
                  </a:lnTo>
                  <a:lnTo>
                    <a:pt x="504916" y="2306411"/>
                  </a:lnTo>
                  <a:lnTo>
                    <a:pt x="509015" y="2352294"/>
                  </a:lnTo>
                  <a:lnTo>
                    <a:pt x="504916" y="2398176"/>
                  </a:lnTo>
                  <a:lnTo>
                    <a:pt x="493096" y="2441361"/>
                  </a:lnTo>
                  <a:lnTo>
                    <a:pt x="474274" y="2481128"/>
                  </a:lnTo>
                  <a:lnTo>
                    <a:pt x="449168" y="2516756"/>
                  </a:lnTo>
                  <a:lnTo>
                    <a:pt x="418495" y="2547523"/>
                  </a:lnTo>
                  <a:lnTo>
                    <a:pt x="382975" y="2572709"/>
                  </a:lnTo>
                  <a:lnTo>
                    <a:pt x="343325" y="2591592"/>
                  </a:lnTo>
                  <a:lnTo>
                    <a:pt x="300263" y="2603450"/>
                  </a:lnTo>
                  <a:lnTo>
                    <a:pt x="254508" y="2607564"/>
                  </a:lnTo>
                  <a:lnTo>
                    <a:pt x="208752" y="2603450"/>
                  </a:lnTo>
                  <a:lnTo>
                    <a:pt x="165690" y="2591592"/>
                  </a:lnTo>
                  <a:lnTo>
                    <a:pt x="126040" y="2572709"/>
                  </a:lnTo>
                  <a:lnTo>
                    <a:pt x="90520" y="2547523"/>
                  </a:lnTo>
                  <a:lnTo>
                    <a:pt x="59847" y="2516756"/>
                  </a:lnTo>
                  <a:lnTo>
                    <a:pt x="34741" y="2481128"/>
                  </a:lnTo>
                  <a:lnTo>
                    <a:pt x="15919" y="2441361"/>
                  </a:lnTo>
                  <a:lnTo>
                    <a:pt x="4099" y="2398176"/>
                  </a:lnTo>
                  <a:lnTo>
                    <a:pt x="0" y="23522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49474" y="1756155"/>
              <a:ext cx="5445125" cy="2176145"/>
            </a:xfrm>
            <a:custGeom>
              <a:avLst/>
              <a:gdLst/>
              <a:ahLst/>
              <a:cxnLst/>
              <a:rect l="l" t="t" r="r" b="b"/>
              <a:pathLst>
                <a:path w="5445125" h="2176145">
                  <a:moveTo>
                    <a:pt x="1245616" y="1451102"/>
                  </a:moveTo>
                  <a:lnTo>
                    <a:pt x="1219911" y="1438402"/>
                  </a:lnTo>
                  <a:lnTo>
                    <a:pt x="1167765" y="1412621"/>
                  </a:lnTo>
                  <a:lnTo>
                    <a:pt x="1167841" y="1438465"/>
                  </a:lnTo>
                  <a:lnTo>
                    <a:pt x="0" y="1443609"/>
                  </a:lnTo>
                  <a:lnTo>
                    <a:pt x="0" y="1469517"/>
                  </a:lnTo>
                  <a:lnTo>
                    <a:pt x="1167930" y="1464373"/>
                  </a:lnTo>
                  <a:lnTo>
                    <a:pt x="1168019" y="1490345"/>
                  </a:lnTo>
                  <a:lnTo>
                    <a:pt x="1245616" y="1451102"/>
                  </a:lnTo>
                  <a:close/>
                </a:path>
                <a:path w="5445125" h="2176145">
                  <a:moveTo>
                    <a:pt x="3036316" y="1437386"/>
                  </a:moveTo>
                  <a:lnTo>
                    <a:pt x="3010611" y="1424686"/>
                  </a:lnTo>
                  <a:lnTo>
                    <a:pt x="3003791" y="1399413"/>
                  </a:lnTo>
                  <a:lnTo>
                    <a:pt x="2991993" y="1355344"/>
                  </a:lnTo>
                  <a:lnTo>
                    <a:pt x="2972625" y="1372476"/>
                  </a:lnTo>
                  <a:lnTo>
                    <a:pt x="2950324" y="1347317"/>
                  </a:lnTo>
                  <a:lnTo>
                    <a:pt x="2950324" y="1386522"/>
                  </a:lnTo>
                  <a:lnTo>
                    <a:pt x="2940774" y="1380972"/>
                  </a:lnTo>
                  <a:lnTo>
                    <a:pt x="2940774" y="1410919"/>
                  </a:lnTo>
                  <a:lnTo>
                    <a:pt x="2940240" y="1411846"/>
                  </a:lnTo>
                  <a:lnTo>
                    <a:pt x="2940240" y="1465427"/>
                  </a:lnTo>
                  <a:lnTo>
                    <a:pt x="2707297" y="1595145"/>
                  </a:lnTo>
                  <a:lnTo>
                    <a:pt x="2684691" y="1557108"/>
                  </a:lnTo>
                  <a:lnTo>
                    <a:pt x="2684691" y="1607743"/>
                  </a:lnTo>
                  <a:lnTo>
                    <a:pt x="2605113" y="1652054"/>
                  </a:lnTo>
                  <a:lnTo>
                    <a:pt x="2581948" y="1625727"/>
                  </a:lnTo>
                  <a:lnTo>
                    <a:pt x="2581948" y="1664957"/>
                  </a:lnTo>
                  <a:lnTo>
                    <a:pt x="2376614" y="1779308"/>
                  </a:lnTo>
                  <a:lnTo>
                    <a:pt x="2349716" y="1764855"/>
                  </a:lnTo>
                  <a:lnTo>
                    <a:pt x="2349716" y="1794294"/>
                  </a:lnTo>
                  <a:lnTo>
                    <a:pt x="1817763" y="2090521"/>
                  </a:lnTo>
                  <a:lnTo>
                    <a:pt x="2170773" y="1698117"/>
                  </a:lnTo>
                  <a:lnTo>
                    <a:pt x="2349716" y="1794294"/>
                  </a:lnTo>
                  <a:lnTo>
                    <a:pt x="2349716" y="1764855"/>
                  </a:lnTo>
                  <a:lnTo>
                    <a:pt x="2188629" y="1678279"/>
                  </a:lnTo>
                  <a:lnTo>
                    <a:pt x="2391156" y="1453159"/>
                  </a:lnTo>
                  <a:lnTo>
                    <a:pt x="2395626" y="1453146"/>
                  </a:lnTo>
                  <a:lnTo>
                    <a:pt x="2581948" y="1664957"/>
                  </a:lnTo>
                  <a:lnTo>
                    <a:pt x="2581948" y="1625727"/>
                  </a:lnTo>
                  <a:lnTo>
                    <a:pt x="2430005" y="1452994"/>
                  </a:lnTo>
                  <a:lnTo>
                    <a:pt x="2592311" y="1452283"/>
                  </a:lnTo>
                  <a:lnTo>
                    <a:pt x="2684691" y="1607743"/>
                  </a:lnTo>
                  <a:lnTo>
                    <a:pt x="2684691" y="1557108"/>
                  </a:lnTo>
                  <a:lnTo>
                    <a:pt x="2622334" y="1452143"/>
                  </a:lnTo>
                  <a:lnTo>
                    <a:pt x="2932074" y="1450784"/>
                  </a:lnTo>
                  <a:lnTo>
                    <a:pt x="2940240" y="1465427"/>
                  </a:lnTo>
                  <a:lnTo>
                    <a:pt x="2940240" y="1411846"/>
                  </a:lnTo>
                  <a:lnTo>
                    <a:pt x="2932646" y="1424863"/>
                  </a:lnTo>
                  <a:lnTo>
                    <a:pt x="2606979" y="1426298"/>
                  </a:lnTo>
                  <a:lnTo>
                    <a:pt x="2576957" y="1375765"/>
                  </a:lnTo>
                  <a:lnTo>
                    <a:pt x="2576957" y="1426438"/>
                  </a:lnTo>
                  <a:lnTo>
                    <a:pt x="2414549" y="1427149"/>
                  </a:lnTo>
                  <a:lnTo>
                    <a:pt x="2512618" y="1318133"/>
                  </a:lnTo>
                  <a:lnTo>
                    <a:pt x="2576957" y="1426438"/>
                  </a:lnTo>
                  <a:lnTo>
                    <a:pt x="2576957" y="1375765"/>
                  </a:lnTo>
                  <a:lnTo>
                    <a:pt x="2530754" y="1297978"/>
                  </a:lnTo>
                  <a:lnTo>
                    <a:pt x="2605024" y="1215428"/>
                  </a:lnTo>
                  <a:lnTo>
                    <a:pt x="2940774" y="1410919"/>
                  </a:lnTo>
                  <a:lnTo>
                    <a:pt x="2940774" y="1380972"/>
                  </a:lnTo>
                  <a:lnTo>
                    <a:pt x="2622689" y="1195768"/>
                  </a:lnTo>
                  <a:lnTo>
                    <a:pt x="2702610" y="1106944"/>
                  </a:lnTo>
                  <a:lnTo>
                    <a:pt x="2950324" y="1386522"/>
                  </a:lnTo>
                  <a:lnTo>
                    <a:pt x="2950324" y="1347317"/>
                  </a:lnTo>
                  <a:lnTo>
                    <a:pt x="2720098" y="1087501"/>
                  </a:lnTo>
                  <a:lnTo>
                    <a:pt x="2972092" y="807389"/>
                  </a:lnTo>
                  <a:lnTo>
                    <a:pt x="2991358" y="824738"/>
                  </a:lnTo>
                  <a:lnTo>
                    <a:pt x="3003575" y="780415"/>
                  </a:lnTo>
                  <a:lnTo>
                    <a:pt x="3014434" y="741045"/>
                  </a:lnTo>
                  <a:lnTo>
                    <a:pt x="3014472" y="740918"/>
                  </a:lnTo>
                  <a:lnTo>
                    <a:pt x="3014205" y="740664"/>
                  </a:lnTo>
                  <a:lnTo>
                    <a:pt x="3014472" y="740537"/>
                  </a:lnTo>
                  <a:lnTo>
                    <a:pt x="3013938" y="740270"/>
                  </a:lnTo>
                  <a:lnTo>
                    <a:pt x="3000476" y="719963"/>
                  </a:lnTo>
                  <a:lnTo>
                    <a:pt x="2966339" y="668528"/>
                  </a:lnTo>
                  <a:lnTo>
                    <a:pt x="2953448" y="691045"/>
                  </a:lnTo>
                  <a:lnTo>
                    <a:pt x="2950857" y="689559"/>
                  </a:lnTo>
                  <a:lnTo>
                    <a:pt x="2950857" y="792264"/>
                  </a:lnTo>
                  <a:lnTo>
                    <a:pt x="2702814" y="1067981"/>
                  </a:lnTo>
                  <a:lnTo>
                    <a:pt x="2685313" y="1048245"/>
                  </a:lnTo>
                  <a:lnTo>
                    <a:pt x="2685313" y="1087424"/>
                  </a:lnTo>
                  <a:lnTo>
                    <a:pt x="2599829" y="1182458"/>
                  </a:lnTo>
                  <a:lnTo>
                    <a:pt x="2582151" y="1172171"/>
                  </a:lnTo>
                  <a:lnTo>
                    <a:pt x="2582151" y="1202105"/>
                  </a:lnTo>
                  <a:lnTo>
                    <a:pt x="2516898" y="1274648"/>
                  </a:lnTo>
                  <a:lnTo>
                    <a:pt x="2498763" y="1244117"/>
                  </a:lnTo>
                  <a:lnTo>
                    <a:pt x="2498763" y="1294803"/>
                  </a:lnTo>
                  <a:lnTo>
                    <a:pt x="2393645" y="1411643"/>
                  </a:lnTo>
                  <a:lnTo>
                    <a:pt x="2372918" y="1388084"/>
                  </a:lnTo>
                  <a:lnTo>
                    <a:pt x="2372918" y="1427340"/>
                  </a:lnTo>
                  <a:lnTo>
                    <a:pt x="2356167" y="1427416"/>
                  </a:lnTo>
                  <a:lnTo>
                    <a:pt x="2356167" y="1453311"/>
                  </a:lnTo>
                  <a:lnTo>
                    <a:pt x="2165146" y="1665655"/>
                  </a:lnTo>
                  <a:lnTo>
                    <a:pt x="2147290" y="1656067"/>
                  </a:lnTo>
                  <a:lnTo>
                    <a:pt x="2147290" y="1685493"/>
                  </a:lnTo>
                  <a:lnTo>
                    <a:pt x="1835175" y="2032444"/>
                  </a:lnTo>
                  <a:lnTo>
                    <a:pt x="2068512" y="1643151"/>
                  </a:lnTo>
                  <a:lnTo>
                    <a:pt x="2147290" y="1685493"/>
                  </a:lnTo>
                  <a:lnTo>
                    <a:pt x="2147290" y="1656067"/>
                  </a:lnTo>
                  <a:lnTo>
                    <a:pt x="2081860" y="1620901"/>
                  </a:lnTo>
                  <a:lnTo>
                    <a:pt x="2181847" y="1454086"/>
                  </a:lnTo>
                  <a:lnTo>
                    <a:pt x="2356167" y="1453311"/>
                  </a:lnTo>
                  <a:lnTo>
                    <a:pt x="2356167" y="1427416"/>
                  </a:lnTo>
                  <a:lnTo>
                    <a:pt x="2197417" y="1428102"/>
                  </a:lnTo>
                  <a:lnTo>
                    <a:pt x="2268829" y="1308976"/>
                  </a:lnTo>
                  <a:lnTo>
                    <a:pt x="2372918" y="1427340"/>
                  </a:lnTo>
                  <a:lnTo>
                    <a:pt x="2372918" y="1388084"/>
                  </a:lnTo>
                  <a:lnTo>
                    <a:pt x="2282812" y="1285646"/>
                  </a:lnTo>
                  <a:lnTo>
                    <a:pt x="2384374" y="1116215"/>
                  </a:lnTo>
                  <a:lnTo>
                    <a:pt x="2390559" y="1112685"/>
                  </a:lnTo>
                  <a:lnTo>
                    <a:pt x="2498763" y="1294803"/>
                  </a:lnTo>
                  <a:lnTo>
                    <a:pt x="2498763" y="1244117"/>
                  </a:lnTo>
                  <a:lnTo>
                    <a:pt x="2416518" y="1105649"/>
                  </a:lnTo>
                  <a:lnTo>
                    <a:pt x="2582151" y="1202105"/>
                  </a:lnTo>
                  <a:lnTo>
                    <a:pt x="2582151" y="1172171"/>
                  </a:lnTo>
                  <a:lnTo>
                    <a:pt x="2435656" y="1086878"/>
                  </a:lnTo>
                  <a:lnTo>
                    <a:pt x="2601036" y="992314"/>
                  </a:lnTo>
                  <a:lnTo>
                    <a:pt x="2685313" y="1087424"/>
                  </a:lnTo>
                  <a:lnTo>
                    <a:pt x="2685313" y="1048245"/>
                  </a:lnTo>
                  <a:lnTo>
                    <a:pt x="2624074" y="979131"/>
                  </a:lnTo>
                  <a:lnTo>
                    <a:pt x="2950857" y="792264"/>
                  </a:lnTo>
                  <a:lnTo>
                    <a:pt x="2950857" y="689559"/>
                  </a:lnTo>
                  <a:lnTo>
                    <a:pt x="2937548" y="681926"/>
                  </a:lnTo>
                  <a:lnTo>
                    <a:pt x="2937548" y="711758"/>
                  </a:lnTo>
                  <a:lnTo>
                    <a:pt x="2937332" y="719162"/>
                  </a:lnTo>
                  <a:lnTo>
                    <a:pt x="2936176" y="721194"/>
                  </a:lnTo>
                  <a:lnTo>
                    <a:pt x="2936176" y="760526"/>
                  </a:lnTo>
                  <a:lnTo>
                    <a:pt x="2935884" y="771017"/>
                  </a:lnTo>
                  <a:lnTo>
                    <a:pt x="2606535" y="959345"/>
                  </a:lnTo>
                  <a:lnTo>
                    <a:pt x="2583484" y="933335"/>
                  </a:lnTo>
                  <a:lnTo>
                    <a:pt x="2583484" y="972515"/>
                  </a:lnTo>
                  <a:lnTo>
                    <a:pt x="2411577" y="1070813"/>
                  </a:lnTo>
                  <a:lnTo>
                    <a:pt x="2516098" y="896442"/>
                  </a:lnTo>
                  <a:lnTo>
                    <a:pt x="2583484" y="972515"/>
                  </a:lnTo>
                  <a:lnTo>
                    <a:pt x="2583484" y="933335"/>
                  </a:lnTo>
                  <a:lnTo>
                    <a:pt x="2530106" y="873086"/>
                  </a:lnTo>
                  <a:lnTo>
                    <a:pt x="2608478" y="742340"/>
                  </a:lnTo>
                  <a:lnTo>
                    <a:pt x="2930855" y="751217"/>
                  </a:lnTo>
                  <a:lnTo>
                    <a:pt x="2936176" y="760526"/>
                  </a:lnTo>
                  <a:lnTo>
                    <a:pt x="2936176" y="721194"/>
                  </a:lnTo>
                  <a:lnTo>
                    <a:pt x="2933789" y="725360"/>
                  </a:lnTo>
                  <a:lnTo>
                    <a:pt x="2623769" y="716826"/>
                  </a:lnTo>
                  <a:lnTo>
                    <a:pt x="2706344" y="579069"/>
                  </a:lnTo>
                  <a:lnTo>
                    <a:pt x="2937548" y="711758"/>
                  </a:lnTo>
                  <a:lnTo>
                    <a:pt x="2937548" y="681926"/>
                  </a:lnTo>
                  <a:lnTo>
                    <a:pt x="2719641" y="556882"/>
                  </a:lnTo>
                  <a:lnTo>
                    <a:pt x="2983649" y="116446"/>
                  </a:lnTo>
                  <a:lnTo>
                    <a:pt x="2991993" y="123825"/>
                  </a:lnTo>
                  <a:lnTo>
                    <a:pt x="2993555" y="117944"/>
                  </a:lnTo>
                  <a:lnTo>
                    <a:pt x="3007868" y="126492"/>
                  </a:lnTo>
                  <a:lnTo>
                    <a:pt x="3010738" y="88773"/>
                  </a:lnTo>
                  <a:lnTo>
                    <a:pt x="3014446" y="40144"/>
                  </a:lnTo>
                  <a:lnTo>
                    <a:pt x="3014472" y="39878"/>
                  </a:lnTo>
                  <a:lnTo>
                    <a:pt x="3014167" y="40005"/>
                  </a:lnTo>
                  <a:lnTo>
                    <a:pt x="2994253" y="29641"/>
                  </a:lnTo>
                  <a:lnTo>
                    <a:pt x="2996349" y="26416"/>
                  </a:lnTo>
                  <a:lnTo>
                    <a:pt x="3010408" y="4826"/>
                  </a:lnTo>
                  <a:lnTo>
                    <a:pt x="2984957" y="6553"/>
                  </a:lnTo>
                  <a:lnTo>
                    <a:pt x="2984957" y="51727"/>
                  </a:lnTo>
                  <a:lnTo>
                    <a:pt x="2984423" y="51943"/>
                  </a:lnTo>
                  <a:lnTo>
                    <a:pt x="2979724" y="51943"/>
                  </a:lnTo>
                  <a:lnTo>
                    <a:pt x="2979864" y="51727"/>
                  </a:lnTo>
                  <a:lnTo>
                    <a:pt x="2984957" y="51727"/>
                  </a:lnTo>
                  <a:lnTo>
                    <a:pt x="2984957" y="6553"/>
                  </a:lnTo>
                  <a:lnTo>
                    <a:pt x="2953943" y="8636"/>
                  </a:lnTo>
                  <a:lnTo>
                    <a:pt x="2950667" y="6934"/>
                  </a:lnTo>
                  <a:lnTo>
                    <a:pt x="2950667" y="92290"/>
                  </a:lnTo>
                  <a:lnTo>
                    <a:pt x="2931617" y="113804"/>
                  </a:lnTo>
                  <a:lnTo>
                    <a:pt x="2931617" y="152844"/>
                  </a:lnTo>
                  <a:lnTo>
                    <a:pt x="2697188" y="543991"/>
                  </a:lnTo>
                  <a:lnTo>
                    <a:pt x="2683878" y="536359"/>
                  </a:lnTo>
                  <a:lnTo>
                    <a:pt x="2683878" y="566191"/>
                  </a:lnTo>
                  <a:lnTo>
                    <a:pt x="2594089" y="716013"/>
                  </a:lnTo>
                  <a:lnTo>
                    <a:pt x="2578798" y="715594"/>
                  </a:lnTo>
                  <a:lnTo>
                    <a:pt x="2578798" y="741527"/>
                  </a:lnTo>
                  <a:lnTo>
                    <a:pt x="2512110" y="852779"/>
                  </a:lnTo>
                  <a:lnTo>
                    <a:pt x="2498115" y="836993"/>
                  </a:lnTo>
                  <a:lnTo>
                    <a:pt x="2498115" y="876134"/>
                  </a:lnTo>
                  <a:lnTo>
                    <a:pt x="2388654" y="1058760"/>
                  </a:lnTo>
                  <a:lnTo>
                    <a:pt x="2373528" y="1033310"/>
                  </a:lnTo>
                  <a:lnTo>
                    <a:pt x="2373528" y="1084008"/>
                  </a:lnTo>
                  <a:lnTo>
                    <a:pt x="2365718" y="1097038"/>
                  </a:lnTo>
                  <a:lnTo>
                    <a:pt x="2338501" y="1112608"/>
                  </a:lnTo>
                  <a:lnTo>
                    <a:pt x="2338501" y="1142453"/>
                  </a:lnTo>
                  <a:lnTo>
                    <a:pt x="2264892" y="1265262"/>
                  </a:lnTo>
                  <a:lnTo>
                    <a:pt x="2250897" y="1249362"/>
                  </a:lnTo>
                  <a:lnTo>
                    <a:pt x="2250897" y="1288605"/>
                  </a:lnTo>
                  <a:lnTo>
                    <a:pt x="2167204" y="1428242"/>
                  </a:lnTo>
                  <a:lnTo>
                    <a:pt x="2151634" y="1428318"/>
                  </a:lnTo>
                  <a:lnTo>
                    <a:pt x="2151634" y="1454213"/>
                  </a:lnTo>
                  <a:lnTo>
                    <a:pt x="2059076" y="1608645"/>
                  </a:lnTo>
                  <a:lnTo>
                    <a:pt x="1782876" y="1460195"/>
                  </a:lnTo>
                  <a:lnTo>
                    <a:pt x="1790700" y="1455724"/>
                  </a:lnTo>
                  <a:lnTo>
                    <a:pt x="2151634" y="1454213"/>
                  </a:lnTo>
                  <a:lnTo>
                    <a:pt x="2151634" y="1428318"/>
                  </a:lnTo>
                  <a:lnTo>
                    <a:pt x="1836204" y="1429702"/>
                  </a:lnTo>
                  <a:lnTo>
                    <a:pt x="2194674" y="1224699"/>
                  </a:lnTo>
                  <a:lnTo>
                    <a:pt x="2250897" y="1288605"/>
                  </a:lnTo>
                  <a:lnTo>
                    <a:pt x="2250897" y="1249362"/>
                  </a:lnTo>
                  <a:lnTo>
                    <a:pt x="2217648" y="1211554"/>
                  </a:lnTo>
                  <a:lnTo>
                    <a:pt x="2338501" y="1142453"/>
                  </a:lnTo>
                  <a:lnTo>
                    <a:pt x="2338501" y="1112608"/>
                  </a:lnTo>
                  <a:lnTo>
                    <a:pt x="2200173" y="1191691"/>
                  </a:lnTo>
                  <a:lnTo>
                    <a:pt x="2177211" y="1165593"/>
                  </a:lnTo>
                  <a:lnTo>
                    <a:pt x="2177211" y="1204836"/>
                  </a:lnTo>
                  <a:lnTo>
                    <a:pt x="1816976" y="1410804"/>
                  </a:lnTo>
                  <a:lnTo>
                    <a:pt x="2088680" y="1104176"/>
                  </a:lnTo>
                  <a:lnTo>
                    <a:pt x="2177211" y="1204836"/>
                  </a:lnTo>
                  <a:lnTo>
                    <a:pt x="2177211" y="1165593"/>
                  </a:lnTo>
                  <a:lnTo>
                    <a:pt x="2106003" y="1084630"/>
                  </a:lnTo>
                  <a:lnTo>
                    <a:pt x="2199386" y="979233"/>
                  </a:lnTo>
                  <a:lnTo>
                    <a:pt x="2370467" y="1078839"/>
                  </a:lnTo>
                  <a:lnTo>
                    <a:pt x="2373528" y="1084008"/>
                  </a:lnTo>
                  <a:lnTo>
                    <a:pt x="2373528" y="1033310"/>
                  </a:lnTo>
                  <a:lnTo>
                    <a:pt x="2343277" y="982383"/>
                  </a:lnTo>
                  <a:lnTo>
                    <a:pt x="2343277" y="1033068"/>
                  </a:lnTo>
                  <a:lnTo>
                    <a:pt x="2216886" y="959485"/>
                  </a:lnTo>
                  <a:lnTo>
                    <a:pt x="2266365" y="903630"/>
                  </a:lnTo>
                  <a:lnTo>
                    <a:pt x="2343277" y="1033068"/>
                  </a:lnTo>
                  <a:lnTo>
                    <a:pt x="2343277" y="982383"/>
                  </a:lnTo>
                  <a:lnTo>
                    <a:pt x="2284412" y="883285"/>
                  </a:lnTo>
                  <a:lnTo>
                    <a:pt x="2394432" y="759117"/>
                  </a:lnTo>
                  <a:lnTo>
                    <a:pt x="2498115" y="876134"/>
                  </a:lnTo>
                  <a:lnTo>
                    <a:pt x="2498115" y="836993"/>
                  </a:lnTo>
                  <a:lnTo>
                    <a:pt x="2411768" y="739533"/>
                  </a:lnTo>
                  <a:lnTo>
                    <a:pt x="2414028" y="736993"/>
                  </a:lnTo>
                  <a:lnTo>
                    <a:pt x="2578798" y="741527"/>
                  </a:lnTo>
                  <a:lnTo>
                    <a:pt x="2578798" y="715594"/>
                  </a:lnTo>
                  <a:lnTo>
                    <a:pt x="2436457" y="711669"/>
                  </a:lnTo>
                  <a:lnTo>
                    <a:pt x="2605316" y="521106"/>
                  </a:lnTo>
                  <a:lnTo>
                    <a:pt x="2683878" y="566191"/>
                  </a:lnTo>
                  <a:lnTo>
                    <a:pt x="2683878" y="536359"/>
                  </a:lnTo>
                  <a:lnTo>
                    <a:pt x="2622842" y="501332"/>
                  </a:lnTo>
                  <a:lnTo>
                    <a:pt x="2931617" y="152844"/>
                  </a:lnTo>
                  <a:lnTo>
                    <a:pt x="2931617" y="113804"/>
                  </a:lnTo>
                  <a:lnTo>
                    <a:pt x="2599918" y="488175"/>
                  </a:lnTo>
                  <a:lnTo>
                    <a:pt x="2582392" y="478129"/>
                  </a:lnTo>
                  <a:lnTo>
                    <a:pt x="2582392" y="507949"/>
                  </a:lnTo>
                  <a:lnTo>
                    <a:pt x="2402725" y="710742"/>
                  </a:lnTo>
                  <a:lnTo>
                    <a:pt x="2385847" y="710272"/>
                  </a:lnTo>
                  <a:lnTo>
                    <a:pt x="2377148" y="700455"/>
                  </a:lnTo>
                  <a:lnTo>
                    <a:pt x="2377148" y="739609"/>
                  </a:lnTo>
                  <a:lnTo>
                    <a:pt x="2270544" y="859942"/>
                  </a:lnTo>
                  <a:lnTo>
                    <a:pt x="2252510" y="829589"/>
                  </a:lnTo>
                  <a:lnTo>
                    <a:pt x="2252510" y="880300"/>
                  </a:lnTo>
                  <a:lnTo>
                    <a:pt x="2194102" y="946226"/>
                  </a:lnTo>
                  <a:lnTo>
                    <a:pt x="2176602" y="936040"/>
                  </a:lnTo>
                  <a:lnTo>
                    <a:pt x="2176602" y="965962"/>
                  </a:lnTo>
                  <a:lnTo>
                    <a:pt x="2088794" y="1065072"/>
                  </a:lnTo>
                  <a:lnTo>
                    <a:pt x="1817979" y="757123"/>
                  </a:lnTo>
                  <a:lnTo>
                    <a:pt x="2176602" y="965962"/>
                  </a:lnTo>
                  <a:lnTo>
                    <a:pt x="2176602" y="936040"/>
                  </a:lnTo>
                  <a:lnTo>
                    <a:pt x="1810867" y="723087"/>
                  </a:lnTo>
                  <a:lnTo>
                    <a:pt x="1815299" y="720496"/>
                  </a:lnTo>
                  <a:lnTo>
                    <a:pt x="2163267" y="730072"/>
                  </a:lnTo>
                  <a:lnTo>
                    <a:pt x="2252510" y="880300"/>
                  </a:lnTo>
                  <a:lnTo>
                    <a:pt x="2252510" y="829589"/>
                  </a:lnTo>
                  <a:lnTo>
                    <a:pt x="2193912" y="730910"/>
                  </a:lnTo>
                  <a:lnTo>
                    <a:pt x="2373858" y="735876"/>
                  </a:lnTo>
                  <a:lnTo>
                    <a:pt x="2377148" y="739609"/>
                  </a:lnTo>
                  <a:lnTo>
                    <a:pt x="2377148" y="700455"/>
                  </a:lnTo>
                  <a:lnTo>
                    <a:pt x="2350300" y="670166"/>
                  </a:lnTo>
                  <a:lnTo>
                    <a:pt x="2350300" y="709295"/>
                  </a:lnTo>
                  <a:lnTo>
                    <a:pt x="2178253" y="704545"/>
                  </a:lnTo>
                  <a:lnTo>
                    <a:pt x="2147608" y="652970"/>
                  </a:lnTo>
                  <a:lnTo>
                    <a:pt x="2147608" y="703707"/>
                  </a:lnTo>
                  <a:lnTo>
                    <a:pt x="1857552" y="695718"/>
                  </a:lnTo>
                  <a:lnTo>
                    <a:pt x="2069160" y="571677"/>
                  </a:lnTo>
                  <a:lnTo>
                    <a:pt x="2147608" y="703707"/>
                  </a:lnTo>
                  <a:lnTo>
                    <a:pt x="2147608" y="652970"/>
                  </a:lnTo>
                  <a:lnTo>
                    <a:pt x="2091524" y="558558"/>
                  </a:lnTo>
                  <a:lnTo>
                    <a:pt x="2173948" y="510247"/>
                  </a:lnTo>
                  <a:lnTo>
                    <a:pt x="2350300" y="709295"/>
                  </a:lnTo>
                  <a:lnTo>
                    <a:pt x="2350300" y="670166"/>
                  </a:lnTo>
                  <a:lnTo>
                    <a:pt x="2196757" y="496874"/>
                  </a:lnTo>
                  <a:lnTo>
                    <a:pt x="2377973" y="390639"/>
                  </a:lnTo>
                  <a:lnTo>
                    <a:pt x="2582392" y="507949"/>
                  </a:lnTo>
                  <a:lnTo>
                    <a:pt x="2582392" y="478129"/>
                  </a:lnTo>
                  <a:lnTo>
                    <a:pt x="2403678" y="375564"/>
                  </a:lnTo>
                  <a:lnTo>
                    <a:pt x="2936341" y="63309"/>
                  </a:lnTo>
                  <a:lnTo>
                    <a:pt x="2936214" y="71310"/>
                  </a:lnTo>
                  <a:lnTo>
                    <a:pt x="2933827" y="72263"/>
                  </a:lnTo>
                  <a:lnTo>
                    <a:pt x="2936163" y="74345"/>
                  </a:lnTo>
                  <a:lnTo>
                    <a:pt x="2936113" y="77724"/>
                  </a:lnTo>
                  <a:lnTo>
                    <a:pt x="2938615" y="76530"/>
                  </a:lnTo>
                  <a:lnTo>
                    <a:pt x="2946311" y="83350"/>
                  </a:lnTo>
                  <a:lnTo>
                    <a:pt x="2941193" y="86614"/>
                  </a:lnTo>
                  <a:lnTo>
                    <a:pt x="2950667" y="92290"/>
                  </a:lnTo>
                  <a:lnTo>
                    <a:pt x="2950667" y="6934"/>
                  </a:lnTo>
                  <a:lnTo>
                    <a:pt x="2937383" y="0"/>
                  </a:lnTo>
                  <a:lnTo>
                    <a:pt x="2937218" y="9766"/>
                  </a:lnTo>
                  <a:lnTo>
                    <a:pt x="2923667" y="10668"/>
                  </a:lnTo>
                  <a:lnTo>
                    <a:pt x="2932595" y="25882"/>
                  </a:lnTo>
                  <a:lnTo>
                    <a:pt x="2905760" y="25425"/>
                  </a:lnTo>
                  <a:lnTo>
                    <a:pt x="2905760" y="51206"/>
                  </a:lnTo>
                  <a:lnTo>
                    <a:pt x="2377770" y="360692"/>
                  </a:lnTo>
                  <a:lnTo>
                    <a:pt x="2352065" y="345948"/>
                  </a:lnTo>
                  <a:lnTo>
                    <a:pt x="2352065" y="375767"/>
                  </a:lnTo>
                  <a:lnTo>
                    <a:pt x="2179218" y="477088"/>
                  </a:lnTo>
                  <a:lnTo>
                    <a:pt x="2156409" y="451345"/>
                  </a:lnTo>
                  <a:lnTo>
                    <a:pt x="2156409" y="490448"/>
                  </a:lnTo>
                  <a:lnTo>
                    <a:pt x="2078266" y="536257"/>
                  </a:lnTo>
                  <a:lnTo>
                    <a:pt x="1836674" y="129540"/>
                  </a:lnTo>
                  <a:lnTo>
                    <a:pt x="2156409" y="490448"/>
                  </a:lnTo>
                  <a:lnTo>
                    <a:pt x="2156409" y="451345"/>
                  </a:lnTo>
                  <a:lnTo>
                    <a:pt x="1817700" y="69062"/>
                  </a:lnTo>
                  <a:lnTo>
                    <a:pt x="2352065" y="375767"/>
                  </a:lnTo>
                  <a:lnTo>
                    <a:pt x="2352065" y="345948"/>
                  </a:lnTo>
                  <a:lnTo>
                    <a:pt x="1805660" y="32359"/>
                  </a:lnTo>
                  <a:lnTo>
                    <a:pt x="2905760" y="51206"/>
                  </a:lnTo>
                  <a:lnTo>
                    <a:pt x="2905760" y="25425"/>
                  </a:lnTo>
                  <a:lnTo>
                    <a:pt x="1755902" y="5588"/>
                  </a:lnTo>
                  <a:lnTo>
                    <a:pt x="1755648" y="18542"/>
                  </a:lnTo>
                  <a:lnTo>
                    <a:pt x="1744472" y="25146"/>
                  </a:lnTo>
                  <a:lnTo>
                    <a:pt x="2055901" y="549363"/>
                  </a:lnTo>
                  <a:lnTo>
                    <a:pt x="1808530" y="694359"/>
                  </a:lnTo>
                  <a:lnTo>
                    <a:pt x="1756029" y="692912"/>
                  </a:lnTo>
                  <a:lnTo>
                    <a:pt x="1755648" y="705866"/>
                  </a:lnTo>
                  <a:lnTo>
                    <a:pt x="1745869" y="714375"/>
                  </a:lnTo>
                  <a:lnTo>
                    <a:pt x="1755559" y="725411"/>
                  </a:lnTo>
                  <a:lnTo>
                    <a:pt x="1749044" y="729234"/>
                  </a:lnTo>
                  <a:lnTo>
                    <a:pt x="1762252" y="751586"/>
                  </a:lnTo>
                  <a:lnTo>
                    <a:pt x="1773034" y="745274"/>
                  </a:lnTo>
                  <a:lnTo>
                    <a:pt x="2071471" y="1084618"/>
                  </a:lnTo>
                  <a:lnTo>
                    <a:pt x="1745996" y="1451991"/>
                  </a:lnTo>
                  <a:lnTo>
                    <a:pt x="1755317" y="1460284"/>
                  </a:lnTo>
                  <a:lnTo>
                    <a:pt x="1755482" y="1460550"/>
                  </a:lnTo>
                  <a:lnTo>
                    <a:pt x="1749552" y="1471676"/>
                  </a:lnTo>
                  <a:lnTo>
                    <a:pt x="2045741" y="1630908"/>
                  </a:lnTo>
                  <a:lnTo>
                    <a:pt x="1744599" y="2133346"/>
                  </a:lnTo>
                  <a:lnTo>
                    <a:pt x="1754987" y="2139619"/>
                  </a:lnTo>
                  <a:lnTo>
                    <a:pt x="1755648" y="2140204"/>
                  </a:lnTo>
                  <a:lnTo>
                    <a:pt x="1755648" y="2152650"/>
                  </a:lnTo>
                  <a:lnTo>
                    <a:pt x="2936786" y="2150021"/>
                  </a:lnTo>
                  <a:lnTo>
                    <a:pt x="2936875" y="2175891"/>
                  </a:lnTo>
                  <a:lnTo>
                    <a:pt x="3013913" y="2137194"/>
                  </a:lnTo>
                  <a:lnTo>
                    <a:pt x="3014472" y="2137537"/>
                  </a:lnTo>
                  <a:lnTo>
                    <a:pt x="3014421" y="2137016"/>
                  </a:lnTo>
                  <a:lnTo>
                    <a:pt x="3014408" y="2136838"/>
                  </a:lnTo>
                  <a:lnTo>
                    <a:pt x="3010865" y="2088388"/>
                  </a:lnTo>
                  <a:lnTo>
                    <a:pt x="3008122" y="2050796"/>
                  </a:lnTo>
                  <a:lnTo>
                    <a:pt x="2993974" y="2059216"/>
                  </a:lnTo>
                  <a:lnTo>
                    <a:pt x="2992374" y="2053082"/>
                  </a:lnTo>
                  <a:lnTo>
                    <a:pt x="2983814" y="2060600"/>
                  </a:lnTo>
                  <a:lnTo>
                    <a:pt x="2951149" y="2005622"/>
                  </a:lnTo>
                  <a:lnTo>
                    <a:pt x="2951149" y="2084705"/>
                  </a:lnTo>
                  <a:lnTo>
                    <a:pt x="2948152" y="2086495"/>
                  </a:lnTo>
                  <a:lnTo>
                    <a:pt x="2936671" y="2080336"/>
                  </a:lnTo>
                  <a:lnTo>
                    <a:pt x="2936671" y="2117509"/>
                  </a:lnTo>
                  <a:lnTo>
                    <a:pt x="2933103" y="2124125"/>
                  </a:lnTo>
                  <a:lnTo>
                    <a:pt x="1806206" y="2126640"/>
                  </a:lnTo>
                  <a:lnTo>
                    <a:pt x="2376805" y="1808848"/>
                  </a:lnTo>
                  <a:lnTo>
                    <a:pt x="2936646" y="2109774"/>
                  </a:lnTo>
                  <a:lnTo>
                    <a:pt x="2936671" y="2117509"/>
                  </a:lnTo>
                  <a:lnTo>
                    <a:pt x="2936671" y="2080336"/>
                  </a:lnTo>
                  <a:lnTo>
                    <a:pt x="2403703" y="1793875"/>
                  </a:lnTo>
                  <a:lnTo>
                    <a:pt x="2599448" y="1684858"/>
                  </a:lnTo>
                  <a:lnTo>
                    <a:pt x="2951149" y="2084705"/>
                  </a:lnTo>
                  <a:lnTo>
                    <a:pt x="2951149" y="2005622"/>
                  </a:lnTo>
                  <a:lnTo>
                    <a:pt x="2931439" y="1972449"/>
                  </a:lnTo>
                  <a:lnTo>
                    <a:pt x="2931439" y="2023046"/>
                  </a:lnTo>
                  <a:lnTo>
                    <a:pt x="2622613" y="1671955"/>
                  </a:lnTo>
                  <a:lnTo>
                    <a:pt x="2697924" y="1630006"/>
                  </a:lnTo>
                  <a:lnTo>
                    <a:pt x="2931439" y="2023046"/>
                  </a:lnTo>
                  <a:lnTo>
                    <a:pt x="2931439" y="1972449"/>
                  </a:lnTo>
                  <a:lnTo>
                    <a:pt x="2720530" y="1617421"/>
                  </a:lnTo>
                  <a:lnTo>
                    <a:pt x="2952839" y="1488033"/>
                  </a:lnTo>
                  <a:lnTo>
                    <a:pt x="2965450" y="1510665"/>
                  </a:lnTo>
                  <a:lnTo>
                    <a:pt x="3000667" y="1459103"/>
                  </a:lnTo>
                  <a:lnTo>
                    <a:pt x="3004515" y="1453476"/>
                  </a:lnTo>
                  <a:lnTo>
                    <a:pt x="3036316" y="1437386"/>
                  </a:lnTo>
                  <a:close/>
                </a:path>
                <a:path w="5445125" h="2176145">
                  <a:moveTo>
                    <a:pt x="5444871" y="1505966"/>
                  </a:moveTo>
                  <a:lnTo>
                    <a:pt x="5418963" y="1493012"/>
                  </a:lnTo>
                  <a:lnTo>
                    <a:pt x="5367147" y="1467104"/>
                  </a:lnTo>
                  <a:lnTo>
                    <a:pt x="5367147" y="1493012"/>
                  </a:lnTo>
                  <a:lnTo>
                    <a:pt x="4978908" y="1493012"/>
                  </a:lnTo>
                  <a:lnTo>
                    <a:pt x="4978908" y="1518920"/>
                  </a:lnTo>
                  <a:lnTo>
                    <a:pt x="5367147" y="1518920"/>
                  </a:lnTo>
                  <a:lnTo>
                    <a:pt x="5367147" y="1544828"/>
                  </a:lnTo>
                  <a:lnTo>
                    <a:pt x="5418963" y="1518920"/>
                  </a:lnTo>
                  <a:lnTo>
                    <a:pt x="5444871" y="1505966"/>
                  </a:lnTo>
                  <a:close/>
                </a:path>
                <a:path w="5445125" h="2176145">
                  <a:moveTo>
                    <a:pt x="5444871" y="664718"/>
                  </a:moveTo>
                  <a:lnTo>
                    <a:pt x="5418963" y="651764"/>
                  </a:lnTo>
                  <a:lnTo>
                    <a:pt x="5367147" y="625856"/>
                  </a:lnTo>
                  <a:lnTo>
                    <a:pt x="5367147" y="651764"/>
                  </a:lnTo>
                  <a:lnTo>
                    <a:pt x="4978908" y="651764"/>
                  </a:lnTo>
                  <a:lnTo>
                    <a:pt x="4978908" y="677672"/>
                  </a:lnTo>
                  <a:lnTo>
                    <a:pt x="5367147" y="677672"/>
                  </a:lnTo>
                  <a:lnTo>
                    <a:pt x="5367147" y="703580"/>
                  </a:lnTo>
                  <a:lnTo>
                    <a:pt x="5418963" y="677672"/>
                  </a:lnTo>
                  <a:lnTo>
                    <a:pt x="5444871" y="664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80" y="1272539"/>
              <a:ext cx="3796283" cy="16093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7152" y="1440179"/>
              <a:ext cx="1950720" cy="12618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3789" y="1312860"/>
              <a:ext cx="2798128" cy="14903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5477" y="2458338"/>
              <a:ext cx="82804" cy="828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6143" y="2360548"/>
              <a:ext cx="165608" cy="1656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8088" y="2246502"/>
              <a:ext cx="248412" cy="24841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89152" y="4213352"/>
            <a:ext cx="7117715" cy="245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When </a:t>
            </a:r>
            <a:r>
              <a:rPr dirty="0" sz="2400" spc="-5">
                <a:latin typeface="Calibri"/>
                <a:cs typeface="Calibri"/>
              </a:rPr>
              <a:t>teams up,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everyone expect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partner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5">
                <a:latin typeface="Calibri"/>
                <a:cs typeface="Calibri"/>
              </a:rPr>
              <a:t>do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nothing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 done </a:t>
            </a:r>
            <a:r>
              <a:rPr dirty="0" sz="2400" spc="-25">
                <a:latin typeface="Calibri"/>
                <a:cs typeface="Calibri"/>
              </a:rPr>
              <a:t>finally.</a:t>
            </a:r>
            <a:endParaRPr sz="2400">
              <a:latin typeface="Calibri"/>
              <a:cs typeface="Calibri"/>
            </a:endParaRPr>
          </a:p>
          <a:p>
            <a:pPr marL="355600" marR="297815" indent="-343535">
              <a:lnSpc>
                <a:spcPct val="100000"/>
              </a:lnSpc>
              <a:spcBef>
                <a:spcPts val="97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35">
                <a:latin typeface="Calibri"/>
                <a:cs typeface="Calibri"/>
              </a:rPr>
              <a:t>However,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you </a:t>
            </a:r>
            <a:r>
              <a:rPr dirty="0" sz="2400" spc="-5">
                <a:latin typeface="Calibri"/>
                <a:cs typeface="Calibri"/>
              </a:rPr>
              <a:t>know </a:t>
            </a:r>
            <a:r>
              <a:rPr dirty="0" sz="2400" spc="-10">
                <a:latin typeface="Calibri"/>
                <a:cs typeface="Calibri"/>
              </a:rPr>
              <a:t>your </a:t>
            </a:r>
            <a:r>
              <a:rPr dirty="0" sz="2400" spc="-5">
                <a:latin typeface="Calibri"/>
                <a:cs typeface="Calibri"/>
              </a:rPr>
              <a:t>partner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10">
                <a:latin typeface="Calibri"/>
                <a:cs typeface="Calibri"/>
              </a:rPr>
              <a:t>dropout, </a:t>
            </a:r>
            <a:r>
              <a:rPr dirty="0" sz="2400" spc="-15">
                <a:latin typeface="Calibri"/>
                <a:cs typeface="Calibri"/>
              </a:rPr>
              <a:t>you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better.</a:t>
            </a:r>
            <a:endParaRPr sz="2400">
              <a:latin typeface="Calibri"/>
              <a:cs typeface="Calibri"/>
            </a:endParaRPr>
          </a:p>
          <a:p>
            <a:pPr marL="372110" indent="-343535">
              <a:lnSpc>
                <a:spcPct val="100000"/>
              </a:lnSpc>
              <a:spcBef>
                <a:spcPts val="845"/>
              </a:spcBef>
              <a:buFont typeface="Wingdings"/>
              <a:buChar char=""/>
              <a:tabLst>
                <a:tab pos="37274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5">
                <a:latin typeface="Calibri"/>
                <a:cs typeface="Calibri"/>
              </a:rPr>
              <a:t> testing,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dropout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actually,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obtaining</a:t>
            </a:r>
            <a:endParaRPr sz="24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good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results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eventually.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06922" y="1533906"/>
            <a:ext cx="155257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SimSun"/>
                <a:cs typeface="SimSun"/>
              </a:rPr>
              <a:t>我的</a:t>
            </a:r>
            <a:r>
              <a:rPr dirty="0" sz="2000" spc="-555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partner </a:t>
            </a:r>
            <a:r>
              <a:rPr dirty="0" sz="2000">
                <a:solidFill>
                  <a:srgbClr val="FFFFFF"/>
                </a:solidFill>
                <a:latin typeface="SimSun"/>
                <a:cs typeface="SimSun"/>
              </a:rPr>
              <a:t>會擺爛，所以 </a:t>
            </a:r>
            <a:r>
              <a:rPr dirty="0" sz="2000">
                <a:solidFill>
                  <a:srgbClr val="FFFFFF"/>
                </a:solidFill>
                <a:latin typeface="SimSun"/>
                <a:cs typeface="SimSun"/>
              </a:rPr>
              <a:t>我要好好做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78379" y="1562100"/>
            <a:ext cx="3867150" cy="2517140"/>
            <a:chOff x="2278379" y="1562100"/>
            <a:chExt cx="3867150" cy="2517140"/>
          </a:xfrm>
        </p:grpSpPr>
        <p:sp>
          <p:nvSpPr>
            <p:cNvPr id="36" name="object 36"/>
            <p:cNvSpPr/>
            <p:nvPr/>
          </p:nvSpPr>
          <p:spPr>
            <a:xfrm>
              <a:off x="3965447" y="160020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68495" y="160629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970019" y="300990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74591" y="301599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1764" y="298094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34811" y="298703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40908" y="367436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45479" y="367893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16479" y="302361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19527" y="302971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39339" y="229514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0"/>
                  </a:moveTo>
                  <a:lnTo>
                    <a:pt x="36195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43911" y="229971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36195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18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</a:t>
            </a:r>
            <a:r>
              <a:rPr dirty="0" sz="4400" spc="5"/>
              <a:t> </a:t>
            </a:r>
            <a:r>
              <a:rPr dirty="0" sz="4400"/>
              <a:t>-</a:t>
            </a:r>
            <a:r>
              <a:rPr dirty="0" sz="4400" spc="-15"/>
              <a:t> </a:t>
            </a:r>
            <a:r>
              <a:rPr dirty="0" sz="4400" spc="-10"/>
              <a:t>Intuitive</a:t>
            </a:r>
            <a:r>
              <a:rPr dirty="0" sz="4400" spc="-15"/>
              <a:t> </a:t>
            </a:r>
            <a:r>
              <a:rPr dirty="0" sz="4400" spc="-20"/>
              <a:t>Reason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373620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latin typeface="Calibri"/>
                <a:cs typeface="Calibri"/>
              </a:rPr>
              <a:t>Why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weights should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multiply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(1-p)%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(dropout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rate)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testing?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2577" y="3652773"/>
            <a:ext cx="2378075" cy="2910205"/>
            <a:chOff x="1322577" y="3652773"/>
            <a:chExt cx="2378075" cy="2910205"/>
          </a:xfrm>
        </p:grpSpPr>
        <p:sp>
          <p:nvSpPr>
            <p:cNvPr id="5" name="object 5"/>
            <p:cNvSpPr/>
            <p:nvPr/>
          </p:nvSpPr>
          <p:spPr>
            <a:xfrm>
              <a:off x="1328927" y="3659123"/>
              <a:ext cx="2365375" cy="1556385"/>
            </a:xfrm>
            <a:custGeom>
              <a:avLst/>
              <a:gdLst/>
              <a:ahLst/>
              <a:cxnLst/>
              <a:rect l="l" t="t" r="r" b="b"/>
              <a:pathLst>
                <a:path w="2365375" h="1556385">
                  <a:moveTo>
                    <a:pt x="1854708" y="1306068"/>
                  </a:moveTo>
                  <a:lnTo>
                    <a:pt x="1858821" y="1261138"/>
                  </a:lnTo>
                  <a:lnTo>
                    <a:pt x="1870679" y="1218851"/>
                  </a:lnTo>
                  <a:lnTo>
                    <a:pt x="1889562" y="1179914"/>
                  </a:lnTo>
                  <a:lnTo>
                    <a:pt x="1914748" y="1145031"/>
                  </a:lnTo>
                  <a:lnTo>
                    <a:pt x="1945515" y="1114909"/>
                  </a:lnTo>
                  <a:lnTo>
                    <a:pt x="1981143" y="1090252"/>
                  </a:lnTo>
                  <a:lnTo>
                    <a:pt x="2020910" y="1071767"/>
                  </a:lnTo>
                  <a:lnTo>
                    <a:pt x="2064095" y="1060158"/>
                  </a:lnTo>
                  <a:lnTo>
                    <a:pt x="2109978" y="1056132"/>
                  </a:lnTo>
                  <a:lnTo>
                    <a:pt x="2155860" y="1060158"/>
                  </a:lnTo>
                  <a:lnTo>
                    <a:pt x="2199045" y="1071767"/>
                  </a:lnTo>
                  <a:lnTo>
                    <a:pt x="2238812" y="1090252"/>
                  </a:lnTo>
                  <a:lnTo>
                    <a:pt x="2274440" y="1114909"/>
                  </a:lnTo>
                  <a:lnTo>
                    <a:pt x="2305207" y="1145032"/>
                  </a:lnTo>
                  <a:lnTo>
                    <a:pt x="2330393" y="1179914"/>
                  </a:lnTo>
                  <a:lnTo>
                    <a:pt x="2349276" y="1218851"/>
                  </a:lnTo>
                  <a:lnTo>
                    <a:pt x="2361134" y="1261138"/>
                  </a:lnTo>
                  <a:lnTo>
                    <a:pt x="2365248" y="1306068"/>
                  </a:lnTo>
                  <a:lnTo>
                    <a:pt x="2361134" y="1350997"/>
                  </a:lnTo>
                  <a:lnTo>
                    <a:pt x="2349276" y="1393284"/>
                  </a:lnTo>
                  <a:lnTo>
                    <a:pt x="2330393" y="1432221"/>
                  </a:lnTo>
                  <a:lnTo>
                    <a:pt x="2305207" y="1467104"/>
                  </a:lnTo>
                  <a:lnTo>
                    <a:pt x="2274440" y="1497226"/>
                  </a:lnTo>
                  <a:lnTo>
                    <a:pt x="2238812" y="1521883"/>
                  </a:lnTo>
                  <a:lnTo>
                    <a:pt x="2199045" y="1540368"/>
                  </a:lnTo>
                  <a:lnTo>
                    <a:pt x="2155860" y="1551977"/>
                  </a:lnTo>
                  <a:lnTo>
                    <a:pt x="2109978" y="1556003"/>
                  </a:lnTo>
                  <a:lnTo>
                    <a:pt x="2064095" y="1551977"/>
                  </a:lnTo>
                  <a:lnTo>
                    <a:pt x="2020910" y="1540368"/>
                  </a:lnTo>
                  <a:lnTo>
                    <a:pt x="1981143" y="1521883"/>
                  </a:lnTo>
                  <a:lnTo>
                    <a:pt x="1945515" y="1497226"/>
                  </a:lnTo>
                  <a:lnTo>
                    <a:pt x="1914748" y="1467103"/>
                  </a:lnTo>
                  <a:lnTo>
                    <a:pt x="1889562" y="1432221"/>
                  </a:lnTo>
                  <a:lnTo>
                    <a:pt x="1870679" y="1393284"/>
                  </a:lnTo>
                  <a:lnTo>
                    <a:pt x="1858821" y="1350997"/>
                  </a:lnTo>
                  <a:lnTo>
                    <a:pt x="1854708" y="1306068"/>
                  </a:lnTo>
                  <a:close/>
                </a:path>
                <a:path w="2365375" h="1556385">
                  <a:moveTo>
                    <a:pt x="0" y="249174"/>
                  </a:moveTo>
                  <a:lnTo>
                    <a:pt x="4099" y="204370"/>
                  </a:lnTo>
                  <a:lnTo>
                    <a:pt x="15919" y="162207"/>
                  </a:lnTo>
                  <a:lnTo>
                    <a:pt x="34741" y="123387"/>
                  </a:lnTo>
                  <a:lnTo>
                    <a:pt x="59847" y="88612"/>
                  </a:lnTo>
                  <a:lnTo>
                    <a:pt x="90520" y="58585"/>
                  </a:lnTo>
                  <a:lnTo>
                    <a:pt x="126040" y="34007"/>
                  </a:lnTo>
                  <a:lnTo>
                    <a:pt x="165690" y="15582"/>
                  </a:lnTo>
                  <a:lnTo>
                    <a:pt x="208752" y="4012"/>
                  </a:lnTo>
                  <a:lnTo>
                    <a:pt x="254508" y="0"/>
                  </a:lnTo>
                  <a:lnTo>
                    <a:pt x="300263" y="4012"/>
                  </a:lnTo>
                  <a:lnTo>
                    <a:pt x="343325" y="15582"/>
                  </a:lnTo>
                  <a:lnTo>
                    <a:pt x="382975" y="34007"/>
                  </a:lnTo>
                  <a:lnTo>
                    <a:pt x="418495" y="58585"/>
                  </a:lnTo>
                  <a:lnTo>
                    <a:pt x="449168" y="88612"/>
                  </a:lnTo>
                  <a:lnTo>
                    <a:pt x="474274" y="123387"/>
                  </a:lnTo>
                  <a:lnTo>
                    <a:pt x="493096" y="162207"/>
                  </a:lnTo>
                  <a:lnTo>
                    <a:pt x="504916" y="204370"/>
                  </a:lnTo>
                  <a:lnTo>
                    <a:pt x="509016" y="249174"/>
                  </a:lnTo>
                  <a:lnTo>
                    <a:pt x="504916" y="293977"/>
                  </a:lnTo>
                  <a:lnTo>
                    <a:pt x="493096" y="336140"/>
                  </a:lnTo>
                  <a:lnTo>
                    <a:pt x="474274" y="374960"/>
                  </a:lnTo>
                  <a:lnTo>
                    <a:pt x="449168" y="409735"/>
                  </a:lnTo>
                  <a:lnTo>
                    <a:pt x="418495" y="439762"/>
                  </a:lnTo>
                  <a:lnTo>
                    <a:pt x="382975" y="464340"/>
                  </a:lnTo>
                  <a:lnTo>
                    <a:pt x="343325" y="482765"/>
                  </a:lnTo>
                  <a:lnTo>
                    <a:pt x="300263" y="494335"/>
                  </a:lnTo>
                  <a:lnTo>
                    <a:pt x="254508" y="498348"/>
                  </a:lnTo>
                  <a:lnTo>
                    <a:pt x="208752" y="494335"/>
                  </a:lnTo>
                  <a:lnTo>
                    <a:pt x="165690" y="482765"/>
                  </a:lnTo>
                  <a:lnTo>
                    <a:pt x="126040" y="464340"/>
                  </a:lnTo>
                  <a:lnTo>
                    <a:pt x="90520" y="439762"/>
                  </a:lnTo>
                  <a:lnTo>
                    <a:pt x="59847" y="409735"/>
                  </a:lnTo>
                  <a:lnTo>
                    <a:pt x="34741" y="374960"/>
                  </a:lnTo>
                  <a:lnTo>
                    <a:pt x="15919" y="336140"/>
                  </a:lnTo>
                  <a:lnTo>
                    <a:pt x="4099" y="293977"/>
                  </a:lnTo>
                  <a:lnTo>
                    <a:pt x="0" y="249174"/>
                  </a:lnTo>
                  <a:close/>
                </a:path>
                <a:path w="2365375" h="1556385">
                  <a:moveTo>
                    <a:pt x="0" y="1034795"/>
                  </a:moveTo>
                  <a:lnTo>
                    <a:pt x="4099" y="989866"/>
                  </a:lnTo>
                  <a:lnTo>
                    <a:pt x="15919" y="947579"/>
                  </a:lnTo>
                  <a:lnTo>
                    <a:pt x="34741" y="908642"/>
                  </a:lnTo>
                  <a:lnTo>
                    <a:pt x="59847" y="873759"/>
                  </a:lnTo>
                  <a:lnTo>
                    <a:pt x="90520" y="843637"/>
                  </a:lnTo>
                  <a:lnTo>
                    <a:pt x="126040" y="818980"/>
                  </a:lnTo>
                  <a:lnTo>
                    <a:pt x="165690" y="800495"/>
                  </a:lnTo>
                  <a:lnTo>
                    <a:pt x="208752" y="788886"/>
                  </a:lnTo>
                  <a:lnTo>
                    <a:pt x="254508" y="784859"/>
                  </a:lnTo>
                  <a:lnTo>
                    <a:pt x="300263" y="788886"/>
                  </a:lnTo>
                  <a:lnTo>
                    <a:pt x="343325" y="800495"/>
                  </a:lnTo>
                  <a:lnTo>
                    <a:pt x="382975" y="818980"/>
                  </a:lnTo>
                  <a:lnTo>
                    <a:pt x="418495" y="843637"/>
                  </a:lnTo>
                  <a:lnTo>
                    <a:pt x="449168" y="873759"/>
                  </a:lnTo>
                  <a:lnTo>
                    <a:pt x="474274" y="908642"/>
                  </a:lnTo>
                  <a:lnTo>
                    <a:pt x="493096" y="947579"/>
                  </a:lnTo>
                  <a:lnTo>
                    <a:pt x="504916" y="989866"/>
                  </a:lnTo>
                  <a:lnTo>
                    <a:pt x="509016" y="1034795"/>
                  </a:lnTo>
                  <a:lnTo>
                    <a:pt x="504916" y="1079725"/>
                  </a:lnTo>
                  <a:lnTo>
                    <a:pt x="493096" y="1122012"/>
                  </a:lnTo>
                  <a:lnTo>
                    <a:pt x="474274" y="1160949"/>
                  </a:lnTo>
                  <a:lnTo>
                    <a:pt x="449168" y="1195832"/>
                  </a:lnTo>
                  <a:lnTo>
                    <a:pt x="418495" y="1225954"/>
                  </a:lnTo>
                  <a:lnTo>
                    <a:pt x="382975" y="1250611"/>
                  </a:lnTo>
                  <a:lnTo>
                    <a:pt x="343325" y="1269096"/>
                  </a:lnTo>
                  <a:lnTo>
                    <a:pt x="300263" y="1280705"/>
                  </a:lnTo>
                  <a:lnTo>
                    <a:pt x="254508" y="1284732"/>
                  </a:lnTo>
                  <a:lnTo>
                    <a:pt x="208752" y="1280705"/>
                  </a:lnTo>
                  <a:lnTo>
                    <a:pt x="165690" y="1269096"/>
                  </a:lnTo>
                  <a:lnTo>
                    <a:pt x="126040" y="1250611"/>
                  </a:lnTo>
                  <a:lnTo>
                    <a:pt x="90520" y="1225954"/>
                  </a:lnTo>
                  <a:lnTo>
                    <a:pt x="59847" y="1195832"/>
                  </a:lnTo>
                  <a:lnTo>
                    <a:pt x="34741" y="1160949"/>
                  </a:lnTo>
                  <a:lnTo>
                    <a:pt x="15919" y="1122012"/>
                  </a:lnTo>
                  <a:lnTo>
                    <a:pt x="4099" y="1079725"/>
                  </a:lnTo>
                  <a:lnTo>
                    <a:pt x="0" y="10347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29816" y="3898391"/>
              <a:ext cx="1354455" cy="1094105"/>
            </a:xfrm>
            <a:custGeom>
              <a:avLst/>
              <a:gdLst/>
              <a:ahLst/>
              <a:cxnLst/>
              <a:rect l="l" t="t" r="r" b="b"/>
              <a:pathLst>
                <a:path w="1354455" h="1094104">
                  <a:moveTo>
                    <a:pt x="1353947" y="1068451"/>
                  </a:moveTo>
                  <a:lnTo>
                    <a:pt x="1338211" y="1035177"/>
                  </a:lnTo>
                  <a:lnTo>
                    <a:pt x="1312545" y="980694"/>
                  </a:lnTo>
                  <a:lnTo>
                    <a:pt x="1294587" y="1003528"/>
                  </a:lnTo>
                  <a:lnTo>
                    <a:pt x="17780" y="0"/>
                  </a:lnTo>
                  <a:lnTo>
                    <a:pt x="0" y="22860"/>
                  </a:lnTo>
                  <a:lnTo>
                    <a:pt x="1274203" y="1024331"/>
                  </a:lnTo>
                  <a:lnTo>
                    <a:pt x="1272806" y="1031240"/>
                  </a:lnTo>
                  <a:lnTo>
                    <a:pt x="1268730" y="1036421"/>
                  </a:lnTo>
                  <a:lnTo>
                    <a:pt x="11811" y="782066"/>
                  </a:lnTo>
                  <a:lnTo>
                    <a:pt x="5969" y="810514"/>
                  </a:lnTo>
                  <a:lnTo>
                    <a:pt x="1265923" y="1065453"/>
                  </a:lnTo>
                  <a:lnTo>
                    <a:pt x="1280731" y="1065453"/>
                  </a:lnTo>
                  <a:lnTo>
                    <a:pt x="1338745" y="1065453"/>
                  </a:lnTo>
                  <a:lnTo>
                    <a:pt x="1352702" y="1068324"/>
                  </a:lnTo>
                  <a:lnTo>
                    <a:pt x="1280160" y="1068324"/>
                  </a:lnTo>
                  <a:lnTo>
                    <a:pt x="1265351" y="1068324"/>
                  </a:lnTo>
                  <a:lnTo>
                    <a:pt x="1260221" y="1093851"/>
                  </a:lnTo>
                  <a:lnTo>
                    <a:pt x="1353680" y="1068527"/>
                  </a:lnTo>
                  <a:lnTo>
                    <a:pt x="1353947" y="1068578"/>
                  </a:lnTo>
                  <a:lnTo>
                    <a:pt x="1353947" y="106845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1975" y="5225795"/>
              <a:ext cx="510540" cy="500380"/>
            </a:xfrm>
            <a:custGeom>
              <a:avLst/>
              <a:gdLst/>
              <a:ahLst/>
              <a:cxnLst/>
              <a:rect l="l" t="t" r="r" b="b"/>
              <a:pathLst>
                <a:path w="510539" h="500379">
                  <a:moveTo>
                    <a:pt x="0" y="249935"/>
                  </a:moveTo>
                  <a:lnTo>
                    <a:pt x="4113" y="205006"/>
                  </a:lnTo>
                  <a:lnTo>
                    <a:pt x="15971" y="162719"/>
                  </a:lnTo>
                  <a:lnTo>
                    <a:pt x="34854" y="123782"/>
                  </a:lnTo>
                  <a:lnTo>
                    <a:pt x="60040" y="88899"/>
                  </a:lnTo>
                  <a:lnTo>
                    <a:pt x="90807" y="58777"/>
                  </a:lnTo>
                  <a:lnTo>
                    <a:pt x="126435" y="34120"/>
                  </a:lnTo>
                  <a:lnTo>
                    <a:pt x="166202" y="15635"/>
                  </a:lnTo>
                  <a:lnTo>
                    <a:pt x="209387" y="4026"/>
                  </a:lnTo>
                  <a:lnTo>
                    <a:pt x="255270" y="0"/>
                  </a:lnTo>
                  <a:lnTo>
                    <a:pt x="301152" y="4026"/>
                  </a:lnTo>
                  <a:lnTo>
                    <a:pt x="344337" y="15635"/>
                  </a:lnTo>
                  <a:lnTo>
                    <a:pt x="384104" y="34120"/>
                  </a:lnTo>
                  <a:lnTo>
                    <a:pt x="419732" y="58777"/>
                  </a:lnTo>
                  <a:lnTo>
                    <a:pt x="450499" y="88900"/>
                  </a:lnTo>
                  <a:lnTo>
                    <a:pt x="475685" y="123782"/>
                  </a:lnTo>
                  <a:lnTo>
                    <a:pt x="494568" y="162719"/>
                  </a:lnTo>
                  <a:lnTo>
                    <a:pt x="506426" y="205006"/>
                  </a:lnTo>
                  <a:lnTo>
                    <a:pt x="510540" y="249935"/>
                  </a:lnTo>
                  <a:lnTo>
                    <a:pt x="506426" y="294862"/>
                  </a:lnTo>
                  <a:lnTo>
                    <a:pt x="494568" y="337146"/>
                  </a:lnTo>
                  <a:lnTo>
                    <a:pt x="475685" y="376083"/>
                  </a:lnTo>
                  <a:lnTo>
                    <a:pt x="450499" y="410966"/>
                  </a:lnTo>
                  <a:lnTo>
                    <a:pt x="419732" y="441090"/>
                  </a:lnTo>
                  <a:lnTo>
                    <a:pt x="384104" y="465748"/>
                  </a:lnTo>
                  <a:lnTo>
                    <a:pt x="344337" y="484235"/>
                  </a:lnTo>
                  <a:lnTo>
                    <a:pt x="301152" y="495845"/>
                  </a:lnTo>
                  <a:lnTo>
                    <a:pt x="255270" y="499871"/>
                  </a:lnTo>
                  <a:lnTo>
                    <a:pt x="209387" y="495845"/>
                  </a:lnTo>
                  <a:lnTo>
                    <a:pt x="166202" y="484235"/>
                  </a:lnTo>
                  <a:lnTo>
                    <a:pt x="126435" y="465748"/>
                  </a:lnTo>
                  <a:lnTo>
                    <a:pt x="90807" y="441090"/>
                  </a:lnTo>
                  <a:lnTo>
                    <a:pt x="60040" y="410966"/>
                  </a:lnTo>
                  <a:lnTo>
                    <a:pt x="34854" y="376083"/>
                  </a:lnTo>
                  <a:lnTo>
                    <a:pt x="15971" y="337146"/>
                  </a:lnTo>
                  <a:lnTo>
                    <a:pt x="4113" y="294862"/>
                  </a:lnTo>
                  <a:lnTo>
                    <a:pt x="0" y="2499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38070" y="4956174"/>
              <a:ext cx="1346835" cy="533400"/>
            </a:xfrm>
            <a:custGeom>
              <a:avLst/>
              <a:gdLst/>
              <a:ahLst/>
              <a:cxnLst/>
              <a:rect l="l" t="t" r="r" b="b"/>
              <a:pathLst>
                <a:path w="1346835" h="533400">
                  <a:moveTo>
                    <a:pt x="1260362" y="27131"/>
                  </a:moveTo>
                  <a:lnTo>
                    <a:pt x="0" y="506222"/>
                  </a:lnTo>
                  <a:lnTo>
                    <a:pt x="10414" y="533272"/>
                  </a:lnTo>
                  <a:lnTo>
                    <a:pt x="1270635" y="54187"/>
                  </a:lnTo>
                  <a:lnTo>
                    <a:pt x="1260362" y="27131"/>
                  </a:lnTo>
                  <a:close/>
                </a:path>
                <a:path w="1346835" h="533400">
                  <a:moveTo>
                    <a:pt x="1335490" y="21970"/>
                  </a:moveTo>
                  <a:lnTo>
                    <a:pt x="1273937" y="21970"/>
                  </a:lnTo>
                  <a:lnTo>
                    <a:pt x="1284224" y="49022"/>
                  </a:lnTo>
                  <a:lnTo>
                    <a:pt x="1270635" y="54187"/>
                  </a:lnTo>
                  <a:lnTo>
                    <a:pt x="1280922" y="81280"/>
                  </a:lnTo>
                  <a:lnTo>
                    <a:pt x="1335490" y="21970"/>
                  </a:lnTo>
                  <a:close/>
                </a:path>
                <a:path w="1346835" h="533400">
                  <a:moveTo>
                    <a:pt x="1273937" y="21970"/>
                  </a:moveTo>
                  <a:lnTo>
                    <a:pt x="1260362" y="27131"/>
                  </a:lnTo>
                  <a:lnTo>
                    <a:pt x="1270635" y="54187"/>
                  </a:lnTo>
                  <a:lnTo>
                    <a:pt x="1284224" y="49022"/>
                  </a:lnTo>
                  <a:lnTo>
                    <a:pt x="1273937" y="21970"/>
                  </a:lnTo>
                  <a:close/>
                </a:path>
                <a:path w="1346835" h="533400">
                  <a:moveTo>
                    <a:pt x="1250061" y="0"/>
                  </a:moveTo>
                  <a:lnTo>
                    <a:pt x="1260362" y="27131"/>
                  </a:lnTo>
                  <a:lnTo>
                    <a:pt x="1273937" y="21970"/>
                  </a:lnTo>
                  <a:lnTo>
                    <a:pt x="1335490" y="21970"/>
                  </a:lnTo>
                  <a:lnTo>
                    <a:pt x="1346708" y="9779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8927" y="6056375"/>
              <a:ext cx="509270" cy="500380"/>
            </a:xfrm>
            <a:custGeom>
              <a:avLst/>
              <a:gdLst/>
              <a:ahLst/>
              <a:cxnLst/>
              <a:rect l="l" t="t" r="r" b="b"/>
              <a:pathLst>
                <a:path w="509269" h="500379">
                  <a:moveTo>
                    <a:pt x="0" y="249936"/>
                  </a:moveTo>
                  <a:lnTo>
                    <a:pt x="4099" y="205009"/>
                  </a:lnTo>
                  <a:lnTo>
                    <a:pt x="15919" y="162725"/>
                  </a:lnTo>
                  <a:lnTo>
                    <a:pt x="34741" y="123788"/>
                  </a:lnTo>
                  <a:lnTo>
                    <a:pt x="59847" y="88905"/>
                  </a:lnTo>
                  <a:lnTo>
                    <a:pt x="90520" y="58781"/>
                  </a:lnTo>
                  <a:lnTo>
                    <a:pt x="126040" y="34123"/>
                  </a:lnTo>
                  <a:lnTo>
                    <a:pt x="165690" y="15636"/>
                  </a:lnTo>
                  <a:lnTo>
                    <a:pt x="208752" y="4026"/>
                  </a:lnTo>
                  <a:lnTo>
                    <a:pt x="254508" y="0"/>
                  </a:lnTo>
                  <a:lnTo>
                    <a:pt x="300263" y="4026"/>
                  </a:lnTo>
                  <a:lnTo>
                    <a:pt x="343325" y="15636"/>
                  </a:lnTo>
                  <a:lnTo>
                    <a:pt x="382975" y="34123"/>
                  </a:lnTo>
                  <a:lnTo>
                    <a:pt x="418495" y="58781"/>
                  </a:lnTo>
                  <a:lnTo>
                    <a:pt x="449168" y="88905"/>
                  </a:lnTo>
                  <a:lnTo>
                    <a:pt x="474274" y="123788"/>
                  </a:lnTo>
                  <a:lnTo>
                    <a:pt x="493096" y="162725"/>
                  </a:lnTo>
                  <a:lnTo>
                    <a:pt x="504916" y="205009"/>
                  </a:lnTo>
                  <a:lnTo>
                    <a:pt x="509016" y="249936"/>
                  </a:lnTo>
                  <a:lnTo>
                    <a:pt x="504916" y="294862"/>
                  </a:lnTo>
                  <a:lnTo>
                    <a:pt x="493096" y="337146"/>
                  </a:lnTo>
                  <a:lnTo>
                    <a:pt x="474274" y="376083"/>
                  </a:lnTo>
                  <a:lnTo>
                    <a:pt x="449168" y="410966"/>
                  </a:lnTo>
                  <a:lnTo>
                    <a:pt x="418495" y="441090"/>
                  </a:lnTo>
                  <a:lnTo>
                    <a:pt x="382975" y="465748"/>
                  </a:lnTo>
                  <a:lnTo>
                    <a:pt x="343325" y="484235"/>
                  </a:lnTo>
                  <a:lnTo>
                    <a:pt x="300263" y="495845"/>
                  </a:lnTo>
                  <a:lnTo>
                    <a:pt x="254508" y="499872"/>
                  </a:lnTo>
                  <a:lnTo>
                    <a:pt x="208752" y="495845"/>
                  </a:lnTo>
                  <a:lnTo>
                    <a:pt x="165690" y="484235"/>
                  </a:lnTo>
                  <a:lnTo>
                    <a:pt x="126040" y="465748"/>
                  </a:lnTo>
                  <a:lnTo>
                    <a:pt x="90520" y="441090"/>
                  </a:lnTo>
                  <a:lnTo>
                    <a:pt x="59847" y="410966"/>
                  </a:lnTo>
                  <a:lnTo>
                    <a:pt x="34741" y="376083"/>
                  </a:lnTo>
                  <a:lnTo>
                    <a:pt x="15919" y="337146"/>
                  </a:lnTo>
                  <a:lnTo>
                    <a:pt x="4099" y="294862"/>
                  </a:lnTo>
                  <a:lnTo>
                    <a:pt x="0" y="2499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33118" y="4965953"/>
              <a:ext cx="1351915" cy="1327150"/>
            </a:xfrm>
            <a:custGeom>
              <a:avLst/>
              <a:gdLst/>
              <a:ahLst/>
              <a:cxnLst/>
              <a:rect l="l" t="t" r="r" b="b"/>
              <a:pathLst>
                <a:path w="1351914" h="1327150">
                  <a:moveTo>
                    <a:pt x="1279492" y="50513"/>
                  </a:moveTo>
                  <a:lnTo>
                    <a:pt x="0" y="1306258"/>
                  </a:lnTo>
                  <a:lnTo>
                    <a:pt x="20319" y="1326921"/>
                  </a:lnTo>
                  <a:lnTo>
                    <a:pt x="1299812" y="71215"/>
                  </a:lnTo>
                  <a:lnTo>
                    <a:pt x="1279492" y="50513"/>
                  </a:lnTo>
                  <a:close/>
                </a:path>
                <a:path w="1351914" h="1327150">
                  <a:moveTo>
                    <a:pt x="1337752" y="40386"/>
                  </a:moveTo>
                  <a:lnTo>
                    <a:pt x="1289812" y="40386"/>
                  </a:lnTo>
                  <a:lnTo>
                    <a:pt x="1310132" y="61087"/>
                  </a:lnTo>
                  <a:lnTo>
                    <a:pt x="1299812" y="71215"/>
                  </a:lnTo>
                  <a:lnTo>
                    <a:pt x="1320038" y="91821"/>
                  </a:lnTo>
                  <a:lnTo>
                    <a:pt x="1337752" y="40386"/>
                  </a:lnTo>
                  <a:close/>
                </a:path>
                <a:path w="1351914" h="1327150">
                  <a:moveTo>
                    <a:pt x="1289812" y="40386"/>
                  </a:moveTo>
                  <a:lnTo>
                    <a:pt x="1279492" y="50513"/>
                  </a:lnTo>
                  <a:lnTo>
                    <a:pt x="1299812" y="71215"/>
                  </a:lnTo>
                  <a:lnTo>
                    <a:pt x="1310132" y="61087"/>
                  </a:lnTo>
                  <a:lnTo>
                    <a:pt x="1289812" y="40386"/>
                  </a:lnTo>
                  <a:close/>
                </a:path>
                <a:path w="1351914" h="1327150">
                  <a:moveTo>
                    <a:pt x="1351661" y="0"/>
                  </a:moveTo>
                  <a:lnTo>
                    <a:pt x="1259205" y="29845"/>
                  </a:lnTo>
                  <a:lnTo>
                    <a:pt x="1279492" y="50513"/>
                  </a:lnTo>
                  <a:lnTo>
                    <a:pt x="1289812" y="40386"/>
                  </a:lnTo>
                  <a:lnTo>
                    <a:pt x="1337752" y="40386"/>
                  </a:lnTo>
                  <a:lnTo>
                    <a:pt x="135166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815585" y="3700017"/>
            <a:ext cx="2376805" cy="2921000"/>
            <a:chOff x="4815585" y="3700017"/>
            <a:chExt cx="2376805" cy="2921000"/>
          </a:xfrm>
        </p:grpSpPr>
        <p:sp>
          <p:nvSpPr>
            <p:cNvPr id="12" name="object 12"/>
            <p:cNvSpPr/>
            <p:nvPr/>
          </p:nvSpPr>
          <p:spPr>
            <a:xfrm>
              <a:off x="4821935" y="3706367"/>
              <a:ext cx="2364105" cy="1567180"/>
            </a:xfrm>
            <a:custGeom>
              <a:avLst/>
              <a:gdLst/>
              <a:ahLst/>
              <a:cxnLst/>
              <a:rect l="l" t="t" r="r" b="b"/>
              <a:pathLst>
                <a:path w="2364104" h="1567179">
                  <a:moveTo>
                    <a:pt x="1854708" y="1312163"/>
                  </a:moveTo>
                  <a:lnTo>
                    <a:pt x="1858807" y="1266408"/>
                  </a:lnTo>
                  <a:lnTo>
                    <a:pt x="1870627" y="1223346"/>
                  </a:lnTo>
                  <a:lnTo>
                    <a:pt x="1889449" y="1183696"/>
                  </a:lnTo>
                  <a:lnTo>
                    <a:pt x="1914555" y="1148176"/>
                  </a:lnTo>
                  <a:lnTo>
                    <a:pt x="1945228" y="1117503"/>
                  </a:lnTo>
                  <a:lnTo>
                    <a:pt x="1980748" y="1092397"/>
                  </a:lnTo>
                  <a:lnTo>
                    <a:pt x="2020398" y="1073575"/>
                  </a:lnTo>
                  <a:lnTo>
                    <a:pt x="2063460" y="1061755"/>
                  </a:lnTo>
                  <a:lnTo>
                    <a:pt x="2109216" y="1057655"/>
                  </a:lnTo>
                  <a:lnTo>
                    <a:pt x="2154971" y="1061755"/>
                  </a:lnTo>
                  <a:lnTo>
                    <a:pt x="2198033" y="1073575"/>
                  </a:lnTo>
                  <a:lnTo>
                    <a:pt x="2237683" y="1092397"/>
                  </a:lnTo>
                  <a:lnTo>
                    <a:pt x="2273203" y="1117503"/>
                  </a:lnTo>
                  <a:lnTo>
                    <a:pt x="2303876" y="1148176"/>
                  </a:lnTo>
                  <a:lnTo>
                    <a:pt x="2328982" y="1183696"/>
                  </a:lnTo>
                  <a:lnTo>
                    <a:pt x="2347804" y="1223346"/>
                  </a:lnTo>
                  <a:lnTo>
                    <a:pt x="2359624" y="1266408"/>
                  </a:lnTo>
                  <a:lnTo>
                    <a:pt x="2363723" y="1312163"/>
                  </a:lnTo>
                  <a:lnTo>
                    <a:pt x="2359624" y="1357919"/>
                  </a:lnTo>
                  <a:lnTo>
                    <a:pt x="2347804" y="1400981"/>
                  </a:lnTo>
                  <a:lnTo>
                    <a:pt x="2328982" y="1440631"/>
                  </a:lnTo>
                  <a:lnTo>
                    <a:pt x="2303876" y="1476151"/>
                  </a:lnTo>
                  <a:lnTo>
                    <a:pt x="2273203" y="1506824"/>
                  </a:lnTo>
                  <a:lnTo>
                    <a:pt x="2237683" y="1531930"/>
                  </a:lnTo>
                  <a:lnTo>
                    <a:pt x="2198033" y="1550752"/>
                  </a:lnTo>
                  <a:lnTo>
                    <a:pt x="2154971" y="1562572"/>
                  </a:lnTo>
                  <a:lnTo>
                    <a:pt x="2109216" y="1566671"/>
                  </a:lnTo>
                  <a:lnTo>
                    <a:pt x="2063460" y="1562572"/>
                  </a:lnTo>
                  <a:lnTo>
                    <a:pt x="2020398" y="1550752"/>
                  </a:lnTo>
                  <a:lnTo>
                    <a:pt x="1980748" y="1531930"/>
                  </a:lnTo>
                  <a:lnTo>
                    <a:pt x="1945228" y="1506824"/>
                  </a:lnTo>
                  <a:lnTo>
                    <a:pt x="1914555" y="1476151"/>
                  </a:lnTo>
                  <a:lnTo>
                    <a:pt x="1889449" y="1440631"/>
                  </a:lnTo>
                  <a:lnTo>
                    <a:pt x="1870627" y="1400981"/>
                  </a:lnTo>
                  <a:lnTo>
                    <a:pt x="1858807" y="1357919"/>
                  </a:lnTo>
                  <a:lnTo>
                    <a:pt x="1854708" y="1312163"/>
                  </a:lnTo>
                  <a:close/>
                </a:path>
                <a:path w="2364104" h="1567179">
                  <a:moveTo>
                    <a:pt x="0" y="255269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8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69"/>
                  </a:lnTo>
                  <a:lnTo>
                    <a:pt x="504916" y="301152"/>
                  </a:lnTo>
                  <a:lnTo>
                    <a:pt x="493096" y="344337"/>
                  </a:lnTo>
                  <a:lnTo>
                    <a:pt x="474274" y="384104"/>
                  </a:lnTo>
                  <a:lnTo>
                    <a:pt x="449168" y="419732"/>
                  </a:lnTo>
                  <a:lnTo>
                    <a:pt x="418495" y="450499"/>
                  </a:lnTo>
                  <a:lnTo>
                    <a:pt x="382975" y="475685"/>
                  </a:lnTo>
                  <a:lnTo>
                    <a:pt x="343325" y="494568"/>
                  </a:lnTo>
                  <a:lnTo>
                    <a:pt x="300263" y="506426"/>
                  </a:lnTo>
                  <a:lnTo>
                    <a:pt x="254508" y="510539"/>
                  </a:lnTo>
                  <a:lnTo>
                    <a:pt x="208752" y="506426"/>
                  </a:lnTo>
                  <a:lnTo>
                    <a:pt x="165690" y="494568"/>
                  </a:lnTo>
                  <a:lnTo>
                    <a:pt x="126040" y="475685"/>
                  </a:lnTo>
                  <a:lnTo>
                    <a:pt x="90520" y="450499"/>
                  </a:lnTo>
                  <a:lnTo>
                    <a:pt x="59847" y="419732"/>
                  </a:lnTo>
                  <a:lnTo>
                    <a:pt x="34741" y="384104"/>
                  </a:lnTo>
                  <a:lnTo>
                    <a:pt x="15919" y="344337"/>
                  </a:lnTo>
                  <a:lnTo>
                    <a:pt x="4099" y="301152"/>
                  </a:lnTo>
                  <a:lnTo>
                    <a:pt x="0" y="255269"/>
                  </a:lnTo>
                  <a:close/>
                </a:path>
                <a:path w="2364104" h="1567179">
                  <a:moveTo>
                    <a:pt x="0" y="1040129"/>
                  </a:moveTo>
                  <a:lnTo>
                    <a:pt x="4099" y="994247"/>
                  </a:lnTo>
                  <a:lnTo>
                    <a:pt x="15919" y="951062"/>
                  </a:lnTo>
                  <a:lnTo>
                    <a:pt x="34741" y="911295"/>
                  </a:lnTo>
                  <a:lnTo>
                    <a:pt x="59847" y="875667"/>
                  </a:lnTo>
                  <a:lnTo>
                    <a:pt x="90520" y="844900"/>
                  </a:lnTo>
                  <a:lnTo>
                    <a:pt x="126040" y="819714"/>
                  </a:lnTo>
                  <a:lnTo>
                    <a:pt x="165690" y="800831"/>
                  </a:lnTo>
                  <a:lnTo>
                    <a:pt x="208752" y="788973"/>
                  </a:lnTo>
                  <a:lnTo>
                    <a:pt x="254508" y="784859"/>
                  </a:lnTo>
                  <a:lnTo>
                    <a:pt x="300263" y="788973"/>
                  </a:lnTo>
                  <a:lnTo>
                    <a:pt x="343325" y="800831"/>
                  </a:lnTo>
                  <a:lnTo>
                    <a:pt x="382975" y="819714"/>
                  </a:lnTo>
                  <a:lnTo>
                    <a:pt x="418495" y="844900"/>
                  </a:lnTo>
                  <a:lnTo>
                    <a:pt x="449168" y="875667"/>
                  </a:lnTo>
                  <a:lnTo>
                    <a:pt x="474274" y="911295"/>
                  </a:lnTo>
                  <a:lnTo>
                    <a:pt x="493096" y="951062"/>
                  </a:lnTo>
                  <a:lnTo>
                    <a:pt x="504916" y="994247"/>
                  </a:lnTo>
                  <a:lnTo>
                    <a:pt x="509015" y="1040129"/>
                  </a:lnTo>
                  <a:lnTo>
                    <a:pt x="504916" y="1086012"/>
                  </a:lnTo>
                  <a:lnTo>
                    <a:pt x="493096" y="1129197"/>
                  </a:lnTo>
                  <a:lnTo>
                    <a:pt x="474274" y="1168964"/>
                  </a:lnTo>
                  <a:lnTo>
                    <a:pt x="449168" y="1204592"/>
                  </a:lnTo>
                  <a:lnTo>
                    <a:pt x="418495" y="1235359"/>
                  </a:lnTo>
                  <a:lnTo>
                    <a:pt x="382975" y="1260545"/>
                  </a:lnTo>
                  <a:lnTo>
                    <a:pt x="343325" y="1279428"/>
                  </a:lnTo>
                  <a:lnTo>
                    <a:pt x="300263" y="1291286"/>
                  </a:lnTo>
                  <a:lnTo>
                    <a:pt x="254508" y="1295399"/>
                  </a:lnTo>
                  <a:lnTo>
                    <a:pt x="208752" y="1291286"/>
                  </a:lnTo>
                  <a:lnTo>
                    <a:pt x="165690" y="1279428"/>
                  </a:lnTo>
                  <a:lnTo>
                    <a:pt x="126040" y="1260545"/>
                  </a:lnTo>
                  <a:lnTo>
                    <a:pt x="90520" y="1235359"/>
                  </a:lnTo>
                  <a:lnTo>
                    <a:pt x="59847" y="1204592"/>
                  </a:lnTo>
                  <a:lnTo>
                    <a:pt x="34741" y="1168964"/>
                  </a:lnTo>
                  <a:lnTo>
                    <a:pt x="15919" y="1129197"/>
                  </a:lnTo>
                  <a:lnTo>
                    <a:pt x="4099" y="1086012"/>
                  </a:lnTo>
                  <a:lnTo>
                    <a:pt x="0" y="10401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25872" y="3950207"/>
              <a:ext cx="1354455" cy="1094105"/>
            </a:xfrm>
            <a:custGeom>
              <a:avLst/>
              <a:gdLst/>
              <a:ahLst/>
              <a:cxnLst/>
              <a:rect l="l" t="t" r="r" b="b"/>
              <a:pathLst>
                <a:path w="1354454" h="1094104">
                  <a:moveTo>
                    <a:pt x="1353947" y="1068451"/>
                  </a:moveTo>
                  <a:lnTo>
                    <a:pt x="1338211" y="1035177"/>
                  </a:lnTo>
                  <a:lnTo>
                    <a:pt x="1312545" y="980694"/>
                  </a:lnTo>
                  <a:lnTo>
                    <a:pt x="1294587" y="1003528"/>
                  </a:lnTo>
                  <a:lnTo>
                    <a:pt x="17780" y="0"/>
                  </a:lnTo>
                  <a:lnTo>
                    <a:pt x="0" y="22860"/>
                  </a:lnTo>
                  <a:lnTo>
                    <a:pt x="1274203" y="1024331"/>
                  </a:lnTo>
                  <a:lnTo>
                    <a:pt x="1272806" y="1031240"/>
                  </a:lnTo>
                  <a:lnTo>
                    <a:pt x="1268730" y="1036421"/>
                  </a:lnTo>
                  <a:lnTo>
                    <a:pt x="11811" y="782066"/>
                  </a:lnTo>
                  <a:lnTo>
                    <a:pt x="5969" y="810514"/>
                  </a:lnTo>
                  <a:lnTo>
                    <a:pt x="1265923" y="1065453"/>
                  </a:lnTo>
                  <a:lnTo>
                    <a:pt x="1280718" y="1065453"/>
                  </a:lnTo>
                  <a:lnTo>
                    <a:pt x="1338745" y="1065453"/>
                  </a:lnTo>
                  <a:lnTo>
                    <a:pt x="1352702" y="1068324"/>
                  </a:lnTo>
                  <a:lnTo>
                    <a:pt x="1280147" y="1068324"/>
                  </a:lnTo>
                  <a:lnTo>
                    <a:pt x="1265351" y="1068324"/>
                  </a:lnTo>
                  <a:lnTo>
                    <a:pt x="1260221" y="1093851"/>
                  </a:lnTo>
                  <a:lnTo>
                    <a:pt x="1353680" y="1068527"/>
                  </a:lnTo>
                  <a:lnTo>
                    <a:pt x="1353947" y="1068578"/>
                  </a:lnTo>
                  <a:lnTo>
                    <a:pt x="1353947" y="106845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24983" y="5273039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39">
                  <a:moveTo>
                    <a:pt x="0" y="255270"/>
                  </a:moveTo>
                  <a:lnTo>
                    <a:pt x="4099" y="209387"/>
                  </a:lnTo>
                  <a:lnTo>
                    <a:pt x="15919" y="166202"/>
                  </a:lnTo>
                  <a:lnTo>
                    <a:pt x="34741" y="126435"/>
                  </a:lnTo>
                  <a:lnTo>
                    <a:pt x="59847" y="90807"/>
                  </a:lnTo>
                  <a:lnTo>
                    <a:pt x="90520" y="60040"/>
                  </a:lnTo>
                  <a:lnTo>
                    <a:pt x="126040" y="34854"/>
                  </a:lnTo>
                  <a:lnTo>
                    <a:pt x="165690" y="15971"/>
                  </a:lnTo>
                  <a:lnTo>
                    <a:pt x="208752" y="4113"/>
                  </a:lnTo>
                  <a:lnTo>
                    <a:pt x="254507" y="0"/>
                  </a:lnTo>
                  <a:lnTo>
                    <a:pt x="300263" y="4113"/>
                  </a:lnTo>
                  <a:lnTo>
                    <a:pt x="343325" y="15971"/>
                  </a:lnTo>
                  <a:lnTo>
                    <a:pt x="382975" y="34854"/>
                  </a:lnTo>
                  <a:lnTo>
                    <a:pt x="418495" y="60040"/>
                  </a:lnTo>
                  <a:lnTo>
                    <a:pt x="449168" y="90807"/>
                  </a:lnTo>
                  <a:lnTo>
                    <a:pt x="474274" y="126435"/>
                  </a:lnTo>
                  <a:lnTo>
                    <a:pt x="493096" y="166202"/>
                  </a:lnTo>
                  <a:lnTo>
                    <a:pt x="504916" y="209387"/>
                  </a:lnTo>
                  <a:lnTo>
                    <a:pt x="509015" y="255270"/>
                  </a:lnTo>
                  <a:lnTo>
                    <a:pt x="504916" y="301155"/>
                  </a:lnTo>
                  <a:lnTo>
                    <a:pt x="493096" y="344342"/>
                  </a:lnTo>
                  <a:lnTo>
                    <a:pt x="474274" y="384110"/>
                  </a:lnTo>
                  <a:lnTo>
                    <a:pt x="449168" y="419737"/>
                  </a:lnTo>
                  <a:lnTo>
                    <a:pt x="418495" y="450504"/>
                  </a:lnTo>
                  <a:lnTo>
                    <a:pt x="382975" y="475688"/>
                  </a:lnTo>
                  <a:lnTo>
                    <a:pt x="343325" y="494569"/>
                  </a:lnTo>
                  <a:lnTo>
                    <a:pt x="300263" y="506427"/>
                  </a:lnTo>
                  <a:lnTo>
                    <a:pt x="254507" y="510540"/>
                  </a:lnTo>
                  <a:lnTo>
                    <a:pt x="208752" y="506427"/>
                  </a:lnTo>
                  <a:lnTo>
                    <a:pt x="165690" y="494569"/>
                  </a:lnTo>
                  <a:lnTo>
                    <a:pt x="126040" y="475688"/>
                  </a:lnTo>
                  <a:lnTo>
                    <a:pt x="90520" y="450504"/>
                  </a:lnTo>
                  <a:lnTo>
                    <a:pt x="59847" y="419737"/>
                  </a:lnTo>
                  <a:lnTo>
                    <a:pt x="34741" y="384110"/>
                  </a:lnTo>
                  <a:lnTo>
                    <a:pt x="15919" y="344342"/>
                  </a:lnTo>
                  <a:lnTo>
                    <a:pt x="4099" y="301155"/>
                  </a:lnTo>
                  <a:lnTo>
                    <a:pt x="0" y="25527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34126" y="5009514"/>
              <a:ext cx="1346835" cy="533400"/>
            </a:xfrm>
            <a:custGeom>
              <a:avLst/>
              <a:gdLst/>
              <a:ahLst/>
              <a:cxnLst/>
              <a:rect l="l" t="t" r="r" b="b"/>
              <a:pathLst>
                <a:path w="1346834" h="533400">
                  <a:moveTo>
                    <a:pt x="1260362" y="27131"/>
                  </a:moveTo>
                  <a:lnTo>
                    <a:pt x="0" y="506222"/>
                  </a:lnTo>
                  <a:lnTo>
                    <a:pt x="10287" y="533273"/>
                  </a:lnTo>
                  <a:lnTo>
                    <a:pt x="1270635" y="54187"/>
                  </a:lnTo>
                  <a:lnTo>
                    <a:pt x="1260362" y="27131"/>
                  </a:lnTo>
                  <a:close/>
                </a:path>
                <a:path w="1346834" h="533400">
                  <a:moveTo>
                    <a:pt x="1335490" y="21971"/>
                  </a:moveTo>
                  <a:lnTo>
                    <a:pt x="1273937" y="21971"/>
                  </a:lnTo>
                  <a:lnTo>
                    <a:pt x="1284224" y="49022"/>
                  </a:lnTo>
                  <a:lnTo>
                    <a:pt x="1270635" y="54187"/>
                  </a:lnTo>
                  <a:lnTo>
                    <a:pt x="1280922" y="81280"/>
                  </a:lnTo>
                  <a:lnTo>
                    <a:pt x="1335490" y="21971"/>
                  </a:lnTo>
                  <a:close/>
                </a:path>
                <a:path w="1346834" h="533400">
                  <a:moveTo>
                    <a:pt x="1273937" y="21971"/>
                  </a:moveTo>
                  <a:lnTo>
                    <a:pt x="1260362" y="27131"/>
                  </a:lnTo>
                  <a:lnTo>
                    <a:pt x="1270635" y="54187"/>
                  </a:lnTo>
                  <a:lnTo>
                    <a:pt x="1284224" y="49022"/>
                  </a:lnTo>
                  <a:lnTo>
                    <a:pt x="1273937" y="21971"/>
                  </a:lnTo>
                  <a:close/>
                </a:path>
                <a:path w="1346834" h="533400">
                  <a:moveTo>
                    <a:pt x="1250061" y="0"/>
                  </a:moveTo>
                  <a:lnTo>
                    <a:pt x="1260362" y="27131"/>
                  </a:lnTo>
                  <a:lnTo>
                    <a:pt x="1273937" y="21971"/>
                  </a:lnTo>
                  <a:lnTo>
                    <a:pt x="1335490" y="21971"/>
                  </a:lnTo>
                  <a:lnTo>
                    <a:pt x="1346707" y="9779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21935" y="6103619"/>
              <a:ext cx="509270" cy="510540"/>
            </a:xfrm>
            <a:custGeom>
              <a:avLst/>
              <a:gdLst/>
              <a:ahLst/>
              <a:cxnLst/>
              <a:rect l="l" t="t" r="r" b="b"/>
              <a:pathLst>
                <a:path w="509270" h="510540">
                  <a:moveTo>
                    <a:pt x="0" y="255269"/>
                  </a:moveTo>
                  <a:lnTo>
                    <a:pt x="4099" y="209384"/>
                  </a:lnTo>
                  <a:lnTo>
                    <a:pt x="15919" y="166197"/>
                  </a:lnTo>
                  <a:lnTo>
                    <a:pt x="34741" y="126429"/>
                  </a:lnTo>
                  <a:lnTo>
                    <a:pt x="59847" y="90802"/>
                  </a:lnTo>
                  <a:lnTo>
                    <a:pt x="90520" y="60035"/>
                  </a:lnTo>
                  <a:lnTo>
                    <a:pt x="126040" y="34851"/>
                  </a:lnTo>
                  <a:lnTo>
                    <a:pt x="165690" y="15970"/>
                  </a:lnTo>
                  <a:lnTo>
                    <a:pt x="208752" y="4112"/>
                  </a:lnTo>
                  <a:lnTo>
                    <a:pt x="254508" y="0"/>
                  </a:lnTo>
                  <a:lnTo>
                    <a:pt x="300263" y="4112"/>
                  </a:lnTo>
                  <a:lnTo>
                    <a:pt x="343325" y="15970"/>
                  </a:lnTo>
                  <a:lnTo>
                    <a:pt x="382975" y="34851"/>
                  </a:lnTo>
                  <a:lnTo>
                    <a:pt x="418495" y="60035"/>
                  </a:lnTo>
                  <a:lnTo>
                    <a:pt x="449168" y="90802"/>
                  </a:lnTo>
                  <a:lnTo>
                    <a:pt x="474274" y="126429"/>
                  </a:lnTo>
                  <a:lnTo>
                    <a:pt x="493096" y="166197"/>
                  </a:lnTo>
                  <a:lnTo>
                    <a:pt x="504916" y="209384"/>
                  </a:lnTo>
                  <a:lnTo>
                    <a:pt x="509015" y="255269"/>
                  </a:lnTo>
                  <a:lnTo>
                    <a:pt x="504916" y="301155"/>
                  </a:lnTo>
                  <a:lnTo>
                    <a:pt x="493096" y="344342"/>
                  </a:lnTo>
                  <a:lnTo>
                    <a:pt x="474274" y="384110"/>
                  </a:lnTo>
                  <a:lnTo>
                    <a:pt x="449168" y="419737"/>
                  </a:lnTo>
                  <a:lnTo>
                    <a:pt x="418495" y="450504"/>
                  </a:lnTo>
                  <a:lnTo>
                    <a:pt x="382975" y="475688"/>
                  </a:lnTo>
                  <a:lnTo>
                    <a:pt x="343325" y="494569"/>
                  </a:lnTo>
                  <a:lnTo>
                    <a:pt x="300263" y="506427"/>
                  </a:lnTo>
                  <a:lnTo>
                    <a:pt x="254508" y="510539"/>
                  </a:lnTo>
                  <a:lnTo>
                    <a:pt x="208752" y="506427"/>
                  </a:lnTo>
                  <a:lnTo>
                    <a:pt x="165690" y="494569"/>
                  </a:lnTo>
                  <a:lnTo>
                    <a:pt x="126040" y="475688"/>
                  </a:lnTo>
                  <a:lnTo>
                    <a:pt x="90520" y="450504"/>
                  </a:lnTo>
                  <a:lnTo>
                    <a:pt x="59847" y="419737"/>
                  </a:lnTo>
                  <a:lnTo>
                    <a:pt x="34741" y="384110"/>
                  </a:lnTo>
                  <a:lnTo>
                    <a:pt x="15919" y="344342"/>
                  </a:lnTo>
                  <a:lnTo>
                    <a:pt x="4099" y="301155"/>
                  </a:lnTo>
                  <a:lnTo>
                    <a:pt x="0" y="25526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29173" y="5019293"/>
              <a:ext cx="1351915" cy="1322070"/>
            </a:xfrm>
            <a:custGeom>
              <a:avLst/>
              <a:gdLst/>
              <a:ahLst/>
              <a:cxnLst/>
              <a:rect l="l" t="t" r="r" b="b"/>
              <a:pathLst>
                <a:path w="1351915" h="1322070">
                  <a:moveTo>
                    <a:pt x="1279429" y="50407"/>
                  </a:moveTo>
                  <a:lnTo>
                    <a:pt x="0" y="1300937"/>
                  </a:lnTo>
                  <a:lnTo>
                    <a:pt x="20320" y="1321650"/>
                  </a:lnTo>
                  <a:lnTo>
                    <a:pt x="1299644" y="71087"/>
                  </a:lnTo>
                  <a:lnTo>
                    <a:pt x="1279429" y="50407"/>
                  </a:lnTo>
                  <a:close/>
                </a:path>
                <a:path w="1351915" h="1322070">
                  <a:moveTo>
                    <a:pt x="1337740" y="40258"/>
                  </a:moveTo>
                  <a:lnTo>
                    <a:pt x="1289811" y="40258"/>
                  </a:lnTo>
                  <a:lnTo>
                    <a:pt x="1310004" y="60959"/>
                  </a:lnTo>
                  <a:lnTo>
                    <a:pt x="1299644" y="71087"/>
                  </a:lnTo>
                  <a:lnTo>
                    <a:pt x="1319910" y="91820"/>
                  </a:lnTo>
                  <a:lnTo>
                    <a:pt x="1337740" y="40258"/>
                  </a:lnTo>
                  <a:close/>
                </a:path>
                <a:path w="1351915" h="1322070">
                  <a:moveTo>
                    <a:pt x="1289811" y="40258"/>
                  </a:moveTo>
                  <a:lnTo>
                    <a:pt x="1279429" y="50407"/>
                  </a:lnTo>
                  <a:lnTo>
                    <a:pt x="1299644" y="71087"/>
                  </a:lnTo>
                  <a:lnTo>
                    <a:pt x="1310004" y="60959"/>
                  </a:lnTo>
                  <a:lnTo>
                    <a:pt x="1289811" y="40258"/>
                  </a:lnTo>
                  <a:close/>
                </a:path>
                <a:path w="1351915" h="1322070">
                  <a:moveTo>
                    <a:pt x="1351660" y="0"/>
                  </a:moveTo>
                  <a:lnTo>
                    <a:pt x="1259204" y="29717"/>
                  </a:lnTo>
                  <a:lnTo>
                    <a:pt x="1279429" y="50407"/>
                  </a:lnTo>
                  <a:lnTo>
                    <a:pt x="1289811" y="40258"/>
                  </a:lnTo>
                  <a:lnTo>
                    <a:pt x="1337740" y="40258"/>
                  </a:lnTo>
                  <a:lnTo>
                    <a:pt x="13516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90242" y="3711310"/>
            <a:ext cx="441325" cy="194691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65"/>
              </a:spcBef>
            </a:pPr>
            <a:r>
              <a:rPr dirty="0" sz="2400" spc="-50">
                <a:latin typeface="Cambria Math"/>
                <a:cs typeface="Cambria Math"/>
              </a:rPr>
              <a:t>𝑤</a:t>
            </a:r>
            <a:r>
              <a:rPr dirty="0" baseline="-15873" sz="2625" spc="-75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  <a:p>
            <a:pPr marL="59055">
              <a:lnSpc>
                <a:spcPct val="100000"/>
              </a:lnSpc>
              <a:spcBef>
                <a:spcPts val="1165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  <a:p>
            <a:pPr marL="59055">
              <a:lnSpc>
                <a:spcPct val="100000"/>
              </a:lnSpc>
              <a:spcBef>
                <a:spcPts val="580"/>
              </a:spcBef>
            </a:pPr>
            <a:r>
              <a:rPr dirty="0" sz="2400" spc="-20">
                <a:latin typeface="Cambria Math"/>
                <a:cs typeface="Cambria Math"/>
              </a:rPr>
              <a:t>𝑤</a:t>
            </a:r>
            <a:r>
              <a:rPr dirty="0" baseline="-15873" sz="2625" spc="-30">
                <a:latin typeface="Cambria Math"/>
                <a:cs typeface="Cambria Math"/>
              </a:rPr>
              <a:t>3</a:t>
            </a:r>
            <a:endParaRPr baseline="-15873" sz="26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95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4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1804" y="4441697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6010" y="3753230"/>
            <a:ext cx="441325" cy="1945639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dirty="0" sz="2400" spc="-55">
                <a:latin typeface="Cambria Math"/>
                <a:cs typeface="Cambria Math"/>
              </a:rPr>
              <a:t>𝑤</a:t>
            </a:r>
            <a:r>
              <a:rPr dirty="0" baseline="-15873" sz="2625" spc="-8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  <a:p>
            <a:pPr marL="58419">
              <a:lnSpc>
                <a:spcPct val="100000"/>
              </a:lnSpc>
              <a:spcBef>
                <a:spcPts val="1160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  <a:p>
            <a:pPr marL="58419">
              <a:lnSpc>
                <a:spcPct val="100000"/>
              </a:lnSpc>
              <a:spcBef>
                <a:spcPts val="585"/>
              </a:spcBef>
            </a:pPr>
            <a:r>
              <a:rPr dirty="0" sz="2400" spc="-25">
                <a:latin typeface="Cambria Math"/>
                <a:cs typeface="Cambria Math"/>
              </a:rPr>
              <a:t>𝑤</a:t>
            </a:r>
            <a:r>
              <a:rPr dirty="0" baseline="-15873" sz="2625" spc="-37">
                <a:latin typeface="Cambria Math"/>
                <a:cs typeface="Cambria Math"/>
              </a:rPr>
              <a:t>3</a:t>
            </a:r>
            <a:endParaRPr baseline="-15873" sz="26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95"/>
              </a:spcBef>
            </a:pPr>
            <a:r>
              <a:rPr dirty="0" sz="2400" spc="-60">
                <a:latin typeface="Cambria Math"/>
                <a:cs typeface="Cambria Math"/>
              </a:rPr>
              <a:t>𝑤</a:t>
            </a:r>
            <a:r>
              <a:rPr dirty="0" baseline="-15873" sz="2625" spc="-89">
                <a:latin typeface="Cambria Math"/>
                <a:cs typeface="Cambria Math"/>
              </a:rPr>
              <a:t>4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509" y="4302632"/>
            <a:ext cx="317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3600" spc="209">
                <a:latin typeface="Cambria Math"/>
                <a:cs typeface="Cambria Math"/>
              </a:rPr>
              <a:t>𝑧</a:t>
            </a:r>
            <a:r>
              <a:rPr dirty="0" sz="1750" spc="140">
                <a:latin typeface="Cambria Math"/>
                <a:cs typeface="Cambria Math"/>
              </a:rPr>
              <a:t>′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567" y="2569337"/>
            <a:ext cx="3498215" cy="91948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Training</a:t>
            </a:r>
            <a:r>
              <a:rPr dirty="0" u="heavy" sz="24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400" spc="-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Calibri"/>
                <a:cs typeface="Calibri"/>
              </a:rPr>
              <a:t>Assume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dropout</a:t>
            </a:r>
            <a:r>
              <a:rPr dirty="0" sz="2400" spc="-25">
                <a:latin typeface="Calibri"/>
                <a:cs typeface="Calibri"/>
              </a:rPr>
              <a:t> rate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50%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3500" y="4442459"/>
            <a:ext cx="923290" cy="2125345"/>
            <a:chOff x="1333500" y="4442459"/>
            <a:chExt cx="923290" cy="2125345"/>
          </a:xfrm>
        </p:grpSpPr>
        <p:sp>
          <p:nvSpPr>
            <p:cNvPr id="24" name="object 24"/>
            <p:cNvSpPr/>
            <p:nvPr/>
          </p:nvSpPr>
          <p:spPr>
            <a:xfrm>
              <a:off x="1371600" y="4480559"/>
              <a:ext cx="361950" cy="354965"/>
            </a:xfrm>
            <a:custGeom>
              <a:avLst/>
              <a:gdLst/>
              <a:ahLst/>
              <a:cxnLst/>
              <a:rect l="l" t="t" r="r" b="b"/>
              <a:pathLst>
                <a:path w="361950" h="354964">
                  <a:moveTo>
                    <a:pt x="0" y="0"/>
                  </a:moveTo>
                  <a:lnTo>
                    <a:pt x="361950" y="354456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76171" y="4485131"/>
              <a:ext cx="361950" cy="354965"/>
            </a:xfrm>
            <a:custGeom>
              <a:avLst/>
              <a:gdLst/>
              <a:ahLst/>
              <a:cxnLst/>
              <a:rect l="l" t="t" r="r" b="b"/>
              <a:pathLst>
                <a:path w="361950" h="354964">
                  <a:moveTo>
                    <a:pt x="361950" y="0"/>
                  </a:moveTo>
                  <a:lnTo>
                    <a:pt x="0" y="354457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00556" y="6169151"/>
              <a:ext cx="361950" cy="354965"/>
            </a:xfrm>
            <a:custGeom>
              <a:avLst/>
              <a:gdLst/>
              <a:ahLst/>
              <a:cxnLst/>
              <a:rect l="l" t="t" r="r" b="b"/>
              <a:pathLst>
                <a:path w="361950" h="354965">
                  <a:moveTo>
                    <a:pt x="0" y="0"/>
                  </a:moveTo>
                  <a:lnTo>
                    <a:pt x="361950" y="354431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03603" y="6175247"/>
              <a:ext cx="361950" cy="354965"/>
            </a:xfrm>
            <a:custGeom>
              <a:avLst/>
              <a:gdLst/>
              <a:ahLst/>
              <a:cxnLst/>
              <a:rect l="l" t="t" r="r" b="b"/>
              <a:pathLst>
                <a:path w="361950" h="354965">
                  <a:moveTo>
                    <a:pt x="361950" y="0"/>
                  </a:moveTo>
                  <a:lnTo>
                    <a:pt x="0" y="354431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80616" y="4576571"/>
              <a:ext cx="263525" cy="257810"/>
            </a:xfrm>
            <a:custGeom>
              <a:avLst/>
              <a:gdLst/>
              <a:ahLst/>
              <a:cxnLst/>
              <a:rect l="l" t="t" r="r" b="b"/>
              <a:pathLst>
                <a:path w="263525" h="257810">
                  <a:moveTo>
                    <a:pt x="0" y="0"/>
                  </a:moveTo>
                  <a:lnTo>
                    <a:pt x="263016" y="25755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83663" y="4579619"/>
              <a:ext cx="263525" cy="257810"/>
            </a:xfrm>
            <a:custGeom>
              <a:avLst/>
              <a:gdLst/>
              <a:ahLst/>
              <a:cxnLst/>
              <a:rect l="l" t="t" r="r" b="b"/>
              <a:pathLst>
                <a:path w="263525" h="257810">
                  <a:moveTo>
                    <a:pt x="263017" y="0"/>
                  </a:moveTo>
                  <a:lnTo>
                    <a:pt x="0" y="25755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953768" y="5910071"/>
              <a:ext cx="263525" cy="257810"/>
            </a:xfrm>
            <a:custGeom>
              <a:avLst/>
              <a:gdLst/>
              <a:ahLst/>
              <a:cxnLst/>
              <a:rect l="l" t="t" r="r" b="b"/>
              <a:pathLst>
                <a:path w="263525" h="257810">
                  <a:moveTo>
                    <a:pt x="0" y="0"/>
                  </a:moveTo>
                  <a:lnTo>
                    <a:pt x="263017" y="25750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55291" y="5913119"/>
              <a:ext cx="263525" cy="257810"/>
            </a:xfrm>
            <a:custGeom>
              <a:avLst/>
              <a:gdLst/>
              <a:ahLst/>
              <a:cxnLst/>
              <a:rect l="l" t="t" r="r" b="b"/>
              <a:pathLst>
                <a:path w="263525" h="257810">
                  <a:moveTo>
                    <a:pt x="263016" y="0"/>
                  </a:moveTo>
                  <a:lnTo>
                    <a:pt x="0" y="25750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922520" y="3951732"/>
            <a:ext cx="759460" cy="370840"/>
          </a:xfrm>
          <a:prstGeom prst="rect">
            <a:avLst/>
          </a:prstGeom>
          <a:solidFill>
            <a:srgbClr val="FFF1CC"/>
          </a:solidFill>
          <a:ln w="914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2750"/>
              </a:lnSpc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dirty="0" sz="2400" spc="-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33188" y="4454652"/>
            <a:ext cx="759460" cy="368935"/>
          </a:xfrm>
          <a:prstGeom prst="rect">
            <a:avLst/>
          </a:prstGeom>
          <a:solidFill>
            <a:srgbClr val="FFF1CC"/>
          </a:solidFill>
          <a:ln w="914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2745"/>
              </a:lnSpc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dirty="0" sz="2400" spc="-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22520" y="4898135"/>
            <a:ext cx="759460" cy="368935"/>
          </a:xfrm>
          <a:prstGeom prst="rect">
            <a:avLst/>
          </a:prstGeom>
          <a:solidFill>
            <a:srgbClr val="FFF1CC"/>
          </a:solidFill>
          <a:ln w="914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735">
              <a:lnSpc>
                <a:spcPts val="2745"/>
              </a:lnSpc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dirty="0" sz="2400" spc="-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45379" y="5352288"/>
            <a:ext cx="760730" cy="368935"/>
          </a:xfrm>
          <a:prstGeom prst="rect">
            <a:avLst/>
          </a:prstGeom>
          <a:solidFill>
            <a:srgbClr val="FFF1CC"/>
          </a:solidFill>
          <a:ln w="914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2745"/>
              </a:lnSpc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dirty="0" sz="2400" spc="-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37023" y="2574543"/>
            <a:ext cx="4361180" cy="12801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heavy" sz="24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r>
              <a:rPr dirty="0" u="heavy" sz="2400" spc="-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400" spc="-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445"/>
              </a:spcBef>
            </a:pP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dropout</a:t>
            </a:r>
            <a:endParaRPr sz="2400">
              <a:latin typeface="Calibri"/>
              <a:cs typeface="Calibri"/>
            </a:endParaRPr>
          </a:p>
          <a:p>
            <a:pPr marL="1657350">
              <a:lnSpc>
                <a:spcPct val="100000"/>
              </a:lnSpc>
              <a:spcBef>
                <a:spcPts val="350"/>
              </a:spcBef>
            </a:pPr>
            <a:r>
              <a:rPr dirty="0" sz="2400" spc="-20">
                <a:latin typeface="Calibri"/>
                <a:cs typeface="Calibri"/>
              </a:rPr>
              <a:t>Weights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1926" y="3873754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40">
                <a:latin typeface="Cambria Math"/>
                <a:cs typeface="Cambria Math"/>
              </a:rPr>
              <a:t>𝑧</a:t>
            </a:r>
            <a:r>
              <a:rPr dirty="0" baseline="28571" sz="2625" spc="209">
                <a:latin typeface="Cambria Math"/>
                <a:cs typeface="Cambria Math"/>
              </a:rPr>
              <a:t>′</a:t>
            </a:r>
            <a:r>
              <a:rPr dirty="0" baseline="28571" sz="2625" spc="51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≈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2𝑧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69709" y="3904234"/>
            <a:ext cx="598170" cy="400050"/>
            <a:chOff x="6569709" y="3904234"/>
            <a:chExt cx="598170" cy="400050"/>
          </a:xfrm>
        </p:grpSpPr>
        <p:sp>
          <p:nvSpPr>
            <p:cNvPr id="39" name="object 39"/>
            <p:cNvSpPr/>
            <p:nvPr/>
          </p:nvSpPr>
          <p:spPr>
            <a:xfrm>
              <a:off x="6576059" y="3910584"/>
              <a:ext cx="585470" cy="387350"/>
            </a:xfrm>
            <a:custGeom>
              <a:avLst/>
              <a:gdLst/>
              <a:ahLst/>
              <a:cxnLst/>
              <a:rect l="l" t="t" r="r" b="b"/>
              <a:pathLst>
                <a:path w="585470" h="387350">
                  <a:moveTo>
                    <a:pt x="391668" y="0"/>
                  </a:moveTo>
                  <a:lnTo>
                    <a:pt x="391668" y="96774"/>
                  </a:lnTo>
                  <a:lnTo>
                    <a:pt x="0" y="96774"/>
                  </a:lnTo>
                  <a:lnTo>
                    <a:pt x="0" y="290322"/>
                  </a:lnTo>
                  <a:lnTo>
                    <a:pt x="391668" y="290322"/>
                  </a:lnTo>
                  <a:lnTo>
                    <a:pt x="391668" y="387096"/>
                  </a:lnTo>
                  <a:lnTo>
                    <a:pt x="585216" y="193548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76059" y="3910584"/>
              <a:ext cx="585470" cy="387350"/>
            </a:xfrm>
            <a:custGeom>
              <a:avLst/>
              <a:gdLst/>
              <a:ahLst/>
              <a:cxnLst/>
              <a:rect l="l" t="t" r="r" b="b"/>
              <a:pathLst>
                <a:path w="585470" h="387350">
                  <a:moveTo>
                    <a:pt x="0" y="96774"/>
                  </a:moveTo>
                  <a:lnTo>
                    <a:pt x="391668" y="96774"/>
                  </a:lnTo>
                  <a:lnTo>
                    <a:pt x="391668" y="0"/>
                  </a:lnTo>
                  <a:lnTo>
                    <a:pt x="585216" y="193548"/>
                  </a:lnTo>
                  <a:lnTo>
                    <a:pt x="391668" y="387096"/>
                  </a:lnTo>
                  <a:lnTo>
                    <a:pt x="391668" y="290322"/>
                  </a:lnTo>
                  <a:lnTo>
                    <a:pt x="0" y="290322"/>
                  </a:lnTo>
                  <a:lnTo>
                    <a:pt x="0" y="967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996685" y="5633110"/>
            <a:ext cx="3040380" cy="9334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dirty="0" sz="2400" spc="-20">
                <a:latin typeface="Calibri"/>
                <a:cs typeface="Calibri"/>
              </a:rPr>
              <a:t>Weights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(1-p)%</a:t>
            </a:r>
            <a:endParaRPr sz="2400">
              <a:latin typeface="Calibri"/>
              <a:cs typeface="Calibri"/>
            </a:endParaRPr>
          </a:p>
          <a:p>
            <a:pPr algn="ctr" marL="511809">
              <a:lnSpc>
                <a:spcPct val="100000"/>
              </a:lnSpc>
              <a:spcBef>
                <a:spcPts val="695"/>
              </a:spcBef>
            </a:pPr>
            <a:r>
              <a:rPr dirty="0" sz="2400" spc="140">
                <a:latin typeface="Cambria Math"/>
                <a:cs typeface="Cambria Math"/>
              </a:rPr>
              <a:t>𝑧</a:t>
            </a:r>
            <a:r>
              <a:rPr dirty="0" baseline="28571" sz="2625" spc="209">
                <a:latin typeface="Cambria Math"/>
                <a:cs typeface="Cambria Math"/>
              </a:rPr>
              <a:t>′</a:t>
            </a:r>
            <a:r>
              <a:rPr dirty="0" baseline="28571" sz="2625" spc="5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≈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41592" y="6187440"/>
            <a:ext cx="599440" cy="398145"/>
            <a:chOff x="6641592" y="6187440"/>
            <a:chExt cx="599440" cy="398145"/>
          </a:xfrm>
        </p:grpSpPr>
        <p:sp>
          <p:nvSpPr>
            <p:cNvPr id="43" name="object 43"/>
            <p:cNvSpPr/>
            <p:nvPr/>
          </p:nvSpPr>
          <p:spPr>
            <a:xfrm>
              <a:off x="6647688" y="6193536"/>
              <a:ext cx="586740" cy="386080"/>
            </a:xfrm>
            <a:custGeom>
              <a:avLst/>
              <a:gdLst/>
              <a:ahLst/>
              <a:cxnLst/>
              <a:rect l="l" t="t" r="r" b="b"/>
              <a:pathLst>
                <a:path w="586740" h="386079">
                  <a:moveTo>
                    <a:pt x="393953" y="0"/>
                  </a:moveTo>
                  <a:lnTo>
                    <a:pt x="393953" y="96392"/>
                  </a:lnTo>
                  <a:lnTo>
                    <a:pt x="0" y="96392"/>
                  </a:lnTo>
                  <a:lnTo>
                    <a:pt x="0" y="289178"/>
                  </a:lnTo>
                  <a:lnTo>
                    <a:pt x="393953" y="289178"/>
                  </a:lnTo>
                  <a:lnTo>
                    <a:pt x="393953" y="385571"/>
                  </a:lnTo>
                  <a:lnTo>
                    <a:pt x="586739" y="192785"/>
                  </a:lnTo>
                  <a:lnTo>
                    <a:pt x="393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47688" y="6193536"/>
              <a:ext cx="586740" cy="386080"/>
            </a:xfrm>
            <a:custGeom>
              <a:avLst/>
              <a:gdLst/>
              <a:ahLst/>
              <a:cxnLst/>
              <a:rect l="l" t="t" r="r" b="b"/>
              <a:pathLst>
                <a:path w="586740" h="386079">
                  <a:moveTo>
                    <a:pt x="0" y="96392"/>
                  </a:moveTo>
                  <a:lnTo>
                    <a:pt x="393953" y="96392"/>
                  </a:lnTo>
                  <a:lnTo>
                    <a:pt x="393953" y="0"/>
                  </a:lnTo>
                  <a:lnTo>
                    <a:pt x="586739" y="192785"/>
                  </a:lnTo>
                  <a:lnTo>
                    <a:pt x="393953" y="385571"/>
                  </a:lnTo>
                  <a:lnTo>
                    <a:pt x="393953" y="289178"/>
                  </a:lnTo>
                  <a:lnTo>
                    <a:pt x="0" y="289178"/>
                  </a:lnTo>
                  <a:lnTo>
                    <a:pt x="0" y="963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4422647" y="2636520"/>
            <a:ext cx="0" cy="4222115"/>
          </a:xfrm>
          <a:custGeom>
            <a:avLst/>
            <a:gdLst/>
            <a:ahLst/>
            <a:cxnLst/>
            <a:rect l="l" t="t" r="r" b="b"/>
            <a:pathLst>
              <a:path w="0" h="4222115">
                <a:moveTo>
                  <a:pt x="0" y="0"/>
                </a:moveTo>
                <a:lnTo>
                  <a:pt x="0" y="422163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745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5"/>
              <a:t> </a:t>
            </a:r>
            <a:r>
              <a:rPr dirty="0" sz="4400"/>
              <a:t>kind</a:t>
            </a:r>
            <a:r>
              <a:rPr dirty="0" sz="4400" spc="-25"/>
              <a:t> </a:t>
            </a:r>
            <a:r>
              <a:rPr dirty="0" sz="4400"/>
              <a:t>of</a:t>
            </a:r>
            <a:r>
              <a:rPr dirty="0" sz="4400" spc="35"/>
              <a:t> </a:t>
            </a:r>
            <a:r>
              <a:rPr dirty="0" sz="4400" spc="-5"/>
              <a:t>ensemble.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2477" y="1846325"/>
            <a:ext cx="14331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Ensemble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63" y="3787140"/>
            <a:ext cx="1353312" cy="11247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4063" y="3787140"/>
            <a:ext cx="1353820" cy="112522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600075" marR="132715" indent="-459105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Calibri"/>
                <a:cs typeface="Calibri"/>
              </a:rPr>
              <a:t>Net</a:t>
            </a:r>
            <a:r>
              <a:rPr dirty="0" sz="2400" spc="-30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716" y="3782567"/>
            <a:ext cx="1351787" cy="11247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61716" y="3782567"/>
            <a:ext cx="1351915" cy="112522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599440" marR="133350" indent="-459105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96484" y="3761104"/>
            <a:ext cx="1358265" cy="1131570"/>
            <a:chOff x="4896484" y="3761104"/>
            <a:chExt cx="1358265" cy="11315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659" y="3764279"/>
              <a:ext cx="1351788" cy="11247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99659" y="3764279"/>
              <a:ext cx="1351915" cy="1125220"/>
            </a:xfrm>
            <a:custGeom>
              <a:avLst/>
              <a:gdLst/>
              <a:ahLst/>
              <a:cxnLst/>
              <a:rect l="l" t="t" r="r" b="b"/>
              <a:pathLst>
                <a:path w="1351914" h="1125220">
                  <a:moveTo>
                    <a:pt x="0" y="1124712"/>
                  </a:moveTo>
                  <a:lnTo>
                    <a:pt x="1351788" y="1124712"/>
                  </a:lnTo>
                  <a:lnTo>
                    <a:pt x="1351788" y="0"/>
                  </a:lnTo>
                  <a:lnTo>
                    <a:pt x="0" y="0"/>
                  </a:lnTo>
                  <a:lnTo>
                    <a:pt x="0" y="1124712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28438" y="3929633"/>
            <a:ext cx="10953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34429" y="3779392"/>
            <a:ext cx="1360170" cy="1131570"/>
            <a:chOff x="6734429" y="3779392"/>
            <a:chExt cx="1360170" cy="113157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7604" y="3782567"/>
              <a:ext cx="1353311" cy="11247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4" y="3782567"/>
              <a:ext cx="1353820" cy="1125220"/>
            </a:xfrm>
            <a:custGeom>
              <a:avLst/>
              <a:gdLst/>
              <a:ahLst/>
              <a:cxnLst/>
              <a:rect l="l" t="t" r="r" b="b"/>
              <a:pathLst>
                <a:path w="1353820" h="1125220">
                  <a:moveTo>
                    <a:pt x="0" y="1124711"/>
                  </a:moveTo>
                  <a:lnTo>
                    <a:pt x="1353311" y="1124711"/>
                  </a:lnTo>
                  <a:lnTo>
                    <a:pt x="1353311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7270" y="3947541"/>
            <a:ext cx="10953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9710" y="5119878"/>
            <a:ext cx="6297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libri"/>
                <a:cs typeface="Calibri"/>
              </a:rPr>
              <a:t>Train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bunch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0">
                <a:latin typeface="Calibri"/>
                <a:cs typeface="Calibri"/>
              </a:rPr>
              <a:t> different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4902" y="1299717"/>
            <a:ext cx="1668145" cy="1059815"/>
            <a:chOff x="3914902" y="1299717"/>
            <a:chExt cx="1668145" cy="1059815"/>
          </a:xfrm>
        </p:grpSpPr>
        <p:sp>
          <p:nvSpPr>
            <p:cNvPr id="18" name="object 18"/>
            <p:cNvSpPr/>
            <p:nvPr/>
          </p:nvSpPr>
          <p:spPr>
            <a:xfrm>
              <a:off x="3921252" y="1306067"/>
              <a:ext cx="1655445" cy="1047115"/>
            </a:xfrm>
            <a:custGeom>
              <a:avLst/>
              <a:gdLst/>
              <a:ahLst/>
              <a:cxnLst/>
              <a:rect l="l" t="t" r="r" b="b"/>
              <a:pathLst>
                <a:path w="1655445" h="1047114">
                  <a:moveTo>
                    <a:pt x="827532" y="0"/>
                  </a:moveTo>
                  <a:lnTo>
                    <a:pt x="768428" y="1314"/>
                  </a:lnTo>
                  <a:lnTo>
                    <a:pt x="710446" y="5197"/>
                  </a:lnTo>
                  <a:lnTo>
                    <a:pt x="653727" y="11561"/>
                  </a:lnTo>
                  <a:lnTo>
                    <a:pt x="598411" y="20317"/>
                  </a:lnTo>
                  <a:lnTo>
                    <a:pt x="544636" y="31376"/>
                  </a:lnTo>
                  <a:lnTo>
                    <a:pt x="492544" y="44651"/>
                  </a:lnTo>
                  <a:lnTo>
                    <a:pt x="442274" y="60053"/>
                  </a:lnTo>
                  <a:lnTo>
                    <a:pt x="393967" y="77492"/>
                  </a:lnTo>
                  <a:lnTo>
                    <a:pt x="347761" y="96882"/>
                  </a:lnTo>
                  <a:lnTo>
                    <a:pt x="303798" y="118132"/>
                  </a:lnTo>
                  <a:lnTo>
                    <a:pt x="262217" y="141156"/>
                  </a:lnTo>
                  <a:lnTo>
                    <a:pt x="223158" y="165863"/>
                  </a:lnTo>
                  <a:lnTo>
                    <a:pt x="186761" y="192166"/>
                  </a:lnTo>
                  <a:lnTo>
                    <a:pt x="153166" y="219977"/>
                  </a:lnTo>
                  <a:lnTo>
                    <a:pt x="122513" y="249206"/>
                  </a:lnTo>
                  <a:lnTo>
                    <a:pt x="94942" y="279765"/>
                  </a:lnTo>
                  <a:lnTo>
                    <a:pt x="70593" y="311566"/>
                  </a:lnTo>
                  <a:lnTo>
                    <a:pt x="49606" y="344521"/>
                  </a:lnTo>
                  <a:lnTo>
                    <a:pt x="32121" y="378540"/>
                  </a:lnTo>
                  <a:lnTo>
                    <a:pt x="8216" y="449418"/>
                  </a:lnTo>
                  <a:lnTo>
                    <a:pt x="0" y="523494"/>
                  </a:lnTo>
                  <a:lnTo>
                    <a:pt x="2077" y="560887"/>
                  </a:lnTo>
                  <a:lnTo>
                    <a:pt x="18278" y="633452"/>
                  </a:lnTo>
                  <a:lnTo>
                    <a:pt x="49606" y="702466"/>
                  </a:lnTo>
                  <a:lnTo>
                    <a:pt x="70593" y="735421"/>
                  </a:lnTo>
                  <a:lnTo>
                    <a:pt x="94942" y="767222"/>
                  </a:lnTo>
                  <a:lnTo>
                    <a:pt x="122513" y="797781"/>
                  </a:lnTo>
                  <a:lnTo>
                    <a:pt x="153166" y="827010"/>
                  </a:lnTo>
                  <a:lnTo>
                    <a:pt x="186761" y="854821"/>
                  </a:lnTo>
                  <a:lnTo>
                    <a:pt x="223158" y="881124"/>
                  </a:lnTo>
                  <a:lnTo>
                    <a:pt x="262217" y="905831"/>
                  </a:lnTo>
                  <a:lnTo>
                    <a:pt x="303798" y="928855"/>
                  </a:lnTo>
                  <a:lnTo>
                    <a:pt x="347761" y="950105"/>
                  </a:lnTo>
                  <a:lnTo>
                    <a:pt x="393967" y="969495"/>
                  </a:lnTo>
                  <a:lnTo>
                    <a:pt x="442274" y="986934"/>
                  </a:lnTo>
                  <a:lnTo>
                    <a:pt x="492544" y="1002336"/>
                  </a:lnTo>
                  <a:lnTo>
                    <a:pt x="544636" y="1015611"/>
                  </a:lnTo>
                  <a:lnTo>
                    <a:pt x="598411" y="1026670"/>
                  </a:lnTo>
                  <a:lnTo>
                    <a:pt x="653727" y="1035426"/>
                  </a:lnTo>
                  <a:lnTo>
                    <a:pt x="710446" y="1041790"/>
                  </a:lnTo>
                  <a:lnTo>
                    <a:pt x="768428" y="1045673"/>
                  </a:lnTo>
                  <a:lnTo>
                    <a:pt x="827532" y="1046988"/>
                  </a:lnTo>
                  <a:lnTo>
                    <a:pt x="886635" y="1045673"/>
                  </a:lnTo>
                  <a:lnTo>
                    <a:pt x="944617" y="1041790"/>
                  </a:lnTo>
                  <a:lnTo>
                    <a:pt x="1001336" y="1035426"/>
                  </a:lnTo>
                  <a:lnTo>
                    <a:pt x="1056652" y="1026670"/>
                  </a:lnTo>
                  <a:lnTo>
                    <a:pt x="1110427" y="1015611"/>
                  </a:lnTo>
                  <a:lnTo>
                    <a:pt x="1162519" y="1002336"/>
                  </a:lnTo>
                  <a:lnTo>
                    <a:pt x="1212789" y="986934"/>
                  </a:lnTo>
                  <a:lnTo>
                    <a:pt x="1261096" y="969495"/>
                  </a:lnTo>
                  <a:lnTo>
                    <a:pt x="1307302" y="950105"/>
                  </a:lnTo>
                  <a:lnTo>
                    <a:pt x="1351265" y="928855"/>
                  </a:lnTo>
                  <a:lnTo>
                    <a:pt x="1392846" y="905831"/>
                  </a:lnTo>
                  <a:lnTo>
                    <a:pt x="1431905" y="881124"/>
                  </a:lnTo>
                  <a:lnTo>
                    <a:pt x="1468302" y="854821"/>
                  </a:lnTo>
                  <a:lnTo>
                    <a:pt x="1501897" y="827010"/>
                  </a:lnTo>
                  <a:lnTo>
                    <a:pt x="1532550" y="797781"/>
                  </a:lnTo>
                  <a:lnTo>
                    <a:pt x="1560121" y="767222"/>
                  </a:lnTo>
                  <a:lnTo>
                    <a:pt x="1584470" y="735421"/>
                  </a:lnTo>
                  <a:lnTo>
                    <a:pt x="1605457" y="702466"/>
                  </a:lnTo>
                  <a:lnTo>
                    <a:pt x="1622942" y="668447"/>
                  </a:lnTo>
                  <a:lnTo>
                    <a:pt x="1646847" y="597569"/>
                  </a:lnTo>
                  <a:lnTo>
                    <a:pt x="1655064" y="523494"/>
                  </a:lnTo>
                  <a:lnTo>
                    <a:pt x="1652986" y="486100"/>
                  </a:lnTo>
                  <a:lnTo>
                    <a:pt x="1636785" y="413535"/>
                  </a:lnTo>
                  <a:lnTo>
                    <a:pt x="1605457" y="344521"/>
                  </a:lnTo>
                  <a:lnTo>
                    <a:pt x="1584470" y="311566"/>
                  </a:lnTo>
                  <a:lnTo>
                    <a:pt x="1560121" y="279765"/>
                  </a:lnTo>
                  <a:lnTo>
                    <a:pt x="1532550" y="249206"/>
                  </a:lnTo>
                  <a:lnTo>
                    <a:pt x="1501897" y="219977"/>
                  </a:lnTo>
                  <a:lnTo>
                    <a:pt x="1468302" y="192166"/>
                  </a:lnTo>
                  <a:lnTo>
                    <a:pt x="1431905" y="165863"/>
                  </a:lnTo>
                  <a:lnTo>
                    <a:pt x="1392846" y="141156"/>
                  </a:lnTo>
                  <a:lnTo>
                    <a:pt x="1351265" y="118132"/>
                  </a:lnTo>
                  <a:lnTo>
                    <a:pt x="1307302" y="96882"/>
                  </a:lnTo>
                  <a:lnTo>
                    <a:pt x="1261096" y="77492"/>
                  </a:lnTo>
                  <a:lnTo>
                    <a:pt x="1212789" y="60053"/>
                  </a:lnTo>
                  <a:lnTo>
                    <a:pt x="1162519" y="44651"/>
                  </a:lnTo>
                  <a:lnTo>
                    <a:pt x="1110427" y="31376"/>
                  </a:lnTo>
                  <a:lnTo>
                    <a:pt x="1056652" y="20317"/>
                  </a:lnTo>
                  <a:lnTo>
                    <a:pt x="1001336" y="11561"/>
                  </a:lnTo>
                  <a:lnTo>
                    <a:pt x="944617" y="5197"/>
                  </a:lnTo>
                  <a:lnTo>
                    <a:pt x="886635" y="1314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21252" y="1306067"/>
              <a:ext cx="1655445" cy="1047115"/>
            </a:xfrm>
            <a:custGeom>
              <a:avLst/>
              <a:gdLst/>
              <a:ahLst/>
              <a:cxnLst/>
              <a:rect l="l" t="t" r="r" b="b"/>
              <a:pathLst>
                <a:path w="1655445" h="1047114">
                  <a:moveTo>
                    <a:pt x="0" y="523494"/>
                  </a:moveTo>
                  <a:lnTo>
                    <a:pt x="8216" y="449418"/>
                  </a:lnTo>
                  <a:lnTo>
                    <a:pt x="32121" y="378540"/>
                  </a:lnTo>
                  <a:lnTo>
                    <a:pt x="49606" y="344521"/>
                  </a:lnTo>
                  <a:lnTo>
                    <a:pt x="70593" y="311566"/>
                  </a:lnTo>
                  <a:lnTo>
                    <a:pt x="94942" y="279765"/>
                  </a:lnTo>
                  <a:lnTo>
                    <a:pt x="122513" y="249206"/>
                  </a:lnTo>
                  <a:lnTo>
                    <a:pt x="153166" y="219977"/>
                  </a:lnTo>
                  <a:lnTo>
                    <a:pt x="186761" y="192166"/>
                  </a:lnTo>
                  <a:lnTo>
                    <a:pt x="223158" y="165863"/>
                  </a:lnTo>
                  <a:lnTo>
                    <a:pt x="262217" y="141156"/>
                  </a:lnTo>
                  <a:lnTo>
                    <a:pt x="303798" y="118132"/>
                  </a:lnTo>
                  <a:lnTo>
                    <a:pt x="347761" y="96882"/>
                  </a:lnTo>
                  <a:lnTo>
                    <a:pt x="393967" y="77492"/>
                  </a:lnTo>
                  <a:lnTo>
                    <a:pt x="442274" y="60053"/>
                  </a:lnTo>
                  <a:lnTo>
                    <a:pt x="492544" y="44651"/>
                  </a:lnTo>
                  <a:lnTo>
                    <a:pt x="544636" y="31376"/>
                  </a:lnTo>
                  <a:lnTo>
                    <a:pt x="598411" y="20317"/>
                  </a:lnTo>
                  <a:lnTo>
                    <a:pt x="653727" y="11561"/>
                  </a:lnTo>
                  <a:lnTo>
                    <a:pt x="710446" y="5197"/>
                  </a:lnTo>
                  <a:lnTo>
                    <a:pt x="768428" y="1314"/>
                  </a:lnTo>
                  <a:lnTo>
                    <a:pt x="827532" y="0"/>
                  </a:lnTo>
                  <a:lnTo>
                    <a:pt x="886635" y="1314"/>
                  </a:lnTo>
                  <a:lnTo>
                    <a:pt x="944617" y="5197"/>
                  </a:lnTo>
                  <a:lnTo>
                    <a:pt x="1001336" y="11561"/>
                  </a:lnTo>
                  <a:lnTo>
                    <a:pt x="1056652" y="20317"/>
                  </a:lnTo>
                  <a:lnTo>
                    <a:pt x="1110427" y="31376"/>
                  </a:lnTo>
                  <a:lnTo>
                    <a:pt x="1162519" y="44651"/>
                  </a:lnTo>
                  <a:lnTo>
                    <a:pt x="1212789" y="60053"/>
                  </a:lnTo>
                  <a:lnTo>
                    <a:pt x="1261096" y="77492"/>
                  </a:lnTo>
                  <a:lnTo>
                    <a:pt x="1307302" y="96882"/>
                  </a:lnTo>
                  <a:lnTo>
                    <a:pt x="1351265" y="118132"/>
                  </a:lnTo>
                  <a:lnTo>
                    <a:pt x="1392846" y="141156"/>
                  </a:lnTo>
                  <a:lnTo>
                    <a:pt x="1431905" y="165863"/>
                  </a:lnTo>
                  <a:lnTo>
                    <a:pt x="1468302" y="192166"/>
                  </a:lnTo>
                  <a:lnTo>
                    <a:pt x="1501897" y="219977"/>
                  </a:lnTo>
                  <a:lnTo>
                    <a:pt x="1532550" y="249206"/>
                  </a:lnTo>
                  <a:lnTo>
                    <a:pt x="1560121" y="279765"/>
                  </a:lnTo>
                  <a:lnTo>
                    <a:pt x="1584470" y="311566"/>
                  </a:lnTo>
                  <a:lnTo>
                    <a:pt x="1605457" y="344521"/>
                  </a:lnTo>
                  <a:lnTo>
                    <a:pt x="1622942" y="378540"/>
                  </a:lnTo>
                  <a:lnTo>
                    <a:pt x="1646847" y="449418"/>
                  </a:lnTo>
                  <a:lnTo>
                    <a:pt x="1655064" y="523494"/>
                  </a:lnTo>
                  <a:lnTo>
                    <a:pt x="1652986" y="560887"/>
                  </a:lnTo>
                  <a:lnTo>
                    <a:pt x="1636785" y="633452"/>
                  </a:lnTo>
                  <a:lnTo>
                    <a:pt x="1605457" y="702466"/>
                  </a:lnTo>
                  <a:lnTo>
                    <a:pt x="1584470" y="735421"/>
                  </a:lnTo>
                  <a:lnTo>
                    <a:pt x="1560121" y="767222"/>
                  </a:lnTo>
                  <a:lnTo>
                    <a:pt x="1532550" y="797781"/>
                  </a:lnTo>
                  <a:lnTo>
                    <a:pt x="1501897" y="827010"/>
                  </a:lnTo>
                  <a:lnTo>
                    <a:pt x="1468302" y="854821"/>
                  </a:lnTo>
                  <a:lnTo>
                    <a:pt x="1431905" y="881124"/>
                  </a:lnTo>
                  <a:lnTo>
                    <a:pt x="1392846" y="905831"/>
                  </a:lnTo>
                  <a:lnTo>
                    <a:pt x="1351265" y="928855"/>
                  </a:lnTo>
                  <a:lnTo>
                    <a:pt x="1307302" y="950105"/>
                  </a:lnTo>
                  <a:lnTo>
                    <a:pt x="1261096" y="969495"/>
                  </a:lnTo>
                  <a:lnTo>
                    <a:pt x="1212789" y="986934"/>
                  </a:lnTo>
                  <a:lnTo>
                    <a:pt x="1162519" y="1002336"/>
                  </a:lnTo>
                  <a:lnTo>
                    <a:pt x="1110427" y="1015611"/>
                  </a:lnTo>
                  <a:lnTo>
                    <a:pt x="1056652" y="1026670"/>
                  </a:lnTo>
                  <a:lnTo>
                    <a:pt x="1001336" y="1035426"/>
                  </a:lnTo>
                  <a:lnTo>
                    <a:pt x="944617" y="1041790"/>
                  </a:lnTo>
                  <a:lnTo>
                    <a:pt x="886635" y="1045673"/>
                  </a:lnTo>
                  <a:lnTo>
                    <a:pt x="827532" y="1046988"/>
                  </a:lnTo>
                  <a:lnTo>
                    <a:pt x="768428" y="1045673"/>
                  </a:lnTo>
                  <a:lnTo>
                    <a:pt x="710446" y="1041790"/>
                  </a:lnTo>
                  <a:lnTo>
                    <a:pt x="653727" y="1035426"/>
                  </a:lnTo>
                  <a:lnTo>
                    <a:pt x="598411" y="1026670"/>
                  </a:lnTo>
                  <a:lnTo>
                    <a:pt x="544636" y="1015611"/>
                  </a:lnTo>
                  <a:lnTo>
                    <a:pt x="492544" y="1002336"/>
                  </a:lnTo>
                  <a:lnTo>
                    <a:pt x="442274" y="986934"/>
                  </a:lnTo>
                  <a:lnTo>
                    <a:pt x="393967" y="969495"/>
                  </a:lnTo>
                  <a:lnTo>
                    <a:pt x="347761" y="950105"/>
                  </a:lnTo>
                  <a:lnTo>
                    <a:pt x="303798" y="928855"/>
                  </a:lnTo>
                  <a:lnTo>
                    <a:pt x="262217" y="905831"/>
                  </a:lnTo>
                  <a:lnTo>
                    <a:pt x="223158" y="881124"/>
                  </a:lnTo>
                  <a:lnTo>
                    <a:pt x="186761" y="854821"/>
                  </a:lnTo>
                  <a:lnTo>
                    <a:pt x="153166" y="827010"/>
                  </a:lnTo>
                  <a:lnTo>
                    <a:pt x="122513" y="797781"/>
                  </a:lnTo>
                  <a:lnTo>
                    <a:pt x="94942" y="767222"/>
                  </a:lnTo>
                  <a:lnTo>
                    <a:pt x="70593" y="735421"/>
                  </a:lnTo>
                  <a:lnTo>
                    <a:pt x="49606" y="702466"/>
                  </a:lnTo>
                  <a:lnTo>
                    <a:pt x="32121" y="668447"/>
                  </a:lnTo>
                  <a:lnTo>
                    <a:pt x="8216" y="597569"/>
                  </a:lnTo>
                  <a:lnTo>
                    <a:pt x="0" y="523494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246626" y="1432052"/>
            <a:ext cx="1005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aining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9234" y="1797507"/>
            <a:ext cx="41973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8133" y="2628773"/>
            <a:ext cx="1265555" cy="727710"/>
            <a:chOff x="1318133" y="2628773"/>
            <a:chExt cx="1265555" cy="72771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1308" y="2631948"/>
              <a:ext cx="1258823" cy="7208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21308" y="2631948"/>
              <a:ext cx="1259205" cy="721360"/>
            </a:xfrm>
            <a:custGeom>
              <a:avLst/>
              <a:gdLst/>
              <a:ahLst/>
              <a:cxnLst/>
              <a:rect l="l" t="t" r="r" b="b"/>
              <a:pathLst>
                <a:path w="1259205" h="721360">
                  <a:moveTo>
                    <a:pt x="0" y="360425"/>
                  </a:moveTo>
                  <a:lnTo>
                    <a:pt x="11349" y="291950"/>
                  </a:lnTo>
                  <a:lnTo>
                    <a:pt x="43992" y="227805"/>
                  </a:lnTo>
                  <a:lnTo>
                    <a:pt x="67638" y="197735"/>
                  </a:lnTo>
                  <a:lnTo>
                    <a:pt x="95816" y="169202"/>
                  </a:lnTo>
                  <a:lnTo>
                    <a:pt x="128262" y="142357"/>
                  </a:lnTo>
                  <a:lnTo>
                    <a:pt x="164712" y="117350"/>
                  </a:lnTo>
                  <a:lnTo>
                    <a:pt x="204902" y="94334"/>
                  </a:lnTo>
                  <a:lnTo>
                    <a:pt x="248568" y="73460"/>
                  </a:lnTo>
                  <a:lnTo>
                    <a:pt x="295448" y="54877"/>
                  </a:lnTo>
                  <a:lnTo>
                    <a:pt x="345275" y="38739"/>
                  </a:lnTo>
                  <a:lnTo>
                    <a:pt x="397788" y="25196"/>
                  </a:lnTo>
                  <a:lnTo>
                    <a:pt x="452722" y="14399"/>
                  </a:lnTo>
                  <a:lnTo>
                    <a:pt x="509813" y="6500"/>
                  </a:lnTo>
                  <a:lnTo>
                    <a:pt x="568797" y="1650"/>
                  </a:lnTo>
                  <a:lnTo>
                    <a:pt x="629411" y="0"/>
                  </a:lnTo>
                  <a:lnTo>
                    <a:pt x="690026" y="1650"/>
                  </a:lnTo>
                  <a:lnTo>
                    <a:pt x="749010" y="6500"/>
                  </a:lnTo>
                  <a:lnTo>
                    <a:pt x="806101" y="14399"/>
                  </a:lnTo>
                  <a:lnTo>
                    <a:pt x="861035" y="25196"/>
                  </a:lnTo>
                  <a:lnTo>
                    <a:pt x="913548" y="38739"/>
                  </a:lnTo>
                  <a:lnTo>
                    <a:pt x="963375" y="54877"/>
                  </a:lnTo>
                  <a:lnTo>
                    <a:pt x="1010255" y="73460"/>
                  </a:lnTo>
                  <a:lnTo>
                    <a:pt x="1053921" y="94334"/>
                  </a:lnTo>
                  <a:lnTo>
                    <a:pt x="1094111" y="117350"/>
                  </a:lnTo>
                  <a:lnTo>
                    <a:pt x="1130561" y="142357"/>
                  </a:lnTo>
                  <a:lnTo>
                    <a:pt x="1163007" y="169202"/>
                  </a:lnTo>
                  <a:lnTo>
                    <a:pt x="1191185" y="197735"/>
                  </a:lnTo>
                  <a:lnTo>
                    <a:pt x="1214831" y="227805"/>
                  </a:lnTo>
                  <a:lnTo>
                    <a:pt x="1247474" y="291950"/>
                  </a:lnTo>
                  <a:lnTo>
                    <a:pt x="1258823" y="360425"/>
                  </a:lnTo>
                  <a:lnTo>
                    <a:pt x="1255942" y="395129"/>
                  </a:lnTo>
                  <a:lnTo>
                    <a:pt x="1233682" y="461591"/>
                  </a:lnTo>
                  <a:lnTo>
                    <a:pt x="1191185" y="523116"/>
                  </a:lnTo>
                  <a:lnTo>
                    <a:pt x="1163007" y="551649"/>
                  </a:lnTo>
                  <a:lnTo>
                    <a:pt x="1130561" y="578494"/>
                  </a:lnTo>
                  <a:lnTo>
                    <a:pt x="1094111" y="603501"/>
                  </a:lnTo>
                  <a:lnTo>
                    <a:pt x="1053921" y="626517"/>
                  </a:lnTo>
                  <a:lnTo>
                    <a:pt x="1010255" y="647391"/>
                  </a:lnTo>
                  <a:lnTo>
                    <a:pt x="963375" y="665974"/>
                  </a:lnTo>
                  <a:lnTo>
                    <a:pt x="913548" y="682112"/>
                  </a:lnTo>
                  <a:lnTo>
                    <a:pt x="861035" y="695655"/>
                  </a:lnTo>
                  <a:lnTo>
                    <a:pt x="806101" y="706452"/>
                  </a:lnTo>
                  <a:lnTo>
                    <a:pt x="749010" y="714351"/>
                  </a:lnTo>
                  <a:lnTo>
                    <a:pt x="690026" y="719201"/>
                  </a:lnTo>
                  <a:lnTo>
                    <a:pt x="629411" y="720851"/>
                  </a:lnTo>
                  <a:lnTo>
                    <a:pt x="568797" y="719201"/>
                  </a:lnTo>
                  <a:lnTo>
                    <a:pt x="509813" y="714351"/>
                  </a:lnTo>
                  <a:lnTo>
                    <a:pt x="452722" y="706452"/>
                  </a:lnTo>
                  <a:lnTo>
                    <a:pt x="397788" y="695655"/>
                  </a:lnTo>
                  <a:lnTo>
                    <a:pt x="345275" y="682112"/>
                  </a:lnTo>
                  <a:lnTo>
                    <a:pt x="295448" y="665974"/>
                  </a:lnTo>
                  <a:lnTo>
                    <a:pt x="248568" y="647391"/>
                  </a:lnTo>
                  <a:lnTo>
                    <a:pt x="204902" y="626517"/>
                  </a:lnTo>
                  <a:lnTo>
                    <a:pt x="164712" y="603501"/>
                  </a:lnTo>
                  <a:lnTo>
                    <a:pt x="128262" y="578494"/>
                  </a:lnTo>
                  <a:lnTo>
                    <a:pt x="95816" y="551649"/>
                  </a:lnTo>
                  <a:lnTo>
                    <a:pt x="67638" y="523116"/>
                  </a:lnTo>
                  <a:lnTo>
                    <a:pt x="43992" y="493046"/>
                  </a:lnTo>
                  <a:lnTo>
                    <a:pt x="11349" y="428901"/>
                  </a:lnTo>
                  <a:lnTo>
                    <a:pt x="0" y="36042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31695" y="2777439"/>
            <a:ext cx="640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99689" y="2628773"/>
            <a:ext cx="1266825" cy="727710"/>
            <a:chOff x="3099689" y="2628773"/>
            <a:chExt cx="1266825" cy="72771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2864" y="2631948"/>
              <a:ext cx="1260348" cy="7208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102864" y="2631948"/>
              <a:ext cx="1260475" cy="721360"/>
            </a:xfrm>
            <a:custGeom>
              <a:avLst/>
              <a:gdLst/>
              <a:ahLst/>
              <a:cxnLst/>
              <a:rect l="l" t="t" r="r" b="b"/>
              <a:pathLst>
                <a:path w="1260475" h="721360">
                  <a:moveTo>
                    <a:pt x="0" y="360425"/>
                  </a:moveTo>
                  <a:lnTo>
                    <a:pt x="11365" y="291950"/>
                  </a:lnTo>
                  <a:lnTo>
                    <a:pt x="44050" y="227805"/>
                  </a:lnTo>
                  <a:lnTo>
                    <a:pt x="67727" y="197735"/>
                  </a:lnTo>
                  <a:lnTo>
                    <a:pt x="95942" y="169202"/>
                  </a:lnTo>
                  <a:lnTo>
                    <a:pt x="128429" y="142357"/>
                  </a:lnTo>
                  <a:lnTo>
                    <a:pt x="164925" y="117350"/>
                  </a:lnTo>
                  <a:lnTo>
                    <a:pt x="205166" y="94334"/>
                  </a:lnTo>
                  <a:lnTo>
                    <a:pt x="248886" y="73460"/>
                  </a:lnTo>
                  <a:lnTo>
                    <a:pt x="295823" y="54877"/>
                  </a:lnTo>
                  <a:lnTo>
                    <a:pt x="345711" y="38739"/>
                  </a:lnTo>
                  <a:lnTo>
                    <a:pt x="398286" y="25196"/>
                  </a:lnTo>
                  <a:lnTo>
                    <a:pt x="453284" y="14399"/>
                  </a:lnTo>
                  <a:lnTo>
                    <a:pt x="510441" y="6500"/>
                  </a:lnTo>
                  <a:lnTo>
                    <a:pt x="569492" y="1650"/>
                  </a:lnTo>
                  <a:lnTo>
                    <a:pt x="630174" y="0"/>
                  </a:lnTo>
                  <a:lnTo>
                    <a:pt x="690855" y="1650"/>
                  </a:lnTo>
                  <a:lnTo>
                    <a:pt x="749906" y="6500"/>
                  </a:lnTo>
                  <a:lnTo>
                    <a:pt x="807063" y="14399"/>
                  </a:lnTo>
                  <a:lnTo>
                    <a:pt x="862061" y="25196"/>
                  </a:lnTo>
                  <a:lnTo>
                    <a:pt x="914636" y="38739"/>
                  </a:lnTo>
                  <a:lnTo>
                    <a:pt x="964524" y="54877"/>
                  </a:lnTo>
                  <a:lnTo>
                    <a:pt x="1011461" y="73460"/>
                  </a:lnTo>
                  <a:lnTo>
                    <a:pt x="1055181" y="94334"/>
                  </a:lnTo>
                  <a:lnTo>
                    <a:pt x="1095422" y="117350"/>
                  </a:lnTo>
                  <a:lnTo>
                    <a:pt x="1131918" y="142357"/>
                  </a:lnTo>
                  <a:lnTo>
                    <a:pt x="1164405" y="169202"/>
                  </a:lnTo>
                  <a:lnTo>
                    <a:pt x="1192620" y="197735"/>
                  </a:lnTo>
                  <a:lnTo>
                    <a:pt x="1216297" y="227805"/>
                  </a:lnTo>
                  <a:lnTo>
                    <a:pt x="1248982" y="291950"/>
                  </a:lnTo>
                  <a:lnTo>
                    <a:pt x="1260348" y="360425"/>
                  </a:lnTo>
                  <a:lnTo>
                    <a:pt x="1257462" y="395129"/>
                  </a:lnTo>
                  <a:lnTo>
                    <a:pt x="1235173" y="461591"/>
                  </a:lnTo>
                  <a:lnTo>
                    <a:pt x="1192620" y="523116"/>
                  </a:lnTo>
                  <a:lnTo>
                    <a:pt x="1164405" y="551649"/>
                  </a:lnTo>
                  <a:lnTo>
                    <a:pt x="1131918" y="578494"/>
                  </a:lnTo>
                  <a:lnTo>
                    <a:pt x="1095422" y="603501"/>
                  </a:lnTo>
                  <a:lnTo>
                    <a:pt x="1055181" y="626517"/>
                  </a:lnTo>
                  <a:lnTo>
                    <a:pt x="1011461" y="647391"/>
                  </a:lnTo>
                  <a:lnTo>
                    <a:pt x="964524" y="665974"/>
                  </a:lnTo>
                  <a:lnTo>
                    <a:pt x="914636" y="682112"/>
                  </a:lnTo>
                  <a:lnTo>
                    <a:pt x="862061" y="695655"/>
                  </a:lnTo>
                  <a:lnTo>
                    <a:pt x="807063" y="706452"/>
                  </a:lnTo>
                  <a:lnTo>
                    <a:pt x="749906" y="714351"/>
                  </a:lnTo>
                  <a:lnTo>
                    <a:pt x="690855" y="719201"/>
                  </a:lnTo>
                  <a:lnTo>
                    <a:pt x="630174" y="720851"/>
                  </a:lnTo>
                  <a:lnTo>
                    <a:pt x="569492" y="719201"/>
                  </a:lnTo>
                  <a:lnTo>
                    <a:pt x="510441" y="714351"/>
                  </a:lnTo>
                  <a:lnTo>
                    <a:pt x="453284" y="706452"/>
                  </a:lnTo>
                  <a:lnTo>
                    <a:pt x="398286" y="695655"/>
                  </a:lnTo>
                  <a:lnTo>
                    <a:pt x="345711" y="682112"/>
                  </a:lnTo>
                  <a:lnTo>
                    <a:pt x="295823" y="665974"/>
                  </a:lnTo>
                  <a:lnTo>
                    <a:pt x="248886" y="647391"/>
                  </a:lnTo>
                  <a:lnTo>
                    <a:pt x="205166" y="626517"/>
                  </a:lnTo>
                  <a:lnTo>
                    <a:pt x="164925" y="603501"/>
                  </a:lnTo>
                  <a:lnTo>
                    <a:pt x="128429" y="578494"/>
                  </a:lnTo>
                  <a:lnTo>
                    <a:pt x="95942" y="551649"/>
                  </a:lnTo>
                  <a:lnTo>
                    <a:pt x="67727" y="523116"/>
                  </a:lnTo>
                  <a:lnTo>
                    <a:pt x="44050" y="493046"/>
                  </a:lnTo>
                  <a:lnTo>
                    <a:pt x="11365" y="428901"/>
                  </a:lnTo>
                  <a:lnTo>
                    <a:pt x="0" y="360425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413886" y="2777439"/>
            <a:ext cx="640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42204" y="2639441"/>
            <a:ext cx="1266825" cy="725805"/>
            <a:chOff x="4942204" y="2639441"/>
            <a:chExt cx="1266825" cy="72580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5379" y="2642616"/>
              <a:ext cx="1260348" cy="7193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45379" y="2642616"/>
              <a:ext cx="1260475" cy="719455"/>
            </a:xfrm>
            <a:custGeom>
              <a:avLst/>
              <a:gdLst/>
              <a:ahLst/>
              <a:cxnLst/>
              <a:rect l="l" t="t" r="r" b="b"/>
              <a:pathLst>
                <a:path w="1260475" h="719454">
                  <a:moveTo>
                    <a:pt x="0" y="359663"/>
                  </a:moveTo>
                  <a:lnTo>
                    <a:pt x="11365" y="291321"/>
                  </a:lnTo>
                  <a:lnTo>
                    <a:pt x="44050" y="227307"/>
                  </a:lnTo>
                  <a:lnTo>
                    <a:pt x="67727" y="197300"/>
                  </a:lnTo>
                  <a:lnTo>
                    <a:pt x="95942" y="168827"/>
                  </a:lnTo>
                  <a:lnTo>
                    <a:pt x="128429" y="142039"/>
                  </a:lnTo>
                  <a:lnTo>
                    <a:pt x="164925" y="117087"/>
                  </a:lnTo>
                  <a:lnTo>
                    <a:pt x="205166" y="94121"/>
                  </a:lnTo>
                  <a:lnTo>
                    <a:pt x="248886" y="73292"/>
                  </a:lnTo>
                  <a:lnTo>
                    <a:pt x="295823" y="54752"/>
                  </a:lnTo>
                  <a:lnTo>
                    <a:pt x="345711" y="38650"/>
                  </a:lnTo>
                  <a:lnTo>
                    <a:pt x="398286" y="25138"/>
                  </a:lnTo>
                  <a:lnTo>
                    <a:pt x="453284" y="14366"/>
                  </a:lnTo>
                  <a:lnTo>
                    <a:pt x="510441" y="6485"/>
                  </a:lnTo>
                  <a:lnTo>
                    <a:pt x="569492" y="1646"/>
                  </a:lnTo>
                  <a:lnTo>
                    <a:pt x="630174" y="0"/>
                  </a:lnTo>
                  <a:lnTo>
                    <a:pt x="690855" y="1646"/>
                  </a:lnTo>
                  <a:lnTo>
                    <a:pt x="749906" y="6485"/>
                  </a:lnTo>
                  <a:lnTo>
                    <a:pt x="807063" y="14366"/>
                  </a:lnTo>
                  <a:lnTo>
                    <a:pt x="862061" y="25138"/>
                  </a:lnTo>
                  <a:lnTo>
                    <a:pt x="914636" y="38650"/>
                  </a:lnTo>
                  <a:lnTo>
                    <a:pt x="964524" y="54752"/>
                  </a:lnTo>
                  <a:lnTo>
                    <a:pt x="1011461" y="73292"/>
                  </a:lnTo>
                  <a:lnTo>
                    <a:pt x="1055181" y="94121"/>
                  </a:lnTo>
                  <a:lnTo>
                    <a:pt x="1095422" y="117087"/>
                  </a:lnTo>
                  <a:lnTo>
                    <a:pt x="1131918" y="142039"/>
                  </a:lnTo>
                  <a:lnTo>
                    <a:pt x="1164405" y="168827"/>
                  </a:lnTo>
                  <a:lnTo>
                    <a:pt x="1192620" y="197300"/>
                  </a:lnTo>
                  <a:lnTo>
                    <a:pt x="1216297" y="227307"/>
                  </a:lnTo>
                  <a:lnTo>
                    <a:pt x="1248982" y="291321"/>
                  </a:lnTo>
                  <a:lnTo>
                    <a:pt x="1260348" y="359663"/>
                  </a:lnTo>
                  <a:lnTo>
                    <a:pt x="1257462" y="394300"/>
                  </a:lnTo>
                  <a:lnTo>
                    <a:pt x="1235173" y="460629"/>
                  </a:lnTo>
                  <a:lnTo>
                    <a:pt x="1192620" y="522027"/>
                  </a:lnTo>
                  <a:lnTo>
                    <a:pt x="1164405" y="550500"/>
                  </a:lnTo>
                  <a:lnTo>
                    <a:pt x="1131918" y="577288"/>
                  </a:lnTo>
                  <a:lnTo>
                    <a:pt x="1095422" y="602240"/>
                  </a:lnTo>
                  <a:lnTo>
                    <a:pt x="1055181" y="625206"/>
                  </a:lnTo>
                  <a:lnTo>
                    <a:pt x="1011461" y="646035"/>
                  </a:lnTo>
                  <a:lnTo>
                    <a:pt x="964524" y="664575"/>
                  </a:lnTo>
                  <a:lnTo>
                    <a:pt x="914636" y="680677"/>
                  </a:lnTo>
                  <a:lnTo>
                    <a:pt x="862061" y="694189"/>
                  </a:lnTo>
                  <a:lnTo>
                    <a:pt x="807063" y="704961"/>
                  </a:lnTo>
                  <a:lnTo>
                    <a:pt x="749906" y="712842"/>
                  </a:lnTo>
                  <a:lnTo>
                    <a:pt x="690855" y="717681"/>
                  </a:lnTo>
                  <a:lnTo>
                    <a:pt x="630174" y="719328"/>
                  </a:lnTo>
                  <a:lnTo>
                    <a:pt x="569492" y="717681"/>
                  </a:lnTo>
                  <a:lnTo>
                    <a:pt x="510441" y="712842"/>
                  </a:lnTo>
                  <a:lnTo>
                    <a:pt x="453284" y="704961"/>
                  </a:lnTo>
                  <a:lnTo>
                    <a:pt x="398286" y="694189"/>
                  </a:lnTo>
                  <a:lnTo>
                    <a:pt x="345711" y="680677"/>
                  </a:lnTo>
                  <a:lnTo>
                    <a:pt x="295823" y="664575"/>
                  </a:lnTo>
                  <a:lnTo>
                    <a:pt x="248886" y="646035"/>
                  </a:lnTo>
                  <a:lnTo>
                    <a:pt x="205166" y="625206"/>
                  </a:lnTo>
                  <a:lnTo>
                    <a:pt x="164925" y="602240"/>
                  </a:lnTo>
                  <a:lnTo>
                    <a:pt x="128429" y="577288"/>
                  </a:lnTo>
                  <a:lnTo>
                    <a:pt x="95942" y="550500"/>
                  </a:lnTo>
                  <a:lnTo>
                    <a:pt x="67727" y="522027"/>
                  </a:lnTo>
                  <a:lnTo>
                    <a:pt x="44050" y="492020"/>
                  </a:lnTo>
                  <a:lnTo>
                    <a:pt x="11365" y="428006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257291" y="2788158"/>
            <a:ext cx="639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80148" y="2639441"/>
            <a:ext cx="1266825" cy="725805"/>
            <a:chOff x="6780148" y="2639441"/>
            <a:chExt cx="1266825" cy="72580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3323" y="2642616"/>
              <a:ext cx="1260348" cy="71932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783323" y="2642616"/>
              <a:ext cx="1260475" cy="719455"/>
            </a:xfrm>
            <a:custGeom>
              <a:avLst/>
              <a:gdLst/>
              <a:ahLst/>
              <a:cxnLst/>
              <a:rect l="l" t="t" r="r" b="b"/>
              <a:pathLst>
                <a:path w="1260475" h="719454">
                  <a:moveTo>
                    <a:pt x="0" y="359663"/>
                  </a:moveTo>
                  <a:lnTo>
                    <a:pt x="11365" y="291321"/>
                  </a:lnTo>
                  <a:lnTo>
                    <a:pt x="44050" y="227307"/>
                  </a:lnTo>
                  <a:lnTo>
                    <a:pt x="67727" y="197300"/>
                  </a:lnTo>
                  <a:lnTo>
                    <a:pt x="95942" y="168827"/>
                  </a:lnTo>
                  <a:lnTo>
                    <a:pt x="128429" y="142039"/>
                  </a:lnTo>
                  <a:lnTo>
                    <a:pt x="164925" y="117087"/>
                  </a:lnTo>
                  <a:lnTo>
                    <a:pt x="205166" y="94121"/>
                  </a:lnTo>
                  <a:lnTo>
                    <a:pt x="248886" y="73292"/>
                  </a:lnTo>
                  <a:lnTo>
                    <a:pt x="295823" y="54752"/>
                  </a:lnTo>
                  <a:lnTo>
                    <a:pt x="345711" y="38650"/>
                  </a:lnTo>
                  <a:lnTo>
                    <a:pt x="398286" y="25138"/>
                  </a:lnTo>
                  <a:lnTo>
                    <a:pt x="453284" y="14366"/>
                  </a:lnTo>
                  <a:lnTo>
                    <a:pt x="510441" y="6485"/>
                  </a:lnTo>
                  <a:lnTo>
                    <a:pt x="569492" y="1646"/>
                  </a:lnTo>
                  <a:lnTo>
                    <a:pt x="630174" y="0"/>
                  </a:lnTo>
                  <a:lnTo>
                    <a:pt x="690855" y="1646"/>
                  </a:lnTo>
                  <a:lnTo>
                    <a:pt x="749906" y="6485"/>
                  </a:lnTo>
                  <a:lnTo>
                    <a:pt x="807063" y="14366"/>
                  </a:lnTo>
                  <a:lnTo>
                    <a:pt x="862061" y="25138"/>
                  </a:lnTo>
                  <a:lnTo>
                    <a:pt x="914636" y="38650"/>
                  </a:lnTo>
                  <a:lnTo>
                    <a:pt x="964524" y="54752"/>
                  </a:lnTo>
                  <a:lnTo>
                    <a:pt x="1011461" y="73292"/>
                  </a:lnTo>
                  <a:lnTo>
                    <a:pt x="1055181" y="94121"/>
                  </a:lnTo>
                  <a:lnTo>
                    <a:pt x="1095422" y="117087"/>
                  </a:lnTo>
                  <a:lnTo>
                    <a:pt x="1131918" y="142039"/>
                  </a:lnTo>
                  <a:lnTo>
                    <a:pt x="1164405" y="168827"/>
                  </a:lnTo>
                  <a:lnTo>
                    <a:pt x="1192620" y="197300"/>
                  </a:lnTo>
                  <a:lnTo>
                    <a:pt x="1216297" y="227307"/>
                  </a:lnTo>
                  <a:lnTo>
                    <a:pt x="1248982" y="291321"/>
                  </a:lnTo>
                  <a:lnTo>
                    <a:pt x="1260348" y="359663"/>
                  </a:lnTo>
                  <a:lnTo>
                    <a:pt x="1257462" y="394300"/>
                  </a:lnTo>
                  <a:lnTo>
                    <a:pt x="1235173" y="460629"/>
                  </a:lnTo>
                  <a:lnTo>
                    <a:pt x="1192620" y="522027"/>
                  </a:lnTo>
                  <a:lnTo>
                    <a:pt x="1164405" y="550500"/>
                  </a:lnTo>
                  <a:lnTo>
                    <a:pt x="1131918" y="577288"/>
                  </a:lnTo>
                  <a:lnTo>
                    <a:pt x="1095422" y="602240"/>
                  </a:lnTo>
                  <a:lnTo>
                    <a:pt x="1055181" y="625206"/>
                  </a:lnTo>
                  <a:lnTo>
                    <a:pt x="1011461" y="646035"/>
                  </a:lnTo>
                  <a:lnTo>
                    <a:pt x="964524" y="664575"/>
                  </a:lnTo>
                  <a:lnTo>
                    <a:pt x="914636" y="680677"/>
                  </a:lnTo>
                  <a:lnTo>
                    <a:pt x="862061" y="694189"/>
                  </a:lnTo>
                  <a:lnTo>
                    <a:pt x="807063" y="704961"/>
                  </a:lnTo>
                  <a:lnTo>
                    <a:pt x="749906" y="712842"/>
                  </a:lnTo>
                  <a:lnTo>
                    <a:pt x="690855" y="717681"/>
                  </a:lnTo>
                  <a:lnTo>
                    <a:pt x="630174" y="719328"/>
                  </a:lnTo>
                  <a:lnTo>
                    <a:pt x="569492" y="717681"/>
                  </a:lnTo>
                  <a:lnTo>
                    <a:pt x="510441" y="712842"/>
                  </a:lnTo>
                  <a:lnTo>
                    <a:pt x="453284" y="704961"/>
                  </a:lnTo>
                  <a:lnTo>
                    <a:pt x="398286" y="694189"/>
                  </a:lnTo>
                  <a:lnTo>
                    <a:pt x="345711" y="680677"/>
                  </a:lnTo>
                  <a:lnTo>
                    <a:pt x="295823" y="664575"/>
                  </a:lnTo>
                  <a:lnTo>
                    <a:pt x="248886" y="646035"/>
                  </a:lnTo>
                  <a:lnTo>
                    <a:pt x="205166" y="625206"/>
                  </a:lnTo>
                  <a:lnTo>
                    <a:pt x="164925" y="602240"/>
                  </a:lnTo>
                  <a:lnTo>
                    <a:pt x="128429" y="577288"/>
                  </a:lnTo>
                  <a:lnTo>
                    <a:pt x="95942" y="550500"/>
                  </a:lnTo>
                  <a:lnTo>
                    <a:pt x="67727" y="522027"/>
                  </a:lnTo>
                  <a:lnTo>
                    <a:pt x="44050" y="492020"/>
                  </a:lnTo>
                  <a:lnTo>
                    <a:pt x="11365" y="428006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095870" y="2788158"/>
            <a:ext cx="639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63852" y="1937511"/>
            <a:ext cx="5637530" cy="1884045"/>
          </a:xfrm>
          <a:custGeom>
            <a:avLst/>
            <a:gdLst/>
            <a:ahLst/>
            <a:cxnLst/>
            <a:rect l="l" t="t" r="r" b="b"/>
            <a:pathLst>
              <a:path w="5637530" h="1884045">
                <a:moveTo>
                  <a:pt x="173736" y="1671828"/>
                </a:moveTo>
                <a:lnTo>
                  <a:pt x="115824" y="1671828"/>
                </a:lnTo>
                <a:lnTo>
                  <a:pt x="115824" y="1305560"/>
                </a:lnTo>
                <a:lnTo>
                  <a:pt x="57912" y="1305560"/>
                </a:lnTo>
                <a:lnTo>
                  <a:pt x="57912" y="1671828"/>
                </a:lnTo>
                <a:lnTo>
                  <a:pt x="0" y="1671828"/>
                </a:lnTo>
                <a:lnTo>
                  <a:pt x="86868" y="1845564"/>
                </a:lnTo>
                <a:lnTo>
                  <a:pt x="159258" y="1700784"/>
                </a:lnTo>
                <a:lnTo>
                  <a:pt x="173736" y="1671828"/>
                </a:lnTo>
                <a:close/>
              </a:path>
              <a:path w="5637530" h="1884045">
                <a:moveTo>
                  <a:pt x="1955292" y="1700784"/>
                </a:moveTo>
                <a:lnTo>
                  <a:pt x="1897380" y="1700784"/>
                </a:lnTo>
                <a:lnTo>
                  <a:pt x="1897380" y="1334516"/>
                </a:lnTo>
                <a:lnTo>
                  <a:pt x="1839468" y="1334516"/>
                </a:lnTo>
                <a:lnTo>
                  <a:pt x="1839468" y="1700784"/>
                </a:lnTo>
                <a:lnTo>
                  <a:pt x="1781556" y="1700784"/>
                </a:lnTo>
                <a:lnTo>
                  <a:pt x="1868424" y="1874520"/>
                </a:lnTo>
                <a:lnTo>
                  <a:pt x="1940814" y="1729740"/>
                </a:lnTo>
                <a:lnTo>
                  <a:pt x="1955292" y="1700784"/>
                </a:lnTo>
                <a:close/>
              </a:path>
              <a:path w="5637530" h="1884045">
                <a:moveTo>
                  <a:pt x="2148713" y="53848"/>
                </a:moveTo>
                <a:lnTo>
                  <a:pt x="2127123" y="0"/>
                </a:lnTo>
                <a:lnTo>
                  <a:pt x="592480" y="613740"/>
                </a:lnTo>
                <a:lnTo>
                  <a:pt x="570992" y="559943"/>
                </a:lnTo>
                <a:lnTo>
                  <a:pt x="441960" y="705104"/>
                </a:lnTo>
                <a:lnTo>
                  <a:pt x="635508" y="721360"/>
                </a:lnTo>
                <a:lnTo>
                  <a:pt x="618299" y="678307"/>
                </a:lnTo>
                <a:lnTo>
                  <a:pt x="613994" y="667562"/>
                </a:lnTo>
                <a:lnTo>
                  <a:pt x="2148713" y="53848"/>
                </a:lnTo>
                <a:close/>
              </a:path>
              <a:path w="5637530" h="1884045">
                <a:moveTo>
                  <a:pt x="2436622" y="367030"/>
                </a:moveTo>
                <a:lnTo>
                  <a:pt x="2397887" y="323850"/>
                </a:lnTo>
                <a:lnTo>
                  <a:pt x="2048484" y="637616"/>
                </a:lnTo>
                <a:lnTo>
                  <a:pt x="2009775" y="594487"/>
                </a:lnTo>
                <a:lnTo>
                  <a:pt x="1938528" y="775208"/>
                </a:lnTo>
                <a:lnTo>
                  <a:pt x="2125853" y="723773"/>
                </a:lnTo>
                <a:lnTo>
                  <a:pt x="2104529" y="700024"/>
                </a:lnTo>
                <a:lnTo>
                  <a:pt x="2087168" y="680707"/>
                </a:lnTo>
                <a:lnTo>
                  <a:pt x="2436622" y="367030"/>
                </a:lnTo>
                <a:close/>
              </a:path>
              <a:path w="5637530" h="1884045">
                <a:moveTo>
                  <a:pt x="3579876" y="599694"/>
                </a:moveTo>
                <a:lnTo>
                  <a:pt x="3525202" y="618883"/>
                </a:lnTo>
                <a:lnTo>
                  <a:pt x="3416681" y="309880"/>
                </a:lnTo>
                <a:lnTo>
                  <a:pt x="3362071" y="329184"/>
                </a:lnTo>
                <a:lnTo>
                  <a:pt x="3470579" y="638048"/>
                </a:lnTo>
                <a:lnTo>
                  <a:pt x="3415919" y="657225"/>
                </a:lnTo>
                <a:lnTo>
                  <a:pt x="3555492" y="792480"/>
                </a:lnTo>
                <a:lnTo>
                  <a:pt x="3571570" y="665353"/>
                </a:lnTo>
                <a:lnTo>
                  <a:pt x="3579876" y="599694"/>
                </a:lnTo>
                <a:close/>
              </a:path>
              <a:path w="5637530" h="1884045">
                <a:moveTo>
                  <a:pt x="3811524" y="1709928"/>
                </a:moveTo>
                <a:lnTo>
                  <a:pt x="3753612" y="1709928"/>
                </a:lnTo>
                <a:lnTo>
                  <a:pt x="3753612" y="1343660"/>
                </a:lnTo>
                <a:lnTo>
                  <a:pt x="3695700" y="1343660"/>
                </a:lnTo>
                <a:lnTo>
                  <a:pt x="3695700" y="1709928"/>
                </a:lnTo>
                <a:lnTo>
                  <a:pt x="3637788" y="1709928"/>
                </a:lnTo>
                <a:lnTo>
                  <a:pt x="3724656" y="1883664"/>
                </a:lnTo>
                <a:lnTo>
                  <a:pt x="3797046" y="1738884"/>
                </a:lnTo>
                <a:lnTo>
                  <a:pt x="3811524" y="1709928"/>
                </a:lnTo>
                <a:close/>
              </a:path>
              <a:path w="5637530" h="1884045">
                <a:moveTo>
                  <a:pt x="5165852" y="755015"/>
                </a:moveTo>
                <a:lnTo>
                  <a:pt x="5137747" y="719074"/>
                </a:lnTo>
                <a:lnTo>
                  <a:pt x="5046218" y="601980"/>
                </a:lnTo>
                <a:lnTo>
                  <a:pt x="5021351" y="654342"/>
                </a:lnTo>
                <a:lnTo>
                  <a:pt x="3645662" y="762"/>
                </a:lnTo>
                <a:lnTo>
                  <a:pt x="3620770" y="53086"/>
                </a:lnTo>
                <a:lnTo>
                  <a:pt x="4996510" y="706628"/>
                </a:lnTo>
                <a:lnTo>
                  <a:pt x="4971669" y="758952"/>
                </a:lnTo>
                <a:lnTo>
                  <a:pt x="5165852" y="755015"/>
                </a:lnTo>
                <a:close/>
              </a:path>
              <a:path w="5637530" h="1884045">
                <a:moveTo>
                  <a:pt x="5637276" y="1709928"/>
                </a:moveTo>
                <a:lnTo>
                  <a:pt x="5579364" y="1709928"/>
                </a:lnTo>
                <a:lnTo>
                  <a:pt x="5579364" y="1343660"/>
                </a:lnTo>
                <a:lnTo>
                  <a:pt x="5521452" y="1343660"/>
                </a:lnTo>
                <a:lnTo>
                  <a:pt x="5521452" y="1709928"/>
                </a:lnTo>
                <a:lnTo>
                  <a:pt x="5463540" y="1709928"/>
                </a:lnTo>
                <a:lnTo>
                  <a:pt x="5550408" y="1883664"/>
                </a:lnTo>
                <a:lnTo>
                  <a:pt x="5622798" y="1738884"/>
                </a:lnTo>
                <a:lnTo>
                  <a:pt x="5637276" y="1709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687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5"/>
              <a:t> </a:t>
            </a:r>
            <a:r>
              <a:rPr dirty="0" sz="4400"/>
              <a:t>kind</a:t>
            </a:r>
            <a:r>
              <a:rPr dirty="0" sz="4400" spc="-25"/>
              <a:t> </a:t>
            </a:r>
            <a:r>
              <a:rPr dirty="0" sz="4400"/>
              <a:t>of</a:t>
            </a:r>
            <a:r>
              <a:rPr dirty="0" sz="4400" spc="-10"/>
              <a:t> </a:t>
            </a:r>
            <a:r>
              <a:rPr dirty="0" sz="4400" spc="-5"/>
              <a:t>ensemble.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2477" y="1712658"/>
            <a:ext cx="4895215" cy="114554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Ensemble</a:t>
            </a:r>
            <a:endParaRPr sz="2800">
              <a:latin typeface="Calibri"/>
              <a:cs typeface="Calibri"/>
            </a:endParaRPr>
          </a:p>
          <a:p>
            <a:pPr marL="2922270">
              <a:lnSpc>
                <a:spcPct val="100000"/>
              </a:lnSpc>
              <a:spcBef>
                <a:spcPts val="1055"/>
              </a:spcBef>
            </a:pPr>
            <a:r>
              <a:rPr dirty="0" sz="2800" spc="-45">
                <a:latin typeface="Calibri"/>
                <a:cs typeface="Calibri"/>
              </a:rPr>
              <a:t>Testing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257" y="5223154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63" y="3787140"/>
            <a:ext cx="1353312" cy="1124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4063" y="3787140"/>
            <a:ext cx="1353820" cy="112522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600075" marR="132715" indent="-459105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Calibri"/>
                <a:cs typeface="Calibri"/>
              </a:rPr>
              <a:t>Net</a:t>
            </a:r>
            <a:r>
              <a:rPr dirty="0" sz="2400" spc="-30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8541" y="3779392"/>
            <a:ext cx="1358265" cy="1131570"/>
            <a:chOff x="3058541" y="3779392"/>
            <a:chExt cx="1358265" cy="11315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716" y="3782567"/>
              <a:ext cx="1351787" cy="11247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61716" y="3782567"/>
              <a:ext cx="1351915" cy="1125220"/>
            </a:xfrm>
            <a:custGeom>
              <a:avLst/>
              <a:gdLst/>
              <a:ahLst/>
              <a:cxnLst/>
              <a:rect l="l" t="t" r="r" b="b"/>
              <a:pathLst>
                <a:path w="1351914" h="1125220">
                  <a:moveTo>
                    <a:pt x="0" y="1124711"/>
                  </a:moveTo>
                  <a:lnTo>
                    <a:pt x="1351787" y="1124711"/>
                  </a:lnTo>
                  <a:lnTo>
                    <a:pt x="1351787" y="0"/>
                  </a:lnTo>
                  <a:lnTo>
                    <a:pt x="0" y="0"/>
                  </a:lnTo>
                  <a:lnTo>
                    <a:pt x="0" y="1124711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89858" y="3947541"/>
            <a:ext cx="10953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96484" y="3761104"/>
            <a:ext cx="1358265" cy="1131570"/>
            <a:chOff x="4896484" y="3761104"/>
            <a:chExt cx="1358265" cy="11315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659" y="3764279"/>
              <a:ext cx="1351788" cy="11247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99659" y="3764279"/>
              <a:ext cx="1351915" cy="1125220"/>
            </a:xfrm>
            <a:custGeom>
              <a:avLst/>
              <a:gdLst/>
              <a:ahLst/>
              <a:cxnLst/>
              <a:rect l="l" t="t" r="r" b="b"/>
              <a:pathLst>
                <a:path w="1351914" h="1125220">
                  <a:moveTo>
                    <a:pt x="0" y="1124712"/>
                  </a:moveTo>
                  <a:lnTo>
                    <a:pt x="1351788" y="1124712"/>
                  </a:lnTo>
                  <a:lnTo>
                    <a:pt x="1351788" y="0"/>
                  </a:lnTo>
                  <a:lnTo>
                    <a:pt x="0" y="0"/>
                  </a:lnTo>
                  <a:lnTo>
                    <a:pt x="0" y="1124712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28438" y="3929633"/>
            <a:ext cx="10953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7604" y="3782567"/>
            <a:ext cx="1353311" cy="11247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37604" y="3782567"/>
            <a:ext cx="1353820" cy="112522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600710" marR="133350" indent="-459105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5">
                <a:latin typeface="Calibri"/>
                <a:cs typeface="Calibri"/>
              </a:rPr>
              <a:t>ork  </a:t>
            </a:r>
            <a:r>
              <a:rPr dirty="0" sz="240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6894" y="5223154"/>
            <a:ext cx="357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8300" y="5223154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3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99706" y="5223154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4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4978" y="6183884"/>
            <a:ext cx="1151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5564" y="2926714"/>
            <a:ext cx="2590165" cy="2441575"/>
          </a:xfrm>
          <a:custGeom>
            <a:avLst/>
            <a:gdLst/>
            <a:ahLst/>
            <a:cxnLst/>
            <a:rect l="l" t="t" r="r" b="b"/>
            <a:pathLst>
              <a:path w="2590165" h="2441575">
                <a:moveTo>
                  <a:pt x="173736" y="2238502"/>
                </a:moveTo>
                <a:lnTo>
                  <a:pt x="115824" y="2238502"/>
                </a:lnTo>
                <a:lnTo>
                  <a:pt x="115824" y="1962277"/>
                </a:lnTo>
                <a:lnTo>
                  <a:pt x="57912" y="1962277"/>
                </a:lnTo>
                <a:lnTo>
                  <a:pt x="57912" y="2238502"/>
                </a:lnTo>
                <a:lnTo>
                  <a:pt x="0" y="2238502"/>
                </a:lnTo>
                <a:lnTo>
                  <a:pt x="86868" y="2412238"/>
                </a:lnTo>
                <a:lnTo>
                  <a:pt x="159245" y="2267470"/>
                </a:lnTo>
                <a:lnTo>
                  <a:pt x="173736" y="2238502"/>
                </a:lnTo>
                <a:close/>
              </a:path>
              <a:path w="2590165" h="2441575">
                <a:moveTo>
                  <a:pt x="1955292" y="2267470"/>
                </a:moveTo>
                <a:lnTo>
                  <a:pt x="1897380" y="2267470"/>
                </a:lnTo>
                <a:lnTo>
                  <a:pt x="1897380" y="1991233"/>
                </a:lnTo>
                <a:lnTo>
                  <a:pt x="1839468" y="1991233"/>
                </a:lnTo>
                <a:lnTo>
                  <a:pt x="1839468" y="2267470"/>
                </a:lnTo>
                <a:lnTo>
                  <a:pt x="1781556" y="2267470"/>
                </a:lnTo>
                <a:lnTo>
                  <a:pt x="1868424" y="2441194"/>
                </a:lnTo>
                <a:lnTo>
                  <a:pt x="1940814" y="2296426"/>
                </a:lnTo>
                <a:lnTo>
                  <a:pt x="1955292" y="2267470"/>
                </a:lnTo>
                <a:close/>
              </a:path>
              <a:path w="2590165" h="2441575">
                <a:moveTo>
                  <a:pt x="2280666" y="53594"/>
                </a:moveTo>
                <a:lnTo>
                  <a:pt x="2258695" y="0"/>
                </a:lnTo>
                <a:lnTo>
                  <a:pt x="475881" y="731443"/>
                </a:lnTo>
                <a:lnTo>
                  <a:pt x="453898" y="677799"/>
                </a:lnTo>
                <a:lnTo>
                  <a:pt x="326136" y="824103"/>
                </a:lnTo>
                <a:lnTo>
                  <a:pt x="519811" y="838581"/>
                </a:lnTo>
                <a:lnTo>
                  <a:pt x="502361" y="796036"/>
                </a:lnTo>
                <a:lnTo>
                  <a:pt x="497852" y="785037"/>
                </a:lnTo>
                <a:lnTo>
                  <a:pt x="2280666" y="53594"/>
                </a:lnTo>
                <a:close/>
              </a:path>
              <a:path w="2590165" h="2441575">
                <a:moveTo>
                  <a:pt x="2589657" y="83439"/>
                </a:moveTo>
                <a:lnTo>
                  <a:pt x="2545080" y="46355"/>
                </a:lnTo>
                <a:lnTo>
                  <a:pt x="1928495" y="786472"/>
                </a:lnTo>
                <a:lnTo>
                  <a:pt x="1883918" y="749300"/>
                </a:lnTo>
                <a:lnTo>
                  <a:pt x="1839468" y="938403"/>
                </a:lnTo>
                <a:lnTo>
                  <a:pt x="2017395" y="860552"/>
                </a:lnTo>
                <a:lnTo>
                  <a:pt x="1999564" y="845693"/>
                </a:lnTo>
                <a:lnTo>
                  <a:pt x="1972906" y="823480"/>
                </a:lnTo>
                <a:lnTo>
                  <a:pt x="2589657" y="83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78451" y="2926460"/>
            <a:ext cx="2602865" cy="2451100"/>
          </a:xfrm>
          <a:custGeom>
            <a:avLst/>
            <a:gdLst/>
            <a:ahLst/>
            <a:cxnLst/>
            <a:rect l="l" t="t" r="r" b="b"/>
            <a:pathLst>
              <a:path w="2602865" h="2451100">
                <a:moveTo>
                  <a:pt x="697484" y="837819"/>
                </a:moveTo>
                <a:lnTo>
                  <a:pt x="672325" y="751078"/>
                </a:lnTo>
                <a:lnTo>
                  <a:pt x="643382" y="651256"/>
                </a:lnTo>
                <a:lnTo>
                  <a:pt x="600824" y="690549"/>
                </a:lnTo>
                <a:lnTo>
                  <a:pt x="42418" y="86614"/>
                </a:lnTo>
                <a:lnTo>
                  <a:pt x="0" y="125984"/>
                </a:lnTo>
                <a:lnTo>
                  <a:pt x="558304" y="729818"/>
                </a:lnTo>
                <a:lnTo>
                  <a:pt x="515747" y="769112"/>
                </a:lnTo>
                <a:lnTo>
                  <a:pt x="697484" y="837819"/>
                </a:lnTo>
                <a:close/>
              </a:path>
              <a:path w="2602865" h="2451100">
                <a:moveTo>
                  <a:pt x="777113" y="2276868"/>
                </a:moveTo>
                <a:lnTo>
                  <a:pt x="719201" y="2276868"/>
                </a:lnTo>
                <a:lnTo>
                  <a:pt x="719201" y="2000631"/>
                </a:lnTo>
                <a:lnTo>
                  <a:pt x="661289" y="2000631"/>
                </a:lnTo>
                <a:lnTo>
                  <a:pt x="661289" y="2276868"/>
                </a:lnTo>
                <a:lnTo>
                  <a:pt x="603377" y="2276868"/>
                </a:lnTo>
                <a:lnTo>
                  <a:pt x="690245" y="2450592"/>
                </a:lnTo>
                <a:lnTo>
                  <a:pt x="762635" y="2305824"/>
                </a:lnTo>
                <a:lnTo>
                  <a:pt x="777113" y="2276868"/>
                </a:lnTo>
                <a:close/>
              </a:path>
              <a:path w="2602865" h="2451100">
                <a:moveTo>
                  <a:pt x="2535809" y="856107"/>
                </a:moveTo>
                <a:lnTo>
                  <a:pt x="2513673" y="832231"/>
                </a:lnTo>
                <a:lnTo>
                  <a:pt x="2403729" y="713613"/>
                </a:lnTo>
                <a:lnTo>
                  <a:pt x="2383358" y="767816"/>
                </a:lnTo>
                <a:lnTo>
                  <a:pt x="342265" y="0"/>
                </a:lnTo>
                <a:lnTo>
                  <a:pt x="321945" y="54102"/>
                </a:lnTo>
                <a:lnTo>
                  <a:pt x="2362974" y="822071"/>
                </a:lnTo>
                <a:lnTo>
                  <a:pt x="2342642" y="876173"/>
                </a:lnTo>
                <a:lnTo>
                  <a:pt x="2535809" y="856107"/>
                </a:lnTo>
                <a:close/>
              </a:path>
              <a:path w="2602865" h="2451100">
                <a:moveTo>
                  <a:pt x="2602865" y="2276868"/>
                </a:moveTo>
                <a:lnTo>
                  <a:pt x="2544953" y="2276868"/>
                </a:lnTo>
                <a:lnTo>
                  <a:pt x="2544953" y="2000631"/>
                </a:lnTo>
                <a:lnTo>
                  <a:pt x="2487041" y="2000631"/>
                </a:lnTo>
                <a:lnTo>
                  <a:pt x="2487041" y="2276868"/>
                </a:lnTo>
                <a:lnTo>
                  <a:pt x="2429129" y="2276868"/>
                </a:lnTo>
                <a:lnTo>
                  <a:pt x="2515997" y="2450592"/>
                </a:lnTo>
                <a:lnTo>
                  <a:pt x="2588387" y="2305824"/>
                </a:lnTo>
                <a:lnTo>
                  <a:pt x="2602865" y="227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78914" y="5715508"/>
            <a:ext cx="2291715" cy="739775"/>
          </a:xfrm>
          <a:custGeom>
            <a:avLst/>
            <a:gdLst/>
            <a:ahLst/>
            <a:cxnLst/>
            <a:rect l="l" t="t" r="r" b="b"/>
            <a:pathLst>
              <a:path w="2291715" h="739775">
                <a:moveTo>
                  <a:pt x="1865630" y="717613"/>
                </a:moveTo>
                <a:lnTo>
                  <a:pt x="1844370" y="695096"/>
                </a:lnTo>
                <a:lnTo>
                  <a:pt x="1732280" y="576376"/>
                </a:lnTo>
                <a:lnTo>
                  <a:pt x="1712366" y="630783"/>
                </a:lnTo>
                <a:lnTo>
                  <a:pt x="19812" y="11925"/>
                </a:lnTo>
                <a:lnTo>
                  <a:pt x="0" y="66306"/>
                </a:lnTo>
                <a:lnTo>
                  <a:pt x="1692478" y="685152"/>
                </a:lnTo>
                <a:lnTo>
                  <a:pt x="1672590" y="739546"/>
                </a:lnTo>
                <a:lnTo>
                  <a:pt x="1865630" y="717613"/>
                </a:lnTo>
                <a:close/>
              </a:path>
              <a:path w="2291715" h="739775">
                <a:moveTo>
                  <a:pt x="2291334" y="572909"/>
                </a:moveTo>
                <a:lnTo>
                  <a:pt x="2267191" y="484314"/>
                </a:lnTo>
                <a:lnTo>
                  <a:pt x="2240280" y="385508"/>
                </a:lnTo>
                <a:lnTo>
                  <a:pt x="2197087" y="424129"/>
                </a:lnTo>
                <a:lnTo>
                  <a:pt x="1817624" y="0"/>
                </a:lnTo>
                <a:lnTo>
                  <a:pt x="1774444" y="38608"/>
                </a:lnTo>
                <a:lnTo>
                  <a:pt x="2153920" y="462749"/>
                </a:lnTo>
                <a:lnTo>
                  <a:pt x="2110740" y="501357"/>
                </a:lnTo>
                <a:lnTo>
                  <a:pt x="2291334" y="572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23460" y="5675172"/>
            <a:ext cx="2663190" cy="790575"/>
          </a:xfrm>
          <a:custGeom>
            <a:avLst/>
            <a:gdLst/>
            <a:ahLst/>
            <a:cxnLst/>
            <a:rect l="l" t="t" r="r" b="b"/>
            <a:pathLst>
              <a:path w="2663190" h="790575">
                <a:moveTo>
                  <a:pt x="677926" y="43078"/>
                </a:moveTo>
                <a:lnTo>
                  <a:pt x="639191" y="0"/>
                </a:lnTo>
                <a:lnTo>
                  <a:pt x="109931" y="475386"/>
                </a:lnTo>
                <a:lnTo>
                  <a:pt x="71247" y="432295"/>
                </a:lnTo>
                <a:lnTo>
                  <a:pt x="0" y="613016"/>
                </a:lnTo>
                <a:lnTo>
                  <a:pt x="187325" y="561543"/>
                </a:lnTo>
                <a:lnTo>
                  <a:pt x="166014" y="537819"/>
                </a:lnTo>
                <a:lnTo>
                  <a:pt x="148590" y="518426"/>
                </a:lnTo>
                <a:lnTo>
                  <a:pt x="677926" y="43078"/>
                </a:lnTo>
                <a:close/>
              </a:path>
              <a:path w="2663190" h="790575">
                <a:moveTo>
                  <a:pt x="2662809" y="87299"/>
                </a:moveTo>
                <a:lnTo>
                  <a:pt x="2645664" y="31978"/>
                </a:lnTo>
                <a:lnTo>
                  <a:pt x="556628" y="679386"/>
                </a:lnTo>
                <a:lnTo>
                  <a:pt x="539496" y="624078"/>
                </a:lnTo>
                <a:lnTo>
                  <a:pt x="399288" y="758482"/>
                </a:lnTo>
                <a:lnTo>
                  <a:pt x="590931" y="790028"/>
                </a:lnTo>
                <a:lnTo>
                  <a:pt x="576440" y="743280"/>
                </a:lnTo>
                <a:lnTo>
                  <a:pt x="573773" y="734707"/>
                </a:lnTo>
                <a:lnTo>
                  <a:pt x="2662809" y="87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675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Example</a:t>
            </a:r>
            <a:r>
              <a:rPr dirty="0" sz="4400" spc="-95"/>
              <a:t> </a:t>
            </a:r>
            <a:r>
              <a:rPr dirty="0" sz="4400" spc="-10"/>
              <a:t>Application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56410"/>
            <a:ext cx="4567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Handwriting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Digit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80" y="2538983"/>
            <a:ext cx="1602105" cy="2624455"/>
            <a:chOff x="1402080" y="2538983"/>
            <a:chExt cx="1602105" cy="2624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3169919"/>
              <a:ext cx="1601724" cy="1592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62783" y="2538983"/>
              <a:ext cx="498475" cy="2624455"/>
            </a:xfrm>
            <a:custGeom>
              <a:avLst/>
              <a:gdLst/>
              <a:ahLst/>
              <a:cxnLst/>
              <a:rect l="l" t="t" r="r" b="b"/>
              <a:pathLst>
                <a:path w="498475" h="2624454">
                  <a:moveTo>
                    <a:pt x="498348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498348" y="262432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40" y="3256787"/>
              <a:ext cx="342900" cy="342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9840" y="325678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5936" y="2685287"/>
              <a:ext cx="342900" cy="342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35936" y="268528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0508" y="4654295"/>
              <a:ext cx="342900" cy="342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40508" y="465429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899"/>
                  </a:moveTo>
                  <a:lnTo>
                    <a:pt x="342900" y="342899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25240" y="3185160"/>
            <a:ext cx="2034539" cy="15163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89148" y="3525011"/>
            <a:ext cx="727075" cy="859790"/>
            <a:chOff x="3089148" y="3525011"/>
            <a:chExt cx="727075" cy="859790"/>
          </a:xfrm>
        </p:grpSpPr>
        <p:sp>
          <p:nvSpPr>
            <p:cNvPr id="15" name="object 15"/>
            <p:cNvSpPr/>
            <p:nvPr/>
          </p:nvSpPr>
          <p:spPr>
            <a:xfrm>
              <a:off x="3095244" y="3531107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357378" y="0"/>
                  </a:moveTo>
                  <a:lnTo>
                    <a:pt x="357378" y="211835"/>
                  </a:lnTo>
                  <a:lnTo>
                    <a:pt x="0" y="211835"/>
                  </a:lnTo>
                  <a:lnTo>
                    <a:pt x="0" y="635507"/>
                  </a:lnTo>
                  <a:lnTo>
                    <a:pt x="357378" y="635507"/>
                  </a:lnTo>
                  <a:lnTo>
                    <a:pt x="357378" y="847343"/>
                  </a:lnTo>
                  <a:lnTo>
                    <a:pt x="714756" y="423671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95244" y="3531107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10" h="847725">
                  <a:moveTo>
                    <a:pt x="0" y="211835"/>
                  </a:moveTo>
                  <a:lnTo>
                    <a:pt x="357378" y="211835"/>
                  </a:lnTo>
                  <a:lnTo>
                    <a:pt x="357378" y="0"/>
                  </a:lnTo>
                  <a:lnTo>
                    <a:pt x="714756" y="423671"/>
                  </a:lnTo>
                  <a:lnTo>
                    <a:pt x="357378" y="847343"/>
                  </a:lnTo>
                  <a:lnTo>
                    <a:pt x="357378" y="635507"/>
                  </a:lnTo>
                  <a:lnTo>
                    <a:pt x="0" y="635507"/>
                  </a:lnTo>
                  <a:lnTo>
                    <a:pt x="0" y="2118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945123" y="3534155"/>
            <a:ext cx="727075" cy="859790"/>
            <a:chOff x="5945123" y="3534155"/>
            <a:chExt cx="727075" cy="859790"/>
          </a:xfrm>
        </p:grpSpPr>
        <p:sp>
          <p:nvSpPr>
            <p:cNvPr id="18" name="object 18"/>
            <p:cNvSpPr/>
            <p:nvPr/>
          </p:nvSpPr>
          <p:spPr>
            <a:xfrm>
              <a:off x="5951219" y="3540251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357377" y="0"/>
                  </a:moveTo>
                  <a:lnTo>
                    <a:pt x="357377" y="211836"/>
                  </a:lnTo>
                  <a:lnTo>
                    <a:pt x="0" y="211836"/>
                  </a:lnTo>
                  <a:lnTo>
                    <a:pt x="0" y="635508"/>
                  </a:lnTo>
                  <a:lnTo>
                    <a:pt x="357377" y="635508"/>
                  </a:lnTo>
                  <a:lnTo>
                    <a:pt x="357377" y="847344"/>
                  </a:lnTo>
                  <a:lnTo>
                    <a:pt x="714755" y="423672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51219" y="3540251"/>
              <a:ext cx="715010" cy="847725"/>
            </a:xfrm>
            <a:custGeom>
              <a:avLst/>
              <a:gdLst/>
              <a:ahLst/>
              <a:cxnLst/>
              <a:rect l="l" t="t" r="r" b="b"/>
              <a:pathLst>
                <a:path w="715009" h="847725">
                  <a:moveTo>
                    <a:pt x="0" y="211836"/>
                  </a:moveTo>
                  <a:lnTo>
                    <a:pt x="357377" y="211836"/>
                  </a:lnTo>
                  <a:lnTo>
                    <a:pt x="357377" y="0"/>
                  </a:lnTo>
                  <a:lnTo>
                    <a:pt x="714755" y="423672"/>
                  </a:lnTo>
                  <a:lnTo>
                    <a:pt x="357377" y="847344"/>
                  </a:lnTo>
                  <a:lnTo>
                    <a:pt x="357377" y="635508"/>
                  </a:lnTo>
                  <a:lnTo>
                    <a:pt x="0" y="635508"/>
                  </a:lnTo>
                  <a:lnTo>
                    <a:pt x="0" y="2118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22376" y="3679952"/>
            <a:ext cx="1955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8940" y="3794378"/>
            <a:ext cx="37655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200" spc="-5">
                <a:latin typeface="Calibri"/>
                <a:cs typeface="Calibri"/>
              </a:rPr>
              <a:t>“2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2783" y="2538983"/>
            <a:ext cx="511175" cy="26244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50495" marR="3175">
              <a:lnSpc>
                <a:spcPct val="100000"/>
              </a:lnSpc>
              <a:spcBef>
                <a:spcPts val="425"/>
              </a:spcBef>
            </a:pPr>
            <a:r>
              <a:rPr dirty="0" sz="2550" spc="-80" i="1">
                <a:latin typeface="Times New Roman"/>
                <a:cs typeface="Times New Roman"/>
              </a:rPr>
              <a:t>x</a:t>
            </a:r>
            <a:r>
              <a:rPr dirty="0" baseline="-24074" sz="2250" spc="-120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  <a:p>
            <a:pPr marL="155575" marR="3175">
              <a:lnSpc>
                <a:spcPct val="100000"/>
              </a:lnSpc>
              <a:spcBef>
                <a:spcPts val="1525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dirty="0" baseline="14161" sz="3825" spc="37" i="1">
                <a:latin typeface="Times New Roman"/>
                <a:cs typeface="Times New Roman"/>
              </a:rPr>
              <a:t>x</a:t>
            </a:r>
            <a:r>
              <a:rPr dirty="0" sz="1500">
                <a:latin typeface="Times New Roman"/>
                <a:cs typeface="Times New Roman"/>
              </a:rPr>
              <a:t>2</a:t>
            </a:r>
            <a:r>
              <a:rPr dirty="0" sz="1500" spc="5">
                <a:latin typeface="Times New Roman"/>
                <a:cs typeface="Times New Roman"/>
              </a:rPr>
              <a:t>5</a:t>
            </a:r>
            <a:r>
              <a:rPr dirty="0" sz="150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3179" y="3943350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45223" y="2519172"/>
            <a:ext cx="500380" cy="2624455"/>
          </a:xfrm>
          <a:custGeom>
            <a:avLst/>
            <a:gdLst/>
            <a:ahLst/>
            <a:cxnLst/>
            <a:rect l="l" t="t" r="r" b="b"/>
            <a:pathLst>
              <a:path w="500379" h="2624454">
                <a:moveTo>
                  <a:pt x="499872" y="0"/>
                </a:moveTo>
                <a:lnTo>
                  <a:pt x="0" y="0"/>
                </a:lnTo>
                <a:lnTo>
                  <a:pt x="0" y="2624328"/>
                </a:lnTo>
                <a:lnTo>
                  <a:pt x="499872" y="2624328"/>
                </a:lnTo>
                <a:lnTo>
                  <a:pt x="4998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55586" y="4024376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1391" y="2512313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5233" y="3310204"/>
            <a:ext cx="186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5507" y="3514420"/>
            <a:ext cx="14605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99833" y="4664202"/>
            <a:ext cx="477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4200">
                <a:latin typeface="Calibri"/>
                <a:cs typeface="Calibri"/>
              </a:rPr>
              <a:t>y</a:t>
            </a:r>
            <a:r>
              <a:rPr dirty="0" sz="185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62121" y="4647057"/>
            <a:ext cx="2165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112">
                <a:latin typeface="Cambria Math"/>
                <a:cs typeface="Cambria Math"/>
              </a:rPr>
              <a:t>𝑓</a:t>
            </a:r>
            <a:r>
              <a:rPr dirty="0" baseline="-19841" sz="4200" spc="-7">
                <a:latin typeface="Cambria Math"/>
                <a:cs typeface="Cambria Math"/>
              </a:rPr>
              <a:t>:</a:t>
            </a:r>
            <a:r>
              <a:rPr dirty="0" baseline="-19841" sz="4200" spc="-217">
                <a:latin typeface="Cambria Math"/>
                <a:cs typeface="Cambria Math"/>
              </a:rPr>
              <a:t> </a:t>
            </a:r>
            <a:r>
              <a:rPr dirty="0" baseline="-19841" sz="4200" spc="112">
                <a:latin typeface="Cambria Math"/>
                <a:cs typeface="Cambria Math"/>
              </a:rPr>
              <a:t>𝑅</a:t>
            </a:r>
            <a:r>
              <a:rPr dirty="0" sz="2050" spc="45">
                <a:latin typeface="Cambria Math"/>
                <a:cs typeface="Cambria Math"/>
              </a:rPr>
              <a:t>256</a:t>
            </a:r>
            <a:r>
              <a:rPr dirty="0" sz="2050">
                <a:latin typeface="Cambria Math"/>
                <a:cs typeface="Cambria Math"/>
              </a:rPr>
              <a:t> </a:t>
            </a:r>
            <a:r>
              <a:rPr dirty="0" sz="2050" spc="15">
                <a:latin typeface="Cambria Math"/>
                <a:cs typeface="Cambria Math"/>
              </a:rPr>
              <a:t> </a:t>
            </a:r>
            <a:r>
              <a:rPr dirty="0" baseline="-19841" sz="4200" spc="-7">
                <a:latin typeface="Cambria Math"/>
                <a:cs typeface="Cambria Math"/>
              </a:rPr>
              <a:t>→</a:t>
            </a:r>
            <a:r>
              <a:rPr dirty="0" baseline="-19841" sz="4200" spc="240">
                <a:latin typeface="Cambria Math"/>
                <a:cs typeface="Cambria Math"/>
              </a:rPr>
              <a:t> </a:t>
            </a:r>
            <a:r>
              <a:rPr dirty="0" baseline="-19841" sz="4200" spc="15">
                <a:latin typeface="Cambria Math"/>
                <a:cs typeface="Cambria Math"/>
              </a:rPr>
              <a:t>𝑅</a:t>
            </a:r>
            <a:r>
              <a:rPr dirty="0" sz="2050" spc="50">
                <a:latin typeface="Cambria Math"/>
                <a:cs typeface="Cambria Math"/>
              </a:rPr>
              <a:t>10</a:t>
            </a:r>
            <a:endParaRPr sz="205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47674" y="5338571"/>
            <a:ext cx="5789930" cy="1290955"/>
            <a:chOff x="1947674" y="5338571"/>
            <a:chExt cx="5789930" cy="129095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7674" y="5408688"/>
              <a:ext cx="5789671" cy="10622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599" y="5338571"/>
              <a:ext cx="5498592" cy="12908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7963" y="5439155"/>
              <a:ext cx="5689092" cy="9540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997964" y="5439155"/>
            <a:ext cx="5689600" cy="9544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609600" marR="399415" indent="-201295">
              <a:lnSpc>
                <a:spcPts val="3350"/>
              </a:lnSpc>
              <a:spcBef>
                <a:spcPts val="31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the function</a:t>
            </a:r>
            <a:r>
              <a:rPr dirty="0" sz="2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mbria Math"/>
                <a:cs typeface="Cambria Math"/>
              </a:rPr>
              <a:t>𝑓</a:t>
            </a:r>
            <a:r>
              <a:rPr dirty="0" sz="28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represented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687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5"/>
              <a:t> </a:t>
            </a:r>
            <a:r>
              <a:rPr dirty="0" sz="4400"/>
              <a:t>kind</a:t>
            </a:r>
            <a:r>
              <a:rPr dirty="0" sz="4400" spc="-25"/>
              <a:t> </a:t>
            </a:r>
            <a:r>
              <a:rPr dirty="0" sz="4400"/>
              <a:t>of</a:t>
            </a:r>
            <a:r>
              <a:rPr dirty="0" sz="4400" spc="-10"/>
              <a:t> </a:t>
            </a:r>
            <a:r>
              <a:rPr dirty="0" sz="4400" spc="-5"/>
              <a:t>ensemble.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84404" y="1766316"/>
            <a:ext cx="4721860" cy="3837940"/>
            <a:chOff x="184404" y="1766316"/>
            <a:chExt cx="4721860" cy="3837940"/>
          </a:xfrm>
        </p:grpSpPr>
        <p:sp>
          <p:nvSpPr>
            <p:cNvPr id="4" name="object 4"/>
            <p:cNvSpPr/>
            <p:nvPr/>
          </p:nvSpPr>
          <p:spPr>
            <a:xfrm>
              <a:off x="1069848" y="3537204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30" y="0"/>
                  </a:moveTo>
                  <a:lnTo>
                    <a:pt x="174671" y="9876"/>
                  </a:lnTo>
                  <a:lnTo>
                    <a:pt x="214636" y="36814"/>
                  </a:lnTo>
                  <a:lnTo>
                    <a:pt x="241580" y="76777"/>
                  </a:lnTo>
                  <a:lnTo>
                    <a:pt x="251460" y="125730"/>
                  </a:lnTo>
                  <a:lnTo>
                    <a:pt x="241580" y="174682"/>
                  </a:lnTo>
                  <a:lnTo>
                    <a:pt x="214636" y="214645"/>
                  </a:lnTo>
                  <a:lnTo>
                    <a:pt x="174671" y="241583"/>
                  </a:lnTo>
                  <a:lnTo>
                    <a:pt x="125730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2787396"/>
              <a:ext cx="131063" cy="1310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5900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52678" y="2909569"/>
              <a:ext cx="711200" cy="629285"/>
            </a:xfrm>
            <a:custGeom>
              <a:avLst/>
              <a:gdLst/>
              <a:ahLst/>
              <a:cxnLst/>
              <a:rect l="l" t="t" r="r" b="b"/>
              <a:pathLst>
                <a:path w="711200" h="629285">
                  <a:moveTo>
                    <a:pt x="711200" y="16129"/>
                  </a:moveTo>
                  <a:lnTo>
                    <a:pt x="698246" y="8674"/>
                  </a:lnTo>
                  <a:lnTo>
                    <a:pt x="690499" y="0"/>
                  </a:lnTo>
                  <a:lnTo>
                    <a:pt x="49555" y="567893"/>
                  </a:lnTo>
                  <a:lnTo>
                    <a:pt x="32397" y="548513"/>
                  </a:lnTo>
                  <a:lnTo>
                    <a:pt x="0" y="629158"/>
                  </a:lnTo>
                  <a:lnTo>
                    <a:pt x="83947" y="606679"/>
                  </a:lnTo>
                  <a:lnTo>
                    <a:pt x="74371" y="595884"/>
                  </a:lnTo>
                  <a:lnTo>
                    <a:pt x="66763" y="587298"/>
                  </a:lnTo>
                  <a:lnTo>
                    <a:pt x="650176" y="70345"/>
                  </a:lnTo>
                  <a:lnTo>
                    <a:pt x="371881" y="555294"/>
                  </a:lnTo>
                  <a:lnTo>
                    <a:pt x="349402" y="542417"/>
                  </a:lnTo>
                  <a:lnTo>
                    <a:pt x="344424" y="629158"/>
                  </a:lnTo>
                  <a:lnTo>
                    <a:pt x="416814" y="581025"/>
                  </a:lnTo>
                  <a:lnTo>
                    <a:pt x="413931" y="579374"/>
                  </a:lnTo>
                  <a:lnTo>
                    <a:pt x="394335" y="568159"/>
                  </a:lnTo>
                  <a:lnTo>
                    <a:pt x="711200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6" y="2787396"/>
              <a:ext cx="131064" cy="1310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5716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4" y="13106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" y="2787396"/>
              <a:ext cx="131064" cy="1310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1960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4" y="13106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6938" y="2909569"/>
              <a:ext cx="700405" cy="629285"/>
            </a:xfrm>
            <a:custGeom>
              <a:avLst/>
              <a:gdLst/>
              <a:ahLst/>
              <a:cxnLst/>
              <a:rect l="l" t="t" r="r" b="b"/>
              <a:pathLst>
                <a:path w="700405" h="629285">
                  <a:moveTo>
                    <a:pt x="699897" y="629158"/>
                  </a:moveTo>
                  <a:lnTo>
                    <a:pt x="699223" y="627468"/>
                  </a:lnTo>
                  <a:lnTo>
                    <a:pt x="696531" y="579374"/>
                  </a:lnTo>
                  <a:lnTo>
                    <a:pt x="694474" y="542417"/>
                  </a:lnTo>
                  <a:lnTo>
                    <a:pt x="672007" y="555231"/>
                  </a:lnTo>
                  <a:lnTo>
                    <a:pt x="668299" y="548754"/>
                  </a:lnTo>
                  <a:lnTo>
                    <a:pt x="668108" y="548259"/>
                  </a:lnTo>
                  <a:lnTo>
                    <a:pt x="356311" y="3175"/>
                  </a:lnTo>
                  <a:lnTo>
                    <a:pt x="333832" y="16129"/>
                  </a:lnTo>
                  <a:lnTo>
                    <a:pt x="647420" y="564527"/>
                  </a:lnTo>
                  <a:lnTo>
                    <a:pt x="19977" y="0"/>
                  </a:lnTo>
                  <a:lnTo>
                    <a:pt x="11315" y="9652"/>
                  </a:lnTo>
                  <a:lnTo>
                    <a:pt x="0" y="16002"/>
                  </a:lnTo>
                  <a:lnTo>
                    <a:pt x="307136" y="567537"/>
                  </a:lnTo>
                  <a:lnTo>
                    <a:pt x="284518" y="580136"/>
                  </a:lnTo>
                  <a:lnTo>
                    <a:pt x="356285" y="629158"/>
                  </a:lnTo>
                  <a:lnTo>
                    <a:pt x="354050" y="578866"/>
                  </a:lnTo>
                  <a:lnTo>
                    <a:pt x="352425" y="542290"/>
                  </a:lnTo>
                  <a:lnTo>
                    <a:pt x="329806" y="554901"/>
                  </a:lnTo>
                  <a:lnTo>
                    <a:pt x="60528" y="71374"/>
                  </a:lnTo>
                  <a:lnTo>
                    <a:pt x="633488" y="586752"/>
                  </a:lnTo>
                  <a:lnTo>
                    <a:pt x="616127" y="606044"/>
                  </a:lnTo>
                  <a:lnTo>
                    <a:pt x="698919" y="628891"/>
                  </a:lnTo>
                  <a:lnTo>
                    <a:pt x="699325" y="629158"/>
                  </a:lnTo>
                  <a:lnTo>
                    <a:pt x="699312" y="629005"/>
                  </a:lnTo>
                  <a:lnTo>
                    <a:pt x="699897" y="6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14043" y="511606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7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5"/>
                  </a:lnTo>
                  <a:lnTo>
                    <a:pt x="76327" y="240107"/>
                  </a:lnTo>
                  <a:lnTo>
                    <a:pt x="36604" y="213312"/>
                  </a:lnTo>
                  <a:lnTo>
                    <a:pt x="9821" y="173587"/>
                  </a:lnTo>
                  <a:lnTo>
                    <a:pt x="0" y="124967"/>
                  </a:lnTo>
                  <a:lnTo>
                    <a:pt x="9821" y="76348"/>
                  </a:lnTo>
                  <a:lnTo>
                    <a:pt x="36604" y="36623"/>
                  </a:lnTo>
                  <a:lnTo>
                    <a:pt x="76327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5092" y="4650612"/>
              <a:ext cx="398780" cy="466090"/>
            </a:xfrm>
            <a:custGeom>
              <a:avLst/>
              <a:gdLst/>
              <a:ahLst/>
              <a:cxnLst/>
              <a:rect l="l" t="t" r="r" b="b"/>
              <a:pathLst>
                <a:path w="398780" h="466089">
                  <a:moveTo>
                    <a:pt x="398564" y="14986"/>
                  </a:moveTo>
                  <a:lnTo>
                    <a:pt x="377355" y="0"/>
                  </a:lnTo>
                  <a:lnTo>
                    <a:pt x="98882" y="395147"/>
                  </a:lnTo>
                  <a:lnTo>
                    <a:pt x="92697" y="390804"/>
                  </a:lnTo>
                  <a:lnTo>
                    <a:pt x="95034" y="384429"/>
                  </a:lnTo>
                  <a:lnTo>
                    <a:pt x="85255" y="385559"/>
                  </a:lnTo>
                  <a:lnTo>
                    <a:pt x="77698" y="380238"/>
                  </a:lnTo>
                  <a:lnTo>
                    <a:pt x="76733" y="386549"/>
                  </a:lnTo>
                  <a:lnTo>
                    <a:pt x="69265" y="387400"/>
                  </a:lnTo>
                  <a:lnTo>
                    <a:pt x="25730" y="5969"/>
                  </a:lnTo>
                  <a:lnTo>
                    <a:pt x="0" y="9017"/>
                  </a:lnTo>
                  <a:lnTo>
                    <a:pt x="43535" y="390359"/>
                  </a:lnTo>
                  <a:lnTo>
                    <a:pt x="17805" y="393319"/>
                  </a:lnTo>
                  <a:lnTo>
                    <a:pt x="64782" y="465416"/>
                  </a:lnTo>
                  <a:lnTo>
                    <a:pt x="64681" y="466090"/>
                  </a:lnTo>
                  <a:lnTo>
                    <a:pt x="65074" y="465874"/>
                  </a:lnTo>
                  <a:lnTo>
                    <a:pt x="65227" y="466090"/>
                  </a:lnTo>
                  <a:lnTo>
                    <a:pt x="65354" y="465734"/>
                  </a:lnTo>
                  <a:lnTo>
                    <a:pt x="141262" y="424942"/>
                  </a:lnTo>
                  <a:lnTo>
                    <a:pt x="135115" y="420624"/>
                  </a:lnTo>
                  <a:lnTo>
                    <a:pt x="120027" y="410019"/>
                  </a:lnTo>
                  <a:lnTo>
                    <a:pt x="398564" y="14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1040" y="511606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124968" y="0"/>
                  </a:moveTo>
                  <a:lnTo>
                    <a:pt x="173608" y="9828"/>
                  </a:lnTo>
                  <a:lnTo>
                    <a:pt x="213331" y="36623"/>
                  </a:lnTo>
                  <a:lnTo>
                    <a:pt x="240114" y="76348"/>
                  </a:lnTo>
                  <a:lnTo>
                    <a:pt x="249935" y="124967"/>
                  </a:lnTo>
                  <a:lnTo>
                    <a:pt x="240114" y="173587"/>
                  </a:lnTo>
                  <a:lnTo>
                    <a:pt x="213331" y="213312"/>
                  </a:lnTo>
                  <a:lnTo>
                    <a:pt x="173608" y="240107"/>
                  </a:lnTo>
                  <a:lnTo>
                    <a:pt x="124968" y="249935"/>
                  </a:lnTo>
                  <a:lnTo>
                    <a:pt x="76327" y="240107"/>
                  </a:lnTo>
                  <a:lnTo>
                    <a:pt x="36604" y="213312"/>
                  </a:lnTo>
                  <a:lnTo>
                    <a:pt x="9821" y="173587"/>
                  </a:lnTo>
                  <a:lnTo>
                    <a:pt x="0" y="124967"/>
                  </a:lnTo>
                  <a:lnTo>
                    <a:pt x="9821" y="76348"/>
                  </a:lnTo>
                  <a:lnTo>
                    <a:pt x="36604" y="36623"/>
                  </a:lnTo>
                  <a:lnTo>
                    <a:pt x="76327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9135" y="4647183"/>
              <a:ext cx="1049655" cy="469900"/>
            </a:xfrm>
            <a:custGeom>
              <a:avLst/>
              <a:gdLst/>
              <a:ahLst/>
              <a:cxnLst/>
              <a:rect l="l" t="t" r="r" b="b"/>
              <a:pathLst>
                <a:path w="1049655" h="469900">
                  <a:moveTo>
                    <a:pt x="1049121" y="21844"/>
                  </a:moveTo>
                  <a:lnTo>
                    <a:pt x="1035024" y="0"/>
                  </a:lnTo>
                  <a:lnTo>
                    <a:pt x="597966" y="280631"/>
                  </a:lnTo>
                  <a:lnTo>
                    <a:pt x="575983" y="254571"/>
                  </a:lnTo>
                  <a:lnTo>
                    <a:pt x="575983" y="294728"/>
                  </a:lnTo>
                  <a:lnTo>
                    <a:pt x="534098" y="321627"/>
                  </a:lnTo>
                  <a:lnTo>
                    <a:pt x="510082" y="306260"/>
                  </a:lnTo>
                  <a:lnTo>
                    <a:pt x="510082" y="337045"/>
                  </a:lnTo>
                  <a:lnTo>
                    <a:pt x="386422" y="416445"/>
                  </a:lnTo>
                  <a:lnTo>
                    <a:pt x="385406" y="415683"/>
                  </a:lnTo>
                  <a:lnTo>
                    <a:pt x="384797" y="414731"/>
                  </a:lnTo>
                  <a:lnTo>
                    <a:pt x="464642" y="307975"/>
                  </a:lnTo>
                  <a:lnTo>
                    <a:pt x="510082" y="337045"/>
                  </a:lnTo>
                  <a:lnTo>
                    <a:pt x="510082" y="306260"/>
                  </a:lnTo>
                  <a:lnTo>
                    <a:pt x="480212" y="287147"/>
                  </a:lnTo>
                  <a:lnTo>
                    <a:pt x="522211" y="230987"/>
                  </a:lnTo>
                  <a:lnTo>
                    <a:pt x="575983" y="294728"/>
                  </a:lnTo>
                  <a:lnTo>
                    <a:pt x="575983" y="254571"/>
                  </a:lnTo>
                  <a:lnTo>
                    <a:pt x="538137" y="209689"/>
                  </a:lnTo>
                  <a:lnTo>
                    <a:pt x="680986" y="18669"/>
                  </a:lnTo>
                  <a:lnTo>
                    <a:pt x="660247" y="3175"/>
                  </a:lnTo>
                  <a:lnTo>
                    <a:pt x="521004" y="189382"/>
                  </a:lnTo>
                  <a:lnTo>
                    <a:pt x="505079" y="170497"/>
                  </a:lnTo>
                  <a:lnTo>
                    <a:pt x="505079" y="210680"/>
                  </a:lnTo>
                  <a:lnTo>
                    <a:pt x="458355" y="273164"/>
                  </a:lnTo>
                  <a:lnTo>
                    <a:pt x="442785" y="263207"/>
                  </a:lnTo>
                  <a:lnTo>
                    <a:pt x="442785" y="293992"/>
                  </a:lnTo>
                  <a:lnTo>
                    <a:pt x="367957" y="394055"/>
                  </a:lnTo>
                  <a:lnTo>
                    <a:pt x="355485" y="393344"/>
                  </a:lnTo>
                  <a:lnTo>
                    <a:pt x="345351" y="385762"/>
                  </a:lnTo>
                  <a:lnTo>
                    <a:pt x="353758" y="237045"/>
                  </a:lnTo>
                  <a:lnTo>
                    <a:pt x="442785" y="293992"/>
                  </a:lnTo>
                  <a:lnTo>
                    <a:pt x="442785" y="263207"/>
                  </a:lnTo>
                  <a:lnTo>
                    <a:pt x="355447" y="207340"/>
                  </a:lnTo>
                  <a:lnTo>
                    <a:pt x="364680" y="44272"/>
                  </a:lnTo>
                  <a:lnTo>
                    <a:pt x="505079" y="210680"/>
                  </a:lnTo>
                  <a:lnTo>
                    <a:pt x="505079" y="170497"/>
                  </a:lnTo>
                  <a:lnTo>
                    <a:pt x="363448" y="2540"/>
                  </a:lnTo>
                  <a:lnTo>
                    <a:pt x="353542" y="10922"/>
                  </a:lnTo>
                  <a:lnTo>
                    <a:pt x="340664" y="10160"/>
                  </a:lnTo>
                  <a:lnTo>
                    <a:pt x="330403" y="191312"/>
                  </a:lnTo>
                  <a:lnTo>
                    <a:pt x="328714" y="190233"/>
                  </a:lnTo>
                  <a:lnTo>
                    <a:pt x="328714" y="221018"/>
                  </a:lnTo>
                  <a:lnTo>
                    <a:pt x="319087" y="391248"/>
                  </a:lnTo>
                  <a:lnTo>
                    <a:pt x="317068" y="391134"/>
                  </a:lnTo>
                  <a:lnTo>
                    <a:pt x="315988" y="383540"/>
                  </a:lnTo>
                  <a:lnTo>
                    <a:pt x="305930" y="390499"/>
                  </a:lnTo>
                  <a:lnTo>
                    <a:pt x="293230" y="389763"/>
                  </a:lnTo>
                  <a:lnTo>
                    <a:pt x="296392" y="397103"/>
                  </a:lnTo>
                  <a:lnTo>
                    <a:pt x="294678" y="398284"/>
                  </a:lnTo>
                  <a:lnTo>
                    <a:pt x="47155" y="40906"/>
                  </a:lnTo>
                  <a:lnTo>
                    <a:pt x="328714" y="221018"/>
                  </a:lnTo>
                  <a:lnTo>
                    <a:pt x="328714" y="190233"/>
                  </a:lnTo>
                  <a:lnTo>
                    <a:pt x="31343" y="0"/>
                  </a:lnTo>
                  <a:lnTo>
                    <a:pt x="25336" y="9398"/>
                  </a:lnTo>
                  <a:lnTo>
                    <a:pt x="21297" y="3556"/>
                  </a:lnTo>
                  <a:lnTo>
                    <a:pt x="0" y="18288"/>
                  </a:lnTo>
                  <a:lnTo>
                    <a:pt x="273380" y="413016"/>
                  </a:lnTo>
                  <a:lnTo>
                    <a:pt x="252095" y="427736"/>
                  </a:lnTo>
                  <a:lnTo>
                    <a:pt x="327406" y="469036"/>
                  </a:lnTo>
                  <a:lnTo>
                    <a:pt x="327621" y="469519"/>
                  </a:lnTo>
                  <a:lnTo>
                    <a:pt x="328180" y="469468"/>
                  </a:lnTo>
                  <a:lnTo>
                    <a:pt x="414032" y="460248"/>
                  </a:lnTo>
                  <a:lnTo>
                    <a:pt x="404571" y="445516"/>
                  </a:lnTo>
                  <a:lnTo>
                    <a:pt x="400062" y="438505"/>
                  </a:lnTo>
                  <a:lnTo>
                    <a:pt x="534149" y="352437"/>
                  </a:lnTo>
                  <a:lnTo>
                    <a:pt x="661885" y="434149"/>
                  </a:lnTo>
                  <a:lnTo>
                    <a:pt x="660603" y="435229"/>
                  </a:lnTo>
                  <a:lnTo>
                    <a:pt x="668693" y="438708"/>
                  </a:lnTo>
                  <a:lnTo>
                    <a:pt x="654824" y="460375"/>
                  </a:lnTo>
                  <a:lnTo>
                    <a:pt x="740156" y="469417"/>
                  </a:lnTo>
                  <a:lnTo>
                    <a:pt x="740422" y="469519"/>
                  </a:lnTo>
                  <a:lnTo>
                    <a:pt x="741235" y="469519"/>
                  </a:lnTo>
                  <a:lnTo>
                    <a:pt x="739863" y="467245"/>
                  </a:lnTo>
                  <a:lnTo>
                    <a:pt x="730478" y="428371"/>
                  </a:lnTo>
                  <a:lnTo>
                    <a:pt x="720013" y="385064"/>
                  </a:lnTo>
                  <a:lnTo>
                    <a:pt x="700582" y="401472"/>
                  </a:lnTo>
                  <a:lnTo>
                    <a:pt x="696709" y="394970"/>
                  </a:lnTo>
                  <a:lnTo>
                    <a:pt x="695706" y="396532"/>
                  </a:lnTo>
                  <a:lnTo>
                    <a:pt x="674382" y="371259"/>
                  </a:lnTo>
                  <a:lnTo>
                    <a:pt x="674382" y="411365"/>
                  </a:lnTo>
                  <a:lnTo>
                    <a:pt x="558165" y="337019"/>
                  </a:lnTo>
                  <a:lnTo>
                    <a:pt x="592861" y="314744"/>
                  </a:lnTo>
                  <a:lnTo>
                    <a:pt x="674382" y="411365"/>
                  </a:lnTo>
                  <a:lnTo>
                    <a:pt x="674382" y="371259"/>
                  </a:lnTo>
                  <a:lnTo>
                    <a:pt x="614832" y="300634"/>
                  </a:lnTo>
                  <a:lnTo>
                    <a:pt x="1049121" y="21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86612" y="4405883"/>
              <a:ext cx="596265" cy="251460"/>
            </a:xfrm>
            <a:custGeom>
              <a:avLst/>
              <a:gdLst/>
              <a:ahLst/>
              <a:cxnLst/>
              <a:rect l="l" t="t" r="r" b="b"/>
              <a:pathLst>
                <a:path w="596264" h="251460">
                  <a:moveTo>
                    <a:pt x="470916" y="0"/>
                  </a:moveTo>
                  <a:lnTo>
                    <a:pt x="519535" y="9876"/>
                  </a:lnTo>
                  <a:lnTo>
                    <a:pt x="559260" y="36814"/>
                  </a:lnTo>
                  <a:lnTo>
                    <a:pt x="586055" y="76777"/>
                  </a:lnTo>
                  <a:lnTo>
                    <a:pt x="595883" y="125730"/>
                  </a:lnTo>
                  <a:lnTo>
                    <a:pt x="586055" y="174682"/>
                  </a:lnTo>
                  <a:lnTo>
                    <a:pt x="559260" y="214645"/>
                  </a:lnTo>
                  <a:lnTo>
                    <a:pt x="519535" y="241583"/>
                  </a:lnTo>
                  <a:lnTo>
                    <a:pt x="470916" y="251460"/>
                  </a:lnTo>
                  <a:lnTo>
                    <a:pt x="422296" y="241583"/>
                  </a:lnTo>
                  <a:lnTo>
                    <a:pt x="382571" y="214645"/>
                  </a:lnTo>
                  <a:lnTo>
                    <a:pt x="355776" y="174682"/>
                  </a:lnTo>
                  <a:lnTo>
                    <a:pt x="345947" y="125730"/>
                  </a:lnTo>
                  <a:lnTo>
                    <a:pt x="355776" y="76777"/>
                  </a:lnTo>
                  <a:lnTo>
                    <a:pt x="382571" y="36814"/>
                  </a:lnTo>
                  <a:lnTo>
                    <a:pt x="422296" y="9876"/>
                  </a:lnTo>
                  <a:lnTo>
                    <a:pt x="470916" y="0"/>
                  </a:lnTo>
                  <a:close/>
                </a:path>
                <a:path w="596264" h="251460">
                  <a:moveTo>
                    <a:pt x="125729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59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29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3712" y="440588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174671" y="9876"/>
                  </a:lnTo>
                  <a:lnTo>
                    <a:pt x="214636" y="36814"/>
                  </a:lnTo>
                  <a:lnTo>
                    <a:pt x="241580" y="76777"/>
                  </a:lnTo>
                  <a:lnTo>
                    <a:pt x="251459" y="125730"/>
                  </a:lnTo>
                  <a:lnTo>
                    <a:pt x="241580" y="174682"/>
                  </a:lnTo>
                  <a:lnTo>
                    <a:pt x="214636" y="214645"/>
                  </a:lnTo>
                  <a:lnTo>
                    <a:pt x="174671" y="241583"/>
                  </a:lnTo>
                  <a:lnTo>
                    <a:pt x="125729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0812" y="4405883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90" h="251460">
                  <a:moveTo>
                    <a:pt x="124968" y="0"/>
                  </a:moveTo>
                  <a:lnTo>
                    <a:pt x="173608" y="9876"/>
                  </a:lnTo>
                  <a:lnTo>
                    <a:pt x="213331" y="36814"/>
                  </a:lnTo>
                  <a:lnTo>
                    <a:pt x="240114" y="76777"/>
                  </a:lnTo>
                  <a:lnTo>
                    <a:pt x="249936" y="125730"/>
                  </a:lnTo>
                  <a:lnTo>
                    <a:pt x="240114" y="174682"/>
                  </a:lnTo>
                  <a:lnTo>
                    <a:pt x="213331" y="214645"/>
                  </a:lnTo>
                  <a:lnTo>
                    <a:pt x="173608" y="241583"/>
                  </a:lnTo>
                  <a:lnTo>
                    <a:pt x="124968" y="251460"/>
                  </a:lnTo>
                  <a:lnTo>
                    <a:pt x="76327" y="241583"/>
                  </a:lnTo>
                  <a:lnTo>
                    <a:pt x="36604" y="214645"/>
                  </a:lnTo>
                  <a:lnTo>
                    <a:pt x="9821" y="174682"/>
                  </a:lnTo>
                  <a:lnTo>
                    <a:pt x="0" y="125730"/>
                  </a:lnTo>
                  <a:lnTo>
                    <a:pt x="9821" y="76777"/>
                  </a:lnTo>
                  <a:lnTo>
                    <a:pt x="36604" y="36814"/>
                  </a:lnTo>
                  <a:lnTo>
                    <a:pt x="76327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9778" y="3779646"/>
              <a:ext cx="1031875" cy="629285"/>
            </a:xfrm>
            <a:custGeom>
              <a:avLst/>
              <a:gdLst/>
              <a:ahLst/>
              <a:cxnLst/>
              <a:rect l="l" t="t" r="r" b="b"/>
              <a:pathLst>
                <a:path w="1031875" h="629285">
                  <a:moveTo>
                    <a:pt x="1031367" y="629285"/>
                  </a:moveTo>
                  <a:lnTo>
                    <a:pt x="1017993" y="596011"/>
                  </a:lnTo>
                  <a:lnTo>
                    <a:pt x="998982" y="548640"/>
                  </a:lnTo>
                  <a:lnTo>
                    <a:pt x="981811" y="568020"/>
                  </a:lnTo>
                  <a:lnTo>
                    <a:pt x="708634" y="326009"/>
                  </a:lnTo>
                  <a:lnTo>
                    <a:pt x="717359" y="10160"/>
                  </a:lnTo>
                  <a:lnTo>
                    <a:pt x="704316" y="9791"/>
                  </a:lnTo>
                  <a:lnTo>
                    <a:pt x="695756" y="0"/>
                  </a:lnTo>
                  <a:lnTo>
                    <a:pt x="690092" y="4991"/>
                  </a:lnTo>
                  <a:lnTo>
                    <a:pt x="690092" y="58661"/>
                  </a:lnTo>
                  <a:lnTo>
                    <a:pt x="683336" y="303593"/>
                  </a:lnTo>
                  <a:lnTo>
                    <a:pt x="682396" y="302768"/>
                  </a:lnTo>
                  <a:lnTo>
                    <a:pt x="682396" y="337337"/>
                  </a:lnTo>
                  <a:lnTo>
                    <a:pt x="676668" y="545376"/>
                  </a:lnTo>
                  <a:lnTo>
                    <a:pt x="667016" y="550887"/>
                  </a:lnTo>
                  <a:lnTo>
                    <a:pt x="656424" y="550583"/>
                  </a:lnTo>
                  <a:lnTo>
                    <a:pt x="531190" y="331584"/>
                  </a:lnTo>
                  <a:lnTo>
                    <a:pt x="580440" y="246989"/>
                  </a:lnTo>
                  <a:lnTo>
                    <a:pt x="682396" y="337337"/>
                  </a:lnTo>
                  <a:lnTo>
                    <a:pt x="682396" y="302768"/>
                  </a:lnTo>
                  <a:lnTo>
                    <a:pt x="593712" y="224193"/>
                  </a:lnTo>
                  <a:lnTo>
                    <a:pt x="690092" y="58661"/>
                  </a:lnTo>
                  <a:lnTo>
                    <a:pt x="690092" y="4991"/>
                  </a:lnTo>
                  <a:lnTo>
                    <a:pt x="651535" y="38900"/>
                  </a:lnTo>
                  <a:lnTo>
                    <a:pt x="651535" y="73494"/>
                  </a:lnTo>
                  <a:lnTo>
                    <a:pt x="573963" y="206705"/>
                  </a:lnTo>
                  <a:lnTo>
                    <a:pt x="560692" y="194945"/>
                  </a:lnTo>
                  <a:lnTo>
                    <a:pt x="560692" y="229489"/>
                  </a:lnTo>
                  <a:lnTo>
                    <a:pt x="516356" y="305638"/>
                  </a:lnTo>
                  <a:lnTo>
                    <a:pt x="473252" y="230276"/>
                  </a:lnTo>
                  <a:lnTo>
                    <a:pt x="517588" y="191287"/>
                  </a:lnTo>
                  <a:lnTo>
                    <a:pt x="560692" y="229489"/>
                  </a:lnTo>
                  <a:lnTo>
                    <a:pt x="560692" y="194945"/>
                  </a:lnTo>
                  <a:lnTo>
                    <a:pt x="537146" y="174078"/>
                  </a:lnTo>
                  <a:lnTo>
                    <a:pt x="651535" y="73494"/>
                  </a:lnTo>
                  <a:lnTo>
                    <a:pt x="651535" y="38900"/>
                  </a:lnTo>
                  <a:lnTo>
                    <a:pt x="517575" y="156730"/>
                  </a:lnTo>
                  <a:lnTo>
                    <a:pt x="498005" y="139395"/>
                  </a:lnTo>
                  <a:lnTo>
                    <a:pt x="498005" y="173939"/>
                  </a:lnTo>
                  <a:lnTo>
                    <a:pt x="460108" y="207276"/>
                  </a:lnTo>
                  <a:lnTo>
                    <a:pt x="440220" y="172504"/>
                  </a:lnTo>
                  <a:lnTo>
                    <a:pt x="440220" y="224764"/>
                  </a:lnTo>
                  <a:lnTo>
                    <a:pt x="50088" y="567905"/>
                  </a:lnTo>
                  <a:lnTo>
                    <a:pt x="49009" y="567334"/>
                  </a:lnTo>
                  <a:lnTo>
                    <a:pt x="48374" y="566610"/>
                  </a:lnTo>
                  <a:lnTo>
                    <a:pt x="332943" y="37160"/>
                  </a:lnTo>
                  <a:lnTo>
                    <a:pt x="440220" y="224764"/>
                  </a:lnTo>
                  <a:lnTo>
                    <a:pt x="440220" y="172504"/>
                  </a:lnTo>
                  <a:lnTo>
                    <a:pt x="382524" y="71615"/>
                  </a:lnTo>
                  <a:lnTo>
                    <a:pt x="498005" y="173939"/>
                  </a:lnTo>
                  <a:lnTo>
                    <a:pt x="498005" y="139395"/>
                  </a:lnTo>
                  <a:lnTo>
                    <a:pt x="340817" y="127"/>
                  </a:lnTo>
                  <a:lnTo>
                    <a:pt x="332460" y="9525"/>
                  </a:lnTo>
                  <a:lnTo>
                    <a:pt x="321551" y="3683"/>
                  </a:lnTo>
                  <a:lnTo>
                    <a:pt x="25374" y="554647"/>
                  </a:lnTo>
                  <a:lnTo>
                    <a:pt x="2565" y="542417"/>
                  </a:lnTo>
                  <a:lnTo>
                    <a:pt x="0" y="629285"/>
                  </a:lnTo>
                  <a:lnTo>
                    <a:pt x="84023" y="607060"/>
                  </a:lnTo>
                  <a:lnTo>
                    <a:pt x="74396" y="596138"/>
                  </a:lnTo>
                  <a:lnTo>
                    <a:pt x="66890" y="587616"/>
                  </a:lnTo>
                  <a:lnTo>
                    <a:pt x="453364" y="247764"/>
                  </a:lnTo>
                  <a:lnTo>
                    <a:pt x="501269" y="331546"/>
                  </a:lnTo>
                  <a:lnTo>
                    <a:pt x="370814" y="555599"/>
                  </a:lnTo>
                  <a:lnTo>
                    <a:pt x="348424" y="542544"/>
                  </a:lnTo>
                  <a:lnTo>
                    <a:pt x="342900" y="629285"/>
                  </a:lnTo>
                  <a:lnTo>
                    <a:pt x="415594" y="581660"/>
                  </a:lnTo>
                  <a:lnTo>
                    <a:pt x="412318" y="579755"/>
                  </a:lnTo>
                  <a:lnTo>
                    <a:pt x="393179" y="568617"/>
                  </a:lnTo>
                  <a:lnTo>
                    <a:pt x="516102" y="357479"/>
                  </a:lnTo>
                  <a:lnTo>
                    <a:pt x="636625" y="568223"/>
                  </a:lnTo>
                  <a:lnTo>
                    <a:pt x="614172" y="581025"/>
                  </a:lnTo>
                  <a:lnTo>
                    <a:pt x="686485" y="629285"/>
                  </a:lnTo>
                  <a:lnTo>
                    <a:pt x="686358" y="627240"/>
                  </a:lnTo>
                  <a:lnTo>
                    <a:pt x="687324" y="629285"/>
                  </a:lnTo>
                  <a:lnTo>
                    <a:pt x="721728" y="564896"/>
                  </a:lnTo>
                  <a:lnTo>
                    <a:pt x="728319" y="552577"/>
                  </a:lnTo>
                  <a:lnTo>
                    <a:pt x="702411" y="551865"/>
                  </a:lnTo>
                  <a:lnTo>
                    <a:pt x="707707" y="359765"/>
                  </a:lnTo>
                  <a:lnTo>
                    <a:pt x="964615" y="587400"/>
                  </a:lnTo>
                  <a:lnTo>
                    <a:pt x="947420" y="606806"/>
                  </a:lnTo>
                  <a:lnTo>
                    <a:pt x="1031367" y="629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815" y="5374386"/>
              <a:ext cx="77724" cy="2293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287" y="5374386"/>
              <a:ext cx="77724" cy="2293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6996" y="2925317"/>
              <a:ext cx="752475" cy="1494155"/>
            </a:xfrm>
            <a:custGeom>
              <a:avLst/>
              <a:gdLst/>
              <a:ahLst/>
              <a:cxnLst/>
              <a:rect l="l" t="t" r="r" b="b"/>
              <a:pathLst>
                <a:path w="752475" h="1494154">
                  <a:moveTo>
                    <a:pt x="77724" y="535051"/>
                  </a:moveTo>
                  <a:lnTo>
                    <a:pt x="51803" y="535190"/>
                  </a:lnTo>
                  <a:lnTo>
                    <a:pt x="49491" y="0"/>
                  </a:lnTo>
                  <a:lnTo>
                    <a:pt x="23583" y="0"/>
                  </a:lnTo>
                  <a:lnTo>
                    <a:pt x="25895" y="535317"/>
                  </a:lnTo>
                  <a:lnTo>
                    <a:pt x="0" y="535432"/>
                  </a:lnTo>
                  <a:lnTo>
                    <a:pt x="39192" y="613029"/>
                  </a:lnTo>
                  <a:lnTo>
                    <a:pt x="71196" y="548259"/>
                  </a:lnTo>
                  <a:lnTo>
                    <a:pt x="77724" y="535051"/>
                  </a:lnTo>
                  <a:close/>
                </a:path>
                <a:path w="752475" h="1494154">
                  <a:moveTo>
                    <a:pt x="85344" y="1415923"/>
                  </a:moveTo>
                  <a:lnTo>
                    <a:pt x="59423" y="1416062"/>
                  </a:lnTo>
                  <a:lnTo>
                    <a:pt x="57111" y="880872"/>
                  </a:lnTo>
                  <a:lnTo>
                    <a:pt x="31203" y="880872"/>
                  </a:lnTo>
                  <a:lnTo>
                    <a:pt x="33515" y="1416189"/>
                  </a:lnTo>
                  <a:lnTo>
                    <a:pt x="7620" y="1416304"/>
                  </a:lnTo>
                  <a:lnTo>
                    <a:pt x="46812" y="1493901"/>
                  </a:lnTo>
                  <a:lnTo>
                    <a:pt x="78816" y="1429131"/>
                  </a:lnTo>
                  <a:lnTo>
                    <a:pt x="85344" y="1415923"/>
                  </a:lnTo>
                  <a:close/>
                </a:path>
                <a:path w="752475" h="1494154">
                  <a:moveTo>
                    <a:pt x="752055" y="1481582"/>
                  </a:moveTo>
                  <a:lnTo>
                    <a:pt x="748804" y="1432306"/>
                  </a:lnTo>
                  <a:lnTo>
                    <a:pt x="746340" y="1394841"/>
                  </a:lnTo>
                  <a:lnTo>
                    <a:pt x="723950" y="1407998"/>
                  </a:lnTo>
                  <a:lnTo>
                    <a:pt x="401281" y="857504"/>
                  </a:lnTo>
                  <a:lnTo>
                    <a:pt x="378929" y="870712"/>
                  </a:lnTo>
                  <a:lnTo>
                    <a:pt x="701560" y="1421142"/>
                  </a:lnTo>
                  <a:lnTo>
                    <a:pt x="679284" y="1434211"/>
                  </a:lnTo>
                  <a:lnTo>
                    <a:pt x="752055" y="1481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5236" y="3534155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59" h="250189">
                  <a:moveTo>
                    <a:pt x="125729" y="0"/>
                  </a:moveTo>
                  <a:lnTo>
                    <a:pt x="174671" y="9828"/>
                  </a:lnTo>
                  <a:lnTo>
                    <a:pt x="214636" y="36623"/>
                  </a:lnTo>
                  <a:lnTo>
                    <a:pt x="241580" y="76348"/>
                  </a:lnTo>
                  <a:lnTo>
                    <a:pt x="251460" y="124968"/>
                  </a:lnTo>
                  <a:lnTo>
                    <a:pt x="241580" y="173587"/>
                  </a:lnTo>
                  <a:lnTo>
                    <a:pt x="214636" y="213312"/>
                  </a:lnTo>
                  <a:lnTo>
                    <a:pt x="174671" y="240107"/>
                  </a:lnTo>
                  <a:lnTo>
                    <a:pt x="125729" y="249936"/>
                  </a:lnTo>
                  <a:lnTo>
                    <a:pt x="76788" y="240107"/>
                  </a:lnTo>
                  <a:lnTo>
                    <a:pt x="36823" y="213312"/>
                  </a:lnTo>
                  <a:lnTo>
                    <a:pt x="9879" y="173587"/>
                  </a:lnTo>
                  <a:lnTo>
                    <a:pt x="0" y="124968"/>
                  </a:lnTo>
                  <a:lnTo>
                    <a:pt x="9879" y="76348"/>
                  </a:lnTo>
                  <a:lnTo>
                    <a:pt x="36823" y="36623"/>
                  </a:lnTo>
                  <a:lnTo>
                    <a:pt x="76788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861" y="1821165"/>
              <a:ext cx="1539204" cy="9403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404" y="1766316"/>
              <a:ext cx="1720595" cy="11247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136" y="1851660"/>
              <a:ext cx="1438656" cy="8321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13659" y="5099304"/>
              <a:ext cx="662940" cy="251460"/>
            </a:xfrm>
            <a:custGeom>
              <a:avLst/>
              <a:gdLst/>
              <a:ahLst/>
              <a:cxnLst/>
              <a:rect l="l" t="t" r="r" b="b"/>
              <a:pathLst>
                <a:path w="662939" h="251460">
                  <a:moveTo>
                    <a:pt x="537971" y="0"/>
                  </a:moveTo>
                  <a:lnTo>
                    <a:pt x="586591" y="9876"/>
                  </a:lnTo>
                  <a:lnTo>
                    <a:pt x="626316" y="36814"/>
                  </a:lnTo>
                  <a:lnTo>
                    <a:pt x="653111" y="76777"/>
                  </a:lnTo>
                  <a:lnTo>
                    <a:pt x="662939" y="125730"/>
                  </a:lnTo>
                  <a:lnTo>
                    <a:pt x="653111" y="174682"/>
                  </a:lnTo>
                  <a:lnTo>
                    <a:pt x="626316" y="214645"/>
                  </a:lnTo>
                  <a:lnTo>
                    <a:pt x="586591" y="241583"/>
                  </a:lnTo>
                  <a:lnTo>
                    <a:pt x="537971" y="251460"/>
                  </a:lnTo>
                  <a:lnTo>
                    <a:pt x="489352" y="241583"/>
                  </a:lnTo>
                  <a:lnTo>
                    <a:pt x="449627" y="214645"/>
                  </a:lnTo>
                  <a:lnTo>
                    <a:pt x="422832" y="174682"/>
                  </a:lnTo>
                  <a:lnTo>
                    <a:pt x="413003" y="125730"/>
                  </a:lnTo>
                  <a:lnTo>
                    <a:pt x="422832" y="76777"/>
                  </a:lnTo>
                  <a:lnTo>
                    <a:pt x="449627" y="36814"/>
                  </a:lnTo>
                  <a:lnTo>
                    <a:pt x="489352" y="9876"/>
                  </a:lnTo>
                  <a:lnTo>
                    <a:pt x="537971" y="0"/>
                  </a:lnTo>
                  <a:close/>
                </a:path>
                <a:path w="662939" h="251460">
                  <a:moveTo>
                    <a:pt x="124967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5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7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11730" y="4630419"/>
              <a:ext cx="741680" cy="469900"/>
            </a:xfrm>
            <a:custGeom>
              <a:avLst/>
              <a:gdLst/>
              <a:ahLst/>
              <a:cxnLst/>
              <a:rect l="l" t="t" r="r" b="b"/>
              <a:pathLst>
                <a:path w="741680" h="469900">
                  <a:moveTo>
                    <a:pt x="741299" y="469519"/>
                  </a:moveTo>
                  <a:lnTo>
                    <a:pt x="739800" y="467042"/>
                  </a:lnTo>
                  <a:lnTo>
                    <a:pt x="730504" y="428371"/>
                  </a:lnTo>
                  <a:lnTo>
                    <a:pt x="720090" y="385064"/>
                  </a:lnTo>
                  <a:lnTo>
                    <a:pt x="700608" y="401497"/>
                  </a:lnTo>
                  <a:lnTo>
                    <a:pt x="696722" y="394970"/>
                  </a:lnTo>
                  <a:lnTo>
                    <a:pt x="695706" y="396557"/>
                  </a:lnTo>
                  <a:lnTo>
                    <a:pt x="674281" y="371157"/>
                  </a:lnTo>
                  <a:lnTo>
                    <a:pt x="674281" y="411276"/>
                  </a:lnTo>
                  <a:lnTo>
                    <a:pt x="355473" y="207340"/>
                  </a:lnTo>
                  <a:lnTo>
                    <a:pt x="364680" y="44234"/>
                  </a:lnTo>
                  <a:lnTo>
                    <a:pt x="674281" y="411276"/>
                  </a:lnTo>
                  <a:lnTo>
                    <a:pt x="674281" y="371157"/>
                  </a:lnTo>
                  <a:lnTo>
                    <a:pt x="363474" y="2540"/>
                  </a:lnTo>
                  <a:lnTo>
                    <a:pt x="353568" y="10922"/>
                  </a:lnTo>
                  <a:lnTo>
                    <a:pt x="340741" y="10160"/>
                  </a:lnTo>
                  <a:lnTo>
                    <a:pt x="330454" y="191338"/>
                  </a:lnTo>
                  <a:lnTo>
                    <a:pt x="328764" y="190258"/>
                  </a:lnTo>
                  <a:lnTo>
                    <a:pt x="328764" y="221043"/>
                  </a:lnTo>
                  <a:lnTo>
                    <a:pt x="319112" y="391248"/>
                  </a:lnTo>
                  <a:lnTo>
                    <a:pt x="317055" y="391134"/>
                  </a:lnTo>
                  <a:lnTo>
                    <a:pt x="315976" y="383540"/>
                  </a:lnTo>
                  <a:lnTo>
                    <a:pt x="305917" y="390499"/>
                  </a:lnTo>
                  <a:lnTo>
                    <a:pt x="293243" y="389763"/>
                  </a:lnTo>
                  <a:lnTo>
                    <a:pt x="296392" y="397090"/>
                  </a:lnTo>
                  <a:lnTo>
                    <a:pt x="294716" y="398246"/>
                  </a:lnTo>
                  <a:lnTo>
                    <a:pt x="47205" y="40932"/>
                  </a:lnTo>
                  <a:lnTo>
                    <a:pt x="328764" y="221043"/>
                  </a:lnTo>
                  <a:lnTo>
                    <a:pt x="328764" y="190258"/>
                  </a:lnTo>
                  <a:lnTo>
                    <a:pt x="31369" y="0"/>
                  </a:lnTo>
                  <a:lnTo>
                    <a:pt x="25361" y="9385"/>
                  </a:lnTo>
                  <a:lnTo>
                    <a:pt x="21336" y="3556"/>
                  </a:lnTo>
                  <a:lnTo>
                    <a:pt x="0" y="18288"/>
                  </a:lnTo>
                  <a:lnTo>
                    <a:pt x="273392" y="413004"/>
                  </a:lnTo>
                  <a:lnTo>
                    <a:pt x="252095" y="427736"/>
                  </a:lnTo>
                  <a:lnTo>
                    <a:pt x="327456" y="469074"/>
                  </a:lnTo>
                  <a:lnTo>
                    <a:pt x="327660" y="469519"/>
                  </a:lnTo>
                  <a:lnTo>
                    <a:pt x="327799" y="469265"/>
                  </a:lnTo>
                  <a:lnTo>
                    <a:pt x="328295" y="469519"/>
                  </a:lnTo>
                  <a:lnTo>
                    <a:pt x="328155" y="468642"/>
                  </a:lnTo>
                  <a:lnTo>
                    <a:pt x="364274" y="405638"/>
                  </a:lnTo>
                  <a:lnTo>
                    <a:pt x="370840" y="394208"/>
                  </a:lnTo>
                  <a:lnTo>
                    <a:pt x="345020" y="392734"/>
                  </a:lnTo>
                  <a:lnTo>
                    <a:pt x="353796" y="237045"/>
                  </a:lnTo>
                  <a:lnTo>
                    <a:pt x="661924" y="434162"/>
                  </a:lnTo>
                  <a:lnTo>
                    <a:pt x="660654" y="435229"/>
                  </a:lnTo>
                  <a:lnTo>
                    <a:pt x="668693" y="438696"/>
                  </a:lnTo>
                  <a:lnTo>
                    <a:pt x="654812" y="460375"/>
                  </a:lnTo>
                  <a:lnTo>
                    <a:pt x="740117" y="469404"/>
                  </a:lnTo>
                  <a:lnTo>
                    <a:pt x="740410" y="469519"/>
                  </a:lnTo>
                  <a:lnTo>
                    <a:pt x="741299" y="469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656331" y="4390644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60" h="250189">
                  <a:moveTo>
                    <a:pt x="125730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60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30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13431" y="4390644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7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5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7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83155" y="3767835"/>
              <a:ext cx="384175" cy="626110"/>
            </a:xfrm>
            <a:custGeom>
              <a:avLst/>
              <a:gdLst/>
              <a:ahLst/>
              <a:cxnLst/>
              <a:rect l="l" t="t" r="r" b="b"/>
              <a:pathLst>
                <a:path w="384175" h="626110">
                  <a:moveTo>
                    <a:pt x="383667" y="12446"/>
                  </a:moveTo>
                  <a:lnTo>
                    <a:pt x="360807" y="254"/>
                  </a:lnTo>
                  <a:lnTo>
                    <a:pt x="207733" y="285038"/>
                  </a:lnTo>
                  <a:lnTo>
                    <a:pt x="193154" y="258864"/>
                  </a:lnTo>
                  <a:lnTo>
                    <a:pt x="193154" y="312153"/>
                  </a:lnTo>
                  <a:lnTo>
                    <a:pt x="66370" y="548030"/>
                  </a:lnTo>
                  <a:lnTo>
                    <a:pt x="58648" y="548043"/>
                  </a:lnTo>
                  <a:lnTo>
                    <a:pt x="51892" y="544423"/>
                  </a:lnTo>
                  <a:lnTo>
                    <a:pt x="50774" y="56476"/>
                  </a:lnTo>
                  <a:lnTo>
                    <a:pt x="193154" y="312153"/>
                  </a:lnTo>
                  <a:lnTo>
                    <a:pt x="193154" y="258864"/>
                  </a:lnTo>
                  <a:lnTo>
                    <a:pt x="49022" y="0"/>
                  </a:lnTo>
                  <a:lnTo>
                    <a:pt x="37719" y="6350"/>
                  </a:lnTo>
                  <a:lnTo>
                    <a:pt x="24765" y="6350"/>
                  </a:lnTo>
                  <a:lnTo>
                    <a:pt x="25996" y="548093"/>
                  </a:lnTo>
                  <a:lnTo>
                    <a:pt x="0" y="548132"/>
                  </a:lnTo>
                  <a:lnTo>
                    <a:pt x="39116" y="625856"/>
                  </a:lnTo>
                  <a:lnTo>
                    <a:pt x="39243" y="625589"/>
                  </a:lnTo>
                  <a:lnTo>
                    <a:pt x="39243" y="625856"/>
                  </a:lnTo>
                  <a:lnTo>
                    <a:pt x="110236" y="575691"/>
                  </a:lnTo>
                  <a:lnTo>
                    <a:pt x="108813" y="574929"/>
                  </a:lnTo>
                  <a:lnTo>
                    <a:pt x="87439" y="563473"/>
                  </a:lnTo>
                  <a:lnTo>
                    <a:pt x="208102" y="339013"/>
                  </a:lnTo>
                  <a:lnTo>
                    <a:pt x="333527" y="564235"/>
                  </a:lnTo>
                  <a:lnTo>
                    <a:pt x="310896" y="576834"/>
                  </a:lnTo>
                  <a:lnTo>
                    <a:pt x="382651" y="625856"/>
                  </a:lnTo>
                  <a:lnTo>
                    <a:pt x="380441" y="575564"/>
                  </a:lnTo>
                  <a:lnTo>
                    <a:pt x="378841" y="538988"/>
                  </a:lnTo>
                  <a:lnTo>
                    <a:pt x="356184" y="551611"/>
                  </a:lnTo>
                  <a:lnTo>
                    <a:pt x="222681" y="311886"/>
                  </a:lnTo>
                  <a:lnTo>
                    <a:pt x="383667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7436" y="5359145"/>
              <a:ext cx="77724" cy="2293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2908" y="5359145"/>
              <a:ext cx="77724" cy="22931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727198" y="3790950"/>
              <a:ext cx="78105" cy="613410"/>
            </a:xfrm>
            <a:custGeom>
              <a:avLst/>
              <a:gdLst/>
              <a:ahLst/>
              <a:cxnLst/>
              <a:rect l="l" t="t" r="r" b="b"/>
              <a:pathLst>
                <a:path w="78105" h="613410">
                  <a:moveTo>
                    <a:pt x="25977" y="535304"/>
                  </a:moveTo>
                  <a:lnTo>
                    <a:pt x="0" y="535432"/>
                  </a:lnTo>
                  <a:lnTo>
                    <a:pt x="39243" y="613029"/>
                  </a:lnTo>
                  <a:lnTo>
                    <a:pt x="71206" y="548258"/>
                  </a:lnTo>
                  <a:lnTo>
                    <a:pt x="26034" y="548258"/>
                  </a:lnTo>
                  <a:lnTo>
                    <a:pt x="25977" y="535304"/>
                  </a:lnTo>
                  <a:close/>
                </a:path>
                <a:path w="78105" h="613410">
                  <a:moveTo>
                    <a:pt x="51885" y="535177"/>
                  </a:moveTo>
                  <a:lnTo>
                    <a:pt x="25977" y="535304"/>
                  </a:lnTo>
                  <a:lnTo>
                    <a:pt x="26034" y="548258"/>
                  </a:lnTo>
                  <a:lnTo>
                    <a:pt x="51943" y="548132"/>
                  </a:lnTo>
                  <a:lnTo>
                    <a:pt x="51885" y="535177"/>
                  </a:lnTo>
                  <a:close/>
                </a:path>
                <a:path w="78105" h="613410">
                  <a:moveTo>
                    <a:pt x="77724" y="535051"/>
                  </a:moveTo>
                  <a:lnTo>
                    <a:pt x="51885" y="535177"/>
                  </a:lnTo>
                  <a:lnTo>
                    <a:pt x="51943" y="548132"/>
                  </a:lnTo>
                  <a:lnTo>
                    <a:pt x="26034" y="548258"/>
                  </a:lnTo>
                  <a:lnTo>
                    <a:pt x="71206" y="548258"/>
                  </a:lnTo>
                  <a:lnTo>
                    <a:pt x="77724" y="535051"/>
                  </a:lnTo>
                  <a:close/>
                </a:path>
                <a:path w="78105" h="613410">
                  <a:moveTo>
                    <a:pt x="49529" y="0"/>
                  </a:moveTo>
                  <a:lnTo>
                    <a:pt x="23621" y="0"/>
                  </a:lnTo>
                  <a:lnTo>
                    <a:pt x="25977" y="535304"/>
                  </a:lnTo>
                  <a:lnTo>
                    <a:pt x="51885" y="535177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8336" y="2770632"/>
              <a:ext cx="131063" cy="131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88336" y="2770632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4580" y="2770632"/>
              <a:ext cx="131063" cy="1310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354580" y="2770632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83155" y="2896107"/>
              <a:ext cx="414655" cy="627380"/>
            </a:xfrm>
            <a:custGeom>
              <a:avLst/>
              <a:gdLst/>
              <a:ahLst/>
              <a:cxnLst/>
              <a:rect l="l" t="t" r="r" b="b"/>
              <a:pathLst>
                <a:path w="414655" h="627379">
                  <a:moveTo>
                    <a:pt x="414147" y="549021"/>
                  </a:moveTo>
                  <a:lnTo>
                    <a:pt x="388302" y="549148"/>
                  </a:lnTo>
                  <a:lnTo>
                    <a:pt x="385953" y="13970"/>
                  </a:lnTo>
                  <a:lnTo>
                    <a:pt x="382841" y="13970"/>
                  </a:lnTo>
                  <a:lnTo>
                    <a:pt x="383667" y="12446"/>
                  </a:lnTo>
                  <a:lnTo>
                    <a:pt x="362381" y="1104"/>
                  </a:lnTo>
                  <a:lnTo>
                    <a:pt x="362381" y="548157"/>
                  </a:lnTo>
                  <a:lnTo>
                    <a:pt x="360349" y="549287"/>
                  </a:lnTo>
                  <a:lnTo>
                    <a:pt x="354901" y="549313"/>
                  </a:lnTo>
                  <a:lnTo>
                    <a:pt x="222681" y="311886"/>
                  </a:lnTo>
                  <a:lnTo>
                    <a:pt x="360222" y="56045"/>
                  </a:lnTo>
                  <a:lnTo>
                    <a:pt x="362381" y="548157"/>
                  </a:lnTo>
                  <a:lnTo>
                    <a:pt x="362381" y="1104"/>
                  </a:lnTo>
                  <a:lnTo>
                    <a:pt x="360807" y="254"/>
                  </a:lnTo>
                  <a:lnTo>
                    <a:pt x="207733" y="285038"/>
                  </a:lnTo>
                  <a:lnTo>
                    <a:pt x="193154" y="258864"/>
                  </a:lnTo>
                  <a:lnTo>
                    <a:pt x="193154" y="312153"/>
                  </a:lnTo>
                  <a:lnTo>
                    <a:pt x="66370" y="548030"/>
                  </a:lnTo>
                  <a:lnTo>
                    <a:pt x="58648" y="548043"/>
                  </a:lnTo>
                  <a:lnTo>
                    <a:pt x="51892" y="544423"/>
                  </a:lnTo>
                  <a:lnTo>
                    <a:pt x="50774" y="56476"/>
                  </a:lnTo>
                  <a:lnTo>
                    <a:pt x="193154" y="312153"/>
                  </a:lnTo>
                  <a:lnTo>
                    <a:pt x="193154" y="258864"/>
                  </a:lnTo>
                  <a:lnTo>
                    <a:pt x="49022" y="0"/>
                  </a:lnTo>
                  <a:lnTo>
                    <a:pt x="37719" y="6350"/>
                  </a:lnTo>
                  <a:lnTo>
                    <a:pt x="24765" y="6350"/>
                  </a:lnTo>
                  <a:lnTo>
                    <a:pt x="25996" y="548093"/>
                  </a:lnTo>
                  <a:lnTo>
                    <a:pt x="0" y="548132"/>
                  </a:lnTo>
                  <a:lnTo>
                    <a:pt x="39116" y="625856"/>
                  </a:lnTo>
                  <a:lnTo>
                    <a:pt x="39243" y="625589"/>
                  </a:lnTo>
                  <a:lnTo>
                    <a:pt x="39243" y="625856"/>
                  </a:lnTo>
                  <a:lnTo>
                    <a:pt x="110236" y="575691"/>
                  </a:lnTo>
                  <a:lnTo>
                    <a:pt x="108813" y="574929"/>
                  </a:lnTo>
                  <a:lnTo>
                    <a:pt x="87439" y="563473"/>
                  </a:lnTo>
                  <a:lnTo>
                    <a:pt x="208102" y="339013"/>
                  </a:lnTo>
                  <a:lnTo>
                    <a:pt x="333527" y="564235"/>
                  </a:lnTo>
                  <a:lnTo>
                    <a:pt x="310896" y="576834"/>
                  </a:lnTo>
                  <a:lnTo>
                    <a:pt x="371094" y="617969"/>
                  </a:lnTo>
                  <a:lnTo>
                    <a:pt x="375666" y="626999"/>
                  </a:lnTo>
                  <a:lnTo>
                    <a:pt x="377837" y="622579"/>
                  </a:lnTo>
                  <a:lnTo>
                    <a:pt x="382651" y="625856"/>
                  </a:lnTo>
                  <a:lnTo>
                    <a:pt x="382117" y="613905"/>
                  </a:lnTo>
                  <a:lnTo>
                    <a:pt x="407619" y="562229"/>
                  </a:lnTo>
                  <a:lnTo>
                    <a:pt x="414147" y="54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11908" y="3517392"/>
              <a:ext cx="2588260" cy="271780"/>
            </a:xfrm>
            <a:custGeom>
              <a:avLst/>
              <a:gdLst/>
              <a:ahLst/>
              <a:cxnLst/>
              <a:rect l="l" t="t" r="r" b="b"/>
              <a:pathLst>
                <a:path w="2588260" h="271779">
                  <a:moveTo>
                    <a:pt x="471678" y="0"/>
                  </a:moveTo>
                  <a:lnTo>
                    <a:pt x="520630" y="9876"/>
                  </a:lnTo>
                  <a:lnTo>
                    <a:pt x="560593" y="36814"/>
                  </a:lnTo>
                  <a:lnTo>
                    <a:pt x="587531" y="76777"/>
                  </a:lnTo>
                  <a:lnTo>
                    <a:pt x="597408" y="125730"/>
                  </a:lnTo>
                  <a:lnTo>
                    <a:pt x="587531" y="174682"/>
                  </a:lnTo>
                  <a:lnTo>
                    <a:pt x="560593" y="214645"/>
                  </a:lnTo>
                  <a:lnTo>
                    <a:pt x="520630" y="241583"/>
                  </a:lnTo>
                  <a:lnTo>
                    <a:pt x="471678" y="251460"/>
                  </a:lnTo>
                  <a:lnTo>
                    <a:pt x="422725" y="241583"/>
                  </a:lnTo>
                  <a:lnTo>
                    <a:pt x="382762" y="214645"/>
                  </a:lnTo>
                  <a:lnTo>
                    <a:pt x="355824" y="174682"/>
                  </a:lnTo>
                  <a:lnTo>
                    <a:pt x="345948" y="125730"/>
                  </a:lnTo>
                  <a:lnTo>
                    <a:pt x="355824" y="76777"/>
                  </a:lnTo>
                  <a:lnTo>
                    <a:pt x="382762" y="36814"/>
                  </a:lnTo>
                  <a:lnTo>
                    <a:pt x="422725" y="9876"/>
                  </a:lnTo>
                  <a:lnTo>
                    <a:pt x="471678" y="0"/>
                  </a:lnTo>
                  <a:close/>
                </a:path>
                <a:path w="2588260" h="27177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8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6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8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  <a:path w="2588260" h="271779">
                  <a:moveTo>
                    <a:pt x="2462022" y="19812"/>
                  </a:moveTo>
                  <a:lnTo>
                    <a:pt x="2510974" y="29688"/>
                  </a:lnTo>
                  <a:lnTo>
                    <a:pt x="2550937" y="56626"/>
                  </a:lnTo>
                  <a:lnTo>
                    <a:pt x="2577875" y="96589"/>
                  </a:lnTo>
                  <a:lnTo>
                    <a:pt x="2587752" y="145542"/>
                  </a:lnTo>
                  <a:lnTo>
                    <a:pt x="2577875" y="194494"/>
                  </a:lnTo>
                  <a:lnTo>
                    <a:pt x="2550937" y="234457"/>
                  </a:lnTo>
                  <a:lnTo>
                    <a:pt x="2510974" y="261395"/>
                  </a:lnTo>
                  <a:lnTo>
                    <a:pt x="2462022" y="271272"/>
                  </a:lnTo>
                  <a:lnTo>
                    <a:pt x="2413069" y="261395"/>
                  </a:lnTo>
                  <a:lnTo>
                    <a:pt x="2373106" y="234457"/>
                  </a:lnTo>
                  <a:lnTo>
                    <a:pt x="2346168" y="194494"/>
                  </a:lnTo>
                  <a:lnTo>
                    <a:pt x="2336292" y="145542"/>
                  </a:lnTo>
                  <a:lnTo>
                    <a:pt x="2346168" y="96589"/>
                  </a:lnTo>
                  <a:lnTo>
                    <a:pt x="2373106" y="56626"/>
                  </a:lnTo>
                  <a:lnTo>
                    <a:pt x="2413069" y="29688"/>
                  </a:lnTo>
                  <a:lnTo>
                    <a:pt x="2462022" y="198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8304" y="2787396"/>
              <a:ext cx="131063" cy="1310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718304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36464" y="2918968"/>
              <a:ext cx="78105" cy="619760"/>
            </a:xfrm>
            <a:custGeom>
              <a:avLst/>
              <a:gdLst/>
              <a:ahLst/>
              <a:cxnLst/>
              <a:rect l="l" t="t" r="r" b="b"/>
              <a:pathLst>
                <a:path w="78104" h="619760">
                  <a:moveTo>
                    <a:pt x="0" y="541401"/>
                  </a:moveTo>
                  <a:lnTo>
                    <a:pt x="37464" y="619760"/>
                  </a:lnTo>
                  <a:lnTo>
                    <a:pt x="71051" y="555244"/>
                  </a:lnTo>
                  <a:lnTo>
                    <a:pt x="51562" y="555244"/>
                  </a:lnTo>
                  <a:lnTo>
                    <a:pt x="25654" y="554736"/>
                  </a:lnTo>
                  <a:lnTo>
                    <a:pt x="25875" y="541824"/>
                  </a:lnTo>
                  <a:lnTo>
                    <a:pt x="0" y="541401"/>
                  </a:lnTo>
                  <a:close/>
                </a:path>
                <a:path w="78104" h="619760">
                  <a:moveTo>
                    <a:pt x="25875" y="541824"/>
                  </a:moveTo>
                  <a:lnTo>
                    <a:pt x="25654" y="554736"/>
                  </a:lnTo>
                  <a:lnTo>
                    <a:pt x="51562" y="555244"/>
                  </a:lnTo>
                  <a:lnTo>
                    <a:pt x="51785" y="542248"/>
                  </a:lnTo>
                  <a:lnTo>
                    <a:pt x="25875" y="541824"/>
                  </a:lnTo>
                  <a:close/>
                </a:path>
                <a:path w="78104" h="619760">
                  <a:moveTo>
                    <a:pt x="51785" y="542248"/>
                  </a:moveTo>
                  <a:lnTo>
                    <a:pt x="51562" y="555244"/>
                  </a:lnTo>
                  <a:lnTo>
                    <a:pt x="71051" y="555244"/>
                  </a:lnTo>
                  <a:lnTo>
                    <a:pt x="77597" y="542671"/>
                  </a:lnTo>
                  <a:lnTo>
                    <a:pt x="51785" y="542248"/>
                  </a:lnTo>
                  <a:close/>
                </a:path>
                <a:path w="78104" h="619760">
                  <a:moveTo>
                    <a:pt x="35179" y="0"/>
                  </a:moveTo>
                  <a:lnTo>
                    <a:pt x="25875" y="541824"/>
                  </a:lnTo>
                  <a:lnTo>
                    <a:pt x="51785" y="542248"/>
                  </a:lnTo>
                  <a:lnTo>
                    <a:pt x="61087" y="508"/>
                  </a:lnTo>
                  <a:lnTo>
                    <a:pt x="35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303775" y="3537204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60">
                  <a:moveTo>
                    <a:pt x="124968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6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8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086606" y="2847212"/>
              <a:ext cx="709930" cy="691515"/>
            </a:xfrm>
            <a:custGeom>
              <a:avLst/>
              <a:gdLst/>
              <a:ahLst/>
              <a:cxnLst/>
              <a:rect l="l" t="t" r="r" b="b"/>
              <a:pathLst>
                <a:path w="709929" h="691514">
                  <a:moveTo>
                    <a:pt x="709676" y="78486"/>
                  </a:moveTo>
                  <a:lnTo>
                    <a:pt x="699871" y="72847"/>
                  </a:lnTo>
                  <a:lnTo>
                    <a:pt x="690499" y="62357"/>
                  </a:lnTo>
                  <a:lnTo>
                    <a:pt x="647065" y="100850"/>
                  </a:lnTo>
                  <a:lnTo>
                    <a:pt x="647065" y="135445"/>
                  </a:lnTo>
                  <a:lnTo>
                    <a:pt x="515112" y="365340"/>
                  </a:lnTo>
                  <a:lnTo>
                    <a:pt x="500214" y="339407"/>
                  </a:lnTo>
                  <a:lnTo>
                    <a:pt x="500214" y="391312"/>
                  </a:lnTo>
                  <a:lnTo>
                    <a:pt x="372122" y="614489"/>
                  </a:lnTo>
                  <a:lnTo>
                    <a:pt x="364439" y="614273"/>
                  </a:lnTo>
                  <a:lnTo>
                    <a:pt x="358076" y="610641"/>
                  </a:lnTo>
                  <a:lnTo>
                    <a:pt x="364248" y="386029"/>
                  </a:lnTo>
                  <a:lnTo>
                    <a:pt x="452348" y="307975"/>
                  </a:lnTo>
                  <a:lnTo>
                    <a:pt x="500214" y="391312"/>
                  </a:lnTo>
                  <a:lnTo>
                    <a:pt x="500214" y="339407"/>
                  </a:lnTo>
                  <a:lnTo>
                    <a:pt x="472109" y="290461"/>
                  </a:lnTo>
                  <a:lnTo>
                    <a:pt x="647065" y="135445"/>
                  </a:lnTo>
                  <a:lnTo>
                    <a:pt x="647065" y="100850"/>
                  </a:lnTo>
                  <a:lnTo>
                    <a:pt x="458939" y="267525"/>
                  </a:lnTo>
                  <a:lnTo>
                    <a:pt x="439178" y="233121"/>
                  </a:lnTo>
                  <a:lnTo>
                    <a:pt x="439178" y="285026"/>
                  </a:lnTo>
                  <a:lnTo>
                    <a:pt x="365226" y="350545"/>
                  </a:lnTo>
                  <a:lnTo>
                    <a:pt x="370319" y="165112"/>
                  </a:lnTo>
                  <a:lnTo>
                    <a:pt x="439178" y="285026"/>
                  </a:lnTo>
                  <a:lnTo>
                    <a:pt x="439178" y="233121"/>
                  </a:lnTo>
                  <a:lnTo>
                    <a:pt x="371678" y="115595"/>
                  </a:lnTo>
                  <a:lnTo>
                    <a:pt x="372872" y="72390"/>
                  </a:lnTo>
                  <a:lnTo>
                    <a:pt x="360705" y="72034"/>
                  </a:lnTo>
                  <a:lnTo>
                    <a:pt x="349504" y="65532"/>
                  </a:lnTo>
                  <a:lnTo>
                    <a:pt x="346189" y="71221"/>
                  </a:lnTo>
                  <a:lnTo>
                    <a:pt x="345643" y="70281"/>
                  </a:lnTo>
                  <a:lnTo>
                    <a:pt x="345643" y="123520"/>
                  </a:lnTo>
                  <a:lnTo>
                    <a:pt x="338709" y="374040"/>
                  </a:lnTo>
                  <a:lnTo>
                    <a:pt x="51828" y="628205"/>
                  </a:lnTo>
                  <a:lnTo>
                    <a:pt x="345643" y="123520"/>
                  </a:lnTo>
                  <a:lnTo>
                    <a:pt x="345643" y="70281"/>
                  </a:lnTo>
                  <a:lnTo>
                    <a:pt x="305308" y="0"/>
                  </a:lnTo>
                  <a:lnTo>
                    <a:pt x="282956" y="12954"/>
                  </a:lnTo>
                  <a:lnTo>
                    <a:pt x="331190" y="96977"/>
                  </a:lnTo>
                  <a:lnTo>
                    <a:pt x="27876" y="617791"/>
                  </a:lnTo>
                  <a:lnTo>
                    <a:pt x="5588" y="604774"/>
                  </a:lnTo>
                  <a:lnTo>
                    <a:pt x="0" y="691515"/>
                  </a:lnTo>
                  <a:lnTo>
                    <a:pt x="83947" y="669036"/>
                  </a:lnTo>
                  <a:lnTo>
                    <a:pt x="74371" y="658241"/>
                  </a:lnTo>
                  <a:lnTo>
                    <a:pt x="66738" y="649630"/>
                  </a:lnTo>
                  <a:lnTo>
                    <a:pt x="337718" y="409536"/>
                  </a:lnTo>
                  <a:lnTo>
                    <a:pt x="332079" y="613371"/>
                  </a:lnTo>
                  <a:lnTo>
                    <a:pt x="306197" y="612648"/>
                  </a:lnTo>
                  <a:lnTo>
                    <a:pt x="342900" y="691515"/>
                  </a:lnTo>
                  <a:lnTo>
                    <a:pt x="415290" y="643382"/>
                  </a:lnTo>
                  <a:lnTo>
                    <a:pt x="412394" y="641731"/>
                  </a:lnTo>
                  <a:lnTo>
                    <a:pt x="392772" y="630504"/>
                  </a:lnTo>
                  <a:lnTo>
                    <a:pt x="515150" y="417334"/>
                  </a:lnTo>
                  <a:lnTo>
                    <a:pt x="637565" y="630504"/>
                  </a:lnTo>
                  <a:lnTo>
                    <a:pt x="615061" y="643382"/>
                  </a:lnTo>
                  <a:lnTo>
                    <a:pt x="687451" y="691515"/>
                  </a:lnTo>
                  <a:lnTo>
                    <a:pt x="684606" y="641731"/>
                  </a:lnTo>
                  <a:lnTo>
                    <a:pt x="682498" y="604774"/>
                  </a:lnTo>
                  <a:lnTo>
                    <a:pt x="660019" y="617639"/>
                  </a:lnTo>
                  <a:lnTo>
                    <a:pt x="530059" y="391363"/>
                  </a:lnTo>
                  <a:lnTo>
                    <a:pt x="709676" y="78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79975" y="2787396"/>
              <a:ext cx="131063" cy="1310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379975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9644" y="2787396"/>
              <a:ext cx="131063" cy="13106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009644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74363" y="2787396"/>
              <a:ext cx="131063" cy="1310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74363" y="278739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729355" y="2908172"/>
              <a:ext cx="1045844" cy="630555"/>
            </a:xfrm>
            <a:custGeom>
              <a:avLst/>
              <a:gdLst/>
              <a:ahLst/>
              <a:cxnLst/>
              <a:rect l="l" t="t" r="r" b="b"/>
              <a:pathLst>
                <a:path w="1045845" h="630554">
                  <a:moveTo>
                    <a:pt x="1045718" y="630555"/>
                  </a:moveTo>
                  <a:lnTo>
                    <a:pt x="1032344" y="597281"/>
                  </a:lnTo>
                  <a:lnTo>
                    <a:pt x="1013333" y="549910"/>
                  </a:lnTo>
                  <a:lnTo>
                    <a:pt x="1001725" y="563003"/>
                  </a:lnTo>
                  <a:lnTo>
                    <a:pt x="998093" y="557276"/>
                  </a:lnTo>
                  <a:lnTo>
                    <a:pt x="992708" y="566229"/>
                  </a:lnTo>
                  <a:lnTo>
                    <a:pt x="934847" y="514972"/>
                  </a:lnTo>
                  <a:lnTo>
                    <a:pt x="934847" y="549592"/>
                  </a:lnTo>
                  <a:lnTo>
                    <a:pt x="531177" y="307644"/>
                  </a:lnTo>
                  <a:lnTo>
                    <a:pt x="397040" y="73075"/>
                  </a:lnTo>
                  <a:lnTo>
                    <a:pt x="934847" y="549592"/>
                  </a:lnTo>
                  <a:lnTo>
                    <a:pt x="934847" y="514972"/>
                  </a:lnTo>
                  <a:lnTo>
                    <a:pt x="355219" y="1397"/>
                  </a:lnTo>
                  <a:lnTo>
                    <a:pt x="346583" y="11049"/>
                  </a:lnTo>
                  <a:lnTo>
                    <a:pt x="335280" y="17526"/>
                  </a:lnTo>
                  <a:lnTo>
                    <a:pt x="485597" y="280327"/>
                  </a:lnTo>
                  <a:lnTo>
                    <a:pt x="17907" y="0"/>
                  </a:lnTo>
                  <a:lnTo>
                    <a:pt x="11303" y="11049"/>
                  </a:lnTo>
                  <a:lnTo>
                    <a:pt x="0" y="17399"/>
                  </a:lnTo>
                  <a:lnTo>
                    <a:pt x="307111" y="568934"/>
                  </a:lnTo>
                  <a:lnTo>
                    <a:pt x="284480" y="581533"/>
                  </a:lnTo>
                  <a:lnTo>
                    <a:pt x="356235" y="630555"/>
                  </a:lnTo>
                  <a:lnTo>
                    <a:pt x="354025" y="580263"/>
                  </a:lnTo>
                  <a:lnTo>
                    <a:pt x="352425" y="543687"/>
                  </a:lnTo>
                  <a:lnTo>
                    <a:pt x="329768" y="556310"/>
                  </a:lnTo>
                  <a:lnTo>
                    <a:pt x="60464" y="72694"/>
                  </a:lnTo>
                  <a:lnTo>
                    <a:pt x="633488" y="588111"/>
                  </a:lnTo>
                  <a:lnTo>
                    <a:pt x="616077" y="607441"/>
                  </a:lnTo>
                  <a:lnTo>
                    <a:pt x="699897" y="630555"/>
                  </a:lnTo>
                  <a:lnTo>
                    <a:pt x="699579" y="629754"/>
                  </a:lnTo>
                  <a:lnTo>
                    <a:pt x="700786" y="630555"/>
                  </a:lnTo>
                  <a:lnTo>
                    <a:pt x="698004" y="580771"/>
                  </a:lnTo>
                  <a:lnTo>
                    <a:pt x="695960" y="543814"/>
                  </a:lnTo>
                  <a:lnTo>
                    <a:pt x="673544" y="556615"/>
                  </a:lnTo>
                  <a:lnTo>
                    <a:pt x="650621" y="516534"/>
                  </a:lnTo>
                  <a:lnTo>
                    <a:pt x="650621" y="568820"/>
                  </a:lnTo>
                  <a:lnTo>
                    <a:pt x="119329" y="90830"/>
                  </a:lnTo>
                  <a:lnTo>
                    <a:pt x="511784" y="326110"/>
                  </a:lnTo>
                  <a:lnTo>
                    <a:pt x="650621" y="568820"/>
                  </a:lnTo>
                  <a:lnTo>
                    <a:pt x="650621" y="516534"/>
                  </a:lnTo>
                  <a:lnTo>
                    <a:pt x="557352" y="353415"/>
                  </a:lnTo>
                  <a:lnTo>
                    <a:pt x="968844" y="600100"/>
                  </a:lnTo>
                  <a:lnTo>
                    <a:pt x="961771" y="608076"/>
                  </a:lnTo>
                  <a:lnTo>
                    <a:pt x="966749" y="609422"/>
                  </a:lnTo>
                  <a:lnTo>
                    <a:pt x="958088" y="623824"/>
                  </a:lnTo>
                  <a:lnTo>
                    <a:pt x="1044702" y="630555"/>
                  </a:lnTo>
                  <a:lnTo>
                    <a:pt x="1044486" y="630237"/>
                  </a:lnTo>
                  <a:lnTo>
                    <a:pt x="1045718" y="630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933444" y="5116068"/>
              <a:ext cx="664845" cy="250190"/>
            </a:xfrm>
            <a:custGeom>
              <a:avLst/>
              <a:gdLst/>
              <a:ahLst/>
              <a:cxnLst/>
              <a:rect l="l" t="t" r="r" b="b"/>
              <a:pathLst>
                <a:path w="664845" h="250189">
                  <a:moveTo>
                    <a:pt x="538733" y="0"/>
                  </a:moveTo>
                  <a:lnTo>
                    <a:pt x="587686" y="9828"/>
                  </a:lnTo>
                  <a:lnTo>
                    <a:pt x="627649" y="36623"/>
                  </a:lnTo>
                  <a:lnTo>
                    <a:pt x="654587" y="76348"/>
                  </a:lnTo>
                  <a:lnTo>
                    <a:pt x="664463" y="124967"/>
                  </a:lnTo>
                  <a:lnTo>
                    <a:pt x="654587" y="173587"/>
                  </a:lnTo>
                  <a:lnTo>
                    <a:pt x="627649" y="213312"/>
                  </a:lnTo>
                  <a:lnTo>
                    <a:pt x="587686" y="240107"/>
                  </a:lnTo>
                  <a:lnTo>
                    <a:pt x="538733" y="249935"/>
                  </a:lnTo>
                  <a:lnTo>
                    <a:pt x="489781" y="240107"/>
                  </a:lnTo>
                  <a:lnTo>
                    <a:pt x="449818" y="213312"/>
                  </a:lnTo>
                  <a:lnTo>
                    <a:pt x="422880" y="173587"/>
                  </a:lnTo>
                  <a:lnTo>
                    <a:pt x="413003" y="124967"/>
                  </a:lnTo>
                  <a:lnTo>
                    <a:pt x="422880" y="76348"/>
                  </a:lnTo>
                  <a:lnTo>
                    <a:pt x="449818" y="36623"/>
                  </a:lnTo>
                  <a:lnTo>
                    <a:pt x="489781" y="9828"/>
                  </a:lnTo>
                  <a:lnTo>
                    <a:pt x="538733" y="0"/>
                  </a:lnTo>
                  <a:close/>
                </a:path>
                <a:path w="664845" h="250189">
                  <a:moveTo>
                    <a:pt x="125729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59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29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731514" y="4647183"/>
              <a:ext cx="742315" cy="469900"/>
            </a:xfrm>
            <a:custGeom>
              <a:avLst/>
              <a:gdLst/>
              <a:ahLst/>
              <a:cxnLst/>
              <a:rect l="l" t="t" r="r" b="b"/>
              <a:pathLst>
                <a:path w="742314" h="469900">
                  <a:moveTo>
                    <a:pt x="741934" y="469519"/>
                  </a:moveTo>
                  <a:lnTo>
                    <a:pt x="732028" y="428371"/>
                  </a:lnTo>
                  <a:lnTo>
                    <a:pt x="721614" y="385064"/>
                  </a:lnTo>
                  <a:lnTo>
                    <a:pt x="701713" y="401853"/>
                  </a:lnTo>
                  <a:lnTo>
                    <a:pt x="698690" y="398284"/>
                  </a:lnTo>
                  <a:lnTo>
                    <a:pt x="696722" y="394970"/>
                  </a:lnTo>
                  <a:lnTo>
                    <a:pt x="696366" y="395528"/>
                  </a:lnTo>
                  <a:lnTo>
                    <a:pt x="677583" y="373253"/>
                  </a:lnTo>
                  <a:lnTo>
                    <a:pt x="677583" y="413397"/>
                  </a:lnTo>
                  <a:lnTo>
                    <a:pt x="356946" y="208280"/>
                  </a:lnTo>
                  <a:lnTo>
                    <a:pt x="366204" y="44234"/>
                  </a:lnTo>
                  <a:lnTo>
                    <a:pt x="677583" y="413397"/>
                  </a:lnTo>
                  <a:lnTo>
                    <a:pt x="677583" y="373253"/>
                  </a:lnTo>
                  <a:lnTo>
                    <a:pt x="364998" y="2540"/>
                  </a:lnTo>
                  <a:lnTo>
                    <a:pt x="355092" y="10922"/>
                  </a:lnTo>
                  <a:lnTo>
                    <a:pt x="342265" y="10160"/>
                  </a:lnTo>
                  <a:lnTo>
                    <a:pt x="331927" y="192278"/>
                  </a:lnTo>
                  <a:lnTo>
                    <a:pt x="330238" y="191198"/>
                  </a:lnTo>
                  <a:lnTo>
                    <a:pt x="330238" y="221983"/>
                  </a:lnTo>
                  <a:lnTo>
                    <a:pt x="320636" y="391248"/>
                  </a:lnTo>
                  <a:lnTo>
                    <a:pt x="317042" y="391045"/>
                  </a:lnTo>
                  <a:lnTo>
                    <a:pt x="315976" y="383540"/>
                  </a:lnTo>
                  <a:lnTo>
                    <a:pt x="306031" y="390423"/>
                  </a:lnTo>
                  <a:lnTo>
                    <a:pt x="294767" y="389763"/>
                  </a:lnTo>
                  <a:lnTo>
                    <a:pt x="297573" y="396278"/>
                  </a:lnTo>
                  <a:lnTo>
                    <a:pt x="294716" y="398246"/>
                  </a:lnTo>
                  <a:lnTo>
                    <a:pt x="47205" y="40919"/>
                  </a:lnTo>
                  <a:lnTo>
                    <a:pt x="330238" y="221983"/>
                  </a:lnTo>
                  <a:lnTo>
                    <a:pt x="330238" y="191198"/>
                  </a:lnTo>
                  <a:lnTo>
                    <a:pt x="31369" y="0"/>
                  </a:lnTo>
                  <a:lnTo>
                    <a:pt x="25361" y="9385"/>
                  </a:lnTo>
                  <a:lnTo>
                    <a:pt x="21336" y="3556"/>
                  </a:lnTo>
                  <a:lnTo>
                    <a:pt x="0" y="18288"/>
                  </a:lnTo>
                  <a:lnTo>
                    <a:pt x="273392" y="413004"/>
                  </a:lnTo>
                  <a:lnTo>
                    <a:pt x="252095" y="427736"/>
                  </a:lnTo>
                  <a:lnTo>
                    <a:pt x="328295" y="469519"/>
                  </a:lnTo>
                  <a:lnTo>
                    <a:pt x="327850" y="466432"/>
                  </a:lnTo>
                  <a:lnTo>
                    <a:pt x="329184" y="469519"/>
                  </a:lnTo>
                  <a:lnTo>
                    <a:pt x="365798" y="405638"/>
                  </a:lnTo>
                  <a:lnTo>
                    <a:pt x="372364" y="394208"/>
                  </a:lnTo>
                  <a:lnTo>
                    <a:pt x="346544" y="392734"/>
                  </a:lnTo>
                  <a:lnTo>
                    <a:pt x="355269" y="237985"/>
                  </a:lnTo>
                  <a:lnTo>
                    <a:pt x="662787" y="434708"/>
                  </a:lnTo>
                  <a:lnTo>
                    <a:pt x="662178" y="435229"/>
                  </a:lnTo>
                  <a:lnTo>
                    <a:pt x="666546" y="437121"/>
                  </a:lnTo>
                  <a:lnTo>
                    <a:pt x="668794" y="438543"/>
                  </a:lnTo>
                  <a:lnTo>
                    <a:pt x="654812" y="460375"/>
                  </a:lnTo>
                  <a:lnTo>
                    <a:pt x="741299" y="469519"/>
                  </a:lnTo>
                  <a:lnTo>
                    <a:pt x="741070" y="469163"/>
                  </a:lnTo>
                  <a:lnTo>
                    <a:pt x="741934" y="469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977639" y="4405883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60">
                  <a:moveTo>
                    <a:pt x="124968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6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8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633215" y="440588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125730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30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42182" y="3778249"/>
              <a:ext cx="1052195" cy="631190"/>
            </a:xfrm>
            <a:custGeom>
              <a:avLst/>
              <a:gdLst/>
              <a:ahLst/>
              <a:cxnLst/>
              <a:rect l="l" t="t" r="r" b="b"/>
              <a:pathLst>
                <a:path w="1052195" h="631189">
                  <a:moveTo>
                    <a:pt x="1052195" y="20828"/>
                  </a:moveTo>
                  <a:lnTo>
                    <a:pt x="1041069" y="8407"/>
                  </a:lnTo>
                  <a:lnTo>
                    <a:pt x="1036066" y="0"/>
                  </a:lnTo>
                  <a:lnTo>
                    <a:pt x="934110" y="60591"/>
                  </a:lnTo>
                  <a:lnTo>
                    <a:pt x="934110" y="90843"/>
                  </a:lnTo>
                  <a:lnTo>
                    <a:pt x="396252" y="567372"/>
                  </a:lnTo>
                  <a:lnTo>
                    <a:pt x="535990" y="327355"/>
                  </a:lnTo>
                  <a:lnTo>
                    <a:pt x="934110" y="90843"/>
                  </a:lnTo>
                  <a:lnTo>
                    <a:pt x="934110" y="60591"/>
                  </a:lnTo>
                  <a:lnTo>
                    <a:pt x="562876" y="281165"/>
                  </a:lnTo>
                  <a:lnTo>
                    <a:pt x="716280" y="17653"/>
                  </a:lnTo>
                  <a:lnTo>
                    <a:pt x="703414" y="10210"/>
                  </a:lnTo>
                  <a:lnTo>
                    <a:pt x="695706" y="1397"/>
                  </a:lnTo>
                  <a:lnTo>
                    <a:pt x="654646" y="37528"/>
                  </a:lnTo>
                  <a:lnTo>
                    <a:pt x="654646" y="72136"/>
                  </a:lnTo>
                  <a:lnTo>
                    <a:pt x="517055" y="308394"/>
                  </a:lnTo>
                  <a:lnTo>
                    <a:pt x="112826" y="548576"/>
                  </a:lnTo>
                  <a:lnTo>
                    <a:pt x="654646" y="72136"/>
                  </a:lnTo>
                  <a:lnTo>
                    <a:pt x="654646" y="37528"/>
                  </a:lnTo>
                  <a:lnTo>
                    <a:pt x="52641" y="567093"/>
                  </a:lnTo>
                  <a:lnTo>
                    <a:pt x="50647" y="563740"/>
                  </a:lnTo>
                  <a:lnTo>
                    <a:pt x="344424" y="17272"/>
                  </a:lnTo>
                  <a:lnTo>
                    <a:pt x="321564" y="5080"/>
                  </a:lnTo>
                  <a:lnTo>
                    <a:pt x="25400" y="556082"/>
                  </a:lnTo>
                  <a:lnTo>
                    <a:pt x="2540" y="543814"/>
                  </a:lnTo>
                  <a:lnTo>
                    <a:pt x="0" y="630682"/>
                  </a:lnTo>
                  <a:lnTo>
                    <a:pt x="86614" y="624332"/>
                  </a:lnTo>
                  <a:lnTo>
                    <a:pt x="78117" y="610031"/>
                  </a:lnTo>
                  <a:lnTo>
                    <a:pt x="84074" y="608457"/>
                  </a:lnTo>
                  <a:lnTo>
                    <a:pt x="76746" y="600163"/>
                  </a:lnTo>
                  <a:lnTo>
                    <a:pt x="490169" y="354571"/>
                  </a:lnTo>
                  <a:lnTo>
                    <a:pt x="372300" y="556958"/>
                  </a:lnTo>
                  <a:lnTo>
                    <a:pt x="350012" y="543941"/>
                  </a:lnTo>
                  <a:lnTo>
                    <a:pt x="344424" y="630682"/>
                  </a:lnTo>
                  <a:lnTo>
                    <a:pt x="428371" y="608203"/>
                  </a:lnTo>
                  <a:lnTo>
                    <a:pt x="418795" y="597408"/>
                  </a:lnTo>
                  <a:lnTo>
                    <a:pt x="411162" y="588797"/>
                  </a:lnTo>
                  <a:lnTo>
                    <a:pt x="1052195" y="20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19" y="5374386"/>
              <a:ext cx="77724" cy="22931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4215" y="5374386"/>
              <a:ext cx="77724" cy="22931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040886" y="2925317"/>
              <a:ext cx="83820" cy="1494155"/>
            </a:xfrm>
            <a:custGeom>
              <a:avLst/>
              <a:gdLst/>
              <a:ahLst/>
              <a:cxnLst/>
              <a:rect l="l" t="t" r="r" b="b"/>
              <a:pathLst>
                <a:path w="83820" h="1494154">
                  <a:moveTo>
                    <a:pt x="77724" y="535051"/>
                  </a:moveTo>
                  <a:lnTo>
                    <a:pt x="51879" y="535178"/>
                  </a:lnTo>
                  <a:lnTo>
                    <a:pt x="49530" y="0"/>
                  </a:lnTo>
                  <a:lnTo>
                    <a:pt x="23622" y="0"/>
                  </a:lnTo>
                  <a:lnTo>
                    <a:pt x="25971" y="535305"/>
                  </a:lnTo>
                  <a:lnTo>
                    <a:pt x="0" y="535432"/>
                  </a:lnTo>
                  <a:lnTo>
                    <a:pt x="39243" y="613029"/>
                  </a:lnTo>
                  <a:lnTo>
                    <a:pt x="71196" y="548259"/>
                  </a:lnTo>
                  <a:lnTo>
                    <a:pt x="77724" y="535051"/>
                  </a:lnTo>
                  <a:close/>
                </a:path>
                <a:path w="83820" h="1494154">
                  <a:moveTo>
                    <a:pt x="83820" y="1415923"/>
                  </a:moveTo>
                  <a:lnTo>
                    <a:pt x="57975" y="1416050"/>
                  </a:lnTo>
                  <a:lnTo>
                    <a:pt x="55626" y="880872"/>
                  </a:lnTo>
                  <a:lnTo>
                    <a:pt x="29718" y="880872"/>
                  </a:lnTo>
                  <a:lnTo>
                    <a:pt x="32067" y="1416177"/>
                  </a:lnTo>
                  <a:lnTo>
                    <a:pt x="6096" y="1416304"/>
                  </a:lnTo>
                  <a:lnTo>
                    <a:pt x="45339" y="1493901"/>
                  </a:lnTo>
                  <a:lnTo>
                    <a:pt x="77292" y="1429131"/>
                  </a:lnTo>
                  <a:lnTo>
                    <a:pt x="83820" y="141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79163" y="3534155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8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6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8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204329" y="1783206"/>
            <a:ext cx="16179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95"/>
              </a:spcBef>
            </a:pPr>
            <a:r>
              <a:rPr dirty="0" u="heavy" sz="28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Training</a:t>
            </a:r>
            <a:r>
              <a:rPr dirty="0" u="heavy" sz="2800" spc="-7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sz="2800" spc="-615" b="1" i="1">
                <a:latin typeface="Calibri"/>
                <a:cs typeface="Calibri"/>
              </a:rPr>
              <a:t> 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Dropout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6136" y="1851660"/>
            <a:ext cx="143891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minibatch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42516" y="1761744"/>
            <a:ext cx="4825365" cy="3862070"/>
            <a:chOff x="1842516" y="1761744"/>
            <a:chExt cx="4825365" cy="3862070"/>
          </a:xfrm>
        </p:grpSpPr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2405" y="1816593"/>
              <a:ext cx="1540817" cy="94032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2516" y="1761744"/>
              <a:ext cx="1720595" cy="112471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2724" y="1847088"/>
              <a:ext cx="1440179" cy="83210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393180" y="355701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29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63283" y="2805683"/>
              <a:ext cx="131063" cy="13106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463283" y="2805683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487162" y="2865500"/>
              <a:ext cx="1071880" cy="691515"/>
            </a:xfrm>
            <a:custGeom>
              <a:avLst/>
              <a:gdLst/>
              <a:ahLst/>
              <a:cxnLst/>
              <a:rect l="l" t="t" r="r" b="b"/>
              <a:pathLst>
                <a:path w="1071879" h="691514">
                  <a:moveTo>
                    <a:pt x="1071880" y="614426"/>
                  </a:moveTo>
                  <a:lnTo>
                    <a:pt x="1046060" y="614006"/>
                  </a:lnTo>
                  <a:lnTo>
                    <a:pt x="1055357" y="72263"/>
                  </a:lnTo>
                  <a:lnTo>
                    <a:pt x="1042733" y="72021"/>
                  </a:lnTo>
                  <a:lnTo>
                    <a:pt x="1036066" y="60833"/>
                  </a:lnTo>
                  <a:lnTo>
                    <a:pt x="1029055" y="64998"/>
                  </a:lnTo>
                  <a:lnTo>
                    <a:pt x="1029055" y="95275"/>
                  </a:lnTo>
                  <a:lnTo>
                    <a:pt x="1020229" y="608596"/>
                  </a:lnTo>
                  <a:lnTo>
                    <a:pt x="1011758" y="613448"/>
                  </a:lnTo>
                  <a:lnTo>
                    <a:pt x="1001941" y="613295"/>
                  </a:lnTo>
                  <a:lnTo>
                    <a:pt x="787019" y="239064"/>
                  </a:lnTo>
                  <a:lnTo>
                    <a:pt x="1029055" y="95275"/>
                  </a:lnTo>
                  <a:lnTo>
                    <a:pt x="1029055" y="64998"/>
                  </a:lnTo>
                  <a:lnTo>
                    <a:pt x="774065" y="216509"/>
                  </a:lnTo>
                  <a:lnTo>
                    <a:pt x="751840" y="177825"/>
                  </a:lnTo>
                  <a:lnTo>
                    <a:pt x="751840" y="229717"/>
                  </a:lnTo>
                  <a:lnTo>
                    <a:pt x="112826" y="609409"/>
                  </a:lnTo>
                  <a:lnTo>
                    <a:pt x="682307" y="108648"/>
                  </a:lnTo>
                  <a:lnTo>
                    <a:pt x="751840" y="229717"/>
                  </a:lnTo>
                  <a:lnTo>
                    <a:pt x="751840" y="177825"/>
                  </a:lnTo>
                  <a:lnTo>
                    <a:pt x="702106" y="91236"/>
                  </a:lnTo>
                  <a:lnTo>
                    <a:pt x="712851" y="81788"/>
                  </a:lnTo>
                  <a:lnTo>
                    <a:pt x="695706" y="62230"/>
                  </a:lnTo>
                  <a:lnTo>
                    <a:pt x="688898" y="68224"/>
                  </a:lnTo>
                  <a:lnTo>
                    <a:pt x="649732" y="0"/>
                  </a:lnTo>
                  <a:lnTo>
                    <a:pt x="627380" y="12954"/>
                  </a:lnTo>
                  <a:lnTo>
                    <a:pt x="669099" y="85636"/>
                  </a:lnTo>
                  <a:lnTo>
                    <a:pt x="52641" y="627926"/>
                  </a:lnTo>
                  <a:lnTo>
                    <a:pt x="46990" y="618363"/>
                  </a:lnTo>
                  <a:lnTo>
                    <a:pt x="43675" y="623519"/>
                  </a:lnTo>
                  <a:lnTo>
                    <a:pt x="32639" y="610997"/>
                  </a:lnTo>
                  <a:lnTo>
                    <a:pt x="0" y="691515"/>
                  </a:lnTo>
                  <a:lnTo>
                    <a:pt x="86614" y="685165"/>
                  </a:lnTo>
                  <a:lnTo>
                    <a:pt x="78117" y="670864"/>
                  </a:lnTo>
                  <a:lnTo>
                    <a:pt x="84074" y="669290"/>
                  </a:lnTo>
                  <a:lnTo>
                    <a:pt x="76746" y="660996"/>
                  </a:lnTo>
                  <a:lnTo>
                    <a:pt x="764794" y="252272"/>
                  </a:lnTo>
                  <a:lnTo>
                    <a:pt x="981989" y="630504"/>
                  </a:lnTo>
                  <a:lnTo>
                    <a:pt x="959485" y="643382"/>
                  </a:lnTo>
                  <a:lnTo>
                    <a:pt x="1031671" y="691400"/>
                  </a:lnTo>
                  <a:lnTo>
                    <a:pt x="1031862" y="691515"/>
                  </a:lnTo>
                  <a:lnTo>
                    <a:pt x="1031849" y="691299"/>
                  </a:lnTo>
                  <a:lnTo>
                    <a:pt x="1065326" y="626999"/>
                  </a:lnTo>
                  <a:lnTo>
                    <a:pt x="1071880" y="614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4956" y="2805683"/>
              <a:ext cx="131063" cy="13106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124956" y="2805683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54624" y="2805683"/>
              <a:ext cx="131063" cy="13106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754624" y="2805683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9344" y="2805683"/>
              <a:ext cx="131063" cy="131063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419344" y="2805683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447919" y="2926460"/>
              <a:ext cx="1072515" cy="630555"/>
            </a:xfrm>
            <a:custGeom>
              <a:avLst/>
              <a:gdLst/>
              <a:ahLst/>
              <a:cxnLst/>
              <a:rect l="l" t="t" r="r" b="b"/>
              <a:pathLst>
                <a:path w="1072515" h="630554">
                  <a:moveTo>
                    <a:pt x="1072134" y="630555"/>
                  </a:moveTo>
                  <a:lnTo>
                    <a:pt x="1058760" y="597281"/>
                  </a:lnTo>
                  <a:lnTo>
                    <a:pt x="1039749" y="549910"/>
                  </a:lnTo>
                  <a:lnTo>
                    <a:pt x="1028141" y="563003"/>
                  </a:lnTo>
                  <a:lnTo>
                    <a:pt x="1024509" y="557276"/>
                  </a:lnTo>
                  <a:lnTo>
                    <a:pt x="1019124" y="566229"/>
                  </a:lnTo>
                  <a:lnTo>
                    <a:pt x="961263" y="514972"/>
                  </a:lnTo>
                  <a:lnTo>
                    <a:pt x="961263" y="549592"/>
                  </a:lnTo>
                  <a:lnTo>
                    <a:pt x="307936" y="158013"/>
                  </a:lnTo>
                  <a:lnTo>
                    <a:pt x="376135" y="31140"/>
                  </a:lnTo>
                  <a:lnTo>
                    <a:pt x="961263" y="549592"/>
                  </a:lnTo>
                  <a:lnTo>
                    <a:pt x="961263" y="514972"/>
                  </a:lnTo>
                  <a:lnTo>
                    <a:pt x="381635" y="1397"/>
                  </a:lnTo>
                  <a:lnTo>
                    <a:pt x="372745" y="11328"/>
                  </a:lnTo>
                  <a:lnTo>
                    <a:pt x="360807" y="4953"/>
                  </a:lnTo>
                  <a:lnTo>
                    <a:pt x="285699" y="144678"/>
                  </a:lnTo>
                  <a:lnTo>
                    <a:pt x="273481" y="137363"/>
                  </a:lnTo>
                  <a:lnTo>
                    <a:pt x="273481" y="167411"/>
                  </a:lnTo>
                  <a:lnTo>
                    <a:pt x="66370" y="552729"/>
                  </a:lnTo>
                  <a:lnTo>
                    <a:pt x="58648" y="552742"/>
                  </a:lnTo>
                  <a:lnTo>
                    <a:pt x="51892" y="549122"/>
                  </a:lnTo>
                  <a:lnTo>
                    <a:pt x="50723" y="33858"/>
                  </a:lnTo>
                  <a:lnTo>
                    <a:pt x="273481" y="167411"/>
                  </a:lnTo>
                  <a:lnTo>
                    <a:pt x="273481" y="137363"/>
                  </a:lnTo>
                  <a:lnTo>
                    <a:pt x="44323" y="0"/>
                  </a:lnTo>
                  <a:lnTo>
                    <a:pt x="37719" y="11049"/>
                  </a:lnTo>
                  <a:lnTo>
                    <a:pt x="24765" y="11049"/>
                  </a:lnTo>
                  <a:lnTo>
                    <a:pt x="25996" y="552792"/>
                  </a:lnTo>
                  <a:lnTo>
                    <a:pt x="0" y="552831"/>
                  </a:lnTo>
                  <a:lnTo>
                    <a:pt x="39116" y="630555"/>
                  </a:lnTo>
                  <a:lnTo>
                    <a:pt x="39243" y="630288"/>
                  </a:lnTo>
                  <a:lnTo>
                    <a:pt x="39243" y="630555"/>
                  </a:lnTo>
                  <a:lnTo>
                    <a:pt x="110236" y="580390"/>
                  </a:lnTo>
                  <a:lnTo>
                    <a:pt x="108813" y="579628"/>
                  </a:lnTo>
                  <a:lnTo>
                    <a:pt x="87439" y="568172"/>
                  </a:lnTo>
                  <a:lnTo>
                    <a:pt x="295719" y="180733"/>
                  </a:lnTo>
                  <a:lnTo>
                    <a:pt x="995260" y="600100"/>
                  </a:lnTo>
                  <a:lnTo>
                    <a:pt x="988187" y="608076"/>
                  </a:lnTo>
                  <a:lnTo>
                    <a:pt x="993165" y="609422"/>
                  </a:lnTo>
                  <a:lnTo>
                    <a:pt x="984504" y="623824"/>
                  </a:lnTo>
                  <a:lnTo>
                    <a:pt x="1071105" y="630555"/>
                  </a:lnTo>
                  <a:lnTo>
                    <a:pt x="1070889" y="630224"/>
                  </a:lnTo>
                  <a:lnTo>
                    <a:pt x="1072134" y="630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091427" y="51343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125730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30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18681" y="4668901"/>
              <a:ext cx="334010" cy="466090"/>
            </a:xfrm>
            <a:custGeom>
              <a:avLst/>
              <a:gdLst/>
              <a:ahLst/>
              <a:cxnLst/>
              <a:rect l="l" t="t" r="r" b="b"/>
              <a:pathLst>
                <a:path w="334009" h="466089">
                  <a:moveTo>
                    <a:pt x="12953" y="380238"/>
                  </a:moveTo>
                  <a:lnTo>
                    <a:pt x="0" y="466090"/>
                  </a:lnTo>
                  <a:lnTo>
                    <a:pt x="76580" y="424942"/>
                  </a:lnTo>
                  <a:lnTo>
                    <a:pt x="70435" y="420624"/>
                  </a:lnTo>
                  <a:lnTo>
                    <a:pt x="47878" y="420624"/>
                  </a:lnTo>
                  <a:lnTo>
                    <a:pt x="26669" y="405765"/>
                  </a:lnTo>
                  <a:lnTo>
                    <a:pt x="34160" y="395137"/>
                  </a:lnTo>
                  <a:lnTo>
                    <a:pt x="12953" y="380238"/>
                  </a:lnTo>
                  <a:close/>
                </a:path>
                <a:path w="334009" h="466089">
                  <a:moveTo>
                    <a:pt x="34160" y="395137"/>
                  </a:moveTo>
                  <a:lnTo>
                    <a:pt x="26669" y="405765"/>
                  </a:lnTo>
                  <a:lnTo>
                    <a:pt x="47878" y="420624"/>
                  </a:lnTo>
                  <a:lnTo>
                    <a:pt x="55351" y="410026"/>
                  </a:lnTo>
                  <a:lnTo>
                    <a:pt x="34160" y="395137"/>
                  </a:lnTo>
                  <a:close/>
                </a:path>
                <a:path w="334009" h="466089">
                  <a:moveTo>
                    <a:pt x="55351" y="410026"/>
                  </a:moveTo>
                  <a:lnTo>
                    <a:pt x="47878" y="420624"/>
                  </a:lnTo>
                  <a:lnTo>
                    <a:pt x="70435" y="420624"/>
                  </a:lnTo>
                  <a:lnTo>
                    <a:pt x="55351" y="410026"/>
                  </a:lnTo>
                  <a:close/>
                </a:path>
                <a:path w="334009" h="466089">
                  <a:moveTo>
                    <a:pt x="312673" y="0"/>
                  </a:moveTo>
                  <a:lnTo>
                    <a:pt x="34160" y="395137"/>
                  </a:lnTo>
                  <a:lnTo>
                    <a:pt x="55351" y="410026"/>
                  </a:lnTo>
                  <a:lnTo>
                    <a:pt x="333883" y="14986"/>
                  </a:lnTo>
                  <a:lnTo>
                    <a:pt x="312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678424" y="51343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125729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29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476494" y="4665472"/>
              <a:ext cx="1050925" cy="469900"/>
            </a:xfrm>
            <a:custGeom>
              <a:avLst/>
              <a:gdLst/>
              <a:ahLst/>
              <a:cxnLst/>
              <a:rect l="l" t="t" r="r" b="b"/>
              <a:pathLst>
                <a:path w="1050925" h="469900">
                  <a:moveTo>
                    <a:pt x="1050671" y="21844"/>
                  </a:moveTo>
                  <a:lnTo>
                    <a:pt x="1036574" y="0"/>
                  </a:lnTo>
                  <a:lnTo>
                    <a:pt x="534885" y="322110"/>
                  </a:lnTo>
                  <a:lnTo>
                    <a:pt x="31369" y="0"/>
                  </a:lnTo>
                  <a:lnTo>
                    <a:pt x="25361" y="9385"/>
                  </a:lnTo>
                  <a:lnTo>
                    <a:pt x="21336" y="3556"/>
                  </a:lnTo>
                  <a:lnTo>
                    <a:pt x="0" y="18288"/>
                  </a:lnTo>
                  <a:lnTo>
                    <a:pt x="273392" y="413004"/>
                  </a:lnTo>
                  <a:lnTo>
                    <a:pt x="252095" y="427736"/>
                  </a:lnTo>
                  <a:lnTo>
                    <a:pt x="328295" y="469519"/>
                  </a:lnTo>
                  <a:lnTo>
                    <a:pt x="321716" y="423672"/>
                  </a:lnTo>
                  <a:lnTo>
                    <a:pt x="315976" y="383540"/>
                  </a:lnTo>
                  <a:lnTo>
                    <a:pt x="294716" y="398246"/>
                  </a:lnTo>
                  <a:lnTo>
                    <a:pt x="47205" y="40919"/>
                  </a:lnTo>
                  <a:lnTo>
                    <a:pt x="510870" y="337527"/>
                  </a:lnTo>
                  <a:lnTo>
                    <a:pt x="387604" y="416661"/>
                  </a:lnTo>
                  <a:lnTo>
                    <a:pt x="373634" y="394843"/>
                  </a:lnTo>
                  <a:lnTo>
                    <a:pt x="329184" y="469519"/>
                  </a:lnTo>
                  <a:lnTo>
                    <a:pt x="415544" y="460248"/>
                  </a:lnTo>
                  <a:lnTo>
                    <a:pt x="406095" y="445516"/>
                  </a:lnTo>
                  <a:lnTo>
                    <a:pt x="401599" y="438492"/>
                  </a:lnTo>
                  <a:lnTo>
                    <a:pt x="534924" y="352920"/>
                  </a:lnTo>
                  <a:lnTo>
                    <a:pt x="668794" y="438543"/>
                  </a:lnTo>
                  <a:lnTo>
                    <a:pt x="654812" y="460375"/>
                  </a:lnTo>
                  <a:lnTo>
                    <a:pt x="741299" y="469519"/>
                  </a:lnTo>
                  <a:lnTo>
                    <a:pt x="726935" y="445516"/>
                  </a:lnTo>
                  <a:lnTo>
                    <a:pt x="696722" y="394970"/>
                  </a:lnTo>
                  <a:lnTo>
                    <a:pt x="682790" y="416712"/>
                  </a:lnTo>
                  <a:lnTo>
                    <a:pt x="558939" y="337489"/>
                  </a:lnTo>
                  <a:lnTo>
                    <a:pt x="1050671" y="21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409944" y="4425695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59" h="250189">
                  <a:moveTo>
                    <a:pt x="125729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59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29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378195" y="4425695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60" h="250189">
                  <a:moveTo>
                    <a:pt x="125729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59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29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447919" y="3798061"/>
              <a:ext cx="1111250" cy="631190"/>
            </a:xfrm>
            <a:custGeom>
              <a:avLst/>
              <a:gdLst/>
              <a:ahLst/>
              <a:cxnLst/>
              <a:rect l="l" t="t" r="r" b="b"/>
              <a:pathLst>
                <a:path w="1111250" h="631189">
                  <a:moveTo>
                    <a:pt x="1111123" y="553593"/>
                  </a:moveTo>
                  <a:lnTo>
                    <a:pt x="1085303" y="553173"/>
                  </a:lnTo>
                  <a:lnTo>
                    <a:pt x="1094600" y="11430"/>
                  </a:lnTo>
                  <a:lnTo>
                    <a:pt x="1081976" y="11188"/>
                  </a:lnTo>
                  <a:lnTo>
                    <a:pt x="1075309" y="0"/>
                  </a:lnTo>
                  <a:lnTo>
                    <a:pt x="1070584" y="2819"/>
                  </a:lnTo>
                  <a:lnTo>
                    <a:pt x="1070584" y="629881"/>
                  </a:lnTo>
                  <a:lnTo>
                    <a:pt x="1056970" y="608457"/>
                  </a:lnTo>
                  <a:lnTo>
                    <a:pt x="1024509" y="557403"/>
                  </a:lnTo>
                  <a:lnTo>
                    <a:pt x="1011161" y="579615"/>
                  </a:lnTo>
                  <a:lnTo>
                    <a:pt x="582777" y="322872"/>
                  </a:lnTo>
                  <a:lnTo>
                    <a:pt x="1068298" y="34442"/>
                  </a:lnTo>
                  <a:lnTo>
                    <a:pt x="1059395" y="552754"/>
                  </a:lnTo>
                  <a:lnTo>
                    <a:pt x="1033526" y="552323"/>
                  </a:lnTo>
                  <a:lnTo>
                    <a:pt x="1070584" y="629881"/>
                  </a:lnTo>
                  <a:lnTo>
                    <a:pt x="1070584" y="2819"/>
                  </a:lnTo>
                  <a:lnTo>
                    <a:pt x="557466" y="307695"/>
                  </a:lnTo>
                  <a:lnTo>
                    <a:pt x="44323" y="127"/>
                  </a:lnTo>
                  <a:lnTo>
                    <a:pt x="37719" y="11176"/>
                  </a:lnTo>
                  <a:lnTo>
                    <a:pt x="24765" y="11176"/>
                  </a:lnTo>
                  <a:lnTo>
                    <a:pt x="25996" y="552919"/>
                  </a:lnTo>
                  <a:lnTo>
                    <a:pt x="0" y="552958"/>
                  </a:lnTo>
                  <a:lnTo>
                    <a:pt x="39116" y="630682"/>
                  </a:lnTo>
                  <a:lnTo>
                    <a:pt x="71234" y="565912"/>
                  </a:lnTo>
                  <a:lnTo>
                    <a:pt x="77724" y="552831"/>
                  </a:lnTo>
                  <a:lnTo>
                    <a:pt x="51904" y="552881"/>
                  </a:lnTo>
                  <a:lnTo>
                    <a:pt x="50723" y="33985"/>
                  </a:lnTo>
                  <a:lnTo>
                    <a:pt x="532269" y="322668"/>
                  </a:lnTo>
                  <a:lnTo>
                    <a:pt x="99453" y="579843"/>
                  </a:lnTo>
                  <a:lnTo>
                    <a:pt x="86233" y="557530"/>
                  </a:lnTo>
                  <a:lnTo>
                    <a:pt x="39243" y="630682"/>
                  </a:lnTo>
                  <a:lnTo>
                    <a:pt x="125857" y="624332"/>
                  </a:lnTo>
                  <a:lnTo>
                    <a:pt x="116586" y="608711"/>
                  </a:lnTo>
                  <a:lnTo>
                    <a:pt x="112674" y="602132"/>
                  </a:lnTo>
                  <a:lnTo>
                    <a:pt x="557580" y="337845"/>
                  </a:lnTo>
                  <a:lnTo>
                    <a:pt x="997839" y="601764"/>
                  </a:lnTo>
                  <a:lnTo>
                    <a:pt x="984504" y="623951"/>
                  </a:lnTo>
                  <a:lnTo>
                    <a:pt x="1070965" y="630682"/>
                  </a:lnTo>
                  <a:lnTo>
                    <a:pt x="1071105" y="630682"/>
                  </a:lnTo>
                  <a:lnTo>
                    <a:pt x="1104633" y="566039"/>
                  </a:lnTo>
                  <a:lnTo>
                    <a:pt x="1111123" y="553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3724" y="5394197"/>
              <a:ext cx="77724" cy="22931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9195" y="5394197"/>
              <a:ext cx="77724" cy="22931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376672" y="3552444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60" h="250189">
                  <a:moveTo>
                    <a:pt x="125729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60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29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6925055" y="3711702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82723" y="1847088"/>
            <a:ext cx="144018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642620" marR="94615" indent="-54102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minib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493008" y="1766316"/>
            <a:ext cx="1720850" cy="1125220"/>
            <a:chOff x="3493008" y="1766316"/>
            <a:chExt cx="1720850" cy="1125220"/>
          </a:xfrm>
        </p:grpSpPr>
        <p:pic>
          <p:nvPicPr>
            <p:cNvPr id="93" name="object 9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421" y="1821165"/>
              <a:ext cx="1540817" cy="94032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93008" y="1766316"/>
              <a:ext cx="1720595" cy="112471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4740" y="1851660"/>
              <a:ext cx="1440180" cy="832103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3634740" y="1851660"/>
            <a:ext cx="144018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minibatch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141976" y="1748027"/>
            <a:ext cx="1720850" cy="1125220"/>
            <a:chOff x="5141976" y="1748027"/>
            <a:chExt cx="1720850" cy="1125220"/>
          </a:xfrm>
        </p:grpSpPr>
        <p:pic>
          <p:nvPicPr>
            <p:cNvPr id="98" name="object 9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3389" y="1802877"/>
              <a:ext cx="1540817" cy="94032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41976" y="1748027"/>
              <a:ext cx="1720596" cy="112471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3708" y="1833371"/>
              <a:ext cx="1440180" cy="832103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5283708" y="1833372"/>
            <a:ext cx="1440180" cy="8324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642620" marR="94615" indent="-541020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minib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11251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</a:t>
            </a:r>
            <a:r>
              <a:rPr dirty="0" spc="-40"/>
              <a:t> </a:t>
            </a:r>
            <a:r>
              <a:rPr dirty="0" spc="-15"/>
              <a:t>neurons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/>
          </a:p>
          <a:p>
            <a:pPr marL="6224905" marR="55880" indent="-137160">
              <a:lnSpc>
                <a:spcPct val="100000"/>
              </a:lnSpc>
            </a:pPr>
            <a:r>
              <a:rPr dirty="0" spc="5"/>
              <a:t>2</a:t>
            </a:r>
            <a:r>
              <a:rPr dirty="0" baseline="25525" sz="2775" spc="7"/>
              <a:t>M</a:t>
            </a:r>
            <a:r>
              <a:rPr dirty="0" baseline="25525" sz="2775" spc="-112"/>
              <a:t> </a:t>
            </a:r>
            <a:r>
              <a:rPr dirty="0" sz="2800" spc="-10"/>
              <a:t>possible </a:t>
            </a:r>
            <a:r>
              <a:rPr dirty="0" sz="2800" spc="-615"/>
              <a:t> </a:t>
            </a:r>
            <a:r>
              <a:rPr dirty="0" sz="2800" spc="-15"/>
              <a:t>networks</a:t>
            </a:r>
            <a:endParaRPr sz="28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/>
          </a:p>
          <a:p>
            <a:pPr marL="337185" indent="-287655">
              <a:lnSpc>
                <a:spcPct val="100000"/>
              </a:lnSpc>
              <a:buSzPct val="96428"/>
              <a:buFont typeface="Wingdings"/>
              <a:buChar char=""/>
              <a:tabLst>
                <a:tab pos="337820" algn="l"/>
              </a:tabLst>
            </a:pPr>
            <a:r>
              <a:rPr dirty="0" spc="-5"/>
              <a:t>Using</a:t>
            </a:r>
            <a:r>
              <a:rPr dirty="0" spc="10"/>
              <a:t> </a:t>
            </a:r>
            <a:r>
              <a:rPr dirty="0" spc="-5"/>
              <a:t>one</a:t>
            </a:r>
            <a:r>
              <a:rPr dirty="0" spc="5"/>
              <a:t> </a:t>
            </a:r>
            <a:r>
              <a:rPr dirty="0" spc="-15"/>
              <a:t>mini-batch</a:t>
            </a:r>
            <a:r>
              <a:rPr dirty="0" spc="45"/>
              <a:t> </a:t>
            </a:r>
            <a:r>
              <a:rPr dirty="0" spc="-20"/>
              <a:t>to</a:t>
            </a:r>
            <a:r>
              <a:rPr dirty="0" spc="-5"/>
              <a:t> </a:t>
            </a:r>
            <a:r>
              <a:rPr dirty="0" spc="-15"/>
              <a:t>train</a:t>
            </a:r>
            <a:r>
              <a:rPr dirty="0" spc="5"/>
              <a:t> </a:t>
            </a:r>
            <a:r>
              <a:rPr dirty="0" spc="-5"/>
              <a:t>one </a:t>
            </a:r>
            <a:r>
              <a:rPr dirty="0" spc="-15"/>
              <a:t>network</a:t>
            </a:r>
          </a:p>
          <a:p>
            <a:pPr marL="311785" indent="-287020">
              <a:lnSpc>
                <a:spcPct val="100000"/>
              </a:lnSpc>
              <a:spcBef>
                <a:spcPts val="295"/>
              </a:spcBef>
              <a:buSzPct val="96428"/>
              <a:buFont typeface="Wingdings"/>
              <a:buChar char=""/>
              <a:tabLst>
                <a:tab pos="312420" algn="l"/>
              </a:tabLst>
            </a:pPr>
            <a:r>
              <a:rPr dirty="0" spc="-10"/>
              <a:t>Some </a:t>
            </a:r>
            <a:r>
              <a:rPr dirty="0" spc="-20"/>
              <a:t>parameters</a:t>
            </a:r>
            <a:r>
              <a:rPr dirty="0"/>
              <a:t> </a:t>
            </a:r>
            <a:r>
              <a:rPr dirty="0" spc="-5"/>
              <a:t>in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0"/>
              <a:t>network</a:t>
            </a:r>
            <a:r>
              <a:rPr dirty="0" spc="-5"/>
              <a:t> </a:t>
            </a:r>
            <a:r>
              <a:rPr dirty="0" spc="-15"/>
              <a:t>are</a:t>
            </a:r>
            <a:r>
              <a:rPr dirty="0" spc="-5"/>
              <a:t> </a:t>
            </a:r>
            <a:r>
              <a:rPr dirty="0" spc="-15"/>
              <a:t>shared</a:t>
            </a:r>
          </a:p>
        </p:txBody>
      </p:sp>
      <p:grpSp>
        <p:nvGrpSpPr>
          <p:cNvPr id="103" name="object 103"/>
          <p:cNvGrpSpPr/>
          <p:nvPr/>
        </p:nvGrpSpPr>
        <p:grpSpPr>
          <a:xfrm>
            <a:off x="7778495" y="3497579"/>
            <a:ext cx="513715" cy="899160"/>
            <a:chOff x="7778495" y="3497579"/>
            <a:chExt cx="513715" cy="899160"/>
          </a:xfrm>
        </p:grpSpPr>
        <p:sp>
          <p:nvSpPr>
            <p:cNvPr id="104" name="object 104"/>
            <p:cNvSpPr/>
            <p:nvPr/>
          </p:nvSpPr>
          <p:spPr>
            <a:xfrm>
              <a:off x="7784591" y="3503675"/>
              <a:ext cx="501650" cy="887094"/>
            </a:xfrm>
            <a:custGeom>
              <a:avLst/>
              <a:gdLst/>
              <a:ahLst/>
              <a:cxnLst/>
              <a:rect l="l" t="t" r="r" b="b"/>
              <a:pathLst>
                <a:path w="501650" h="887095">
                  <a:moveTo>
                    <a:pt x="376047" y="0"/>
                  </a:moveTo>
                  <a:lnTo>
                    <a:pt x="125349" y="0"/>
                  </a:lnTo>
                  <a:lnTo>
                    <a:pt x="125349" y="636269"/>
                  </a:lnTo>
                  <a:lnTo>
                    <a:pt x="0" y="636269"/>
                  </a:lnTo>
                  <a:lnTo>
                    <a:pt x="250698" y="886968"/>
                  </a:lnTo>
                  <a:lnTo>
                    <a:pt x="501396" y="636269"/>
                  </a:lnTo>
                  <a:lnTo>
                    <a:pt x="376047" y="636269"/>
                  </a:lnTo>
                  <a:lnTo>
                    <a:pt x="376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784591" y="3503675"/>
              <a:ext cx="501650" cy="887094"/>
            </a:xfrm>
            <a:custGeom>
              <a:avLst/>
              <a:gdLst/>
              <a:ahLst/>
              <a:cxnLst/>
              <a:rect l="l" t="t" r="r" b="b"/>
              <a:pathLst>
                <a:path w="501650" h="887095">
                  <a:moveTo>
                    <a:pt x="0" y="636269"/>
                  </a:moveTo>
                  <a:lnTo>
                    <a:pt x="125349" y="636269"/>
                  </a:lnTo>
                  <a:lnTo>
                    <a:pt x="125349" y="0"/>
                  </a:lnTo>
                  <a:lnTo>
                    <a:pt x="376047" y="0"/>
                  </a:lnTo>
                  <a:lnTo>
                    <a:pt x="376047" y="636269"/>
                  </a:lnTo>
                  <a:lnTo>
                    <a:pt x="501396" y="636269"/>
                  </a:lnTo>
                  <a:lnTo>
                    <a:pt x="250698" y="886968"/>
                  </a:lnTo>
                  <a:lnTo>
                    <a:pt x="0" y="63626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3390" y="2486914"/>
            <a:ext cx="3388360" cy="3307715"/>
            <a:chOff x="5533390" y="2486914"/>
            <a:chExt cx="3388360" cy="3307715"/>
          </a:xfrm>
        </p:grpSpPr>
        <p:sp>
          <p:nvSpPr>
            <p:cNvPr id="3" name="object 3"/>
            <p:cNvSpPr/>
            <p:nvPr/>
          </p:nvSpPr>
          <p:spPr>
            <a:xfrm>
              <a:off x="5562600" y="2516124"/>
              <a:ext cx="3329940" cy="3249295"/>
            </a:xfrm>
            <a:custGeom>
              <a:avLst/>
              <a:gdLst/>
              <a:ahLst/>
              <a:cxnLst/>
              <a:rect l="l" t="t" r="r" b="b"/>
              <a:pathLst>
                <a:path w="3329940" h="3249295">
                  <a:moveTo>
                    <a:pt x="0" y="3249167"/>
                  </a:moveTo>
                  <a:lnTo>
                    <a:pt x="3329940" y="3249167"/>
                  </a:lnTo>
                  <a:lnTo>
                    <a:pt x="3329940" y="0"/>
                  </a:lnTo>
                  <a:lnTo>
                    <a:pt x="0" y="0"/>
                  </a:lnTo>
                  <a:lnTo>
                    <a:pt x="0" y="3249167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61988" y="3538728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10">
                  <a:moveTo>
                    <a:pt x="128777" y="0"/>
                  </a:moveTo>
                  <a:lnTo>
                    <a:pt x="178903" y="10120"/>
                  </a:lnTo>
                  <a:lnTo>
                    <a:pt x="219836" y="37719"/>
                  </a:lnTo>
                  <a:lnTo>
                    <a:pt x="247435" y="78652"/>
                  </a:lnTo>
                  <a:lnTo>
                    <a:pt x="257555" y="128778"/>
                  </a:lnTo>
                  <a:lnTo>
                    <a:pt x="247435" y="178903"/>
                  </a:lnTo>
                  <a:lnTo>
                    <a:pt x="219836" y="219837"/>
                  </a:lnTo>
                  <a:lnTo>
                    <a:pt x="178903" y="247435"/>
                  </a:lnTo>
                  <a:lnTo>
                    <a:pt x="128777" y="257556"/>
                  </a:lnTo>
                  <a:lnTo>
                    <a:pt x="78652" y="247435"/>
                  </a:lnTo>
                  <a:lnTo>
                    <a:pt x="37719" y="219837"/>
                  </a:lnTo>
                  <a:lnTo>
                    <a:pt x="10120" y="178903"/>
                  </a:lnTo>
                  <a:lnTo>
                    <a:pt x="0" y="128778"/>
                  </a:lnTo>
                  <a:lnTo>
                    <a:pt x="10120" y="78652"/>
                  </a:lnTo>
                  <a:lnTo>
                    <a:pt x="37719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08420" y="3538728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10">
                  <a:moveTo>
                    <a:pt x="128777" y="0"/>
                  </a:moveTo>
                  <a:lnTo>
                    <a:pt x="178903" y="10120"/>
                  </a:lnTo>
                  <a:lnTo>
                    <a:pt x="219836" y="37719"/>
                  </a:lnTo>
                  <a:lnTo>
                    <a:pt x="247435" y="78652"/>
                  </a:lnTo>
                  <a:lnTo>
                    <a:pt x="257555" y="128778"/>
                  </a:lnTo>
                  <a:lnTo>
                    <a:pt x="247435" y="178903"/>
                  </a:lnTo>
                  <a:lnTo>
                    <a:pt x="219836" y="219837"/>
                  </a:lnTo>
                  <a:lnTo>
                    <a:pt x="178903" y="247435"/>
                  </a:lnTo>
                  <a:lnTo>
                    <a:pt x="128777" y="257556"/>
                  </a:lnTo>
                  <a:lnTo>
                    <a:pt x="78652" y="247435"/>
                  </a:lnTo>
                  <a:lnTo>
                    <a:pt x="37718" y="219837"/>
                  </a:lnTo>
                  <a:lnTo>
                    <a:pt x="10120" y="178903"/>
                  </a:lnTo>
                  <a:lnTo>
                    <a:pt x="0" y="128778"/>
                  </a:lnTo>
                  <a:lnTo>
                    <a:pt x="10120" y="78652"/>
                  </a:lnTo>
                  <a:lnTo>
                    <a:pt x="37718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2808" y="3538728"/>
              <a:ext cx="1007744" cy="1879600"/>
            </a:xfrm>
            <a:custGeom>
              <a:avLst/>
              <a:gdLst/>
              <a:ahLst/>
              <a:cxnLst/>
              <a:rect l="l" t="t" r="r" b="b"/>
              <a:pathLst>
                <a:path w="1007745" h="1879600">
                  <a:moveTo>
                    <a:pt x="480821" y="0"/>
                  </a:moveTo>
                  <a:lnTo>
                    <a:pt x="530947" y="10120"/>
                  </a:lnTo>
                  <a:lnTo>
                    <a:pt x="571881" y="37719"/>
                  </a:lnTo>
                  <a:lnTo>
                    <a:pt x="599479" y="78652"/>
                  </a:lnTo>
                  <a:lnTo>
                    <a:pt x="609600" y="128778"/>
                  </a:lnTo>
                  <a:lnTo>
                    <a:pt x="599479" y="178903"/>
                  </a:lnTo>
                  <a:lnTo>
                    <a:pt x="571880" y="219837"/>
                  </a:lnTo>
                  <a:lnTo>
                    <a:pt x="530947" y="247435"/>
                  </a:lnTo>
                  <a:lnTo>
                    <a:pt x="480821" y="257556"/>
                  </a:lnTo>
                  <a:lnTo>
                    <a:pt x="430696" y="247435"/>
                  </a:lnTo>
                  <a:lnTo>
                    <a:pt x="389763" y="219837"/>
                  </a:lnTo>
                  <a:lnTo>
                    <a:pt x="362164" y="178903"/>
                  </a:lnTo>
                  <a:lnTo>
                    <a:pt x="352043" y="128778"/>
                  </a:lnTo>
                  <a:lnTo>
                    <a:pt x="362164" y="78652"/>
                  </a:lnTo>
                  <a:lnTo>
                    <a:pt x="389763" y="37718"/>
                  </a:lnTo>
                  <a:lnTo>
                    <a:pt x="430696" y="10120"/>
                  </a:lnTo>
                  <a:lnTo>
                    <a:pt x="480821" y="0"/>
                  </a:lnTo>
                  <a:close/>
                </a:path>
                <a:path w="1007745" h="1879600">
                  <a:moveTo>
                    <a:pt x="128777" y="0"/>
                  </a:moveTo>
                  <a:lnTo>
                    <a:pt x="178903" y="10120"/>
                  </a:lnTo>
                  <a:lnTo>
                    <a:pt x="219836" y="37719"/>
                  </a:lnTo>
                  <a:lnTo>
                    <a:pt x="247435" y="78652"/>
                  </a:lnTo>
                  <a:lnTo>
                    <a:pt x="257555" y="128778"/>
                  </a:lnTo>
                  <a:lnTo>
                    <a:pt x="247435" y="178903"/>
                  </a:lnTo>
                  <a:lnTo>
                    <a:pt x="219836" y="219837"/>
                  </a:lnTo>
                  <a:lnTo>
                    <a:pt x="178903" y="247435"/>
                  </a:lnTo>
                  <a:lnTo>
                    <a:pt x="128777" y="257556"/>
                  </a:lnTo>
                  <a:lnTo>
                    <a:pt x="78652" y="247435"/>
                  </a:lnTo>
                  <a:lnTo>
                    <a:pt x="37718" y="219837"/>
                  </a:lnTo>
                  <a:lnTo>
                    <a:pt x="10120" y="178903"/>
                  </a:lnTo>
                  <a:lnTo>
                    <a:pt x="0" y="128778"/>
                  </a:lnTo>
                  <a:lnTo>
                    <a:pt x="10120" y="78652"/>
                  </a:lnTo>
                  <a:lnTo>
                    <a:pt x="37718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  <a:path w="1007745" h="1879600">
                  <a:moveTo>
                    <a:pt x="878586" y="1620012"/>
                  </a:moveTo>
                  <a:lnTo>
                    <a:pt x="928711" y="1630197"/>
                  </a:lnTo>
                  <a:lnTo>
                    <a:pt x="969644" y="1657969"/>
                  </a:lnTo>
                  <a:lnTo>
                    <a:pt x="997243" y="1699146"/>
                  </a:lnTo>
                  <a:lnTo>
                    <a:pt x="1007363" y="1749552"/>
                  </a:lnTo>
                  <a:lnTo>
                    <a:pt x="997243" y="1799957"/>
                  </a:lnTo>
                  <a:lnTo>
                    <a:pt x="969644" y="1841134"/>
                  </a:lnTo>
                  <a:lnTo>
                    <a:pt x="928711" y="1868906"/>
                  </a:lnTo>
                  <a:lnTo>
                    <a:pt x="878586" y="1879092"/>
                  </a:lnTo>
                  <a:lnTo>
                    <a:pt x="828460" y="1868906"/>
                  </a:lnTo>
                  <a:lnTo>
                    <a:pt x="787526" y="1841134"/>
                  </a:lnTo>
                  <a:lnTo>
                    <a:pt x="759928" y="1799957"/>
                  </a:lnTo>
                  <a:lnTo>
                    <a:pt x="749807" y="1749552"/>
                  </a:lnTo>
                  <a:lnTo>
                    <a:pt x="759928" y="1699146"/>
                  </a:lnTo>
                  <a:lnTo>
                    <a:pt x="787526" y="1657969"/>
                  </a:lnTo>
                  <a:lnTo>
                    <a:pt x="828460" y="1630197"/>
                  </a:lnTo>
                  <a:lnTo>
                    <a:pt x="878586" y="1620012"/>
                  </a:lnTo>
                  <a:close/>
                </a:path>
                <a:path w="1007745" h="1879600">
                  <a:moveTo>
                    <a:pt x="454913" y="1620012"/>
                  </a:moveTo>
                  <a:lnTo>
                    <a:pt x="505039" y="1630197"/>
                  </a:lnTo>
                  <a:lnTo>
                    <a:pt x="545972" y="1657969"/>
                  </a:lnTo>
                  <a:lnTo>
                    <a:pt x="573571" y="1699146"/>
                  </a:lnTo>
                  <a:lnTo>
                    <a:pt x="583691" y="1749552"/>
                  </a:lnTo>
                  <a:lnTo>
                    <a:pt x="573571" y="1799957"/>
                  </a:lnTo>
                  <a:lnTo>
                    <a:pt x="545972" y="1841134"/>
                  </a:lnTo>
                  <a:lnTo>
                    <a:pt x="505039" y="1868906"/>
                  </a:lnTo>
                  <a:lnTo>
                    <a:pt x="454913" y="1879092"/>
                  </a:lnTo>
                  <a:lnTo>
                    <a:pt x="404788" y="1868906"/>
                  </a:lnTo>
                  <a:lnTo>
                    <a:pt x="363854" y="1841134"/>
                  </a:lnTo>
                  <a:lnTo>
                    <a:pt x="336256" y="1799957"/>
                  </a:lnTo>
                  <a:lnTo>
                    <a:pt x="326136" y="1749552"/>
                  </a:lnTo>
                  <a:lnTo>
                    <a:pt x="336256" y="1699146"/>
                  </a:lnTo>
                  <a:lnTo>
                    <a:pt x="363854" y="1657969"/>
                  </a:lnTo>
                  <a:lnTo>
                    <a:pt x="404788" y="1630197"/>
                  </a:lnTo>
                  <a:lnTo>
                    <a:pt x="454913" y="16200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140" y="2767584"/>
              <a:ext cx="134111" cy="1341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35140" y="2767584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0" y="134112"/>
                  </a:moveTo>
                  <a:lnTo>
                    <a:pt x="134111" y="134112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20918" y="2828924"/>
              <a:ext cx="1111885" cy="2331085"/>
            </a:xfrm>
            <a:custGeom>
              <a:avLst/>
              <a:gdLst/>
              <a:ahLst/>
              <a:cxnLst/>
              <a:rect l="l" t="t" r="r" b="b"/>
              <a:pathLst>
                <a:path w="1111884" h="2331085">
                  <a:moveTo>
                    <a:pt x="1104646" y="1867154"/>
                  </a:moveTo>
                  <a:lnTo>
                    <a:pt x="1083437" y="1852168"/>
                  </a:lnTo>
                  <a:lnTo>
                    <a:pt x="1074191" y="1865274"/>
                  </a:lnTo>
                  <a:lnTo>
                    <a:pt x="1064552" y="1850199"/>
                  </a:lnTo>
                  <a:lnTo>
                    <a:pt x="1064552" y="1878965"/>
                  </a:lnTo>
                  <a:lnTo>
                    <a:pt x="796150" y="2259761"/>
                  </a:lnTo>
                  <a:lnTo>
                    <a:pt x="788733" y="2254554"/>
                  </a:lnTo>
                  <a:lnTo>
                    <a:pt x="790702" y="2249170"/>
                  </a:lnTo>
                  <a:lnTo>
                    <a:pt x="782421" y="2250109"/>
                  </a:lnTo>
                  <a:lnTo>
                    <a:pt x="774954" y="2244852"/>
                  </a:lnTo>
                  <a:lnTo>
                    <a:pt x="774014" y="2251075"/>
                  </a:lnTo>
                  <a:lnTo>
                    <a:pt x="764971" y="2252091"/>
                  </a:lnTo>
                  <a:lnTo>
                    <a:pt x="745718" y="2083650"/>
                  </a:lnTo>
                  <a:lnTo>
                    <a:pt x="1064552" y="1878965"/>
                  </a:lnTo>
                  <a:lnTo>
                    <a:pt x="1064552" y="1850199"/>
                  </a:lnTo>
                  <a:lnTo>
                    <a:pt x="1063625" y="1848739"/>
                  </a:lnTo>
                  <a:lnTo>
                    <a:pt x="742442" y="2054936"/>
                  </a:lnTo>
                  <a:lnTo>
                    <a:pt x="738441" y="2019922"/>
                  </a:lnTo>
                  <a:lnTo>
                    <a:pt x="738441" y="2248560"/>
                  </a:lnTo>
                  <a:lnTo>
                    <a:pt x="729500" y="2256129"/>
                  </a:lnTo>
                  <a:lnTo>
                    <a:pt x="716978" y="2257552"/>
                  </a:lnTo>
                  <a:lnTo>
                    <a:pt x="716153" y="2256155"/>
                  </a:lnTo>
                  <a:lnTo>
                    <a:pt x="715899" y="2256548"/>
                  </a:lnTo>
                  <a:lnTo>
                    <a:pt x="697814" y="2235111"/>
                  </a:lnTo>
                  <a:lnTo>
                    <a:pt x="697814" y="2275230"/>
                  </a:lnTo>
                  <a:lnTo>
                    <a:pt x="572376" y="2194953"/>
                  </a:lnTo>
                  <a:lnTo>
                    <a:pt x="609815" y="2170912"/>
                  </a:lnTo>
                  <a:lnTo>
                    <a:pt x="697814" y="2275230"/>
                  </a:lnTo>
                  <a:lnTo>
                    <a:pt x="697814" y="2235111"/>
                  </a:lnTo>
                  <a:lnTo>
                    <a:pt x="631786" y="2156803"/>
                  </a:lnTo>
                  <a:lnTo>
                    <a:pt x="721436" y="2099246"/>
                  </a:lnTo>
                  <a:lnTo>
                    <a:pt x="738441" y="2248560"/>
                  </a:lnTo>
                  <a:lnTo>
                    <a:pt x="738441" y="2019922"/>
                  </a:lnTo>
                  <a:lnTo>
                    <a:pt x="719963" y="1858137"/>
                  </a:lnTo>
                  <a:lnTo>
                    <a:pt x="718159" y="1858352"/>
                  </a:lnTo>
                  <a:lnTo>
                    <a:pt x="718159" y="2070531"/>
                  </a:lnTo>
                  <a:lnTo>
                    <a:pt x="614934" y="2136800"/>
                  </a:lnTo>
                  <a:lnTo>
                    <a:pt x="592950" y="2110740"/>
                  </a:lnTo>
                  <a:lnTo>
                    <a:pt x="592950" y="2150922"/>
                  </a:lnTo>
                  <a:lnTo>
                    <a:pt x="548335" y="2179574"/>
                  </a:lnTo>
                  <a:lnTo>
                    <a:pt x="524446" y="2164296"/>
                  </a:lnTo>
                  <a:lnTo>
                    <a:pt x="524446" y="2194903"/>
                  </a:lnTo>
                  <a:lnTo>
                    <a:pt x="395528" y="2277656"/>
                  </a:lnTo>
                  <a:lnTo>
                    <a:pt x="394703" y="2277046"/>
                  </a:lnTo>
                  <a:lnTo>
                    <a:pt x="393979" y="2275916"/>
                  </a:lnTo>
                  <a:lnTo>
                    <a:pt x="477177" y="2164677"/>
                  </a:lnTo>
                  <a:lnTo>
                    <a:pt x="524446" y="2194903"/>
                  </a:lnTo>
                  <a:lnTo>
                    <a:pt x="524446" y="2164296"/>
                  </a:lnTo>
                  <a:lnTo>
                    <a:pt x="492671" y="2143950"/>
                  </a:lnTo>
                  <a:lnTo>
                    <a:pt x="537032" y="2084641"/>
                  </a:lnTo>
                  <a:lnTo>
                    <a:pt x="592950" y="2150922"/>
                  </a:lnTo>
                  <a:lnTo>
                    <a:pt x="592950" y="2110740"/>
                  </a:lnTo>
                  <a:lnTo>
                    <a:pt x="552970" y="2063330"/>
                  </a:lnTo>
                  <a:lnTo>
                    <a:pt x="695604" y="1872615"/>
                  </a:lnTo>
                  <a:lnTo>
                    <a:pt x="718159" y="2070531"/>
                  </a:lnTo>
                  <a:lnTo>
                    <a:pt x="718159" y="1858352"/>
                  </a:lnTo>
                  <a:lnTo>
                    <a:pt x="694309" y="1861185"/>
                  </a:lnTo>
                  <a:lnTo>
                    <a:pt x="694601" y="1863763"/>
                  </a:lnTo>
                  <a:lnTo>
                    <a:pt x="678688" y="1851914"/>
                  </a:lnTo>
                  <a:lnTo>
                    <a:pt x="535825" y="2042998"/>
                  </a:lnTo>
                  <a:lnTo>
                    <a:pt x="519887" y="2024100"/>
                  </a:lnTo>
                  <a:lnTo>
                    <a:pt x="519887" y="2064308"/>
                  </a:lnTo>
                  <a:lnTo>
                    <a:pt x="470801" y="2129955"/>
                  </a:lnTo>
                  <a:lnTo>
                    <a:pt x="455307" y="2120049"/>
                  </a:lnTo>
                  <a:lnTo>
                    <a:pt x="455307" y="2150681"/>
                  </a:lnTo>
                  <a:lnTo>
                    <a:pt x="377139" y="2255240"/>
                  </a:lnTo>
                  <a:lnTo>
                    <a:pt x="364566" y="2254516"/>
                  </a:lnTo>
                  <a:lnTo>
                    <a:pt x="354545" y="2247023"/>
                  </a:lnTo>
                  <a:lnTo>
                    <a:pt x="363321" y="2091842"/>
                  </a:lnTo>
                  <a:lnTo>
                    <a:pt x="455307" y="2150681"/>
                  </a:lnTo>
                  <a:lnTo>
                    <a:pt x="455307" y="2120049"/>
                  </a:lnTo>
                  <a:lnTo>
                    <a:pt x="364998" y="2062251"/>
                  </a:lnTo>
                  <a:lnTo>
                    <a:pt x="374624" y="1892122"/>
                  </a:lnTo>
                  <a:lnTo>
                    <a:pt x="519887" y="2064308"/>
                  </a:lnTo>
                  <a:lnTo>
                    <a:pt x="519887" y="2024100"/>
                  </a:lnTo>
                  <a:lnTo>
                    <a:pt x="374142" y="1851279"/>
                  </a:lnTo>
                  <a:lnTo>
                    <a:pt x="364185" y="1859711"/>
                  </a:lnTo>
                  <a:lnTo>
                    <a:pt x="350520" y="1858899"/>
                  </a:lnTo>
                  <a:lnTo>
                    <a:pt x="339915" y="2046198"/>
                  </a:lnTo>
                  <a:lnTo>
                    <a:pt x="338239" y="2045131"/>
                  </a:lnTo>
                  <a:lnTo>
                    <a:pt x="338239" y="2075815"/>
                  </a:lnTo>
                  <a:lnTo>
                    <a:pt x="328256" y="2252434"/>
                  </a:lnTo>
                  <a:lnTo>
                    <a:pt x="325691" y="2252294"/>
                  </a:lnTo>
                  <a:lnTo>
                    <a:pt x="324612" y="2244725"/>
                  </a:lnTo>
                  <a:lnTo>
                    <a:pt x="314591" y="2251659"/>
                  </a:lnTo>
                  <a:lnTo>
                    <a:pt x="302387" y="2250948"/>
                  </a:lnTo>
                  <a:lnTo>
                    <a:pt x="305422" y="2257996"/>
                  </a:lnTo>
                  <a:lnTo>
                    <a:pt x="303352" y="2259431"/>
                  </a:lnTo>
                  <a:lnTo>
                    <a:pt x="47205" y="1889658"/>
                  </a:lnTo>
                  <a:lnTo>
                    <a:pt x="338239" y="2075815"/>
                  </a:lnTo>
                  <a:lnTo>
                    <a:pt x="338239" y="2045131"/>
                  </a:lnTo>
                  <a:lnTo>
                    <a:pt x="31369" y="1848739"/>
                  </a:lnTo>
                  <a:lnTo>
                    <a:pt x="25361" y="1858124"/>
                  </a:lnTo>
                  <a:lnTo>
                    <a:pt x="21336" y="1852295"/>
                  </a:lnTo>
                  <a:lnTo>
                    <a:pt x="0" y="1867027"/>
                  </a:lnTo>
                  <a:lnTo>
                    <a:pt x="282028" y="2274189"/>
                  </a:lnTo>
                  <a:lnTo>
                    <a:pt x="260731" y="2288921"/>
                  </a:lnTo>
                  <a:lnTo>
                    <a:pt x="336753" y="2330615"/>
                  </a:lnTo>
                  <a:lnTo>
                    <a:pt x="336905" y="2330704"/>
                  </a:lnTo>
                  <a:lnTo>
                    <a:pt x="423164" y="2321433"/>
                  </a:lnTo>
                  <a:lnTo>
                    <a:pt x="413715" y="2306701"/>
                  </a:lnTo>
                  <a:lnTo>
                    <a:pt x="409219" y="2299678"/>
                  </a:lnTo>
                  <a:lnTo>
                    <a:pt x="548487" y="2210282"/>
                  </a:lnTo>
                  <a:lnTo>
                    <a:pt x="682421" y="2295944"/>
                  </a:lnTo>
                  <a:lnTo>
                    <a:pt x="681863" y="2296414"/>
                  </a:lnTo>
                  <a:lnTo>
                    <a:pt x="685825" y="2298128"/>
                  </a:lnTo>
                  <a:lnTo>
                    <a:pt x="688327" y="2299716"/>
                  </a:lnTo>
                  <a:lnTo>
                    <a:pt x="674370" y="2321560"/>
                  </a:lnTo>
                  <a:lnTo>
                    <a:pt x="760730" y="2330704"/>
                  </a:lnTo>
                  <a:lnTo>
                    <a:pt x="760425" y="2330208"/>
                  </a:lnTo>
                  <a:lnTo>
                    <a:pt x="760730" y="2330335"/>
                  </a:lnTo>
                  <a:lnTo>
                    <a:pt x="760984" y="2330704"/>
                  </a:lnTo>
                  <a:lnTo>
                    <a:pt x="761060" y="2330475"/>
                  </a:lnTo>
                  <a:lnTo>
                    <a:pt x="761606" y="2330704"/>
                  </a:lnTo>
                  <a:lnTo>
                    <a:pt x="761352" y="2329688"/>
                  </a:lnTo>
                  <a:lnTo>
                    <a:pt x="762711" y="2325954"/>
                  </a:lnTo>
                  <a:lnTo>
                    <a:pt x="762000" y="2330704"/>
                  </a:lnTo>
                  <a:lnTo>
                    <a:pt x="838581" y="2289556"/>
                  </a:lnTo>
                  <a:lnTo>
                    <a:pt x="832434" y="2285238"/>
                  </a:lnTo>
                  <a:lnTo>
                    <a:pt x="817346" y="2274646"/>
                  </a:lnTo>
                  <a:lnTo>
                    <a:pt x="1104646" y="1867154"/>
                  </a:lnTo>
                  <a:close/>
                </a:path>
                <a:path w="1111884" h="2331085">
                  <a:moveTo>
                    <a:pt x="1111504" y="632841"/>
                  </a:moveTo>
                  <a:lnTo>
                    <a:pt x="1085684" y="632383"/>
                  </a:lnTo>
                  <a:lnTo>
                    <a:pt x="1095248" y="73787"/>
                  </a:lnTo>
                  <a:lnTo>
                    <a:pt x="1082357" y="73545"/>
                  </a:lnTo>
                  <a:lnTo>
                    <a:pt x="1080655" y="71653"/>
                  </a:lnTo>
                  <a:lnTo>
                    <a:pt x="1075182" y="62357"/>
                  </a:lnTo>
                  <a:lnTo>
                    <a:pt x="1068501" y="66332"/>
                  </a:lnTo>
                  <a:lnTo>
                    <a:pt x="1068501" y="122186"/>
                  </a:lnTo>
                  <a:lnTo>
                    <a:pt x="1059853" y="627164"/>
                  </a:lnTo>
                  <a:lnTo>
                    <a:pt x="1051826" y="631774"/>
                  </a:lnTo>
                  <a:lnTo>
                    <a:pt x="1041425" y="631583"/>
                  </a:lnTo>
                  <a:lnTo>
                    <a:pt x="908723" y="400545"/>
                  </a:lnTo>
                  <a:lnTo>
                    <a:pt x="1068501" y="122186"/>
                  </a:lnTo>
                  <a:lnTo>
                    <a:pt x="1068501" y="66332"/>
                  </a:lnTo>
                  <a:lnTo>
                    <a:pt x="1029957" y="89230"/>
                  </a:lnTo>
                  <a:lnTo>
                    <a:pt x="1029957" y="137210"/>
                  </a:lnTo>
                  <a:lnTo>
                    <a:pt x="893762" y="374484"/>
                  </a:lnTo>
                  <a:lnTo>
                    <a:pt x="878827" y="348488"/>
                  </a:lnTo>
                  <a:lnTo>
                    <a:pt x="878827" y="400494"/>
                  </a:lnTo>
                  <a:lnTo>
                    <a:pt x="745426" y="632904"/>
                  </a:lnTo>
                  <a:lnTo>
                    <a:pt x="737971" y="632701"/>
                  </a:lnTo>
                  <a:lnTo>
                    <a:pt x="731456" y="628954"/>
                  </a:lnTo>
                  <a:lnTo>
                    <a:pt x="737882" y="395998"/>
                  </a:lnTo>
                  <a:lnTo>
                    <a:pt x="829589" y="314744"/>
                  </a:lnTo>
                  <a:lnTo>
                    <a:pt x="878827" y="400494"/>
                  </a:lnTo>
                  <a:lnTo>
                    <a:pt x="878827" y="348488"/>
                  </a:lnTo>
                  <a:lnTo>
                    <a:pt x="849376" y="297205"/>
                  </a:lnTo>
                  <a:lnTo>
                    <a:pt x="1029957" y="137210"/>
                  </a:lnTo>
                  <a:lnTo>
                    <a:pt x="1029957" y="89230"/>
                  </a:lnTo>
                  <a:lnTo>
                    <a:pt x="972743" y="123215"/>
                  </a:lnTo>
                  <a:lnTo>
                    <a:pt x="972743" y="153403"/>
                  </a:lnTo>
                  <a:lnTo>
                    <a:pt x="836244" y="274345"/>
                  </a:lnTo>
                  <a:lnTo>
                    <a:pt x="819175" y="244627"/>
                  </a:lnTo>
                  <a:lnTo>
                    <a:pt x="972743" y="153403"/>
                  </a:lnTo>
                  <a:lnTo>
                    <a:pt x="972743" y="123215"/>
                  </a:lnTo>
                  <a:lnTo>
                    <a:pt x="816457" y="216065"/>
                  </a:lnTo>
                  <a:lnTo>
                    <a:pt x="816457" y="291871"/>
                  </a:lnTo>
                  <a:lnTo>
                    <a:pt x="738847" y="360629"/>
                  </a:lnTo>
                  <a:lnTo>
                    <a:pt x="740765" y="291211"/>
                  </a:lnTo>
                  <a:lnTo>
                    <a:pt x="796925" y="257848"/>
                  </a:lnTo>
                  <a:lnTo>
                    <a:pt x="816457" y="291871"/>
                  </a:lnTo>
                  <a:lnTo>
                    <a:pt x="816457" y="216065"/>
                  </a:lnTo>
                  <a:lnTo>
                    <a:pt x="806246" y="222123"/>
                  </a:lnTo>
                  <a:lnTo>
                    <a:pt x="783996" y="183388"/>
                  </a:lnTo>
                  <a:lnTo>
                    <a:pt x="783996" y="235331"/>
                  </a:lnTo>
                  <a:lnTo>
                    <a:pt x="741616" y="260515"/>
                  </a:lnTo>
                  <a:lnTo>
                    <a:pt x="744220" y="166052"/>
                  </a:lnTo>
                  <a:lnTo>
                    <a:pt x="783996" y="235331"/>
                  </a:lnTo>
                  <a:lnTo>
                    <a:pt x="783996" y="183388"/>
                  </a:lnTo>
                  <a:lnTo>
                    <a:pt x="745578" y="116497"/>
                  </a:lnTo>
                  <a:lnTo>
                    <a:pt x="746760" y="73914"/>
                  </a:lnTo>
                  <a:lnTo>
                    <a:pt x="734733" y="73571"/>
                  </a:lnTo>
                  <a:lnTo>
                    <a:pt x="733552" y="72898"/>
                  </a:lnTo>
                  <a:lnTo>
                    <a:pt x="725551" y="63754"/>
                  </a:lnTo>
                  <a:lnTo>
                    <a:pt x="719391" y="69176"/>
                  </a:lnTo>
                  <a:lnTo>
                    <a:pt x="719391" y="125501"/>
                  </a:lnTo>
                  <a:lnTo>
                    <a:pt x="715251" y="276174"/>
                  </a:lnTo>
                  <a:lnTo>
                    <a:pt x="714400" y="276682"/>
                  </a:lnTo>
                  <a:lnTo>
                    <a:pt x="714400" y="306870"/>
                  </a:lnTo>
                  <a:lnTo>
                    <a:pt x="712279" y="384175"/>
                  </a:lnTo>
                  <a:lnTo>
                    <a:pt x="416039" y="646645"/>
                  </a:lnTo>
                  <a:lnTo>
                    <a:pt x="560666" y="398183"/>
                  </a:lnTo>
                  <a:lnTo>
                    <a:pt x="714400" y="306870"/>
                  </a:lnTo>
                  <a:lnTo>
                    <a:pt x="714400" y="276682"/>
                  </a:lnTo>
                  <a:lnTo>
                    <a:pt x="587514" y="352056"/>
                  </a:lnTo>
                  <a:lnTo>
                    <a:pt x="719391" y="125501"/>
                  </a:lnTo>
                  <a:lnTo>
                    <a:pt x="719391" y="69176"/>
                  </a:lnTo>
                  <a:lnTo>
                    <a:pt x="718718" y="69761"/>
                  </a:lnTo>
                  <a:lnTo>
                    <a:pt x="678688" y="0"/>
                  </a:lnTo>
                  <a:lnTo>
                    <a:pt x="656336" y="12954"/>
                  </a:lnTo>
                  <a:lnTo>
                    <a:pt x="698919" y="87185"/>
                  </a:lnTo>
                  <a:lnTo>
                    <a:pt x="683945" y="100368"/>
                  </a:lnTo>
                  <a:lnTo>
                    <a:pt x="683945" y="134975"/>
                  </a:lnTo>
                  <a:lnTo>
                    <a:pt x="541655" y="379298"/>
                  </a:lnTo>
                  <a:lnTo>
                    <a:pt x="123913" y="627456"/>
                  </a:lnTo>
                  <a:lnTo>
                    <a:pt x="683945" y="134975"/>
                  </a:lnTo>
                  <a:lnTo>
                    <a:pt x="683945" y="100368"/>
                  </a:lnTo>
                  <a:lnTo>
                    <a:pt x="63322" y="646341"/>
                  </a:lnTo>
                  <a:lnTo>
                    <a:pt x="57658" y="636778"/>
                  </a:lnTo>
                  <a:lnTo>
                    <a:pt x="54381" y="641870"/>
                  </a:lnTo>
                  <a:lnTo>
                    <a:pt x="43307" y="629285"/>
                  </a:lnTo>
                  <a:lnTo>
                    <a:pt x="10668" y="709803"/>
                  </a:lnTo>
                  <a:lnTo>
                    <a:pt x="97282" y="703580"/>
                  </a:lnTo>
                  <a:lnTo>
                    <a:pt x="88785" y="689279"/>
                  </a:lnTo>
                  <a:lnTo>
                    <a:pt x="94742" y="687705"/>
                  </a:lnTo>
                  <a:lnTo>
                    <a:pt x="87350" y="679335"/>
                  </a:lnTo>
                  <a:lnTo>
                    <a:pt x="514781" y="425437"/>
                  </a:lnTo>
                  <a:lnTo>
                    <a:pt x="392112" y="636079"/>
                  </a:lnTo>
                  <a:lnTo>
                    <a:pt x="369824" y="623062"/>
                  </a:lnTo>
                  <a:lnTo>
                    <a:pt x="364236" y="709803"/>
                  </a:lnTo>
                  <a:lnTo>
                    <a:pt x="448183" y="687324"/>
                  </a:lnTo>
                  <a:lnTo>
                    <a:pt x="438607" y="676529"/>
                  </a:lnTo>
                  <a:lnTo>
                    <a:pt x="430974" y="667918"/>
                  </a:lnTo>
                  <a:lnTo>
                    <a:pt x="711301" y="419544"/>
                  </a:lnTo>
                  <a:lnTo>
                    <a:pt x="705459" y="631786"/>
                  </a:lnTo>
                  <a:lnTo>
                    <a:pt x="679577" y="631063"/>
                  </a:lnTo>
                  <a:lnTo>
                    <a:pt x="716280" y="709803"/>
                  </a:lnTo>
                  <a:lnTo>
                    <a:pt x="788670" y="661797"/>
                  </a:lnTo>
                  <a:lnTo>
                    <a:pt x="785787" y="660146"/>
                  </a:lnTo>
                  <a:lnTo>
                    <a:pt x="766178" y="648881"/>
                  </a:lnTo>
                  <a:lnTo>
                    <a:pt x="893787" y="426554"/>
                  </a:lnTo>
                  <a:lnTo>
                    <a:pt x="1021588" y="649135"/>
                  </a:lnTo>
                  <a:lnTo>
                    <a:pt x="999109" y="662051"/>
                  </a:lnTo>
                  <a:lnTo>
                    <a:pt x="1071499" y="710069"/>
                  </a:lnTo>
                  <a:lnTo>
                    <a:pt x="1071460" y="709612"/>
                  </a:lnTo>
                  <a:lnTo>
                    <a:pt x="1105001" y="645287"/>
                  </a:lnTo>
                  <a:lnTo>
                    <a:pt x="1111504" y="632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7668" y="2767584"/>
              <a:ext cx="134112" cy="134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87668" y="2767584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80276" y="4430268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10">
                  <a:moveTo>
                    <a:pt x="128777" y="0"/>
                  </a:moveTo>
                  <a:lnTo>
                    <a:pt x="178903" y="10120"/>
                  </a:lnTo>
                  <a:lnTo>
                    <a:pt x="219836" y="37718"/>
                  </a:lnTo>
                  <a:lnTo>
                    <a:pt x="247435" y="78652"/>
                  </a:lnTo>
                  <a:lnTo>
                    <a:pt x="257555" y="128777"/>
                  </a:lnTo>
                  <a:lnTo>
                    <a:pt x="247435" y="178903"/>
                  </a:lnTo>
                  <a:lnTo>
                    <a:pt x="219836" y="219836"/>
                  </a:lnTo>
                  <a:lnTo>
                    <a:pt x="178903" y="247435"/>
                  </a:lnTo>
                  <a:lnTo>
                    <a:pt x="128777" y="257555"/>
                  </a:lnTo>
                  <a:lnTo>
                    <a:pt x="78652" y="247435"/>
                  </a:lnTo>
                  <a:lnTo>
                    <a:pt x="37719" y="219836"/>
                  </a:lnTo>
                  <a:lnTo>
                    <a:pt x="10120" y="178903"/>
                  </a:lnTo>
                  <a:lnTo>
                    <a:pt x="0" y="128777"/>
                  </a:lnTo>
                  <a:lnTo>
                    <a:pt x="10120" y="78652"/>
                  </a:lnTo>
                  <a:lnTo>
                    <a:pt x="37719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25184" y="4430268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10">
                  <a:moveTo>
                    <a:pt x="128777" y="0"/>
                  </a:moveTo>
                  <a:lnTo>
                    <a:pt x="178903" y="10120"/>
                  </a:lnTo>
                  <a:lnTo>
                    <a:pt x="219836" y="37718"/>
                  </a:lnTo>
                  <a:lnTo>
                    <a:pt x="247435" y="78652"/>
                  </a:lnTo>
                  <a:lnTo>
                    <a:pt x="257556" y="128777"/>
                  </a:lnTo>
                  <a:lnTo>
                    <a:pt x="247435" y="178903"/>
                  </a:lnTo>
                  <a:lnTo>
                    <a:pt x="219837" y="219836"/>
                  </a:lnTo>
                  <a:lnTo>
                    <a:pt x="178903" y="247435"/>
                  </a:lnTo>
                  <a:lnTo>
                    <a:pt x="128777" y="257555"/>
                  </a:lnTo>
                  <a:lnTo>
                    <a:pt x="78652" y="247435"/>
                  </a:lnTo>
                  <a:lnTo>
                    <a:pt x="37718" y="219836"/>
                  </a:lnTo>
                  <a:lnTo>
                    <a:pt x="10120" y="178903"/>
                  </a:lnTo>
                  <a:lnTo>
                    <a:pt x="0" y="128777"/>
                  </a:lnTo>
                  <a:lnTo>
                    <a:pt x="10120" y="78652"/>
                  </a:lnTo>
                  <a:lnTo>
                    <a:pt x="37718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9572" y="4430268"/>
              <a:ext cx="611505" cy="257810"/>
            </a:xfrm>
            <a:custGeom>
              <a:avLst/>
              <a:gdLst/>
              <a:ahLst/>
              <a:cxnLst/>
              <a:rect l="l" t="t" r="r" b="b"/>
              <a:pathLst>
                <a:path w="611504" h="257810">
                  <a:moveTo>
                    <a:pt x="482345" y="0"/>
                  </a:moveTo>
                  <a:lnTo>
                    <a:pt x="532471" y="10120"/>
                  </a:lnTo>
                  <a:lnTo>
                    <a:pt x="573405" y="37718"/>
                  </a:lnTo>
                  <a:lnTo>
                    <a:pt x="601003" y="78652"/>
                  </a:lnTo>
                  <a:lnTo>
                    <a:pt x="611124" y="128777"/>
                  </a:lnTo>
                  <a:lnTo>
                    <a:pt x="601003" y="178903"/>
                  </a:lnTo>
                  <a:lnTo>
                    <a:pt x="573404" y="219836"/>
                  </a:lnTo>
                  <a:lnTo>
                    <a:pt x="532471" y="247435"/>
                  </a:lnTo>
                  <a:lnTo>
                    <a:pt x="482345" y="257555"/>
                  </a:lnTo>
                  <a:lnTo>
                    <a:pt x="432220" y="247435"/>
                  </a:lnTo>
                  <a:lnTo>
                    <a:pt x="391287" y="219836"/>
                  </a:lnTo>
                  <a:lnTo>
                    <a:pt x="363688" y="178903"/>
                  </a:lnTo>
                  <a:lnTo>
                    <a:pt x="353567" y="128777"/>
                  </a:lnTo>
                  <a:lnTo>
                    <a:pt x="363688" y="78652"/>
                  </a:lnTo>
                  <a:lnTo>
                    <a:pt x="391287" y="37718"/>
                  </a:lnTo>
                  <a:lnTo>
                    <a:pt x="432220" y="10120"/>
                  </a:lnTo>
                  <a:lnTo>
                    <a:pt x="482345" y="0"/>
                  </a:lnTo>
                  <a:close/>
                </a:path>
                <a:path w="611504" h="257810">
                  <a:moveTo>
                    <a:pt x="128777" y="0"/>
                  </a:moveTo>
                  <a:lnTo>
                    <a:pt x="178903" y="10120"/>
                  </a:lnTo>
                  <a:lnTo>
                    <a:pt x="219837" y="37718"/>
                  </a:lnTo>
                  <a:lnTo>
                    <a:pt x="247435" y="78652"/>
                  </a:lnTo>
                  <a:lnTo>
                    <a:pt x="257555" y="128777"/>
                  </a:lnTo>
                  <a:lnTo>
                    <a:pt x="247435" y="178903"/>
                  </a:lnTo>
                  <a:lnTo>
                    <a:pt x="219837" y="219836"/>
                  </a:lnTo>
                  <a:lnTo>
                    <a:pt x="178903" y="247435"/>
                  </a:lnTo>
                  <a:lnTo>
                    <a:pt x="128777" y="257555"/>
                  </a:lnTo>
                  <a:lnTo>
                    <a:pt x="78652" y="247435"/>
                  </a:lnTo>
                  <a:lnTo>
                    <a:pt x="37718" y="219836"/>
                  </a:lnTo>
                  <a:lnTo>
                    <a:pt x="10120" y="178903"/>
                  </a:lnTo>
                  <a:lnTo>
                    <a:pt x="0" y="128777"/>
                  </a:lnTo>
                  <a:lnTo>
                    <a:pt x="10120" y="78652"/>
                  </a:lnTo>
                  <a:lnTo>
                    <a:pt x="37718" y="37718"/>
                  </a:lnTo>
                  <a:lnTo>
                    <a:pt x="78652" y="10120"/>
                  </a:lnTo>
                  <a:lnTo>
                    <a:pt x="12877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5144" y="2767584"/>
              <a:ext cx="135636" cy="1341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05144" y="2767584"/>
              <a:ext cx="135890" cy="134620"/>
            </a:xfrm>
            <a:custGeom>
              <a:avLst/>
              <a:gdLst/>
              <a:ahLst/>
              <a:cxnLst/>
              <a:rect l="l" t="t" r="r" b="b"/>
              <a:pathLst>
                <a:path w="135889" h="134619">
                  <a:moveTo>
                    <a:pt x="0" y="134112"/>
                  </a:moveTo>
                  <a:lnTo>
                    <a:pt x="135636" y="13411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2244" y="2767584"/>
              <a:ext cx="134112" cy="1341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62244" y="2767584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0" y="134112"/>
                  </a:moveTo>
                  <a:lnTo>
                    <a:pt x="134112" y="134112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92470" y="2891408"/>
              <a:ext cx="1140460" cy="1542415"/>
            </a:xfrm>
            <a:custGeom>
              <a:avLst/>
              <a:gdLst/>
              <a:ahLst/>
              <a:cxnLst/>
              <a:rect l="l" t="t" r="r" b="b"/>
              <a:pathLst>
                <a:path w="1140459" h="1542414">
                  <a:moveTo>
                    <a:pt x="1100074" y="647319"/>
                  </a:moveTo>
                  <a:lnTo>
                    <a:pt x="1086700" y="614045"/>
                  </a:lnTo>
                  <a:lnTo>
                    <a:pt x="1067689" y="566674"/>
                  </a:lnTo>
                  <a:lnTo>
                    <a:pt x="1056081" y="579767"/>
                  </a:lnTo>
                  <a:lnTo>
                    <a:pt x="1052449" y="574040"/>
                  </a:lnTo>
                  <a:lnTo>
                    <a:pt x="1047013" y="583082"/>
                  </a:lnTo>
                  <a:lnTo>
                    <a:pt x="989368" y="532003"/>
                  </a:lnTo>
                  <a:lnTo>
                    <a:pt x="989368" y="566508"/>
                  </a:lnTo>
                  <a:lnTo>
                    <a:pt x="571360" y="315976"/>
                  </a:lnTo>
                  <a:lnTo>
                    <a:pt x="525754" y="236220"/>
                  </a:lnTo>
                  <a:lnTo>
                    <a:pt x="525754" y="288645"/>
                  </a:lnTo>
                  <a:lnTo>
                    <a:pt x="314629" y="162090"/>
                  </a:lnTo>
                  <a:lnTo>
                    <a:pt x="381863" y="37033"/>
                  </a:lnTo>
                  <a:lnTo>
                    <a:pt x="525754" y="288645"/>
                  </a:lnTo>
                  <a:lnTo>
                    <a:pt x="525754" y="236220"/>
                  </a:lnTo>
                  <a:lnTo>
                    <a:pt x="432473" y="73075"/>
                  </a:lnTo>
                  <a:lnTo>
                    <a:pt x="989368" y="566508"/>
                  </a:lnTo>
                  <a:lnTo>
                    <a:pt x="989368" y="532003"/>
                  </a:lnTo>
                  <a:lnTo>
                    <a:pt x="390652" y="1397"/>
                  </a:lnTo>
                  <a:lnTo>
                    <a:pt x="382003" y="11074"/>
                  </a:lnTo>
                  <a:lnTo>
                    <a:pt x="381584" y="11303"/>
                  </a:lnTo>
                  <a:lnTo>
                    <a:pt x="369697" y="4953"/>
                  </a:lnTo>
                  <a:lnTo>
                    <a:pt x="292404" y="148767"/>
                  </a:lnTo>
                  <a:lnTo>
                    <a:pt x="280187" y="141452"/>
                  </a:lnTo>
                  <a:lnTo>
                    <a:pt x="280187" y="171488"/>
                  </a:lnTo>
                  <a:lnTo>
                    <a:pt x="265557" y="198729"/>
                  </a:lnTo>
                  <a:lnTo>
                    <a:pt x="252933" y="187375"/>
                  </a:lnTo>
                  <a:lnTo>
                    <a:pt x="252933" y="222211"/>
                  </a:lnTo>
                  <a:lnTo>
                    <a:pt x="212204" y="298005"/>
                  </a:lnTo>
                  <a:lnTo>
                    <a:pt x="197650" y="271868"/>
                  </a:lnTo>
                  <a:lnTo>
                    <a:pt x="197650" y="325094"/>
                  </a:lnTo>
                  <a:lnTo>
                    <a:pt x="66243" y="569620"/>
                  </a:lnTo>
                  <a:lnTo>
                    <a:pt x="58699" y="569633"/>
                  </a:lnTo>
                  <a:lnTo>
                    <a:pt x="51765" y="565899"/>
                  </a:lnTo>
                  <a:lnTo>
                    <a:pt x="50647" y="61150"/>
                  </a:lnTo>
                  <a:lnTo>
                    <a:pt x="197650" y="325094"/>
                  </a:lnTo>
                  <a:lnTo>
                    <a:pt x="197650" y="271868"/>
                  </a:lnTo>
                  <a:lnTo>
                    <a:pt x="86753" y="72707"/>
                  </a:lnTo>
                  <a:lnTo>
                    <a:pt x="252933" y="222211"/>
                  </a:lnTo>
                  <a:lnTo>
                    <a:pt x="252933" y="187375"/>
                  </a:lnTo>
                  <a:lnTo>
                    <a:pt x="145580" y="90805"/>
                  </a:lnTo>
                  <a:lnTo>
                    <a:pt x="280187" y="171488"/>
                  </a:lnTo>
                  <a:lnTo>
                    <a:pt x="280187" y="141452"/>
                  </a:lnTo>
                  <a:lnTo>
                    <a:pt x="44196" y="0"/>
                  </a:lnTo>
                  <a:lnTo>
                    <a:pt x="37592" y="11049"/>
                  </a:lnTo>
                  <a:lnTo>
                    <a:pt x="24638" y="11049"/>
                  </a:lnTo>
                  <a:lnTo>
                    <a:pt x="25869" y="569683"/>
                  </a:lnTo>
                  <a:lnTo>
                    <a:pt x="0" y="569722"/>
                  </a:lnTo>
                  <a:lnTo>
                    <a:pt x="38989" y="647319"/>
                  </a:lnTo>
                  <a:lnTo>
                    <a:pt x="39116" y="647052"/>
                  </a:lnTo>
                  <a:lnTo>
                    <a:pt x="39116" y="647319"/>
                  </a:lnTo>
                  <a:lnTo>
                    <a:pt x="110109" y="597281"/>
                  </a:lnTo>
                  <a:lnTo>
                    <a:pt x="108445" y="596392"/>
                  </a:lnTo>
                  <a:lnTo>
                    <a:pt x="87274" y="585000"/>
                  </a:lnTo>
                  <a:lnTo>
                    <a:pt x="212585" y="351904"/>
                  </a:lnTo>
                  <a:lnTo>
                    <a:pt x="342823" y="585724"/>
                  </a:lnTo>
                  <a:lnTo>
                    <a:pt x="320167" y="598297"/>
                  </a:lnTo>
                  <a:lnTo>
                    <a:pt x="391922" y="647319"/>
                  </a:lnTo>
                  <a:lnTo>
                    <a:pt x="389712" y="597027"/>
                  </a:lnTo>
                  <a:lnTo>
                    <a:pt x="388112" y="560578"/>
                  </a:lnTo>
                  <a:lnTo>
                    <a:pt x="365429" y="573163"/>
                  </a:lnTo>
                  <a:lnTo>
                    <a:pt x="227139" y="324827"/>
                  </a:lnTo>
                  <a:lnTo>
                    <a:pt x="272732" y="240017"/>
                  </a:lnTo>
                  <a:lnTo>
                    <a:pt x="678434" y="604989"/>
                  </a:lnTo>
                  <a:lnTo>
                    <a:pt x="661162" y="624205"/>
                  </a:lnTo>
                  <a:lnTo>
                    <a:pt x="744855" y="647319"/>
                  </a:lnTo>
                  <a:lnTo>
                    <a:pt x="744486" y="646404"/>
                  </a:lnTo>
                  <a:lnTo>
                    <a:pt x="745871" y="647319"/>
                  </a:lnTo>
                  <a:lnTo>
                    <a:pt x="743089" y="597535"/>
                  </a:lnTo>
                  <a:lnTo>
                    <a:pt x="741045" y="560578"/>
                  </a:lnTo>
                  <a:lnTo>
                    <a:pt x="718591" y="573443"/>
                  </a:lnTo>
                  <a:lnTo>
                    <a:pt x="695604" y="533247"/>
                  </a:lnTo>
                  <a:lnTo>
                    <a:pt x="695604" y="585609"/>
                  </a:lnTo>
                  <a:lnTo>
                    <a:pt x="285356" y="216535"/>
                  </a:lnTo>
                  <a:lnTo>
                    <a:pt x="302412" y="184810"/>
                  </a:lnTo>
                  <a:lnTo>
                    <a:pt x="551916" y="334378"/>
                  </a:lnTo>
                  <a:lnTo>
                    <a:pt x="695604" y="585609"/>
                  </a:lnTo>
                  <a:lnTo>
                    <a:pt x="695604" y="533247"/>
                  </a:lnTo>
                  <a:lnTo>
                    <a:pt x="597509" y="361708"/>
                  </a:lnTo>
                  <a:lnTo>
                    <a:pt x="1023188" y="616864"/>
                  </a:lnTo>
                  <a:lnTo>
                    <a:pt x="1016127" y="624840"/>
                  </a:lnTo>
                  <a:lnTo>
                    <a:pt x="1021156" y="626198"/>
                  </a:lnTo>
                  <a:lnTo>
                    <a:pt x="1012444" y="640715"/>
                  </a:lnTo>
                  <a:lnTo>
                    <a:pt x="1099185" y="647319"/>
                  </a:lnTo>
                  <a:lnTo>
                    <a:pt x="1098994" y="647039"/>
                  </a:lnTo>
                  <a:lnTo>
                    <a:pt x="1100074" y="647319"/>
                  </a:lnTo>
                  <a:close/>
                </a:path>
                <a:path w="1140459" h="1542414">
                  <a:moveTo>
                    <a:pt x="1139952" y="1464945"/>
                  </a:moveTo>
                  <a:lnTo>
                    <a:pt x="1114132" y="1464487"/>
                  </a:lnTo>
                  <a:lnTo>
                    <a:pt x="1123696" y="905891"/>
                  </a:lnTo>
                  <a:lnTo>
                    <a:pt x="1110805" y="905649"/>
                  </a:lnTo>
                  <a:lnTo>
                    <a:pt x="1109103" y="903757"/>
                  </a:lnTo>
                  <a:lnTo>
                    <a:pt x="1103630" y="894461"/>
                  </a:lnTo>
                  <a:lnTo>
                    <a:pt x="1096949" y="898436"/>
                  </a:lnTo>
                  <a:lnTo>
                    <a:pt x="1096949" y="954290"/>
                  </a:lnTo>
                  <a:lnTo>
                    <a:pt x="1088224" y="1464017"/>
                  </a:lnTo>
                  <a:lnTo>
                    <a:pt x="1068641" y="1463675"/>
                  </a:lnTo>
                  <a:lnTo>
                    <a:pt x="1067689" y="1461262"/>
                  </a:lnTo>
                  <a:lnTo>
                    <a:pt x="1065606" y="1463611"/>
                  </a:lnTo>
                  <a:lnTo>
                    <a:pt x="1062355" y="1463548"/>
                  </a:lnTo>
                  <a:lnTo>
                    <a:pt x="1063510" y="1465973"/>
                  </a:lnTo>
                  <a:lnTo>
                    <a:pt x="1056081" y="1474355"/>
                  </a:lnTo>
                  <a:lnTo>
                    <a:pt x="1052449" y="1468628"/>
                  </a:lnTo>
                  <a:lnTo>
                    <a:pt x="1047013" y="1477670"/>
                  </a:lnTo>
                  <a:lnTo>
                    <a:pt x="989368" y="1426591"/>
                  </a:lnTo>
                  <a:lnTo>
                    <a:pt x="989368" y="1461096"/>
                  </a:lnTo>
                  <a:lnTo>
                    <a:pt x="852970" y="1379334"/>
                  </a:lnTo>
                  <a:lnTo>
                    <a:pt x="867841" y="1353413"/>
                  </a:lnTo>
                  <a:lnTo>
                    <a:pt x="989368" y="1461096"/>
                  </a:lnTo>
                  <a:lnTo>
                    <a:pt x="989368" y="1426591"/>
                  </a:lnTo>
                  <a:lnTo>
                    <a:pt x="880986" y="1330528"/>
                  </a:lnTo>
                  <a:lnTo>
                    <a:pt x="1096949" y="954290"/>
                  </a:lnTo>
                  <a:lnTo>
                    <a:pt x="1096949" y="898436"/>
                  </a:lnTo>
                  <a:lnTo>
                    <a:pt x="1058405" y="921334"/>
                  </a:lnTo>
                  <a:lnTo>
                    <a:pt x="1058405" y="969314"/>
                  </a:lnTo>
                  <a:lnTo>
                    <a:pt x="861148" y="1312951"/>
                  </a:lnTo>
                  <a:lnTo>
                    <a:pt x="848017" y="1301318"/>
                  </a:lnTo>
                  <a:lnTo>
                    <a:pt x="848017" y="1335849"/>
                  </a:lnTo>
                  <a:lnTo>
                    <a:pt x="830707" y="1365999"/>
                  </a:lnTo>
                  <a:lnTo>
                    <a:pt x="817867" y="1358315"/>
                  </a:lnTo>
                  <a:lnTo>
                    <a:pt x="817867" y="1388376"/>
                  </a:lnTo>
                  <a:lnTo>
                    <a:pt x="773874" y="1465008"/>
                  </a:lnTo>
                  <a:lnTo>
                    <a:pt x="766419" y="1464805"/>
                  </a:lnTo>
                  <a:lnTo>
                    <a:pt x="759904" y="1461058"/>
                  </a:lnTo>
                  <a:lnTo>
                    <a:pt x="762812" y="1355369"/>
                  </a:lnTo>
                  <a:lnTo>
                    <a:pt x="817867" y="1388376"/>
                  </a:lnTo>
                  <a:lnTo>
                    <a:pt x="817867" y="1358315"/>
                  </a:lnTo>
                  <a:lnTo>
                    <a:pt x="763625" y="1325791"/>
                  </a:lnTo>
                  <a:lnTo>
                    <a:pt x="765365" y="1262621"/>
                  </a:lnTo>
                  <a:lnTo>
                    <a:pt x="848017" y="1335849"/>
                  </a:lnTo>
                  <a:lnTo>
                    <a:pt x="848017" y="1301318"/>
                  </a:lnTo>
                  <a:lnTo>
                    <a:pt x="766305" y="1228902"/>
                  </a:lnTo>
                  <a:lnTo>
                    <a:pt x="766330" y="1228102"/>
                  </a:lnTo>
                  <a:lnTo>
                    <a:pt x="1058405" y="969314"/>
                  </a:lnTo>
                  <a:lnTo>
                    <a:pt x="1058405" y="921334"/>
                  </a:lnTo>
                  <a:lnTo>
                    <a:pt x="1001191" y="955319"/>
                  </a:lnTo>
                  <a:lnTo>
                    <a:pt x="1001191" y="985507"/>
                  </a:lnTo>
                  <a:lnTo>
                    <a:pt x="767295" y="1192745"/>
                  </a:lnTo>
                  <a:lnTo>
                    <a:pt x="769213" y="1123302"/>
                  </a:lnTo>
                  <a:lnTo>
                    <a:pt x="1001191" y="985507"/>
                  </a:lnTo>
                  <a:lnTo>
                    <a:pt x="1001191" y="955319"/>
                  </a:lnTo>
                  <a:lnTo>
                    <a:pt x="770064" y="1092619"/>
                  </a:lnTo>
                  <a:lnTo>
                    <a:pt x="775208" y="906018"/>
                  </a:lnTo>
                  <a:lnTo>
                    <a:pt x="763181" y="905675"/>
                  </a:lnTo>
                  <a:lnTo>
                    <a:pt x="762000" y="905002"/>
                  </a:lnTo>
                  <a:lnTo>
                    <a:pt x="753999" y="895858"/>
                  </a:lnTo>
                  <a:lnTo>
                    <a:pt x="747852" y="901268"/>
                  </a:lnTo>
                  <a:lnTo>
                    <a:pt x="747852" y="957580"/>
                  </a:lnTo>
                  <a:lnTo>
                    <a:pt x="743699" y="1108278"/>
                  </a:lnTo>
                  <a:lnTo>
                    <a:pt x="742848" y="1108786"/>
                  </a:lnTo>
                  <a:lnTo>
                    <a:pt x="742848" y="1138961"/>
                  </a:lnTo>
                  <a:lnTo>
                    <a:pt x="740994" y="1206474"/>
                  </a:lnTo>
                  <a:lnTo>
                    <a:pt x="739749" y="1205382"/>
                  </a:lnTo>
                  <a:lnTo>
                    <a:pt x="739749" y="1251648"/>
                  </a:lnTo>
                  <a:lnTo>
                    <a:pt x="738124" y="1310500"/>
                  </a:lnTo>
                  <a:lnTo>
                    <a:pt x="737311" y="1310017"/>
                  </a:lnTo>
                  <a:lnTo>
                    <a:pt x="737311" y="1340078"/>
                  </a:lnTo>
                  <a:lnTo>
                    <a:pt x="734034" y="1459191"/>
                  </a:lnTo>
                  <a:lnTo>
                    <a:pt x="726186" y="1463687"/>
                  </a:lnTo>
                  <a:lnTo>
                    <a:pt x="715937" y="1463408"/>
                  </a:lnTo>
                  <a:lnTo>
                    <a:pt x="695604" y="1427848"/>
                  </a:lnTo>
                  <a:lnTo>
                    <a:pt x="695604" y="1480197"/>
                  </a:lnTo>
                  <a:lnTo>
                    <a:pt x="589521" y="1384757"/>
                  </a:lnTo>
                  <a:lnTo>
                    <a:pt x="623697" y="1354467"/>
                  </a:lnTo>
                  <a:lnTo>
                    <a:pt x="695604" y="1480197"/>
                  </a:lnTo>
                  <a:lnTo>
                    <a:pt x="695604" y="1427848"/>
                  </a:lnTo>
                  <a:lnTo>
                    <a:pt x="643585" y="1336865"/>
                  </a:lnTo>
                  <a:lnTo>
                    <a:pt x="679234" y="1305267"/>
                  </a:lnTo>
                  <a:lnTo>
                    <a:pt x="737311" y="1340078"/>
                  </a:lnTo>
                  <a:lnTo>
                    <a:pt x="737311" y="1310017"/>
                  </a:lnTo>
                  <a:lnTo>
                    <a:pt x="699465" y="1287335"/>
                  </a:lnTo>
                  <a:lnTo>
                    <a:pt x="739749" y="1251648"/>
                  </a:lnTo>
                  <a:lnTo>
                    <a:pt x="739749" y="1205382"/>
                  </a:lnTo>
                  <a:lnTo>
                    <a:pt x="726909" y="1193990"/>
                  </a:lnTo>
                  <a:lnTo>
                    <a:pt x="726909" y="1228534"/>
                  </a:lnTo>
                  <a:lnTo>
                    <a:pt x="676249" y="1273416"/>
                  </a:lnTo>
                  <a:lnTo>
                    <a:pt x="656005" y="1261287"/>
                  </a:lnTo>
                  <a:lnTo>
                    <a:pt x="656005" y="1291348"/>
                  </a:lnTo>
                  <a:lnTo>
                    <a:pt x="630478" y="1313954"/>
                  </a:lnTo>
                  <a:lnTo>
                    <a:pt x="610603" y="1279207"/>
                  </a:lnTo>
                  <a:lnTo>
                    <a:pt x="610603" y="1331569"/>
                  </a:lnTo>
                  <a:lnTo>
                    <a:pt x="570191" y="1367370"/>
                  </a:lnTo>
                  <a:lnTo>
                    <a:pt x="550684" y="1349832"/>
                  </a:lnTo>
                  <a:lnTo>
                    <a:pt x="550684" y="1384668"/>
                  </a:lnTo>
                  <a:lnTo>
                    <a:pt x="444487" y="1478749"/>
                  </a:lnTo>
                  <a:lnTo>
                    <a:pt x="516928" y="1354302"/>
                  </a:lnTo>
                  <a:lnTo>
                    <a:pt x="550684" y="1384668"/>
                  </a:lnTo>
                  <a:lnTo>
                    <a:pt x="550684" y="1349832"/>
                  </a:lnTo>
                  <a:lnTo>
                    <a:pt x="530237" y="1331429"/>
                  </a:lnTo>
                  <a:lnTo>
                    <a:pt x="570738" y="1261859"/>
                  </a:lnTo>
                  <a:lnTo>
                    <a:pt x="610603" y="1331569"/>
                  </a:lnTo>
                  <a:lnTo>
                    <a:pt x="610603" y="1279207"/>
                  </a:lnTo>
                  <a:lnTo>
                    <a:pt x="597509" y="1256296"/>
                  </a:lnTo>
                  <a:lnTo>
                    <a:pt x="656005" y="1291348"/>
                  </a:lnTo>
                  <a:lnTo>
                    <a:pt x="656005" y="1261287"/>
                  </a:lnTo>
                  <a:lnTo>
                    <a:pt x="596734" y="1225765"/>
                  </a:lnTo>
                  <a:lnTo>
                    <a:pt x="672782" y="1180592"/>
                  </a:lnTo>
                  <a:lnTo>
                    <a:pt x="726909" y="1228534"/>
                  </a:lnTo>
                  <a:lnTo>
                    <a:pt x="726909" y="1193990"/>
                  </a:lnTo>
                  <a:lnTo>
                    <a:pt x="696137" y="1166710"/>
                  </a:lnTo>
                  <a:lnTo>
                    <a:pt x="742848" y="1138961"/>
                  </a:lnTo>
                  <a:lnTo>
                    <a:pt x="742848" y="1108786"/>
                  </a:lnTo>
                  <a:lnTo>
                    <a:pt x="675741" y="1148651"/>
                  </a:lnTo>
                  <a:lnTo>
                    <a:pt x="652399" y="1127963"/>
                  </a:lnTo>
                  <a:lnTo>
                    <a:pt x="652399" y="1162519"/>
                  </a:lnTo>
                  <a:lnTo>
                    <a:pt x="615962" y="1184160"/>
                  </a:lnTo>
                  <a:lnTo>
                    <a:pt x="636663" y="1148588"/>
                  </a:lnTo>
                  <a:lnTo>
                    <a:pt x="652399" y="1162519"/>
                  </a:lnTo>
                  <a:lnTo>
                    <a:pt x="652399" y="1127963"/>
                  </a:lnTo>
                  <a:lnTo>
                    <a:pt x="649947" y="1125778"/>
                  </a:lnTo>
                  <a:lnTo>
                    <a:pt x="747852" y="957580"/>
                  </a:lnTo>
                  <a:lnTo>
                    <a:pt x="747852" y="901268"/>
                  </a:lnTo>
                  <a:lnTo>
                    <a:pt x="712393" y="932459"/>
                  </a:lnTo>
                  <a:lnTo>
                    <a:pt x="712393" y="967079"/>
                  </a:lnTo>
                  <a:lnTo>
                    <a:pt x="630161" y="1108252"/>
                  </a:lnTo>
                  <a:lnTo>
                    <a:pt x="616889" y="1096492"/>
                  </a:lnTo>
                  <a:lnTo>
                    <a:pt x="616889" y="1131062"/>
                  </a:lnTo>
                  <a:lnTo>
                    <a:pt x="570979" y="1209878"/>
                  </a:lnTo>
                  <a:lnTo>
                    <a:pt x="546265" y="1166660"/>
                  </a:lnTo>
                  <a:lnTo>
                    <a:pt x="546265" y="1225562"/>
                  </a:lnTo>
                  <a:lnTo>
                    <a:pt x="543242" y="1227366"/>
                  </a:lnTo>
                  <a:lnTo>
                    <a:pt x="543242" y="1257528"/>
                  </a:lnTo>
                  <a:lnTo>
                    <a:pt x="510527" y="1313700"/>
                  </a:lnTo>
                  <a:lnTo>
                    <a:pt x="485940" y="1291577"/>
                  </a:lnTo>
                  <a:lnTo>
                    <a:pt x="543242" y="1257528"/>
                  </a:lnTo>
                  <a:lnTo>
                    <a:pt x="543242" y="1227366"/>
                  </a:lnTo>
                  <a:lnTo>
                    <a:pt x="465734" y="1273403"/>
                  </a:lnTo>
                  <a:lnTo>
                    <a:pt x="442417" y="1252435"/>
                  </a:lnTo>
                  <a:lnTo>
                    <a:pt x="442417" y="1287259"/>
                  </a:lnTo>
                  <a:lnTo>
                    <a:pt x="309041" y="1366494"/>
                  </a:lnTo>
                  <a:lnTo>
                    <a:pt x="292328" y="1336484"/>
                  </a:lnTo>
                  <a:lnTo>
                    <a:pt x="395897" y="1245412"/>
                  </a:lnTo>
                  <a:lnTo>
                    <a:pt x="442417" y="1287259"/>
                  </a:lnTo>
                  <a:lnTo>
                    <a:pt x="442417" y="1252435"/>
                  </a:lnTo>
                  <a:lnTo>
                    <a:pt x="415480" y="1228191"/>
                  </a:lnTo>
                  <a:lnTo>
                    <a:pt x="470268" y="1180007"/>
                  </a:lnTo>
                  <a:lnTo>
                    <a:pt x="546265" y="1225562"/>
                  </a:lnTo>
                  <a:lnTo>
                    <a:pt x="546265" y="1166660"/>
                  </a:lnTo>
                  <a:lnTo>
                    <a:pt x="525919" y="1131074"/>
                  </a:lnTo>
                  <a:lnTo>
                    <a:pt x="571588" y="1090917"/>
                  </a:lnTo>
                  <a:lnTo>
                    <a:pt x="616889" y="1131062"/>
                  </a:lnTo>
                  <a:lnTo>
                    <a:pt x="616889" y="1096492"/>
                  </a:lnTo>
                  <a:lnTo>
                    <a:pt x="591172" y="1073696"/>
                  </a:lnTo>
                  <a:lnTo>
                    <a:pt x="712393" y="967079"/>
                  </a:lnTo>
                  <a:lnTo>
                    <a:pt x="712393" y="932459"/>
                  </a:lnTo>
                  <a:lnTo>
                    <a:pt x="571576" y="1056335"/>
                  </a:lnTo>
                  <a:lnTo>
                    <a:pt x="551992" y="1038987"/>
                  </a:lnTo>
                  <a:lnTo>
                    <a:pt x="551992" y="1073556"/>
                  </a:lnTo>
                  <a:lnTo>
                    <a:pt x="525767" y="1096632"/>
                  </a:lnTo>
                  <a:lnTo>
                    <a:pt x="525767" y="1183233"/>
                  </a:lnTo>
                  <a:lnTo>
                    <a:pt x="490588" y="1162138"/>
                  </a:lnTo>
                  <a:lnTo>
                    <a:pt x="505968" y="1148613"/>
                  </a:lnTo>
                  <a:lnTo>
                    <a:pt x="525767" y="1183233"/>
                  </a:lnTo>
                  <a:lnTo>
                    <a:pt x="525767" y="1096632"/>
                  </a:lnTo>
                  <a:lnTo>
                    <a:pt x="512762" y="1108075"/>
                  </a:lnTo>
                  <a:lnTo>
                    <a:pt x="492810" y="1073188"/>
                  </a:lnTo>
                  <a:lnTo>
                    <a:pt x="492810" y="1125626"/>
                  </a:lnTo>
                  <a:lnTo>
                    <a:pt x="467220" y="1148143"/>
                  </a:lnTo>
                  <a:lnTo>
                    <a:pt x="446913" y="1135976"/>
                  </a:lnTo>
                  <a:lnTo>
                    <a:pt x="446913" y="1166012"/>
                  </a:lnTo>
                  <a:lnTo>
                    <a:pt x="396074" y="1210729"/>
                  </a:lnTo>
                  <a:lnTo>
                    <a:pt x="376491" y="1193114"/>
                  </a:lnTo>
                  <a:lnTo>
                    <a:pt x="376491" y="1227963"/>
                  </a:lnTo>
                  <a:lnTo>
                    <a:pt x="286778" y="1306893"/>
                  </a:lnTo>
                  <a:lnTo>
                    <a:pt x="286778" y="1379715"/>
                  </a:lnTo>
                  <a:lnTo>
                    <a:pt x="152361" y="1459560"/>
                  </a:lnTo>
                  <a:lnTo>
                    <a:pt x="272440" y="1353959"/>
                  </a:lnTo>
                  <a:lnTo>
                    <a:pt x="286778" y="1379715"/>
                  </a:lnTo>
                  <a:lnTo>
                    <a:pt x="286778" y="1306893"/>
                  </a:lnTo>
                  <a:lnTo>
                    <a:pt x="279438" y="1313345"/>
                  </a:lnTo>
                  <a:lnTo>
                    <a:pt x="259562" y="1277658"/>
                  </a:lnTo>
                  <a:lnTo>
                    <a:pt x="259562" y="1330833"/>
                  </a:lnTo>
                  <a:lnTo>
                    <a:pt x="91770" y="1478445"/>
                  </a:lnTo>
                  <a:lnTo>
                    <a:pt x="89725" y="1475016"/>
                  </a:lnTo>
                  <a:lnTo>
                    <a:pt x="212585" y="1246492"/>
                  </a:lnTo>
                  <a:lnTo>
                    <a:pt x="259562" y="1330833"/>
                  </a:lnTo>
                  <a:lnTo>
                    <a:pt x="259562" y="1277658"/>
                  </a:lnTo>
                  <a:lnTo>
                    <a:pt x="227139" y="1219415"/>
                  </a:lnTo>
                  <a:lnTo>
                    <a:pt x="272732" y="1134605"/>
                  </a:lnTo>
                  <a:lnTo>
                    <a:pt x="376491" y="1227963"/>
                  </a:lnTo>
                  <a:lnTo>
                    <a:pt x="376491" y="1193114"/>
                  </a:lnTo>
                  <a:lnTo>
                    <a:pt x="285356" y="1111123"/>
                  </a:lnTo>
                  <a:lnTo>
                    <a:pt x="302412" y="1079398"/>
                  </a:lnTo>
                  <a:lnTo>
                    <a:pt x="446913" y="1166012"/>
                  </a:lnTo>
                  <a:lnTo>
                    <a:pt x="446913" y="1135976"/>
                  </a:lnTo>
                  <a:lnTo>
                    <a:pt x="314629" y="1056678"/>
                  </a:lnTo>
                  <a:lnTo>
                    <a:pt x="381863" y="931621"/>
                  </a:lnTo>
                  <a:lnTo>
                    <a:pt x="492810" y="1125626"/>
                  </a:lnTo>
                  <a:lnTo>
                    <a:pt x="492810" y="1073188"/>
                  </a:lnTo>
                  <a:lnTo>
                    <a:pt x="432473" y="967663"/>
                  </a:lnTo>
                  <a:lnTo>
                    <a:pt x="551992" y="1073556"/>
                  </a:lnTo>
                  <a:lnTo>
                    <a:pt x="551992" y="1038987"/>
                  </a:lnTo>
                  <a:lnTo>
                    <a:pt x="390652" y="895985"/>
                  </a:lnTo>
                  <a:lnTo>
                    <a:pt x="382003" y="905662"/>
                  </a:lnTo>
                  <a:lnTo>
                    <a:pt x="381584" y="905891"/>
                  </a:lnTo>
                  <a:lnTo>
                    <a:pt x="369697" y="899541"/>
                  </a:lnTo>
                  <a:lnTo>
                    <a:pt x="292404" y="1043355"/>
                  </a:lnTo>
                  <a:lnTo>
                    <a:pt x="280187" y="1036040"/>
                  </a:lnTo>
                  <a:lnTo>
                    <a:pt x="280187" y="1066076"/>
                  </a:lnTo>
                  <a:lnTo>
                    <a:pt x="265557" y="1093317"/>
                  </a:lnTo>
                  <a:lnTo>
                    <a:pt x="252933" y="1081963"/>
                  </a:lnTo>
                  <a:lnTo>
                    <a:pt x="252933" y="1116799"/>
                  </a:lnTo>
                  <a:lnTo>
                    <a:pt x="212204" y="1192593"/>
                  </a:lnTo>
                  <a:lnTo>
                    <a:pt x="197650" y="1166456"/>
                  </a:lnTo>
                  <a:lnTo>
                    <a:pt x="197650" y="1219682"/>
                  </a:lnTo>
                  <a:lnTo>
                    <a:pt x="66243" y="1464221"/>
                  </a:lnTo>
                  <a:lnTo>
                    <a:pt x="58699" y="1464233"/>
                  </a:lnTo>
                  <a:lnTo>
                    <a:pt x="51765" y="1460487"/>
                  </a:lnTo>
                  <a:lnTo>
                    <a:pt x="50647" y="955738"/>
                  </a:lnTo>
                  <a:lnTo>
                    <a:pt x="197650" y="1219682"/>
                  </a:lnTo>
                  <a:lnTo>
                    <a:pt x="197650" y="1166456"/>
                  </a:lnTo>
                  <a:lnTo>
                    <a:pt x="86753" y="967295"/>
                  </a:lnTo>
                  <a:lnTo>
                    <a:pt x="252933" y="1116799"/>
                  </a:lnTo>
                  <a:lnTo>
                    <a:pt x="252933" y="1081963"/>
                  </a:lnTo>
                  <a:lnTo>
                    <a:pt x="145580" y="985393"/>
                  </a:lnTo>
                  <a:lnTo>
                    <a:pt x="280187" y="1066076"/>
                  </a:lnTo>
                  <a:lnTo>
                    <a:pt x="280187" y="1036040"/>
                  </a:lnTo>
                  <a:lnTo>
                    <a:pt x="44196" y="894588"/>
                  </a:lnTo>
                  <a:lnTo>
                    <a:pt x="37592" y="905637"/>
                  </a:lnTo>
                  <a:lnTo>
                    <a:pt x="24638" y="905637"/>
                  </a:lnTo>
                  <a:lnTo>
                    <a:pt x="25869" y="1464271"/>
                  </a:lnTo>
                  <a:lnTo>
                    <a:pt x="0" y="1464310"/>
                  </a:lnTo>
                  <a:lnTo>
                    <a:pt x="38989" y="1541907"/>
                  </a:lnTo>
                  <a:lnTo>
                    <a:pt x="39116" y="1541640"/>
                  </a:lnTo>
                  <a:lnTo>
                    <a:pt x="39116" y="1541907"/>
                  </a:lnTo>
                  <a:lnTo>
                    <a:pt x="125730" y="1535684"/>
                  </a:lnTo>
                  <a:lnTo>
                    <a:pt x="117233" y="1521383"/>
                  </a:lnTo>
                  <a:lnTo>
                    <a:pt x="123190" y="1519809"/>
                  </a:lnTo>
                  <a:lnTo>
                    <a:pt x="115798" y="1511439"/>
                  </a:lnTo>
                  <a:lnTo>
                    <a:pt x="299402" y="1402372"/>
                  </a:lnTo>
                  <a:lnTo>
                    <a:pt x="342823" y="1480312"/>
                  </a:lnTo>
                  <a:lnTo>
                    <a:pt x="320167" y="1492885"/>
                  </a:lnTo>
                  <a:lnTo>
                    <a:pt x="391922" y="1541907"/>
                  </a:lnTo>
                  <a:lnTo>
                    <a:pt x="389712" y="1491615"/>
                  </a:lnTo>
                  <a:lnTo>
                    <a:pt x="388112" y="1455166"/>
                  </a:lnTo>
                  <a:lnTo>
                    <a:pt x="365429" y="1467751"/>
                  </a:lnTo>
                  <a:lnTo>
                    <a:pt x="321652" y="1389164"/>
                  </a:lnTo>
                  <a:lnTo>
                    <a:pt x="462610" y="1305433"/>
                  </a:lnTo>
                  <a:lnTo>
                    <a:pt x="497217" y="1336560"/>
                  </a:lnTo>
                  <a:lnTo>
                    <a:pt x="420560" y="1468183"/>
                  </a:lnTo>
                  <a:lnTo>
                    <a:pt x="398272" y="1455166"/>
                  </a:lnTo>
                  <a:lnTo>
                    <a:pt x="392684" y="1541907"/>
                  </a:lnTo>
                  <a:lnTo>
                    <a:pt x="476631" y="1519428"/>
                  </a:lnTo>
                  <a:lnTo>
                    <a:pt x="467055" y="1508633"/>
                  </a:lnTo>
                  <a:lnTo>
                    <a:pt x="459422" y="1500022"/>
                  </a:lnTo>
                  <a:lnTo>
                    <a:pt x="570001" y="1402041"/>
                  </a:lnTo>
                  <a:lnTo>
                    <a:pt x="678434" y="1499577"/>
                  </a:lnTo>
                  <a:lnTo>
                    <a:pt x="661162" y="1518793"/>
                  </a:lnTo>
                  <a:lnTo>
                    <a:pt x="744702" y="1541868"/>
                  </a:lnTo>
                  <a:lnTo>
                    <a:pt x="744855" y="1541907"/>
                  </a:lnTo>
                  <a:lnTo>
                    <a:pt x="745286" y="1541526"/>
                  </a:lnTo>
                  <a:lnTo>
                    <a:pt x="745871" y="1541907"/>
                  </a:lnTo>
                  <a:lnTo>
                    <a:pt x="745820" y="1541183"/>
                  </a:lnTo>
                  <a:lnTo>
                    <a:pt x="817118" y="1493901"/>
                  </a:lnTo>
                  <a:lnTo>
                    <a:pt x="814235" y="1492250"/>
                  </a:lnTo>
                  <a:lnTo>
                    <a:pt x="794626" y="1480985"/>
                  </a:lnTo>
                  <a:lnTo>
                    <a:pt x="840130" y="1401711"/>
                  </a:lnTo>
                  <a:lnTo>
                    <a:pt x="1023188" y="1511452"/>
                  </a:lnTo>
                  <a:lnTo>
                    <a:pt x="1016127" y="1519428"/>
                  </a:lnTo>
                  <a:lnTo>
                    <a:pt x="1021156" y="1520786"/>
                  </a:lnTo>
                  <a:lnTo>
                    <a:pt x="1012444" y="1535303"/>
                  </a:lnTo>
                  <a:lnTo>
                    <a:pt x="1099185" y="1541907"/>
                  </a:lnTo>
                  <a:lnTo>
                    <a:pt x="1098994" y="1541627"/>
                  </a:lnTo>
                  <a:lnTo>
                    <a:pt x="1099781" y="1541830"/>
                  </a:lnTo>
                  <a:lnTo>
                    <a:pt x="1100074" y="1541907"/>
                  </a:lnTo>
                  <a:lnTo>
                    <a:pt x="1099959" y="1541640"/>
                  </a:lnTo>
                  <a:lnTo>
                    <a:pt x="1133449" y="1477391"/>
                  </a:lnTo>
                  <a:lnTo>
                    <a:pt x="1139952" y="146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6436" y="5426202"/>
              <a:ext cx="77724" cy="2355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2764" y="5426202"/>
              <a:ext cx="77724" cy="2355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39561" y="2910077"/>
              <a:ext cx="769620" cy="1535430"/>
            </a:xfrm>
            <a:custGeom>
              <a:avLst/>
              <a:gdLst/>
              <a:ahLst/>
              <a:cxnLst/>
              <a:rect l="l" t="t" r="r" b="b"/>
              <a:pathLst>
                <a:path w="769620" h="1535429">
                  <a:moveTo>
                    <a:pt x="77724" y="551688"/>
                  </a:moveTo>
                  <a:lnTo>
                    <a:pt x="51752" y="551827"/>
                  </a:lnTo>
                  <a:lnTo>
                    <a:pt x="49403" y="0"/>
                  </a:lnTo>
                  <a:lnTo>
                    <a:pt x="23495" y="0"/>
                  </a:lnTo>
                  <a:lnTo>
                    <a:pt x="25844" y="551954"/>
                  </a:lnTo>
                  <a:lnTo>
                    <a:pt x="0" y="552069"/>
                  </a:lnTo>
                  <a:lnTo>
                    <a:pt x="39116" y="629678"/>
                  </a:lnTo>
                  <a:lnTo>
                    <a:pt x="71183" y="564896"/>
                  </a:lnTo>
                  <a:lnTo>
                    <a:pt x="77724" y="551688"/>
                  </a:lnTo>
                  <a:close/>
                </a:path>
                <a:path w="769620" h="1535429">
                  <a:moveTo>
                    <a:pt x="83820" y="1456944"/>
                  </a:moveTo>
                  <a:lnTo>
                    <a:pt x="57848" y="1457083"/>
                  </a:lnTo>
                  <a:lnTo>
                    <a:pt x="55499" y="905256"/>
                  </a:lnTo>
                  <a:lnTo>
                    <a:pt x="29591" y="905256"/>
                  </a:lnTo>
                  <a:lnTo>
                    <a:pt x="31940" y="1457210"/>
                  </a:lnTo>
                  <a:lnTo>
                    <a:pt x="6096" y="1457325"/>
                  </a:lnTo>
                  <a:lnTo>
                    <a:pt x="45212" y="1534922"/>
                  </a:lnTo>
                  <a:lnTo>
                    <a:pt x="77279" y="1470152"/>
                  </a:lnTo>
                  <a:lnTo>
                    <a:pt x="83820" y="1456944"/>
                  </a:lnTo>
                  <a:close/>
                </a:path>
                <a:path w="769620" h="1535429">
                  <a:moveTo>
                    <a:pt x="769366" y="1521206"/>
                  </a:moveTo>
                  <a:lnTo>
                    <a:pt x="766114" y="1471930"/>
                  </a:lnTo>
                  <a:lnTo>
                    <a:pt x="763651" y="1434465"/>
                  </a:lnTo>
                  <a:lnTo>
                    <a:pt x="741299" y="1447596"/>
                  </a:lnTo>
                  <a:lnTo>
                    <a:pt x="408813" y="880364"/>
                  </a:lnTo>
                  <a:lnTo>
                    <a:pt x="386461" y="893572"/>
                  </a:lnTo>
                  <a:lnTo>
                    <a:pt x="718959" y="1460703"/>
                  </a:lnTo>
                  <a:lnTo>
                    <a:pt x="696595" y="1473835"/>
                  </a:lnTo>
                  <a:lnTo>
                    <a:pt x="769366" y="152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687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Dropout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/>
              <a:t>a</a:t>
            </a:r>
            <a:r>
              <a:rPr dirty="0" sz="4400" spc="-5"/>
              <a:t> </a:t>
            </a:r>
            <a:r>
              <a:rPr dirty="0" sz="4400"/>
              <a:t>kind</a:t>
            </a:r>
            <a:r>
              <a:rPr dirty="0" sz="4400" spc="-25"/>
              <a:t> </a:t>
            </a:r>
            <a:r>
              <a:rPr dirty="0" sz="4400"/>
              <a:t>of</a:t>
            </a:r>
            <a:r>
              <a:rPr dirty="0" sz="4400" spc="-10"/>
              <a:t> </a:t>
            </a:r>
            <a:r>
              <a:rPr dirty="0" sz="4400" spc="-5"/>
              <a:t>ensemble.</a:t>
            </a:r>
            <a:endParaRPr sz="4400"/>
          </a:p>
        </p:txBody>
      </p:sp>
      <p:grpSp>
        <p:nvGrpSpPr>
          <p:cNvPr id="24" name="object 24"/>
          <p:cNvGrpSpPr/>
          <p:nvPr/>
        </p:nvGrpSpPr>
        <p:grpSpPr>
          <a:xfrm>
            <a:off x="394715" y="2248280"/>
            <a:ext cx="4511040" cy="3355975"/>
            <a:chOff x="394715" y="2248280"/>
            <a:chExt cx="4511040" cy="3355975"/>
          </a:xfrm>
        </p:grpSpPr>
        <p:sp>
          <p:nvSpPr>
            <p:cNvPr id="25" name="object 25"/>
            <p:cNvSpPr/>
            <p:nvPr/>
          </p:nvSpPr>
          <p:spPr>
            <a:xfrm>
              <a:off x="1069847" y="353720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30" y="0"/>
                  </a:moveTo>
                  <a:lnTo>
                    <a:pt x="174671" y="9876"/>
                  </a:lnTo>
                  <a:lnTo>
                    <a:pt x="214636" y="36814"/>
                  </a:lnTo>
                  <a:lnTo>
                    <a:pt x="241580" y="76777"/>
                  </a:lnTo>
                  <a:lnTo>
                    <a:pt x="251460" y="125730"/>
                  </a:lnTo>
                  <a:lnTo>
                    <a:pt x="241580" y="174682"/>
                  </a:lnTo>
                  <a:lnTo>
                    <a:pt x="214636" y="214645"/>
                  </a:lnTo>
                  <a:lnTo>
                    <a:pt x="174671" y="241583"/>
                  </a:lnTo>
                  <a:lnTo>
                    <a:pt x="125730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5899" y="2787395"/>
              <a:ext cx="131063" cy="1310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85899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2678" y="2909569"/>
              <a:ext cx="711200" cy="629285"/>
            </a:xfrm>
            <a:custGeom>
              <a:avLst/>
              <a:gdLst/>
              <a:ahLst/>
              <a:cxnLst/>
              <a:rect l="l" t="t" r="r" b="b"/>
              <a:pathLst>
                <a:path w="711200" h="629285">
                  <a:moveTo>
                    <a:pt x="711200" y="16129"/>
                  </a:moveTo>
                  <a:lnTo>
                    <a:pt x="698246" y="8674"/>
                  </a:lnTo>
                  <a:lnTo>
                    <a:pt x="690499" y="0"/>
                  </a:lnTo>
                  <a:lnTo>
                    <a:pt x="49555" y="567893"/>
                  </a:lnTo>
                  <a:lnTo>
                    <a:pt x="32397" y="548513"/>
                  </a:lnTo>
                  <a:lnTo>
                    <a:pt x="0" y="629158"/>
                  </a:lnTo>
                  <a:lnTo>
                    <a:pt x="83947" y="606679"/>
                  </a:lnTo>
                  <a:lnTo>
                    <a:pt x="74371" y="595884"/>
                  </a:lnTo>
                  <a:lnTo>
                    <a:pt x="66763" y="587298"/>
                  </a:lnTo>
                  <a:lnTo>
                    <a:pt x="650176" y="70345"/>
                  </a:lnTo>
                  <a:lnTo>
                    <a:pt x="371881" y="555294"/>
                  </a:lnTo>
                  <a:lnTo>
                    <a:pt x="349402" y="542417"/>
                  </a:lnTo>
                  <a:lnTo>
                    <a:pt x="344424" y="629158"/>
                  </a:lnTo>
                  <a:lnTo>
                    <a:pt x="416814" y="581025"/>
                  </a:lnTo>
                  <a:lnTo>
                    <a:pt x="413931" y="579374"/>
                  </a:lnTo>
                  <a:lnTo>
                    <a:pt x="394335" y="568159"/>
                  </a:lnTo>
                  <a:lnTo>
                    <a:pt x="711200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15" y="2787395"/>
              <a:ext cx="131064" cy="1310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75715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4" y="13106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59" y="2787395"/>
              <a:ext cx="131064" cy="1310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1959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4" y="131063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6938" y="2909569"/>
              <a:ext cx="700405" cy="629285"/>
            </a:xfrm>
            <a:custGeom>
              <a:avLst/>
              <a:gdLst/>
              <a:ahLst/>
              <a:cxnLst/>
              <a:rect l="l" t="t" r="r" b="b"/>
              <a:pathLst>
                <a:path w="700405" h="629285">
                  <a:moveTo>
                    <a:pt x="699897" y="629158"/>
                  </a:moveTo>
                  <a:lnTo>
                    <a:pt x="699223" y="627468"/>
                  </a:lnTo>
                  <a:lnTo>
                    <a:pt x="696531" y="579374"/>
                  </a:lnTo>
                  <a:lnTo>
                    <a:pt x="694474" y="542417"/>
                  </a:lnTo>
                  <a:lnTo>
                    <a:pt x="672007" y="555231"/>
                  </a:lnTo>
                  <a:lnTo>
                    <a:pt x="668299" y="548754"/>
                  </a:lnTo>
                  <a:lnTo>
                    <a:pt x="668108" y="548259"/>
                  </a:lnTo>
                  <a:lnTo>
                    <a:pt x="356311" y="3175"/>
                  </a:lnTo>
                  <a:lnTo>
                    <a:pt x="333832" y="16129"/>
                  </a:lnTo>
                  <a:lnTo>
                    <a:pt x="647420" y="564527"/>
                  </a:lnTo>
                  <a:lnTo>
                    <a:pt x="19977" y="0"/>
                  </a:lnTo>
                  <a:lnTo>
                    <a:pt x="11315" y="9652"/>
                  </a:lnTo>
                  <a:lnTo>
                    <a:pt x="0" y="16002"/>
                  </a:lnTo>
                  <a:lnTo>
                    <a:pt x="307136" y="567537"/>
                  </a:lnTo>
                  <a:lnTo>
                    <a:pt x="284518" y="580136"/>
                  </a:lnTo>
                  <a:lnTo>
                    <a:pt x="356285" y="629158"/>
                  </a:lnTo>
                  <a:lnTo>
                    <a:pt x="354050" y="578866"/>
                  </a:lnTo>
                  <a:lnTo>
                    <a:pt x="352425" y="542290"/>
                  </a:lnTo>
                  <a:lnTo>
                    <a:pt x="329806" y="554901"/>
                  </a:lnTo>
                  <a:lnTo>
                    <a:pt x="60528" y="71374"/>
                  </a:lnTo>
                  <a:lnTo>
                    <a:pt x="633488" y="586752"/>
                  </a:lnTo>
                  <a:lnTo>
                    <a:pt x="616127" y="606044"/>
                  </a:lnTo>
                  <a:lnTo>
                    <a:pt x="698919" y="628891"/>
                  </a:lnTo>
                  <a:lnTo>
                    <a:pt x="699325" y="629158"/>
                  </a:lnTo>
                  <a:lnTo>
                    <a:pt x="699312" y="629005"/>
                  </a:lnTo>
                  <a:lnTo>
                    <a:pt x="699897" y="629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14043" y="5116067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7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5"/>
                  </a:lnTo>
                  <a:lnTo>
                    <a:pt x="76327" y="240107"/>
                  </a:lnTo>
                  <a:lnTo>
                    <a:pt x="36604" y="213312"/>
                  </a:lnTo>
                  <a:lnTo>
                    <a:pt x="9821" y="173587"/>
                  </a:lnTo>
                  <a:lnTo>
                    <a:pt x="0" y="124967"/>
                  </a:lnTo>
                  <a:lnTo>
                    <a:pt x="9821" y="76348"/>
                  </a:lnTo>
                  <a:lnTo>
                    <a:pt x="36604" y="36623"/>
                  </a:lnTo>
                  <a:lnTo>
                    <a:pt x="76327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75092" y="4650612"/>
              <a:ext cx="398780" cy="466090"/>
            </a:xfrm>
            <a:custGeom>
              <a:avLst/>
              <a:gdLst/>
              <a:ahLst/>
              <a:cxnLst/>
              <a:rect l="l" t="t" r="r" b="b"/>
              <a:pathLst>
                <a:path w="398780" h="466089">
                  <a:moveTo>
                    <a:pt x="398564" y="14986"/>
                  </a:moveTo>
                  <a:lnTo>
                    <a:pt x="377355" y="0"/>
                  </a:lnTo>
                  <a:lnTo>
                    <a:pt x="98882" y="395147"/>
                  </a:lnTo>
                  <a:lnTo>
                    <a:pt x="92697" y="390804"/>
                  </a:lnTo>
                  <a:lnTo>
                    <a:pt x="95034" y="384429"/>
                  </a:lnTo>
                  <a:lnTo>
                    <a:pt x="85255" y="385559"/>
                  </a:lnTo>
                  <a:lnTo>
                    <a:pt x="77698" y="380238"/>
                  </a:lnTo>
                  <a:lnTo>
                    <a:pt x="76733" y="386549"/>
                  </a:lnTo>
                  <a:lnTo>
                    <a:pt x="69265" y="387400"/>
                  </a:lnTo>
                  <a:lnTo>
                    <a:pt x="25730" y="5969"/>
                  </a:lnTo>
                  <a:lnTo>
                    <a:pt x="0" y="9017"/>
                  </a:lnTo>
                  <a:lnTo>
                    <a:pt x="43535" y="390359"/>
                  </a:lnTo>
                  <a:lnTo>
                    <a:pt x="17805" y="393319"/>
                  </a:lnTo>
                  <a:lnTo>
                    <a:pt x="64782" y="465416"/>
                  </a:lnTo>
                  <a:lnTo>
                    <a:pt x="64681" y="466090"/>
                  </a:lnTo>
                  <a:lnTo>
                    <a:pt x="65074" y="465874"/>
                  </a:lnTo>
                  <a:lnTo>
                    <a:pt x="65227" y="466090"/>
                  </a:lnTo>
                  <a:lnTo>
                    <a:pt x="65354" y="465734"/>
                  </a:lnTo>
                  <a:lnTo>
                    <a:pt x="141262" y="424942"/>
                  </a:lnTo>
                  <a:lnTo>
                    <a:pt x="135115" y="420624"/>
                  </a:lnTo>
                  <a:lnTo>
                    <a:pt x="120027" y="410019"/>
                  </a:lnTo>
                  <a:lnTo>
                    <a:pt x="398564" y="14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1040" y="5116067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124968" y="0"/>
                  </a:moveTo>
                  <a:lnTo>
                    <a:pt x="173608" y="9828"/>
                  </a:lnTo>
                  <a:lnTo>
                    <a:pt x="213331" y="36623"/>
                  </a:lnTo>
                  <a:lnTo>
                    <a:pt x="240114" y="76348"/>
                  </a:lnTo>
                  <a:lnTo>
                    <a:pt x="249935" y="124967"/>
                  </a:lnTo>
                  <a:lnTo>
                    <a:pt x="240114" y="173587"/>
                  </a:lnTo>
                  <a:lnTo>
                    <a:pt x="213331" y="213312"/>
                  </a:lnTo>
                  <a:lnTo>
                    <a:pt x="173608" y="240107"/>
                  </a:lnTo>
                  <a:lnTo>
                    <a:pt x="124968" y="249935"/>
                  </a:lnTo>
                  <a:lnTo>
                    <a:pt x="76327" y="240107"/>
                  </a:lnTo>
                  <a:lnTo>
                    <a:pt x="36604" y="213312"/>
                  </a:lnTo>
                  <a:lnTo>
                    <a:pt x="9821" y="173587"/>
                  </a:lnTo>
                  <a:lnTo>
                    <a:pt x="0" y="124967"/>
                  </a:lnTo>
                  <a:lnTo>
                    <a:pt x="9821" y="76348"/>
                  </a:lnTo>
                  <a:lnTo>
                    <a:pt x="36604" y="36623"/>
                  </a:lnTo>
                  <a:lnTo>
                    <a:pt x="76327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9135" y="4647183"/>
              <a:ext cx="1049655" cy="469900"/>
            </a:xfrm>
            <a:custGeom>
              <a:avLst/>
              <a:gdLst/>
              <a:ahLst/>
              <a:cxnLst/>
              <a:rect l="l" t="t" r="r" b="b"/>
              <a:pathLst>
                <a:path w="1049655" h="469900">
                  <a:moveTo>
                    <a:pt x="1049121" y="21844"/>
                  </a:moveTo>
                  <a:lnTo>
                    <a:pt x="1035024" y="0"/>
                  </a:lnTo>
                  <a:lnTo>
                    <a:pt x="597966" y="280631"/>
                  </a:lnTo>
                  <a:lnTo>
                    <a:pt x="575983" y="254571"/>
                  </a:lnTo>
                  <a:lnTo>
                    <a:pt x="575983" y="294728"/>
                  </a:lnTo>
                  <a:lnTo>
                    <a:pt x="534098" y="321627"/>
                  </a:lnTo>
                  <a:lnTo>
                    <a:pt x="510082" y="306260"/>
                  </a:lnTo>
                  <a:lnTo>
                    <a:pt x="510082" y="337045"/>
                  </a:lnTo>
                  <a:lnTo>
                    <a:pt x="386422" y="416445"/>
                  </a:lnTo>
                  <a:lnTo>
                    <a:pt x="385406" y="415683"/>
                  </a:lnTo>
                  <a:lnTo>
                    <a:pt x="384797" y="414731"/>
                  </a:lnTo>
                  <a:lnTo>
                    <a:pt x="464642" y="307975"/>
                  </a:lnTo>
                  <a:lnTo>
                    <a:pt x="510082" y="337045"/>
                  </a:lnTo>
                  <a:lnTo>
                    <a:pt x="510082" y="306260"/>
                  </a:lnTo>
                  <a:lnTo>
                    <a:pt x="480212" y="287147"/>
                  </a:lnTo>
                  <a:lnTo>
                    <a:pt x="522211" y="230987"/>
                  </a:lnTo>
                  <a:lnTo>
                    <a:pt x="575983" y="294728"/>
                  </a:lnTo>
                  <a:lnTo>
                    <a:pt x="575983" y="254571"/>
                  </a:lnTo>
                  <a:lnTo>
                    <a:pt x="538137" y="209689"/>
                  </a:lnTo>
                  <a:lnTo>
                    <a:pt x="680986" y="18669"/>
                  </a:lnTo>
                  <a:lnTo>
                    <a:pt x="660247" y="3175"/>
                  </a:lnTo>
                  <a:lnTo>
                    <a:pt x="521004" y="189382"/>
                  </a:lnTo>
                  <a:lnTo>
                    <a:pt x="505079" y="170497"/>
                  </a:lnTo>
                  <a:lnTo>
                    <a:pt x="505079" y="210680"/>
                  </a:lnTo>
                  <a:lnTo>
                    <a:pt x="458355" y="273164"/>
                  </a:lnTo>
                  <a:lnTo>
                    <a:pt x="442785" y="263207"/>
                  </a:lnTo>
                  <a:lnTo>
                    <a:pt x="442785" y="293992"/>
                  </a:lnTo>
                  <a:lnTo>
                    <a:pt x="367957" y="394055"/>
                  </a:lnTo>
                  <a:lnTo>
                    <a:pt x="355485" y="393344"/>
                  </a:lnTo>
                  <a:lnTo>
                    <a:pt x="345351" y="385762"/>
                  </a:lnTo>
                  <a:lnTo>
                    <a:pt x="353758" y="237045"/>
                  </a:lnTo>
                  <a:lnTo>
                    <a:pt x="442785" y="293992"/>
                  </a:lnTo>
                  <a:lnTo>
                    <a:pt x="442785" y="263207"/>
                  </a:lnTo>
                  <a:lnTo>
                    <a:pt x="355447" y="207340"/>
                  </a:lnTo>
                  <a:lnTo>
                    <a:pt x="364680" y="44272"/>
                  </a:lnTo>
                  <a:lnTo>
                    <a:pt x="505079" y="210680"/>
                  </a:lnTo>
                  <a:lnTo>
                    <a:pt x="505079" y="170497"/>
                  </a:lnTo>
                  <a:lnTo>
                    <a:pt x="363448" y="2540"/>
                  </a:lnTo>
                  <a:lnTo>
                    <a:pt x="353542" y="10922"/>
                  </a:lnTo>
                  <a:lnTo>
                    <a:pt x="340664" y="10160"/>
                  </a:lnTo>
                  <a:lnTo>
                    <a:pt x="330403" y="191312"/>
                  </a:lnTo>
                  <a:lnTo>
                    <a:pt x="328714" y="190233"/>
                  </a:lnTo>
                  <a:lnTo>
                    <a:pt x="328714" y="221018"/>
                  </a:lnTo>
                  <a:lnTo>
                    <a:pt x="319087" y="391248"/>
                  </a:lnTo>
                  <a:lnTo>
                    <a:pt x="317068" y="391134"/>
                  </a:lnTo>
                  <a:lnTo>
                    <a:pt x="315988" y="383540"/>
                  </a:lnTo>
                  <a:lnTo>
                    <a:pt x="305930" y="390499"/>
                  </a:lnTo>
                  <a:lnTo>
                    <a:pt x="293230" y="389763"/>
                  </a:lnTo>
                  <a:lnTo>
                    <a:pt x="296392" y="397103"/>
                  </a:lnTo>
                  <a:lnTo>
                    <a:pt x="294678" y="398284"/>
                  </a:lnTo>
                  <a:lnTo>
                    <a:pt x="47155" y="40906"/>
                  </a:lnTo>
                  <a:lnTo>
                    <a:pt x="328714" y="221018"/>
                  </a:lnTo>
                  <a:lnTo>
                    <a:pt x="328714" y="190233"/>
                  </a:lnTo>
                  <a:lnTo>
                    <a:pt x="31343" y="0"/>
                  </a:lnTo>
                  <a:lnTo>
                    <a:pt x="25336" y="9398"/>
                  </a:lnTo>
                  <a:lnTo>
                    <a:pt x="21297" y="3556"/>
                  </a:lnTo>
                  <a:lnTo>
                    <a:pt x="0" y="18288"/>
                  </a:lnTo>
                  <a:lnTo>
                    <a:pt x="273380" y="413016"/>
                  </a:lnTo>
                  <a:lnTo>
                    <a:pt x="252095" y="427736"/>
                  </a:lnTo>
                  <a:lnTo>
                    <a:pt x="327406" y="469036"/>
                  </a:lnTo>
                  <a:lnTo>
                    <a:pt x="327621" y="469519"/>
                  </a:lnTo>
                  <a:lnTo>
                    <a:pt x="328180" y="469468"/>
                  </a:lnTo>
                  <a:lnTo>
                    <a:pt x="414032" y="460248"/>
                  </a:lnTo>
                  <a:lnTo>
                    <a:pt x="404571" y="445516"/>
                  </a:lnTo>
                  <a:lnTo>
                    <a:pt x="400062" y="438505"/>
                  </a:lnTo>
                  <a:lnTo>
                    <a:pt x="534149" y="352437"/>
                  </a:lnTo>
                  <a:lnTo>
                    <a:pt x="661885" y="434149"/>
                  </a:lnTo>
                  <a:lnTo>
                    <a:pt x="660603" y="435229"/>
                  </a:lnTo>
                  <a:lnTo>
                    <a:pt x="668693" y="438708"/>
                  </a:lnTo>
                  <a:lnTo>
                    <a:pt x="654824" y="460375"/>
                  </a:lnTo>
                  <a:lnTo>
                    <a:pt x="740156" y="469417"/>
                  </a:lnTo>
                  <a:lnTo>
                    <a:pt x="740422" y="469519"/>
                  </a:lnTo>
                  <a:lnTo>
                    <a:pt x="741235" y="469519"/>
                  </a:lnTo>
                  <a:lnTo>
                    <a:pt x="739863" y="467245"/>
                  </a:lnTo>
                  <a:lnTo>
                    <a:pt x="730478" y="428371"/>
                  </a:lnTo>
                  <a:lnTo>
                    <a:pt x="720013" y="385064"/>
                  </a:lnTo>
                  <a:lnTo>
                    <a:pt x="700582" y="401472"/>
                  </a:lnTo>
                  <a:lnTo>
                    <a:pt x="696709" y="394970"/>
                  </a:lnTo>
                  <a:lnTo>
                    <a:pt x="695706" y="396532"/>
                  </a:lnTo>
                  <a:lnTo>
                    <a:pt x="674382" y="371259"/>
                  </a:lnTo>
                  <a:lnTo>
                    <a:pt x="674382" y="411365"/>
                  </a:lnTo>
                  <a:lnTo>
                    <a:pt x="558165" y="337019"/>
                  </a:lnTo>
                  <a:lnTo>
                    <a:pt x="592861" y="314744"/>
                  </a:lnTo>
                  <a:lnTo>
                    <a:pt x="674382" y="411365"/>
                  </a:lnTo>
                  <a:lnTo>
                    <a:pt x="674382" y="371259"/>
                  </a:lnTo>
                  <a:lnTo>
                    <a:pt x="614832" y="300634"/>
                  </a:lnTo>
                  <a:lnTo>
                    <a:pt x="1049121" y="21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86611" y="4405883"/>
              <a:ext cx="596265" cy="251460"/>
            </a:xfrm>
            <a:custGeom>
              <a:avLst/>
              <a:gdLst/>
              <a:ahLst/>
              <a:cxnLst/>
              <a:rect l="l" t="t" r="r" b="b"/>
              <a:pathLst>
                <a:path w="596264" h="251460">
                  <a:moveTo>
                    <a:pt x="470916" y="0"/>
                  </a:moveTo>
                  <a:lnTo>
                    <a:pt x="519535" y="9876"/>
                  </a:lnTo>
                  <a:lnTo>
                    <a:pt x="559260" y="36814"/>
                  </a:lnTo>
                  <a:lnTo>
                    <a:pt x="586055" y="76777"/>
                  </a:lnTo>
                  <a:lnTo>
                    <a:pt x="595883" y="125730"/>
                  </a:lnTo>
                  <a:lnTo>
                    <a:pt x="586055" y="174682"/>
                  </a:lnTo>
                  <a:lnTo>
                    <a:pt x="559260" y="214645"/>
                  </a:lnTo>
                  <a:lnTo>
                    <a:pt x="519535" y="241583"/>
                  </a:lnTo>
                  <a:lnTo>
                    <a:pt x="470916" y="251460"/>
                  </a:lnTo>
                  <a:lnTo>
                    <a:pt x="422296" y="241583"/>
                  </a:lnTo>
                  <a:lnTo>
                    <a:pt x="382571" y="214645"/>
                  </a:lnTo>
                  <a:lnTo>
                    <a:pt x="355776" y="174682"/>
                  </a:lnTo>
                  <a:lnTo>
                    <a:pt x="345947" y="125730"/>
                  </a:lnTo>
                  <a:lnTo>
                    <a:pt x="355776" y="76777"/>
                  </a:lnTo>
                  <a:lnTo>
                    <a:pt x="382571" y="36814"/>
                  </a:lnTo>
                  <a:lnTo>
                    <a:pt x="422296" y="9876"/>
                  </a:lnTo>
                  <a:lnTo>
                    <a:pt x="470916" y="0"/>
                  </a:lnTo>
                  <a:close/>
                </a:path>
                <a:path w="596264" h="251460">
                  <a:moveTo>
                    <a:pt x="125729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59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29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3711" y="440588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174671" y="9876"/>
                  </a:lnTo>
                  <a:lnTo>
                    <a:pt x="214636" y="36814"/>
                  </a:lnTo>
                  <a:lnTo>
                    <a:pt x="241580" y="76777"/>
                  </a:lnTo>
                  <a:lnTo>
                    <a:pt x="251459" y="125730"/>
                  </a:lnTo>
                  <a:lnTo>
                    <a:pt x="241580" y="174682"/>
                  </a:lnTo>
                  <a:lnTo>
                    <a:pt x="214636" y="214645"/>
                  </a:lnTo>
                  <a:lnTo>
                    <a:pt x="174671" y="241583"/>
                  </a:lnTo>
                  <a:lnTo>
                    <a:pt x="125729" y="251460"/>
                  </a:lnTo>
                  <a:lnTo>
                    <a:pt x="76788" y="241583"/>
                  </a:lnTo>
                  <a:lnTo>
                    <a:pt x="36823" y="214645"/>
                  </a:lnTo>
                  <a:lnTo>
                    <a:pt x="9879" y="174682"/>
                  </a:lnTo>
                  <a:lnTo>
                    <a:pt x="0" y="125730"/>
                  </a:lnTo>
                  <a:lnTo>
                    <a:pt x="9879" y="76777"/>
                  </a:lnTo>
                  <a:lnTo>
                    <a:pt x="36823" y="36814"/>
                  </a:lnTo>
                  <a:lnTo>
                    <a:pt x="76788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00811" y="4405883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90" h="251460">
                  <a:moveTo>
                    <a:pt x="124968" y="0"/>
                  </a:moveTo>
                  <a:lnTo>
                    <a:pt x="173608" y="9876"/>
                  </a:lnTo>
                  <a:lnTo>
                    <a:pt x="213331" y="36814"/>
                  </a:lnTo>
                  <a:lnTo>
                    <a:pt x="240114" y="76777"/>
                  </a:lnTo>
                  <a:lnTo>
                    <a:pt x="249936" y="125730"/>
                  </a:lnTo>
                  <a:lnTo>
                    <a:pt x="240114" y="174682"/>
                  </a:lnTo>
                  <a:lnTo>
                    <a:pt x="213331" y="214645"/>
                  </a:lnTo>
                  <a:lnTo>
                    <a:pt x="173608" y="241583"/>
                  </a:lnTo>
                  <a:lnTo>
                    <a:pt x="124968" y="251460"/>
                  </a:lnTo>
                  <a:lnTo>
                    <a:pt x="76327" y="241583"/>
                  </a:lnTo>
                  <a:lnTo>
                    <a:pt x="36604" y="214645"/>
                  </a:lnTo>
                  <a:lnTo>
                    <a:pt x="9821" y="174682"/>
                  </a:lnTo>
                  <a:lnTo>
                    <a:pt x="0" y="125730"/>
                  </a:lnTo>
                  <a:lnTo>
                    <a:pt x="9821" y="76777"/>
                  </a:lnTo>
                  <a:lnTo>
                    <a:pt x="36604" y="36814"/>
                  </a:lnTo>
                  <a:lnTo>
                    <a:pt x="76327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9778" y="3779646"/>
              <a:ext cx="1031875" cy="629285"/>
            </a:xfrm>
            <a:custGeom>
              <a:avLst/>
              <a:gdLst/>
              <a:ahLst/>
              <a:cxnLst/>
              <a:rect l="l" t="t" r="r" b="b"/>
              <a:pathLst>
                <a:path w="1031875" h="629285">
                  <a:moveTo>
                    <a:pt x="1031367" y="629285"/>
                  </a:moveTo>
                  <a:lnTo>
                    <a:pt x="1017993" y="596011"/>
                  </a:lnTo>
                  <a:lnTo>
                    <a:pt x="998982" y="548640"/>
                  </a:lnTo>
                  <a:lnTo>
                    <a:pt x="981811" y="568020"/>
                  </a:lnTo>
                  <a:lnTo>
                    <a:pt x="708634" y="326009"/>
                  </a:lnTo>
                  <a:lnTo>
                    <a:pt x="717359" y="10160"/>
                  </a:lnTo>
                  <a:lnTo>
                    <a:pt x="704316" y="9791"/>
                  </a:lnTo>
                  <a:lnTo>
                    <a:pt x="695756" y="0"/>
                  </a:lnTo>
                  <a:lnTo>
                    <a:pt x="690092" y="4991"/>
                  </a:lnTo>
                  <a:lnTo>
                    <a:pt x="690092" y="58661"/>
                  </a:lnTo>
                  <a:lnTo>
                    <a:pt x="683336" y="303593"/>
                  </a:lnTo>
                  <a:lnTo>
                    <a:pt x="682396" y="302768"/>
                  </a:lnTo>
                  <a:lnTo>
                    <a:pt x="682396" y="337337"/>
                  </a:lnTo>
                  <a:lnTo>
                    <a:pt x="676668" y="545376"/>
                  </a:lnTo>
                  <a:lnTo>
                    <a:pt x="667016" y="550887"/>
                  </a:lnTo>
                  <a:lnTo>
                    <a:pt x="656424" y="550583"/>
                  </a:lnTo>
                  <a:lnTo>
                    <a:pt x="531190" y="331584"/>
                  </a:lnTo>
                  <a:lnTo>
                    <a:pt x="580440" y="246989"/>
                  </a:lnTo>
                  <a:lnTo>
                    <a:pt x="682396" y="337337"/>
                  </a:lnTo>
                  <a:lnTo>
                    <a:pt x="682396" y="302768"/>
                  </a:lnTo>
                  <a:lnTo>
                    <a:pt x="593712" y="224193"/>
                  </a:lnTo>
                  <a:lnTo>
                    <a:pt x="690092" y="58661"/>
                  </a:lnTo>
                  <a:lnTo>
                    <a:pt x="690092" y="4991"/>
                  </a:lnTo>
                  <a:lnTo>
                    <a:pt x="651535" y="38900"/>
                  </a:lnTo>
                  <a:lnTo>
                    <a:pt x="651535" y="73494"/>
                  </a:lnTo>
                  <a:lnTo>
                    <a:pt x="573963" y="206705"/>
                  </a:lnTo>
                  <a:lnTo>
                    <a:pt x="560692" y="194945"/>
                  </a:lnTo>
                  <a:lnTo>
                    <a:pt x="560692" y="229489"/>
                  </a:lnTo>
                  <a:lnTo>
                    <a:pt x="516356" y="305638"/>
                  </a:lnTo>
                  <a:lnTo>
                    <a:pt x="473252" y="230276"/>
                  </a:lnTo>
                  <a:lnTo>
                    <a:pt x="517588" y="191287"/>
                  </a:lnTo>
                  <a:lnTo>
                    <a:pt x="560692" y="229489"/>
                  </a:lnTo>
                  <a:lnTo>
                    <a:pt x="560692" y="194945"/>
                  </a:lnTo>
                  <a:lnTo>
                    <a:pt x="537146" y="174078"/>
                  </a:lnTo>
                  <a:lnTo>
                    <a:pt x="651535" y="73494"/>
                  </a:lnTo>
                  <a:lnTo>
                    <a:pt x="651535" y="38900"/>
                  </a:lnTo>
                  <a:lnTo>
                    <a:pt x="517575" y="156730"/>
                  </a:lnTo>
                  <a:lnTo>
                    <a:pt x="498005" y="139395"/>
                  </a:lnTo>
                  <a:lnTo>
                    <a:pt x="498005" y="173939"/>
                  </a:lnTo>
                  <a:lnTo>
                    <a:pt x="460108" y="207276"/>
                  </a:lnTo>
                  <a:lnTo>
                    <a:pt x="440220" y="172504"/>
                  </a:lnTo>
                  <a:lnTo>
                    <a:pt x="440220" y="224764"/>
                  </a:lnTo>
                  <a:lnTo>
                    <a:pt x="50088" y="567905"/>
                  </a:lnTo>
                  <a:lnTo>
                    <a:pt x="49009" y="567334"/>
                  </a:lnTo>
                  <a:lnTo>
                    <a:pt x="48374" y="566610"/>
                  </a:lnTo>
                  <a:lnTo>
                    <a:pt x="332943" y="37160"/>
                  </a:lnTo>
                  <a:lnTo>
                    <a:pt x="440220" y="224764"/>
                  </a:lnTo>
                  <a:lnTo>
                    <a:pt x="440220" y="172504"/>
                  </a:lnTo>
                  <a:lnTo>
                    <a:pt x="382524" y="71615"/>
                  </a:lnTo>
                  <a:lnTo>
                    <a:pt x="498005" y="173939"/>
                  </a:lnTo>
                  <a:lnTo>
                    <a:pt x="498005" y="139395"/>
                  </a:lnTo>
                  <a:lnTo>
                    <a:pt x="340817" y="127"/>
                  </a:lnTo>
                  <a:lnTo>
                    <a:pt x="332460" y="9525"/>
                  </a:lnTo>
                  <a:lnTo>
                    <a:pt x="321551" y="3683"/>
                  </a:lnTo>
                  <a:lnTo>
                    <a:pt x="25374" y="554647"/>
                  </a:lnTo>
                  <a:lnTo>
                    <a:pt x="2565" y="542417"/>
                  </a:lnTo>
                  <a:lnTo>
                    <a:pt x="0" y="629285"/>
                  </a:lnTo>
                  <a:lnTo>
                    <a:pt x="84023" y="607060"/>
                  </a:lnTo>
                  <a:lnTo>
                    <a:pt x="74396" y="596138"/>
                  </a:lnTo>
                  <a:lnTo>
                    <a:pt x="66890" y="587616"/>
                  </a:lnTo>
                  <a:lnTo>
                    <a:pt x="453364" y="247764"/>
                  </a:lnTo>
                  <a:lnTo>
                    <a:pt x="501269" y="331546"/>
                  </a:lnTo>
                  <a:lnTo>
                    <a:pt x="370814" y="555599"/>
                  </a:lnTo>
                  <a:lnTo>
                    <a:pt x="348424" y="542544"/>
                  </a:lnTo>
                  <a:lnTo>
                    <a:pt x="342900" y="629285"/>
                  </a:lnTo>
                  <a:lnTo>
                    <a:pt x="415594" y="581660"/>
                  </a:lnTo>
                  <a:lnTo>
                    <a:pt x="412318" y="579755"/>
                  </a:lnTo>
                  <a:lnTo>
                    <a:pt x="393179" y="568617"/>
                  </a:lnTo>
                  <a:lnTo>
                    <a:pt x="516102" y="357479"/>
                  </a:lnTo>
                  <a:lnTo>
                    <a:pt x="636625" y="568223"/>
                  </a:lnTo>
                  <a:lnTo>
                    <a:pt x="614172" y="581025"/>
                  </a:lnTo>
                  <a:lnTo>
                    <a:pt x="686485" y="629285"/>
                  </a:lnTo>
                  <a:lnTo>
                    <a:pt x="686358" y="627240"/>
                  </a:lnTo>
                  <a:lnTo>
                    <a:pt x="687324" y="629285"/>
                  </a:lnTo>
                  <a:lnTo>
                    <a:pt x="721728" y="564896"/>
                  </a:lnTo>
                  <a:lnTo>
                    <a:pt x="728319" y="552577"/>
                  </a:lnTo>
                  <a:lnTo>
                    <a:pt x="702411" y="551865"/>
                  </a:lnTo>
                  <a:lnTo>
                    <a:pt x="707707" y="359765"/>
                  </a:lnTo>
                  <a:lnTo>
                    <a:pt x="964615" y="587400"/>
                  </a:lnTo>
                  <a:lnTo>
                    <a:pt x="947420" y="606806"/>
                  </a:lnTo>
                  <a:lnTo>
                    <a:pt x="1031367" y="629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4815" y="5374385"/>
              <a:ext cx="77724" cy="22931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288" y="5374385"/>
              <a:ext cx="77724" cy="22931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6996" y="2925317"/>
              <a:ext cx="752475" cy="1494155"/>
            </a:xfrm>
            <a:custGeom>
              <a:avLst/>
              <a:gdLst/>
              <a:ahLst/>
              <a:cxnLst/>
              <a:rect l="l" t="t" r="r" b="b"/>
              <a:pathLst>
                <a:path w="752475" h="1494154">
                  <a:moveTo>
                    <a:pt x="77724" y="535051"/>
                  </a:moveTo>
                  <a:lnTo>
                    <a:pt x="51803" y="535190"/>
                  </a:lnTo>
                  <a:lnTo>
                    <a:pt x="49491" y="0"/>
                  </a:lnTo>
                  <a:lnTo>
                    <a:pt x="23583" y="0"/>
                  </a:lnTo>
                  <a:lnTo>
                    <a:pt x="25895" y="535317"/>
                  </a:lnTo>
                  <a:lnTo>
                    <a:pt x="0" y="535432"/>
                  </a:lnTo>
                  <a:lnTo>
                    <a:pt x="39192" y="613029"/>
                  </a:lnTo>
                  <a:lnTo>
                    <a:pt x="71196" y="548259"/>
                  </a:lnTo>
                  <a:lnTo>
                    <a:pt x="77724" y="535051"/>
                  </a:lnTo>
                  <a:close/>
                </a:path>
                <a:path w="752475" h="1494154">
                  <a:moveTo>
                    <a:pt x="85344" y="1415923"/>
                  </a:moveTo>
                  <a:lnTo>
                    <a:pt x="59423" y="1416062"/>
                  </a:lnTo>
                  <a:lnTo>
                    <a:pt x="57111" y="880872"/>
                  </a:lnTo>
                  <a:lnTo>
                    <a:pt x="31203" y="880872"/>
                  </a:lnTo>
                  <a:lnTo>
                    <a:pt x="33515" y="1416189"/>
                  </a:lnTo>
                  <a:lnTo>
                    <a:pt x="7620" y="1416304"/>
                  </a:lnTo>
                  <a:lnTo>
                    <a:pt x="46812" y="1493901"/>
                  </a:lnTo>
                  <a:lnTo>
                    <a:pt x="78816" y="1429131"/>
                  </a:lnTo>
                  <a:lnTo>
                    <a:pt x="85344" y="1415923"/>
                  </a:lnTo>
                  <a:close/>
                </a:path>
                <a:path w="752475" h="1494154">
                  <a:moveTo>
                    <a:pt x="752055" y="1481582"/>
                  </a:moveTo>
                  <a:lnTo>
                    <a:pt x="748804" y="1432306"/>
                  </a:lnTo>
                  <a:lnTo>
                    <a:pt x="746340" y="1394841"/>
                  </a:lnTo>
                  <a:lnTo>
                    <a:pt x="723950" y="1407998"/>
                  </a:lnTo>
                  <a:lnTo>
                    <a:pt x="401281" y="857504"/>
                  </a:lnTo>
                  <a:lnTo>
                    <a:pt x="378929" y="870712"/>
                  </a:lnTo>
                  <a:lnTo>
                    <a:pt x="701560" y="1421142"/>
                  </a:lnTo>
                  <a:lnTo>
                    <a:pt x="679284" y="1434211"/>
                  </a:lnTo>
                  <a:lnTo>
                    <a:pt x="752055" y="1481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5236" y="3534155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59" h="250189">
                  <a:moveTo>
                    <a:pt x="125729" y="0"/>
                  </a:moveTo>
                  <a:lnTo>
                    <a:pt x="174671" y="9828"/>
                  </a:lnTo>
                  <a:lnTo>
                    <a:pt x="214636" y="36623"/>
                  </a:lnTo>
                  <a:lnTo>
                    <a:pt x="241580" y="76348"/>
                  </a:lnTo>
                  <a:lnTo>
                    <a:pt x="251460" y="124968"/>
                  </a:lnTo>
                  <a:lnTo>
                    <a:pt x="241580" y="173587"/>
                  </a:lnTo>
                  <a:lnTo>
                    <a:pt x="214636" y="213312"/>
                  </a:lnTo>
                  <a:lnTo>
                    <a:pt x="174671" y="240107"/>
                  </a:lnTo>
                  <a:lnTo>
                    <a:pt x="125729" y="249936"/>
                  </a:lnTo>
                  <a:lnTo>
                    <a:pt x="76788" y="240107"/>
                  </a:lnTo>
                  <a:lnTo>
                    <a:pt x="36823" y="213312"/>
                  </a:lnTo>
                  <a:lnTo>
                    <a:pt x="9879" y="173587"/>
                  </a:lnTo>
                  <a:lnTo>
                    <a:pt x="0" y="124968"/>
                  </a:lnTo>
                  <a:lnTo>
                    <a:pt x="9879" y="76348"/>
                  </a:lnTo>
                  <a:lnTo>
                    <a:pt x="36823" y="36623"/>
                  </a:lnTo>
                  <a:lnTo>
                    <a:pt x="76788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648200" y="353720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125729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29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8304" y="2787395"/>
              <a:ext cx="131063" cy="1310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18304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36464" y="2918968"/>
              <a:ext cx="78105" cy="619760"/>
            </a:xfrm>
            <a:custGeom>
              <a:avLst/>
              <a:gdLst/>
              <a:ahLst/>
              <a:cxnLst/>
              <a:rect l="l" t="t" r="r" b="b"/>
              <a:pathLst>
                <a:path w="78104" h="619760">
                  <a:moveTo>
                    <a:pt x="0" y="541401"/>
                  </a:moveTo>
                  <a:lnTo>
                    <a:pt x="37464" y="619760"/>
                  </a:lnTo>
                  <a:lnTo>
                    <a:pt x="71051" y="555244"/>
                  </a:lnTo>
                  <a:lnTo>
                    <a:pt x="51562" y="555244"/>
                  </a:lnTo>
                  <a:lnTo>
                    <a:pt x="25654" y="554736"/>
                  </a:lnTo>
                  <a:lnTo>
                    <a:pt x="25875" y="541824"/>
                  </a:lnTo>
                  <a:lnTo>
                    <a:pt x="0" y="541401"/>
                  </a:lnTo>
                  <a:close/>
                </a:path>
                <a:path w="78104" h="619760">
                  <a:moveTo>
                    <a:pt x="25875" y="541824"/>
                  </a:moveTo>
                  <a:lnTo>
                    <a:pt x="25654" y="554736"/>
                  </a:lnTo>
                  <a:lnTo>
                    <a:pt x="51562" y="555244"/>
                  </a:lnTo>
                  <a:lnTo>
                    <a:pt x="51785" y="542248"/>
                  </a:lnTo>
                  <a:lnTo>
                    <a:pt x="25875" y="541824"/>
                  </a:lnTo>
                  <a:close/>
                </a:path>
                <a:path w="78104" h="619760">
                  <a:moveTo>
                    <a:pt x="51785" y="542248"/>
                  </a:moveTo>
                  <a:lnTo>
                    <a:pt x="51562" y="555244"/>
                  </a:lnTo>
                  <a:lnTo>
                    <a:pt x="71051" y="555244"/>
                  </a:lnTo>
                  <a:lnTo>
                    <a:pt x="77597" y="542671"/>
                  </a:lnTo>
                  <a:lnTo>
                    <a:pt x="51785" y="542248"/>
                  </a:lnTo>
                  <a:close/>
                </a:path>
                <a:path w="78104" h="619760">
                  <a:moveTo>
                    <a:pt x="35179" y="0"/>
                  </a:moveTo>
                  <a:lnTo>
                    <a:pt x="25875" y="541824"/>
                  </a:lnTo>
                  <a:lnTo>
                    <a:pt x="51785" y="542248"/>
                  </a:lnTo>
                  <a:lnTo>
                    <a:pt x="61087" y="508"/>
                  </a:lnTo>
                  <a:lnTo>
                    <a:pt x="35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303775" y="3537203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60">
                  <a:moveTo>
                    <a:pt x="124968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6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8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086606" y="2847212"/>
              <a:ext cx="709930" cy="691515"/>
            </a:xfrm>
            <a:custGeom>
              <a:avLst/>
              <a:gdLst/>
              <a:ahLst/>
              <a:cxnLst/>
              <a:rect l="l" t="t" r="r" b="b"/>
              <a:pathLst>
                <a:path w="709929" h="691514">
                  <a:moveTo>
                    <a:pt x="709676" y="78486"/>
                  </a:moveTo>
                  <a:lnTo>
                    <a:pt x="699871" y="72847"/>
                  </a:lnTo>
                  <a:lnTo>
                    <a:pt x="690499" y="62357"/>
                  </a:lnTo>
                  <a:lnTo>
                    <a:pt x="647065" y="100850"/>
                  </a:lnTo>
                  <a:lnTo>
                    <a:pt x="647065" y="135445"/>
                  </a:lnTo>
                  <a:lnTo>
                    <a:pt x="515112" y="365340"/>
                  </a:lnTo>
                  <a:lnTo>
                    <a:pt x="500214" y="339407"/>
                  </a:lnTo>
                  <a:lnTo>
                    <a:pt x="500214" y="391312"/>
                  </a:lnTo>
                  <a:lnTo>
                    <a:pt x="372122" y="614489"/>
                  </a:lnTo>
                  <a:lnTo>
                    <a:pt x="364439" y="614273"/>
                  </a:lnTo>
                  <a:lnTo>
                    <a:pt x="358076" y="610641"/>
                  </a:lnTo>
                  <a:lnTo>
                    <a:pt x="364248" y="386029"/>
                  </a:lnTo>
                  <a:lnTo>
                    <a:pt x="452348" y="307975"/>
                  </a:lnTo>
                  <a:lnTo>
                    <a:pt x="500214" y="391312"/>
                  </a:lnTo>
                  <a:lnTo>
                    <a:pt x="500214" y="339407"/>
                  </a:lnTo>
                  <a:lnTo>
                    <a:pt x="472109" y="290461"/>
                  </a:lnTo>
                  <a:lnTo>
                    <a:pt x="647065" y="135445"/>
                  </a:lnTo>
                  <a:lnTo>
                    <a:pt x="647065" y="100850"/>
                  </a:lnTo>
                  <a:lnTo>
                    <a:pt x="458939" y="267525"/>
                  </a:lnTo>
                  <a:lnTo>
                    <a:pt x="439178" y="233121"/>
                  </a:lnTo>
                  <a:lnTo>
                    <a:pt x="439178" y="285026"/>
                  </a:lnTo>
                  <a:lnTo>
                    <a:pt x="365226" y="350545"/>
                  </a:lnTo>
                  <a:lnTo>
                    <a:pt x="370319" y="165112"/>
                  </a:lnTo>
                  <a:lnTo>
                    <a:pt x="439178" y="285026"/>
                  </a:lnTo>
                  <a:lnTo>
                    <a:pt x="439178" y="233121"/>
                  </a:lnTo>
                  <a:lnTo>
                    <a:pt x="371678" y="115595"/>
                  </a:lnTo>
                  <a:lnTo>
                    <a:pt x="372872" y="72390"/>
                  </a:lnTo>
                  <a:lnTo>
                    <a:pt x="360705" y="72034"/>
                  </a:lnTo>
                  <a:lnTo>
                    <a:pt x="349504" y="65532"/>
                  </a:lnTo>
                  <a:lnTo>
                    <a:pt x="346189" y="71221"/>
                  </a:lnTo>
                  <a:lnTo>
                    <a:pt x="345643" y="70281"/>
                  </a:lnTo>
                  <a:lnTo>
                    <a:pt x="345643" y="123520"/>
                  </a:lnTo>
                  <a:lnTo>
                    <a:pt x="338709" y="374040"/>
                  </a:lnTo>
                  <a:lnTo>
                    <a:pt x="51828" y="628205"/>
                  </a:lnTo>
                  <a:lnTo>
                    <a:pt x="345643" y="123520"/>
                  </a:lnTo>
                  <a:lnTo>
                    <a:pt x="345643" y="70281"/>
                  </a:lnTo>
                  <a:lnTo>
                    <a:pt x="305308" y="0"/>
                  </a:lnTo>
                  <a:lnTo>
                    <a:pt x="282956" y="12954"/>
                  </a:lnTo>
                  <a:lnTo>
                    <a:pt x="331190" y="96977"/>
                  </a:lnTo>
                  <a:lnTo>
                    <a:pt x="27876" y="617791"/>
                  </a:lnTo>
                  <a:lnTo>
                    <a:pt x="5588" y="604774"/>
                  </a:lnTo>
                  <a:lnTo>
                    <a:pt x="0" y="691515"/>
                  </a:lnTo>
                  <a:lnTo>
                    <a:pt x="83947" y="669036"/>
                  </a:lnTo>
                  <a:lnTo>
                    <a:pt x="74371" y="658241"/>
                  </a:lnTo>
                  <a:lnTo>
                    <a:pt x="66738" y="649630"/>
                  </a:lnTo>
                  <a:lnTo>
                    <a:pt x="337718" y="409536"/>
                  </a:lnTo>
                  <a:lnTo>
                    <a:pt x="332079" y="613371"/>
                  </a:lnTo>
                  <a:lnTo>
                    <a:pt x="306197" y="612648"/>
                  </a:lnTo>
                  <a:lnTo>
                    <a:pt x="342900" y="691515"/>
                  </a:lnTo>
                  <a:lnTo>
                    <a:pt x="415290" y="643382"/>
                  </a:lnTo>
                  <a:lnTo>
                    <a:pt x="412394" y="641731"/>
                  </a:lnTo>
                  <a:lnTo>
                    <a:pt x="392772" y="630504"/>
                  </a:lnTo>
                  <a:lnTo>
                    <a:pt x="515150" y="417334"/>
                  </a:lnTo>
                  <a:lnTo>
                    <a:pt x="637565" y="630504"/>
                  </a:lnTo>
                  <a:lnTo>
                    <a:pt x="615061" y="643382"/>
                  </a:lnTo>
                  <a:lnTo>
                    <a:pt x="687451" y="691515"/>
                  </a:lnTo>
                  <a:lnTo>
                    <a:pt x="684606" y="641731"/>
                  </a:lnTo>
                  <a:lnTo>
                    <a:pt x="682498" y="604774"/>
                  </a:lnTo>
                  <a:lnTo>
                    <a:pt x="660019" y="617639"/>
                  </a:lnTo>
                  <a:lnTo>
                    <a:pt x="530059" y="391363"/>
                  </a:lnTo>
                  <a:lnTo>
                    <a:pt x="709676" y="78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9975" y="2787395"/>
              <a:ext cx="131063" cy="13106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379975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09644" y="2787395"/>
              <a:ext cx="131063" cy="13106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009644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4363" y="2787395"/>
              <a:ext cx="131063" cy="1310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674363" y="278739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29355" y="2908172"/>
              <a:ext cx="1045844" cy="630555"/>
            </a:xfrm>
            <a:custGeom>
              <a:avLst/>
              <a:gdLst/>
              <a:ahLst/>
              <a:cxnLst/>
              <a:rect l="l" t="t" r="r" b="b"/>
              <a:pathLst>
                <a:path w="1045845" h="630554">
                  <a:moveTo>
                    <a:pt x="1045718" y="630555"/>
                  </a:moveTo>
                  <a:lnTo>
                    <a:pt x="1032344" y="597281"/>
                  </a:lnTo>
                  <a:lnTo>
                    <a:pt x="1013333" y="549910"/>
                  </a:lnTo>
                  <a:lnTo>
                    <a:pt x="1001725" y="563003"/>
                  </a:lnTo>
                  <a:lnTo>
                    <a:pt x="998093" y="557276"/>
                  </a:lnTo>
                  <a:lnTo>
                    <a:pt x="992708" y="566229"/>
                  </a:lnTo>
                  <a:lnTo>
                    <a:pt x="934847" y="514972"/>
                  </a:lnTo>
                  <a:lnTo>
                    <a:pt x="934847" y="549592"/>
                  </a:lnTo>
                  <a:lnTo>
                    <a:pt x="531177" y="307644"/>
                  </a:lnTo>
                  <a:lnTo>
                    <a:pt x="397040" y="73075"/>
                  </a:lnTo>
                  <a:lnTo>
                    <a:pt x="934847" y="549592"/>
                  </a:lnTo>
                  <a:lnTo>
                    <a:pt x="934847" y="514972"/>
                  </a:lnTo>
                  <a:lnTo>
                    <a:pt x="355219" y="1397"/>
                  </a:lnTo>
                  <a:lnTo>
                    <a:pt x="346583" y="11049"/>
                  </a:lnTo>
                  <a:lnTo>
                    <a:pt x="335280" y="17526"/>
                  </a:lnTo>
                  <a:lnTo>
                    <a:pt x="485597" y="280327"/>
                  </a:lnTo>
                  <a:lnTo>
                    <a:pt x="17907" y="0"/>
                  </a:lnTo>
                  <a:lnTo>
                    <a:pt x="11303" y="11049"/>
                  </a:lnTo>
                  <a:lnTo>
                    <a:pt x="0" y="17399"/>
                  </a:lnTo>
                  <a:lnTo>
                    <a:pt x="307111" y="568934"/>
                  </a:lnTo>
                  <a:lnTo>
                    <a:pt x="284480" y="581533"/>
                  </a:lnTo>
                  <a:lnTo>
                    <a:pt x="356235" y="630555"/>
                  </a:lnTo>
                  <a:lnTo>
                    <a:pt x="354025" y="580263"/>
                  </a:lnTo>
                  <a:lnTo>
                    <a:pt x="352425" y="543687"/>
                  </a:lnTo>
                  <a:lnTo>
                    <a:pt x="329768" y="556310"/>
                  </a:lnTo>
                  <a:lnTo>
                    <a:pt x="60464" y="72694"/>
                  </a:lnTo>
                  <a:lnTo>
                    <a:pt x="633488" y="588111"/>
                  </a:lnTo>
                  <a:lnTo>
                    <a:pt x="616077" y="607441"/>
                  </a:lnTo>
                  <a:lnTo>
                    <a:pt x="699897" y="630555"/>
                  </a:lnTo>
                  <a:lnTo>
                    <a:pt x="699579" y="629754"/>
                  </a:lnTo>
                  <a:lnTo>
                    <a:pt x="700786" y="630555"/>
                  </a:lnTo>
                  <a:lnTo>
                    <a:pt x="698004" y="580771"/>
                  </a:lnTo>
                  <a:lnTo>
                    <a:pt x="695960" y="543814"/>
                  </a:lnTo>
                  <a:lnTo>
                    <a:pt x="673544" y="556615"/>
                  </a:lnTo>
                  <a:lnTo>
                    <a:pt x="650621" y="516534"/>
                  </a:lnTo>
                  <a:lnTo>
                    <a:pt x="650621" y="568820"/>
                  </a:lnTo>
                  <a:lnTo>
                    <a:pt x="119329" y="90830"/>
                  </a:lnTo>
                  <a:lnTo>
                    <a:pt x="511784" y="326110"/>
                  </a:lnTo>
                  <a:lnTo>
                    <a:pt x="650621" y="568820"/>
                  </a:lnTo>
                  <a:lnTo>
                    <a:pt x="650621" y="516534"/>
                  </a:lnTo>
                  <a:lnTo>
                    <a:pt x="557352" y="353415"/>
                  </a:lnTo>
                  <a:lnTo>
                    <a:pt x="968844" y="600100"/>
                  </a:lnTo>
                  <a:lnTo>
                    <a:pt x="961771" y="608076"/>
                  </a:lnTo>
                  <a:lnTo>
                    <a:pt x="966749" y="609422"/>
                  </a:lnTo>
                  <a:lnTo>
                    <a:pt x="958088" y="623824"/>
                  </a:lnTo>
                  <a:lnTo>
                    <a:pt x="1044702" y="630555"/>
                  </a:lnTo>
                  <a:lnTo>
                    <a:pt x="1044486" y="630237"/>
                  </a:lnTo>
                  <a:lnTo>
                    <a:pt x="1045718" y="630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33444" y="5116067"/>
              <a:ext cx="664845" cy="250190"/>
            </a:xfrm>
            <a:custGeom>
              <a:avLst/>
              <a:gdLst/>
              <a:ahLst/>
              <a:cxnLst/>
              <a:rect l="l" t="t" r="r" b="b"/>
              <a:pathLst>
                <a:path w="664845" h="250189">
                  <a:moveTo>
                    <a:pt x="538733" y="0"/>
                  </a:moveTo>
                  <a:lnTo>
                    <a:pt x="587686" y="9828"/>
                  </a:lnTo>
                  <a:lnTo>
                    <a:pt x="627649" y="36623"/>
                  </a:lnTo>
                  <a:lnTo>
                    <a:pt x="654587" y="76348"/>
                  </a:lnTo>
                  <a:lnTo>
                    <a:pt x="664463" y="124967"/>
                  </a:lnTo>
                  <a:lnTo>
                    <a:pt x="654587" y="173587"/>
                  </a:lnTo>
                  <a:lnTo>
                    <a:pt x="627649" y="213312"/>
                  </a:lnTo>
                  <a:lnTo>
                    <a:pt x="587686" y="240107"/>
                  </a:lnTo>
                  <a:lnTo>
                    <a:pt x="538733" y="249935"/>
                  </a:lnTo>
                  <a:lnTo>
                    <a:pt x="489781" y="240107"/>
                  </a:lnTo>
                  <a:lnTo>
                    <a:pt x="449818" y="213312"/>
                  </a:lnTo>
                  <a:lnTo>
                    <a:pt x="422880" y="173587"/>
                  </a:lnTo>
                  <a:lnTo>
                    <a:pt x="413003" y="124967"/>
                  </a:lnTo>
                  <a:lnTo>
                    <a:pt x="422880" y="76348"/>
                  </a:lnTo>
                  <a:lnTo>
                    <a:pt x="449818" y="36623"/>
                  </a:lnTo>
                  <a:lnTo>
                    <a:pt x="489781" y="9828"/>
                  </a:lnTo>
                  <a:lnTo>
                    <a:pt x="538733" y="0"/>
                  </a:lnTo>
                  <a:close/>
                </a:path>
                <a:path w="664845" h="250189">
                  <a:moveTo>
                    <a:pt x="125729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59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29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731514" y="4647183"/>
              <a:ext cx="742315" cy="469900"/>
            </a:xfrm>
            <a:custGeom>
              <a:avLst/>
              <a:gdLst/>
              <a:ahLst/>
              <a:cxnLst/>
              <a:rect l="l" t="t" r="r" b="b"/>
              <a:pathLst>
                <a:path w="742314" h="469900">
                  <a:moveTo>
                    <a:pt x="741934" y="469519"/>
                  </a:moveTo>
                  <a:lnTo>
                    <a:pt x="732028" y="428371"/>
                  </a:lnTo>
                  <a:lnTo>
                    <a:pt x="721614" y="385064"/>
                  </a:lnTo>
                  <a:lnTo>
                    <a:pt x="701713" y="401853"/>
                  </a:lnTo>
                  <a:lnTo>
                    <a:pt x="698690" y="398284"/>
                  </a:lnTo>
                  <a:lnTo>
                    <a:pt x="696722" y="394970"/>
                  </a:lnTo>
                  <a:lnTo>
                    <a:pt x="696366" y="395528"/>
                  </a:lnTo>
                  <a:lnTo>
                    <a:pt x="677583" y="373253"/>
                  </a:lnTo>
                  <a:lnTo>
                    <a:pt x="677583" y="413397"/>
                  </a:lnTo>
                  <a:lnTo>
                    <a:pt x="356946" y="208280"/>
                  </a:lnTo>
                  <a:lnTo>
                    <a:pt x="366204" y="44234"/>
                  </a:lnTo>
                  <a:lnTo>
                    <a:pt x="677583" y="413397"/>
                  </a:lnTo>
                  <a:lnTo>
                    <a:pt x="677583" y="373253"/>
                  </a:lnTo>
                  <a:lnTo>
                    <a:pt x="364998" y="2540"/>
                  </a:lnTo>
                  <a:lnTo>
                    <a:pt x="355092" y="10922"/>
                  </a:lnTo>
                  <a:lnTo>
                    <a:pt x="342265" y="10160"/>
                  </a:lnTo>
                  <a:lnTo>
                    <a:pt x="331927" y="192278"/>
                  </a:lnTo>
                  <a:lnTo>
                    <a:pt x="330238" y="191198"/>
                  </a:lnTo>
                  <a:lnTo>
                    <a:pt x="330238" y="221983"/>
                  </a:lnTo>
                  <a:lnTo>
                    <a:pt x="320636" y="391248"/>
                  </a:lnTo>
                  <a:lnTo>
                    <a:pt x="317042" y="391045"/>
                  </a:lnTo>
                  <a:lnTo>
                    <a:pt x="315976" y="383540"/>
                  </a:lnTo>
                  <a:lnTo>
                    <a:pt x="306031" y="390423"/>
                  </a:lnTo>
                  <a:lnTo>
                    <a:pt x="294767" y="389763"/>
                  </a:lnTo>
                  <a:lnTo>
                    <a:pt x="297573" y="396278"/>
                  </a:lnTo>
                  <a:lnTo>
                    <a:pt x="294716" y="398246"/>
                  </a:lnTo>
                  <a:lnTo>
                    <a:pt x="47205" y="40919"/>
                  </a:lnTo>
                  <a:lnTo>
                    <a:pt x="330238" y="221983"/>
                  </a:lnTo>
                  <a:lnTo>
                    <a:pt x="330238" y="191198"/>
                  </a:lnTo>
                  <a:lnTo>
                    <a:pt x="31369" y="0"/>
                  </a:lnTo>
                  <a:lnTo>
                    <a:pt x="25361" y="9385"/>
                  </a:lnTo>
                  <a:lnTo>
                    <a:pt x="21336" y="3556"/>
                  </a:lnTo>
                  <a:lnTo>
                    <a:pt x="0" y="18288"/>
                  </a:lnTo>
                  <a:lnTo>
                    <a:pt x="273392" y="413004"/>
                  </a:lnTo>
                  <a:lnTo>
                    <a:pt x="252095" y="427736"/>
                  </a:lnTo>
                  <a:lnTo>
                    <a:pt x="328295" y="469519"/>
                  </a:lnTo>
                  <a:lnTo>
                    <a:pt x="327850" y="466432"/>
                  </a:lnTo>
                  <a:lnTo>
                    <a:pt x="329184" y="469519"/>
                  </a:lnTo>
                  <a:lnTo>
                    <a:pt x="365798" y="405638"/>
                  </a:lnTo>
                  <a:lnTo>
                    <a:pt x="372364" y="394208"/>
                  </a:lnTo>
                  <a:lnTo>
                    <a:pt x="346544" y="392734"/>
                  </a:lnTo>
                  <a:lnTo>
                    <a:pt x="355269" y="237985"/>
                  </a:lnTo>
                  <a:lnTo>
                    <a:pt x="662787" y="434708"/>
                  </a:lnTo>
                  <a:lnTo>
                    <a:pt x="662178" y="435229"/>
                  </a:lnTo>
                  <a:lnTo>
                    <a:pt x="666546" y="437121"/>
                  </a:lnTo>
                  <a:lnTo>
                    <a:pt x="668794" y="438543"/>
                  </a:lnTo>
                  <a:lnTo>
                    <a:pt x="654812" y="460375"/>
                  </a:lnTo>
                  <a:lnTo>
                    <a:pt x="741299" y="469519"/>
                  </a:lnTo>
                  <a:lnTo>
                    <a:pt x="741070" y="469163"/>
                  </a:lnTo>
                  <a:lnTo>
                    <a:pt x="741934" y="469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77639" y="4405883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60">
                  <a:moveTo>
                    <a:pt x="124968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6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8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633215" y="440588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125730" y="0"/>
                  </a:moveTo>
                  <a:lnTo>
                    <a:pt x="174682" y="9876"/>
                  </a:lnTo>
                  <a:lnTo>
                    <a:pt x="214645" y="36814"/>
                  </a:lnTo>
                  <a:lnTo>
                    <a:pt x="241583" y="76777"/>
                  </a:lnTo>
                  <a:lnTo>
                    <a:pt x="251460" y="125730"/>
                  </a:lnTo>
                  <a:lnTo>
                    <a:pt x="241583" y="174682"/>
                  </a:lnTo>
                  <a:lnTo>
                    <a:pt x="214645" y="214645"/>
                  </a:lnTo>
                  <a:lnTo>
                    <a:pt x="174682" y="241583"/>
                  </a:lnTo>
                  <a:lnTo>
                    <a:pt x="125730" y="251460"/>
                  </a:lnTo>
                  <a:lnTo>
                    <a:pt x="76777" y="241583"/>
                  </a:lnTo>
                  <a:lnTo>
                    <a:pt x="36814" y="214645"/>
                  </a:lnTo>
                  <a:lnTo>
                    <a:pt x="9876" y="174682"/>
                  </a:lnTo>
                  <a:lnTo>
                    <a:pt x="0" y="125730"/>
                  </a:lnTo>
                  <a:lnTo>
                    <a:pt x="9876" y="76777"/>
                  </a:lnTo>
                  <a:lnTo>
                    <a:pt x="36814" y="36814"/>
                  </a:lnTo>
                  <a:lnTo>
                    <a:pt x="76777" y="9876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742182" y="3778249"/>
              <a:ext cx="1052195" cy="631190"/>
            </a:xfrm>
            <a:custGeom>
              <a:avLst/>
              <a:gdLst/>
              <a:ahLst/>
              <a:cxnLst/>
              <a:rect l="l" t="t" r="r" b="b"/>
              <a:pathLst>
                <a:path w="1052195" h="631189">
                  <a:moveTo>
                    <a:pt x="1052195" y="20828"/>
                  </a:moveTo>
                  <a:lnTo>
                    <a:pt x="1041069" y="8407"/>
                  </a:lnTo>
                  <a:lnTo>
                    <a:pt x="1036066" y="0"/>
                  </a:lnTo>
                  <a:lnTo>
                    <a:pt x="934110" y="60591"/>
                  </a:lnTo>
                  <a:lnTo>
                    <a:pt x="934110" y="90843"/>
                  </a:lnTo>
                  <a:lnTo>
                    <a:pt x="396252" y="567372"/>
                  </a:lnTo>
                  <a:lnTo>
                    <a:pt x="535990" y="327355"/>
                  </a:lnTo>
                  <a:lnTo>
                    <a:pt x="934110" y="90843"/>
                  </a:lnTo>
                  <a:lnTo>
                    <a:pt x="934110" y="60591"/>
                  </a:lnTo>
                  <a:lnTo>
                    <a:pt x="562876" y="281165"/>
                  </a:lnTo>
                  <a:lnTo>
                    <a:pt x="716280" y="17653"/>
                  </a:lnTo>
                  <a:lnTo>
                    <a:pt x="703414" y="10210"/>
                  </a:lnTo>
                  <a:lnTo>
                    <a:pt x="695706" y="1397"/>
                  </a:lnTo>
                  <a:lnTo>
                    <a:pt x="654646" y="37528"/>
                  </a:lnTo>
                  <a:lnTo>
                    <a:pt x="654646" y="72136"/>
                  </a:lnTo>
                  <a:lnTo>
                    <a:pt x="517055" y="308394"/>
                  </a:lnTo>
                  <a:lnTo>
                    <a:pt x="112826" y="548576"/>
                  </a:lnTo>
                  <a:lnTo>
                    <a:pt x="654646" y="72136"/>
                  </a:lnTo>
                  <a:lnTo>
                    <a:pt x="654646" y="37528"/>
                  </a:lnTo>
                  <a:lnTo>
                    <a:pt x="52641" y="567093"/>
                  </a:lnTo>
                  <a:lnTo>
                    <a:pt x="50647" y="563740"/>
                  </a:lnTo>
                  <a:lnTo>
                    <a:pt x="344424" y="17272"/>
                  </a:lnTo>
                  <a:lnTo>
                    <a:pt x="321564" y="5080"/>
                  </a:lnTo>
                  <a:lnTo>
                    <a:pt x="25400" y="556082"/>
                  </a:lnTo>
                  <a:lnTo>
                    <a:pt x="2540" y="543814"/>
                  </a:lnTo>
                  <a:lnTo>
                    <a:pt x="0" y="630682"/>
                  </a:lnTo>
                  <a:lnTo>
                    <a:pt x="86614" y="624332"/>
                  </a:lnTo>
                  <a:lnTo>
                    <a:pt x="78117" y="610031"/>
                  </a:lnTo>
                  <a:lnTo>
                    <a:pt x="84074" y="608457"/>
                  </a:lnTo>
                  <a:lnTo>
                    <a:pt x="76746" y="600163"/>
                  </a:lnTo>
                  <a:lnTo>
                    <a:pt x="490169" y="354571"/>
                  </a:lnTo>
                  <a:lnTo>
                    <a:pt x="372300" y="556958"/>
                  </a:lnTo>
                  <a:lnTo>
                    <a:pt x="350012" y="543941"/>
                  </a:lnTo>
                  <a:lnTo>
                    <a:pt x="344424" y="630682"/>
                  </a:lnTo>
                  <a:lnTo>
                    <a:pt x="428371" y="608203"/>
                  </a:lnTo>
                  <a:lnTo>
                    <a:pt x="418795" y="597408"/>
                  </a:lnTo>
                  <a:lnTo>
                    <a:pt x="411162" y="588797"/>
                  </a:lnTo>
                  <a:lnTo>
                    <a:pt x="1052195" y="20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7219" y="5374385"/>
              <a:ext cx="77724" cy="22931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4215" y="5374385"/>
              <a:ext cx="77724" cy="22931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040886" y="2925317"/>
              <a:ext cx="83820" cy="1494155"/>
            </a:xfrm>
            <a:custGeom>
              <a:avLst/>
              <a:gdLst/>
              <a:ahLst/>
              <a:cxnLst/>
              <a:rect l="l" t="t" r="r" b="b"/>
              <a:pathLst>
                <a:path w="83820" h="1494154">
                  <a:moveTo>
                    <a:pt x="77724" y="535051"/>
                  </a:moveTo>
                  <a:lnTo>
                    <a:pt x="51879" y="535178"/>
                  </a:lnTo>
                  <a:lnTo>
                    <a:pt x="49530" y="0"/>
                  </a:lnTo>
                  <a:lnTo>
                    <a:pt x="23622" y="0"/>
                  </a:lnTo>
                  <a:lnTo>
                    <a:pt x="25971" y="535305"/>
                  </a:lnTo>
                  <a:lnTo>
                    <a:pt x="0" y="535432"/>
                  </a:lnTo>
                  <a:lnTo>
                    <a:pt x="39243" y="613029"/>
                  </a:lnTo>
                  <a:lnTo>
                    <a:pt x="71196" y="548259"/>
                  </a:lnTo>
                  <a:lnTo>
                    <a:pt x="77724" y="535051"/>
                  </a:lnTo>
                  <a:close/>
                </a:path>
                <a:path w="83820" h="1494154">
                  <a:moveTo>
                    <a:pt x="83820" y="1415923"/>
                  </a:moveTo>
                  <a:lnTo>
                    <a:pt x="57975" y="1416050"/>
                  </a:lnTo>
                  <a:lnTo>
                    <a:pt x="55626" y="880872"/>
                  </a:lnTo>
                  <a:lnTo>
                    <a:pt x="29718" y="880872"/>
                  </a:lnTo>
                  <a:lnTo>
                    <a:pt x="32067" y="1416177"/>
                  </a:lnTo>
                  <a:lnTo>
                    <a:pt x="6096" y="1416304"/>
                  </a:lnTo>
                  <a:lnTo>
                    <a:pt x="45339" y="1493901"/>
                  </a:lnTo>
                  <a:lnTo>
                    <a:pt x="77292" y="1429131"/>
                  </a:lnTo>
                  <a:lnTo>
                    <a:pt x="83820" y="141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979163" y="3534155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8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6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8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613660" y="5099304"/>
              <a:ext cx="662940" cy="251460"/>
            </a:xfrm>
            <a:custGeom>
              <a:avLst/>
              <a:gdLst/>
              <a:ahLst/>
              <a:cxnLst/>
              <a:rect l="l" t="t" r="r" b="b"/>
              <a:pathLst>
                <a:path w="662939" h="251460">
                  <a:moveTo>
                    <a:pt x="537971" y="0"/>
                  </a:moveTo>
                  <a:lnTo>
                    <a:pt x="586591" y="9876"/>
                  </a:lnTo>
                  <a:lnTo>
                    <a:pt x="626316" y="36814"/>
                  </a:lnTo>
                  <a:lnTo>
                    <a:pt x="653111" y="76777"/>
                  </a:lnTo>
                  <a:lnTo>
                    <a:pt x="662939" y="125730"/>
                  </a:lnTo>
                  <a:lnTo>
                    <a:pt x="653111" y="174682"/>
                  </a:lnTo>
                  <a:lnTo>
                    <a:pt x="626316" y="214645"/>
                  </a:lnTo>
                  <a:lnTo>
                    <a:pt x="586591" y="241583"/>
                  </a:lnTo>
                  <a:lnTo>
                    <a:pt x="537971" y="251460"/>
                  </a:lnTo>
                  <a:lnTo>
                    <a:pt x="489352" y="241583"/>
                  </a:lnTo>
                  <a:lnTo>
                    <a:pt x="449627" y="214645"/>
                  </a:lnTo>
                  <a:lnTo>
                    <a:pt x="422832" y="174682"/>
                  </a:lnTo>
                  <a:lnTo>
                    <a:pt x="413003" y="125730"/>
                  </a:lnTo>
                  <a:lnTo>
                    <a:pt x="422832" y="76777"/>
                  </a:lnTo>
                  <a:lnTo>
                    <a:pt x="449627" y="36814"/>
                  </a:lnTo>
                  <a:lnTo>
                    <a:pt x="489352" y="9876"/>
                  </a:lnTo>
                  <a:lnTo>
                    <a:pt x="537971" y="0"/>
                  </a:lnTo>
                  <a:close/>
                </a:path>
                <a:path w="662939" h="251460">
                  <a:moveTo>
                    <a:pt x="124967" y="0"/>
                  </a:moveTo>
                  <a:lnTo>
                    <a:pt x="173587" y="9876"/>
                  </a:lnTo>
                  <a:lnTo>
                    <a:pt x="213312" y="36814"/>
                  </a:lnTo>
                  <a:lnTo>
                    <a:pt x="240107" y="76777"/>
                  </a:lnTo>
                  <a:lnTo>
                    <a:pt x="249935" y="125730"/>
                  </a:lnTo>
                  <a:lnTo>
                    <a:pt x="240107" y="174682"/>
                  </a:lnTo>
                  <a:lnTo>
                    <a:pt x="213312" y="214645"/>
                  </a:lnTo>
                  <a:lnTo>
                    <a:pt x="173587" y="241583"/>
                  </a:lnTo>
                  <a:lnTo>
                    <a:pt x="124967" y="251460"/>
                  </a:lnTo>
                  <a:lnTo>
                    <a:pt x="76348" y="241583"/>
                  </a:lnTo>
                  <a:lnTo>
                    <a:pt x="36623" y="214645"/>
                  </a:lnTo>
                  <a:lnTo>
                    <a:pt x="9828" y="174682"/>
                  </a:lnTo>
                  <a:lnTo>
                    <a:pt x="0" y="125730"/>
                  </a:lnTo>
                  <a:lnTo>
                    <a:pt x="9828" y="76777"/>
                  </a:lnTo>
                  <a:lnTo>
                    <a:pt x="36623" y="36814"/>
                  </a:lnTo>
                  <a:lnTo>
                    <a:pt x="76348" y="9876"/>
                  </a:lnTo>
                  <a:lnTo>
                    <a:pt x="12496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11730" y="4630419"/>
              <a:ext cx="741680" cy="469900"/>
            </a:xfrm>
            <a:custGeom>
              <a:avLst/>
              <a:gdLst/>
              <a:ahLst/>
              <a:cxnLst/>
              <a:rect l="l" t="t" r="r" b="b"/>
              <a:pathLst>
                <a:path w="741680" h="469900">
                  <a:moveTo>
                    <a:pt x="741299" y="469519"/>
                  </a:moveTo>
                  <a:lnTo>
                    <a:pt x="739800" y="467042"/>
                  </a:lnTo>
                  <a:lnTo>
                    <a:pt x="730504" y="428371"/>
                  </a:lnTo>
                  <a:lnTo>
                    <a:pt x="720090" y="385064"/>
                  </a:lnTo>
                  <a:lnTo>
                    <a:pt x="700608" y="401497"/>
                  </a:lnTo>
                  <a:lnTo>
                    <a:pt x="696722" y="394970"/>
                  </a:lnTo>
                  <a:lnTo>
                    <a:pt x="695706" y="396557"/>
                  </a:lnTo>
                  <a:lnTo>
                    <a:pt x="674281" y="371157"/>
                  </a:lnTo>
                  <a:lnTo>
                    <a:pt x="674281" y="411276"/>
                  </a:lnTo>
                  <a:lnTo>
                    <a:pt x="355473" y="207340"/>
                  </a:lnTo>
                  <a:lnTo>
                    <a:pt x="364680" y="44234"/>
                  </a:lnTo>
                  <a:lnTo>
                    <a:pt x="674281" y="411276"/>
                  </a:lnTo>
                  <a:lnTo>
                    <a:pt x="674281" y="371157"/>
                  </a:lnTo>
                  <a:lnTo>
                    <a:pt x="363474" y="2540"/>
                  </a:lnTo>
                  <a:lnTo>
                    <a:pt x="353568" y="10922"/>
                  </a:lnTo>
                  <a:lnTo>
                    <a:pt x="340741" y="10160"/>
                  </a:lnTo>
                  <a:lnTo>
                    <a:pt x="330454" y="191338"/>
                  </a:lnTo>
                  <a:lnTo>
                    <a:pt x="328764" y="190258"/>
                  </a:lnTo>
                  <a:lnTo>
                    <a:pt x="328764" y="221043"/>
                  </a:lnTo>
                  <a:lnTo>
                    <a:pt x="319112" y="391248"/>
                  </a:lnTo>
                  <a:lnTo>
                    <a:pt x="317055" y="391134"/>
                  </a:lnTo>
                  <a:lnTo>
                    <a:pt x="315976" y="383540"/>
                  </a:lnTo>
                  <a:lnTo>
                    <a:pt x="305917" y="390499"/>
                  </a:lnTo>
                  <a:lnTo>
                    <a:pt x="293243" y="389763"/>
                  </a:lnTo>
                  <a:lnTo>
                    <a:pt x="296392" y="397090"/>
                  </a:lnTo>
                  <a:lnTo>
                    <a:pt x="294716" y="398246"/>
                  </a:lnTo>
                  <a:lnTo>
                    <a:pt x="47205" y="40932"/>
                  </a:lnTo>
                  <a:lnTo>
                    <a:pt x="328764" y="221043"/>
                  </a:lnTo>
                  <a:lnTo>
                    <a:pt x="328764" y="190258"/>
                  </a:lnTo>
                  <a:lnTo>
                    <a:pt x="31369" y="0"/>
                  </a:lnTo>
                  <a:lnTo>
                    <a:pt x="25361" y="9385"/>
                  </a:lnTo>
                  <a:lnTo>
                    <a:pt x="21336" y="3556"/>
                  </a:lnTo>
                  <a:lnTo>
                    <a:pt x="0" y="18288"/>
                  </a:lnTo>
                  <a:lnTo>
                    <a:pt x="273392" y="413004"/>
                  </a:lnTo>
                  <a:lnTo>
                    <a:pt x="252095" y="427736"/>
                  </a:lnTo>
                  <a:lnTo>
                    <a:pt x="327456" y="469074"/>
                  </a:lnTo>
                  <a:lnTo>
                    <a:pt x="327660" y="469519"/>
                  </a:lnTo>
                  <a:lnTo>
                    <a:pt x="327799" y="469265"/>
                  </a:lnTo>
                  <a:lnTo>
                    <a:pt x="328295" y="469519"/>
                  </a:lnTo>
                  <a:lnTo>
                    <a:pt x="328155" y="468642"/>
                  </a:lnTo>
                  <a:lnTo>
                    <a:pt x="364274" y="405638"/>
                  </a:lnTo>
                  <a:lnTo>
                    <a:pt x="370840" y="394208"/>
                  </a:lnTo>
                  <a:lnTo>
                    <a:pt x="345020" y="392734"/>
                  </a:lnTo>
                  <a:lnTo>
                    <a:pt x="353796" y="237045"/>
                  </a:lnTo>
                  <a:lnTo>
                    <a:pt x="661924" y="434162"/>
                  </a:lnTo>
                  <a:lnTo>
                    <a:pt x="660654" y="435229"/>
                  </a:lnTo>
                  <a:lnTo>
                    <a:pt x="668693" y="438696"/>
                  </a:lnTo>
                  <a:lnTo>
                    <a:pt x="654812" y="460375"/>
                  </a:lnTo>
                  <a:lnTo>
                    <a:pt x="740117" y="469404"/>
                  </a:lnTo>
                  <a:lnTo>
                    <a:pt x="740410" y="469519"/>
                  </a:lnTo>
                  <a:lnTo>
                    <a:pt x="741299" y="469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656332" y="4390644"/>
              <a:ext cx="251460" cy="250190"/>
            </a:xfrm>
            <a:custGeom>
              <a:avLst/>
              <a:gdLst/>
              <a:ahLst/>
              <a:cxnLst/>
              <a:rect l="l" t="t" r="r" b="b"/>
              <a:pathLst>
                <a:path w="251460" h="250189">
                  <a:moveTo>
                    <a:pt x="125730" y="0"/>
                  </a:moveTo>
                  <a:lnTo>
                    <a:pt x="174682" y="9828"/>
                  </a:lnTo>
                  <a:lnTo>
                    <a:pt x="214645" y="36623"/>
                  </a:lnTo>
                  <a:lnTo>
                    <a:pt x="241583" y="76348"/>
                  </a:lnTo>
                  <a:lnTo>
                    <a:pt x="251460" y="124967"/>
                  </a:lnTo>
                  <a:lnTo>
                    <a:pt x="241583" y="173587"/>
                  </a:lnTo>
                  <a:lnTo>
                    <a:pt x="214645" y="213312"/>
                  </a:lnTo>
                  <a:lnTo>
                    <a:pt x="174682" y="240107"/>
                  </a:lnTo>
                  <a:lnTo>
                    <a:pt x="125730" y="249935"/>
                  </a:lnTo>
                  <a:lnTo>
                    <a:pt x="76777" y="240107"/>
                  </a:lnTo>
                  <a:lnTo>
                    <a:pt x="36814" y="213312"/>
                  </a:lnTo>
                  <a:lnTo>
                    <a:pt x="9876" y="173587"/>
                  </a:lnTo>
                  <a:lnTo>
                    <a:pt x="0" y="124967"/>
                  </a:lnTo>
                  <a:lnTo>
                    <a:pt x="9876" y="76348"/>
                  </a:lnTo>
                  <a:lnTo>
                    <a:pt x="36814" y="36623"/>
                  </a:lnTo>
                  <a:lnTo>
                    <a:pt x="76777" y="9828"/>
                  </a:lnTo>
                  <a:lnTo>
                    <a:pt x="12573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313432" y="4390644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7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5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7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383155" y="3767835"/>
              <a:ext cx="384175" cy="626110"/>
            </a:xfrm>
            <a:custGeom>
              <a:avLst/>
              <a:gdLst/>
              <a:ahLst/>
              <a:cxnLst/>
              <a:rect l="l" t="t" r="r" b="b"/>
              <a:pathLst>
                <a:path w="384175" h="626110">
                  <a:moveTo>
                    <a:pt x="383667" y="12446"/>
                  </a:moveTo>
                  <a:lnTo>
                    <a:pt x="360807" y="254"/>
                  </a:lnTo>
                  <a:lnTo>
                    <a:pt x="207733" y="285038"/>
                  </a:lnTo>
                  <a:lnTo>
                    <a:pt x="193154" y="258864"/>
                  </a:lnTo>
                  <a:lnTo>
                    <a:pt x="193154" y="312153"/>
                  </a:lnTo>
                  <a:lnTo>
                    <a:pt x="66370" y="548030"/>
                  </a:lnTo>
                  <a:lnTo>
                    <a:pt x="58648" y="548043"/>
                  </a:lnTo>
                  <a:lnTo>
                    <a:pt x="51892" y="544423"/>
                  </a:lnTo>
                  <a:lnTo>
                    <a:pt x="50774" y="56476"/>
                  </a:lnTo>
                  <a:lnTo>
                    <a:pt x="193154" y="312153"/>
                  </a:lnTo>
                  <a:lnTo>
                    <a:pt x="193154" y="258864"/>
                  </a:lnTo>
                  <a:lnTo>
                    <a:pt x="49022" y="0"/>
                  </a:lnTo>
                  <a:lnTo>
                    <a:pt x="37719" y="6350"/>
                  </a:lnTo>
                  <a:lnTo>
                    <a:pt x="24765" y="6350"/>
                  </a:lnTo>
                  <a:lnTo>
                    <a:pt x="25996" y="548093"/>
                  </a:lnTo>
                  <a:lnTo>
                    <a:pt x="0" y="548132"/>
                  </a:lnTo>
                  <a:lnTo>
                    <a:pt x="39116" y="625856"/>
                  </a:lnTo>
                  <a:lnTo>
                    <a:pt x="39243" y="625589"/>
                  </a:lnTo>
                  <a:lnTo>
                    <a:pt x="39243" y="625856"/>
                  </a:lnTo>
                  <a:lnTo>
                    <a:pt x="110236" y="575691"/>
                  </a:lnTo>
                  <a:lnTo>
                    <a:pt x="108813" y="574929"/>
                  </a:lnTo>
                  <a:lnTo>
                    <a:pt x="87439" y="563473"/>
                  </a:lnTo>
                  <a:lnTo>
                    <a:pt x="208102" y="339013"/>
                  </a:lnTo>
                  <a:lnTo>
                    <a:pt x="333527" y="564235"/>
                  </a:lnTo>
                  <a:lnTo>
                    <a:pt x="310896" y="576834"/>
                  </a:lnTo>
                  <a:lnTo>
                    <a:pt x="382651" y="625856"/>
                  </a:lnTo>
                  <a:lnTo>
                    <a:pt x="380441" y="575564"/>
                  </a:lnTo>
                  <a:lnTo>
                    <a:pt x="378841" y="538988"/>
                  </a:lnTo>
                  <a:lnTo>
                    <a:pt x="356184" y="551611"/>
                  </a:lnTo>
                  <a:lnTo>
                    <a:pt x="222681" y="311886"/>
                  </a:lnTo>
                  <a:lnTo>
                    <a:pt x="383667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07436" y="5359145"/>
              <a:ext cx="77724" cy="22931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2908" y="5359145"/>
              <a:ext cx="77724" cy="22931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727198" y="3790950"/>
              <a:ext cx="78105" cy="613410"/>
            </a:xfrm>
            <a:custGeom>
              <a:avLst/>
              <a:gdLst/>
              <a:ahLst/>
              <a:cxnLst/>
              <a:rect l="l" t="t" r="r" b="b"/>
              <a:pathLst>
                <a:path w="78105" h="613410">
                  <a:moveTo>
                    <a:pt x="25977" y="535304"/>
                  </a:moveTo>
                  <a:lnTo>
                    <a:pt x="0" y="535432"/>
                  </a:lnTo>
                  <a:lnTo>
                    <a:pt x="39243" y="613029"/>
                  </a:lnTo>
                  <a:lnTo>
                    <a:pt x="71206" y="548258"/>
                  </a:lnTo>
                  <a:lnTo>
                    <a:pt x="26034" y="548258"/>
                  </a:lnTo>
                  <a:lnTo>
                    <a:pt x="25977" y="535304"/>
                  </a:lnTo>
                  <a:close/>
                </a:path>
                <a:path w="78105" h="613410">
                  <a:moveTo>
                    <a:pt x="51885" y="535177"/>
                  </a:moveTo>
                  <a:lnTo>
                    <a:pt x="25977" y="535304"/>
                  </a:lnTo>
                  <a:lnTo>
                    <a:pt x="26034" y="548258"/>
                  </a:lnTo>
                  <a:lnTo>
                    <a:pt x="51943" y="548132"/>
                  </a:lnTo>
                  <a:lnTo>
                    <a:pt x="51885" y="535177"/>
                  </a:lnTo>
                  <a:close/>
                </a:path>
                <a:path w="78105" h="613410">
                  <a:moveTo>
                    <a:pt x="77724" y="535051"/>
                  </a:moveTo>
                  <a:lnTo>
                    <a:pt x="51885" y="535177"/>
                  </a:lnTo>
                  <a:lnTo>
                    <a:pt x="51943" y="548132"/>
                  </a:lnTo>
                  <a:lnTo>
                    <a:pt x="26034" y="548258"/>
                  </a:lnTo>
                  <a:lnTo>
                    <a:pt x="71206" y="548258"/>
                  </a:lnTo>
                  <a:lnTo>
                    <a:pt x="77724" y="535051"/>
                  </a:lnTo>
                  <a:close/>
                </a:path>
                <a:path w="78105" h="613410">
                  <a:moveTo>
                    <a:pt x="49529" y="0"/>
                  </a:moveTo>
                  <a:lnTo>
                    <a:pt x="23621" y="0"/>
                  </a:lnTo>
                  <a:lnTo>
                    <a:pt x="25977" y="535304"/>
                  </a:lnTo>
                  <a:lnTo>
                    <a:pt x="51885" y="535177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8336" y="2770631"/>
              <a:ext cx="131063" cy="13106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688336" y="2770631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4580" y="2770631"/>
              <a:ext cx="131063" cy="13106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354580" y="2770631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4" h="131444">
                  <a:moveTo>
                    <a:pt x="0" y="131063"/>
                  </a:moveTo>
                  <a:lnTo>
                    <a:pt x="131063" y="131063"/>
                  </a:lnTo>
                  <a:lnTo>
                    <a:pt x="131063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383155" y="2896107"/>
              <a:ext cx="414655" cy="627380"/>
            </a:xfrm>
            <a:custGeom>
              <a:avLst/>
              <a:gdLst/>
              <a:ahLst/>
              <a:cxnLst/>
              <a:rect l="l" t="t" r="r" b="b"/>
              <a:pathLst>
                <a:path w="414655" h="627379">
                  <a:moveTo>
                    <a:pt x="414147" y="549021"/>
                  </a:moveTo>
                  <a:lnTo>
                    <a:pt x="388302" y="549148"/>
                  </a:lnTo>
                  <a:lnTo>
                    <a:pt x="385953" y="13970"/>
                  </a:lnTo>
                  <a:lnTo>
                    <a:pt x="382841" y="13970"/>
                  </a:lnTo>
                  <a:lnTo>
                    <a:pt x="383667" y="12446"/>
                  </a:lnTo>
                  <a:lnTo>
                    <a:pt x="362381" y="1104"/>
                  </a:lnTo>
                  <a:lnTo>
                    <a:pt x="362381" y="548157"/>
                  </a:lnTo>
                  <a:lnTo>
                    <a:pt x="360349" y="549287"/>
                  </a:lnTo>
                  <a:lnTo>
                    <a:pt x="354901" y="549313"/>
                  </a:lnTo>
                  <a:lnTo>
                    <a:pt x="222681" y="311886"/>
                  </a:lnTo>
                  <a:lnTo>
                    <a:pt x="360222" y="56045"/>
                  </a:lnTo>
                  <a:lnTo>
                    <a:pt x="362381" y="548157"/>
                  </a:lnTo>
                  <a:lnTo>
                    <a:pt x="362381" y="1104"/>
                  </a:lnTo>
                  <a:lnTo>
                    <a:pt x="360807" y="254"/>
                  </a:lnTo>
                  <a:lnTo>
                    <a:pt x="207733" y="285038"/>
                  </a:lnTo>
                  <a:lnTo>
                    <a:pt x="193154" y="258864"/>
                  </a:lnTo>
                  <a:lnTo>
                    <a:pt x="193154" y="312153"/>
                  </a:lnTo>
                  <a:lnTo>
                    <a:pt x="66370" y="548030"/>
                  </a:lnTo>
                  <a:lnTo>
                    <a:pt x="58648" y="548043"/>
                  </a:lnTo>
                  <a:lnTo>
                    <a:pt x="51892" y="544423"/>
                  </a:lnTo>
                  <a:lnTo>
                    <a:pt x="50774" y="56476"/>
                  </a:lnTo>
                  <a:lnTo>
                    <a:pt x="193154" y="312153"/>
                  </a:lnTo>
                  <a:lnTo>
                    <a:pt x="193154" y="258864"/>
                  </a:lnTo>
                  <a:lnTo>
                    <a:pt x="49022" y="0"/>
                  </a:lnTo>
                  <a:lnTo>
                    <a:pt x="37719" y="6350"/>
                  </a:lnTo>
                  <a:lnTo>
                    <a:pt x="24765" y="6350"/>
                  </a:lnTo>
                  <a:lnTo>
                    <a:pt x="25996" y="548093"/>
                  </a:lnTo>
                  <a:lnTo>
                    <a:pt x="0" y="548132"/>
                  </a:lnTo>
                  <a:lnTo>
                    <a:pt x="39116" y="625856"/>
                  </a:lnTo>
                  <a:lnTo>
                    <a:pt x="39243" y="625589"/>
                  </a:lnTo>
                  <a:lnTo>
                    <a:pt x="39243" y="625856"/>
                  </a:lnTo>
                  <a:lnTo>
                    <a:pt x="110236" y="575691"/>
                  </a:lnTo>
                  <a:lnTo>
                    <a:pt x="108813" y="574929"/>
                  </a:lnTo>
                  <a:lnTo>
                    <a:pt x="87439" y="563473"/>
                  </a:lnTo>
                  <a:lnTo>
                    <a:pt x="208102" y="339013"/>
                  </a:lnTo>
                  <a:lnTo>
                    <a:pt x="333527" y="564235"/>
                  </a:lnTo>
                  <a:lnTo>
                    <a:pt x="310896" y="576834"/>
                  </a:lnTo>
                  <a:lnTo>
                    <a:pt x="371094" y="617969"/>
                  </a:lnTo>
                  <a:lnTo>
                    <a:pt x="375666" y="626999"/>
                  </a:lnTo>
                  <a:lnTo>
                    <a:pt x="377837" y="622579"/>
                  </a:lnTo>
                  <a:lnTo>
                    <a:pt x="382651" y="625856"/>
                  </a:lnTo>
                  <a:lnTo>
                    <a:pt x="382117" y="613905"/>
                  </a:lnTo>
                  <a:lnTo>
                    <a:pt x="407619" y="562229"/>
                  </a:lnTo>
                  <a:lnTo>
                    <a:pt x="414147" y="549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311908" y="3517391"/>
              <a:ext cx="597535" cy="251460"/>
            </a:xfrm>
            <a:custGeom>
              <a:avLst/>
              <a:gdLst/>
              <a:ahLst/>
              <a:cxnLst/>
              <a:rect l="l" t="t" r="r" b="b"/>
              <a:pathLst>
                <a:path w="597535" h="251460">
                  <a:moveTo>
                    <a:pt x="471678" y="0"/>
                  </a:moveTo>
                  <a:lnTo>
                    <a:pt x="520630" y="9876"/>
                  </a:lnTo>
                  <a:lnTo>
                    <a:pt x="560593" y="36814"/>
                  </a:lnTo>
                  <a:lnTo>
                    <a:pt x="587531" y="76777"/>
                  </a:lnTo>
                  <a:lnTo>
                    <a:pt x="597408" y="125730"/>
                  </a:lnTo>
                  <a:lnTo>
                    <a:pt x="587531" y="174682"/>
                  </a:lnTo>
                  <a:lnTo>
                    <a:pt x="560593" y="214645"/>
                  </a:lnTo>
                  <a:lnTo>
                    <a:pt x="520630" y="241583"/>
                  </a:lnTo>
                  <a:lnTo>
                    <a:pt x="471678" y="251460"/>
                  </a:lnTo>
                  <a:lnTo>
                    <a:pt x="422725" y="241583"/>
                  </a:lnTo>
                  <a:lnTo>
                    <a:pt x="382762" y="214645"/>
                  </a:lnTo>
                  <a:lnTo>
                    <a:pt x="355824" y="174682"/>
                  </a:lnTo>
                  <a:lnTo>
                    <a:pt x="345948" y="125730"/>
                  </a:lnTo>
                  <a:lnTo>
                    <a:pt x="355824" y="76777"/>
                  </a:lnTo>
                  <a:lnTo>
                    <a:pt x="382762" y="36814"/>
                  </a:lnTo>
                  <a:lnTo>
                    <a:pt x="422725" y="9876"/>
                  </a:lnTo>
                  <a:lnTo>
                    <a:pt x="471678" y="0"/>
                  </a:lnTo>
                  <a:close/>
                </a:path>
                <a:path w="597535" h="251460">
                  <a:moveTo>
                    <a:pt x="124968" y="0"/>
                  </a:moveTo>
                  <a:lnTo>
                    <a:pt x="173587" y="9828"/>
                  </a:lnTo>
                  <a:lnTo>
                    <a:pt x="213312" y="36623"/>
                  </a:lnTo>
                  <a:lnTo>
                    <a:pt x="240107" y="76348"/>
                  </a:lnTo>
                  <a:lnTo>
                    <a:pt x="249936" y="124968"/>
                  </a:lnTo>
                  <a:lnTo>
                    <a:pt x="240107" y="173587"/>
                  </a:lnTo>
                  <a:lnTo>
                    <a:pt x="213312" y="213312"/>
                  </a:lnTo>
                  <a:lnTo>
                    <a:pt x="173587" y="240107"/>
                  </a:lnTo>
                  <a:lnTo>
                    <a:pt x="124968" y="249936"/>
                  </a:lnTo>
                  <a:lnTo>
                    <a:pt x="76348" y="240107"/>
                  </a:lnTo>
                  <a:lnTo>
                    <a:pt x="36623" y="213312"/>
                  </a:lnTo>
                  <a:lnTo>
                    <a:pt x="9828" y="173587"/>
                  </a:lnTo>
                  <a:lnTo>
                    <a:pt x="0" y="124968"/>
                  </a:lnTo>
                  <a:lnTo>
                    <a:pt x="9828" y="76348"/>
                  </a:lnTo>
                  <a:lnTo>
                    <a:pt x="36623" y="36623"/>
                  </a:lnTo>
                  <a:lnTo>
                    <a:pt x="76348" y="9828"/>
                  </a:lnTo>
                  <a:lnTo>
                    <a:pt x="124968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262634" y="2248280"/>
              <a:ext cx="3017520" cy="520065"/>
            </a:xfrm>
            <a:custGeom>
              <a:avLst/>
              <a:gdLst/>
              <a:ahLst/>
              <a:cxnLst/>
              <a:rect l="l" t="t" r="r" b="b"/>
              <a:pathLst>
                <a:path w="3017520" h="520064">
                  <a:moveTo>
                    <a:pt x="3017012" y="494665"/>
                  </a:moveTo>
                  <a:lnTo>
                    <a:pt x="2996349" y="450088"/>
                  </a:lnTo>
                  <a:lnTo>
                    <a:pt x="2963291" y="378714"/>
                  </a:lnTo>
                  <a:lnTo>
                    <a:pt x="2939516" y="408508"/>
                  </a:lnTo>
                  <a:lnTo>
                    <a:pt x="2475166" y="37985"/>
                  </a:lnTo>
                  <a:lnTo>
                    <a:pt x="2478532" y="37338"/>
                  </a:lnTo>
                  <a:lnTo>
                    <a:pt x="2471420" y="0"/>
                  </a:lnTo>
                  <a:lnTo>
                    <a:pt x="108788" y="445160"/>
                  </a:lnTo>
                  <a:lnTo>
                    <a:pt x="101727" y="407670"/>
                  </a:lnTo>
                  <a:lnTo>
                    <a:pt x="0" y="485013"/>
                  </a:lnTo>
                  <a:lnTo>
                    <a:pt x="122936" y="520065"/>
                  </a:lnTo>
                  <a:lnTo>
                    <a:pt x="116535" y="486156"/>
                  </a:lnTo>
                  <a:lnTo>
                    <a:pt x="115862" y="482638"/>
                  </a:lnTo>
                  <a:lnTo>
                    <a:pt x="2413990" y="49504"/>
                  </a:lnTo>
                  <a:lnTo>
                    <a:pt x="1696059" y="400824"/>
                  </a:lnTo>
                  <a:lnTo>
                    <a:pt x="1679321" y="366522"/>
                  </a:lnTo>
                  <a:lnTo>
                    <a:pt x="1601724" y="468122"/>
                  </a:lnTo>
                  <a:lnTo>
                    <a:pt x="1729486" y="469265"/>
                  </a:lnTo>
                  <a:lnTo>
                    <a:pt x="1716824" y="443357"/>
                  </a:lnTo>
                  <a:lnTo>
                    <a:pt x="1712760" y="435013"/>
                  </a:lnTo>
                  <a:lnTo>
                    <a:pt x="2455989" y="71450"/>
                  </a:lnTo>
                  <a:lnTo>
                    <a:pt x="2915793" y="438238"/>
                  </a:lnTo>
                  <a:lnTo>
                    <a:pt x="2892044" y="467995"/>
                  </a:lnTo>
                  <a:lnTo>
                    <a:pt x="3017012" y="4946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731133" y="1815846"/>
            <a:ext cx="1683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testing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3786" y="1599692"/>
            <a:ext cx="2753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4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r>
              <a:rPr dirty="0" u="heavy" sz="2800" spc="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8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Dropout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18913" y="3803650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77617" y="6249111"/>
            <a:ext cx="992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11047" y="5503570"/>
            <a:ext cx="31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17622" y="5548071"/>
            <a:ext cx="3181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y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88205" y="5530697"/>
            <a:ext cx="31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baseline="-20833" sz="2400">
                <a:latin typeface="Calibri"/>
                <a:cs typeface="Calibri"/>
              </a:rPr>
              <a:t>3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206563" y="5978588"/>
            <a:ext cx="917575" cy="405130"/>
          </a:xfrm>
          <a:custGeom>
            <a:avLst/>
            <a:gdLst/>
            <a:ahLst/>
            <a:cxnLst/>
            <a:rect l="l" t="t" r="r" b="b"/>
            <a:pathLst>
              <a:path w="917575" h="405129">
                <a:moveTo>
                  <a:pt x="804616" y="369304"/>
                </a:moveTo>
                <a:lnTo>
                  <a:pt x="790003" y="404507"/>
                </a:lnTo>
                <a:lnTo>
                  <a:pt x="917511" y="395566"/>
                </a:lnTo>
                <a:lnTo>
                  <a:pt x="901107" y="376631"/>
                </a:lnTo>
                <a:lnTo>
                  <a:pt x="822261" y="376631"/>
                </a:lnTo>
                <a:lnTo>
                  <a:pt x="804616" y="369304"/>
                </a:lnTo>
                <a:close/>
              </a:path>
              <a:path w="917575" h="405129">
                <a:moveTo>
                  <a:pt x="819220" y="334124"/>
                </a:moveTo>
                <a:lnTo>
                  <a:pt x="804616" y="369304"/>
                </a:lnTo>
                <a:lnTo>
                  <a:pt x="822261" y="376631"/>
                </a:lnTo>
                <a:lnTo>
                  <a:pt x="836866" y="341452"/>
                </a:lnTo>
                <a:lnTo>
                  <a:pt x="819220" y="334124"/>
                </a:lnTo>
                <a:close/>
              </a:path>
              <a:path w="917575" h="405129">
                <a:moveTo>
                  <a:pt x="833818" y="298958"/>
                </a:moveTo>
                <a:lnTo>
                  <a:pt x="819220" y="334124"/>
                </a:lnTo>
                <a:lnTo>
                  <a:pt x="836866" y="341452"/>
                </a:lnTo>
                <a:lnTo>
                  <a:pt x="822261" y="376631"/>
                </a:lnTo>
                <a:lnTo>
                  <a:pt x="901107" y="376631"/>
                </a:lnTo>
                <a:lnTo>
                  <a:pt x="833818" y="298958"/>
                </a:lnTo>
                <a:close/>
              </a:path>
              <a:path w="917575" h="405129">
                <a:moveTo>
                  <a:pt x="14605" y="0"/>
                </a:moveTo>
                <a:lnTo>
                  <a:pt x="0" y="35179"/>
                </a:lnTo>
                <a:lnTo>
                  <a:pt x="804616" y="369304"/>
                </a:lnTo>
                <a:lnTo>
                  <a:pt x="819220" y="334124"/>
                </a:lnTo>
                <a:lnTo>
                  <a:pt x="146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82264" y="5993180"/>
            <a:ext cx="113664" cy="356235"/>
          </a:xfrm>
          <a:custGeom>
            <a:avLst/>
            <a:gdLst/>
            <a:ahLst/>
            <a:cxnLst/>
            <a:rect l="l" t="t" r="r" b="b"/>
            <a:pathLst>
              <a:path w="113664" h="356235">
                <a:moveTo>
                  <a:pt x="0" y="234188"/>
                </a:moveTo>
                <a:lnTo>
                  <a:pt x="38481" y="356057"/>
                </a:lnTo>
                <a:lnTo>
                  <a:pt x="103721" y="264998"/>
                </a:lnTo>
                <a:lnTo>
                  <a:pt x="72262" y="264998"/>
                </a:lnTo>
                <a:lnTo>
                  <a:pt x="34671" y="259003"/>
                </a:lnTo>
                <a:lnTo>
                  <a:pt x="37668" y="240192"/>
                </a:lnTo>
                <a:lnTo>
                  <a:pt x="0" y="234188"/>
                </a:lnTo>
                <a:close/>
              </a:path>
              <a:path w="113664" h="356235">
                <a:moveTo>
                  <a:pt x="37668" y="240192"/>
                </a:moveTo>
                <a:lnTo>
                  <a:pt x="34671" y="259003"/>
                </a:lnTo>
                <a:lnTo>
                  <a:pt x="72262" y="264998"/>
                </a:lnTo>
                <a:lnTo>
                  <a:pt x="75261" y="246184"/>
                </a:lnTo>
                <a:lnTo>
                  <a:pt x="37668" y="240192"/>
                </a:lnTo>
                <a:close/>
              </a:path>
              <a:path w="113664" h="356235">
                <a:moveTo>
                  <a:pt x="75261" y="246184"/>
                </a:moveTo>
                <a:lnTo>
                  <a:pt x="72262" y="264998"/>
                </a:lnTo>
                <a:lnTo>
                  <a:pt x="103721" y="264998"/>
                </a:lnTo>
                <a:lnTo>
                  <a:pt x="112903" y="252183"/>
                </a:lnTo>
                <a:lnTo>
                  <a:pt x="75261" y="246184"/>
                </a:lnTo>
                <a:close/>
              </a:path>
              <a:path w="113664" h="356235">
                <a:moveTo>
                  <a:pt x="75946" y="0"/>
                </a:moveTo>
                <a:lnTo>
                  <a:pt x="37668" y="240192"/>
                </a:lnTo>
                <a:lnTo>
                  <a:pt x="75261" y="246184"/>
                </a:lnTo>
                <a:lnTo>
                  <a:pt x="113537" y="5994"/>
                </a:lnTo>
                <a:lnTo>
                  <a:pt x="759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19094" y="5960694"/>
            <a:ext cx="842010" cy="417195"/>
          </a:xfrm>
          <a:custGeom>
            <a:avLst/>
            <a:gdLst/>
            <a:ahLst/>
            <a:cxnLst/>
            <a:rect l="l" t="t" r="r" b="b"/>
            <a:pathLst>
              <a:path w="842010" h="417195">
                <a:moveTo>
                  <a:pt x="78612" y="313575"/>
                </a:moveTo>
                <a:lnTo>
                  <a:pt x="0" y="414324"/>
                </a:lnTo>
                <a:lnTo>
                  <a:pt x="127761" y="416775"/>
                </a:lnTo>
                <a:lnTo>
                  <a:pt x="115278" y="390563"/>
                </a:lnTo>
                <a:lnTo>
                  <a:pt x="94233" y="390563"/>
                </a:lnTo>
                <a:lnTo>
                  <a:pt x="77850" y="356171"/>
                </a:lnTo>
                <a:lnTo>
                  <a:pt x="95007" y="347999"/>
                </a:lnTo>
                <a:lnTo>
                  <a:pt x="78612" y="313575"/>
                </a:lnTo>
                <a:close/>
              </a:path>
              <a:path w="842010" h="417195">
                <a:moveTo>
                  <a:pt x="95007" y="347999"/>
                </a:moveTo>
                <a:lnTo>
                  <a:pt x="77850" y="356171"/>
                </a:lnTo>
                <a:lnTo>
                  <a:pt x="94233" y="390563"/>
                </a:lnTo>
                <a:lnTo>
                  <a:pt x="111387" y="382392"/>
                </a:lnTo>
                <a:lnTo>
                  <a:pt x="95007" y="347999"/>
                </a:lnTo>
                <a:close/>
              </a:path>
              <a:path w="842010" h="417195">
                <a:moveTo>
                  <a:pt x="111387" y="382392"/>
                </a:moveTo>
                <a:lnTo>
                  <a:pt x="94233" y="390563"/>
                </a:lnTo>
                <a:lnTo>
                  <a:pt x="115278" y="390563"/>
                </a:lnTo>
                <a:lnTo>
                  <a:pt x="111387" y="382392"/>
                </a:lnTo>
                <a:close/>
              </a:path>
              <a:path w="842010" h="417195">
                <a:moveTo>
                  <a:pt x="825626" y="0"/>
                </a:moveTo>
                <a:lnTo>
                  <a:pt x="95007" y="347999"/>
                </a:lnTo>
                <a:lnTo>
                  <a:pt x="111387" y="382392"/>
                </a:lnTo>
                <a:lnTo>
                  <a:pt x="842009" y="34391"/>
                </a:lnTo>
                <a:lnTo>
                  <a:pt x="825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7442707" y="3358133"/>
            <a:ext cx="10401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All 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multiply  </a:t>
            </a:r>
            <a:r>
              <a:rPr dirty="0" sz="2400" spc="-5">
                <a:latin typeface="Calibri"/>
                <a:cs typeface="Calibri"/>
              </a:rPr>
              <a:t>(1-p)%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42153" y="6163767"/>
            <a:ext cx="278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275070" y="6179921"/>
            <a:ext cx="186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484495" y="2253106"/>
            <a:ext cx="942340" cy="3969385"/>
          </a:xfrm>
          <a:custGeom>
            <a:avLst/>
            <a:gdLst/>
            <a:ahLst/>
            <a:cxnLst/>
            <a:rect l="l" t="t" r="r" b="b"/>
            <a:pathLst>
              <a:path w="942339" h="3969385">
                <a:moveTo>
                  <a:pt x="878459" y="467106"/>
                </a:moveTo>
                <a:lnTo>
                  <a:pt x="858850" y="440182"/>
                </a:lnTo>
                <a:lnTo>
                  <a:pt x="803275" y="363855"/>
                </a:lnTo>
                <a:lnTo>
                  <a:pt x="785749" y="397662"/>
                </a:lnTo>
                <a:lnTo>
                  <a:pt x="17526" y="0"/>
                </a:lnTo>
                <a:lnTo>
                  <a:pt x="0" y="33782"/>
                </a:lnTo>
                <a:lnTo>
                  <a:pt x="768248" y="431457"/>
                </a:lnTo>
                <a:lnTo>
                  <a:pt x="750697" y="465328"/>
                </a:lnTo>
                <a:lnTo>
                  <a:pt x="878459" y="467106"/>
                </a:lnTo>
                <a:close/>
              </a:path>
              <a:path w="942339" h="3969385">
                <a:moveTo>
                  <a:pt x="942213" y="3854831"/>
                </a:moveTo>
                <a:lnTo>
                  <a:pt x="904113" y="3854831"/>
                </a:lnTo>
                <a:lnTo>
                  <a:pt x="904113" y="3515995"/>
                </a:lnTo>
                <a:lnTo>
                  <a:pt x="866013" y="3515995"/>
                </a:lnTo>
                <a:lnTo>
                  <a:pt x="866013" y="3854831"/>
                </a:lnTo>
                <a:lnTo>
                  <a:pt x="827913" y="3854831"/>
                </a:lnTo>
                <a:lnTo>
                  <a:pt x="885063" y="3969131"/>
                </a:lnTo>
                <a:lnTo>
                  <a:pt x="932688" y="3873881"/>
                </a:lnTo>
                <a:lnTo>
                  <a:pt x="942213" y="38548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6469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More</a:t>
            </a:r>
            <a:r>
              <a:rPr dirty="0" sz="4400" spc="-50"/>
              <a:t> </a:t>
            </a:r>
            <a:r>
              <a:rPr dirty="0" sz="4400"/>
              <a:t>about</a:t>
            </a:r>
            <a:r>
              <a:rPr dirty="0" sz="4400" spc="-25"/>
              <a:t> </a:t>
            </a:r>
            <a:r>
              <a:rPr dirty="0" sz="4400" spc="-15"/>
              <a:t>dropout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531734" cy="41808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marR="5080" indent="-228600">
              <a:lnSpc>
                <a:spcPct val="92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More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reference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dropout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[Nitish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Srivastava,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JMLR’14]</a:t>
            </a:r>
            <a:r>
              <a:rPr dirty="0" sz="1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[Pierre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Baldi, </a:t>
            </a:r>
            <a:r>
              <a:rPr dirty="0" sz="1800" spc="-3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NIPS’13][Geoffrey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E.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Hinton,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arXiv’12]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Dropout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works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better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Maxout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[Ian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J.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Calibri"/>
                <a:cs typeface="Calibri"/>
              </a:rPr>
              <a:t>Goodfellow,</a:t>
            </a:r>
            <a:r>
              <a:rPr dirty="0" sz="18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ICML’13]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Dropconnect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[Li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Wan,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 i="1">
                <a:solidFill>
                  <a:srgbClr val="0000FF"/>
                </a:solidFill>
                <a:latin typeface="Calibri"/>
                <a:cs typeface="Calibri"/>
              </a:rPr>
              <a:t>ICML’13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Calibri"/>
                <a:cs typeface="Calibri"/>
              </a:rPr>
              <a:t>Dropout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delete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neurons</a:t>
            </a:r>
            <a:endParaRPr sz="2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latin typeface="Calibri"/>
                <a:cs typeface="Calibri"/>
              </a:rPr>
              <a:t>Dropconnect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deletes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connection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between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neurons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Annealed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dropout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[S.J.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Rennie,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SLT’14]</a:t>
            </a:r>
            <a:endParaRPr sz="1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Calibri"/>
                <a:cs typeface="Calibri"/>
              </a:rPr>
              <a:t>Dropout </a:t>
            </a:r>
            <a:r>
              <a:rPr dirty="0" sz="2200" spc="-30">
                <a:latin typeface="Calibri"/>
                <a:cs typeface="Calibri"/>
              </a:rPr>
              <a:t>rate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decreases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epochs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Standout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[J.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Ba,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NISP’13]</a:t>
            </a:r>
            <a:endParaRPr sz="1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latin typeface="Calibri"/>
                <a:cs typeface="Calibri"/>
              </a:rPr>
              <a:t>Each neural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has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dropout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rate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4135">
              <a:lnSpc>
                <a:spcPts val="6840"/>
              </a:lnSpc>
              <a:spcBef>
                <a:spcPts val="100"/>
              </a:spcBef>
            </a:pPr>
            <a:r>
              <a:rPr dirty="0" spc="-35"/>
              <a:t>Part</a:t>
            </a:r>
            <a:r>
              <a:rPr dirty="0" spc="-40"/>
              <a:t> </a:t>
            </a:r>
            <a:r>
              <a:rPr dirty="0" spc="-85"/>
              <a:t>IV:</a:t>
            </a:r>
          </a:p>
          <a:p>
            <a:pPr marL="360045" marR="5080" indent="-347980">
              <a:lnSpc>
                <a:spcPts val="6480"/>
              </a:lnSpc>
              <a:spcBef>
                <a:spcPts val="455"/>
              </a:spcBef>
            </a:pPr>
            <a:r>
              <a:rPr dirty="0" spc="-25">
                <a:solidFill>
                  <a:srgbClr val="0000FF"/>
                </a:solidFill>
              </a:rPr>
              <a:t>Neural </a:t>
            </a:r>
            <a:r>
              <a:rPr dirty="0" spc="-20">
                <a:solidFill>
                  <a:srgbClr val="0000FF"/>
                </a:solidFill>
              </a:rPr>
              <a:t>Network </a:t>
            </a:r>
            <a:r>
              <a:rPr dirty="0" spc="-134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with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 spc="5">
                <a:solidFill>
                  <a:srgbClr val="0000FF"/>
                </a:solidFill>
              </a:rPr>
              <a:t>Memory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1485" y="4085844"/>
            <a:ext cx="1161415" cy="114300"/>
          </a:xfrm>
          <a:custGeom>
            <a:avLst/>
            <a:gdLst/>
            <a:ahLst/>
            <a:cxnLst/>
            <a:rect l="l" t="t" r="r" b="b"/>
            <a:pathLst>
              <a:path w="1161414" h="114300">
                <a:moveTo>
                  <a:pt x="1046861" y="0"/>
                </a:moveTo>
                <a:lnTo>
                  <a:pt x="1046861" y="114299"/>
                </a:lnTo>
                <a:lnTo>
                  <a:pt x="1123061" y="76199"/>
                </a:lnTo>
                <a:lnTo>
                  <a:pt x="1065911" y="76199"/>
                </a:lnTo>
                <a:lnTo>
                  <a:pt x="1065911" y="38099"/>
                </a:lnTo>
                <a:lnTo>
                  <a:pt x="1123061" y="38099"/>
                </a:lnTo>
                <a:lnTo>
                  <a:pt x="1046861" y="0"/>
                </a:lnTo>
                <a:close/>
              </a:path>
              <a:path w="1161414" h="114300">
                <a:moveTo>
                  <a:pt x="104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046861" y="76199"/>
                </a:lnTo>
                <a:lnTo>
                  <a:pt x="1046861" y="38099"/>
                </a:lnTo>
                <a:close/>
              </a:path>
              <a:path w="1161414" h="114300">
                <a:moveTo>
                  <a:pt x="1123061" y="38099"/>
                </a:moveTo>
                <a:lnTo>
                  <a:pt x="1065911" y="38099"/>
                </a:lnTo>
                <a:lnTo>
                  <a:pt x="1065911" y="76199"/>
                </a:lnTo>
                <a:lnTo>
                  <a:pt x="1123061" y="76199"/>
                </a:lnTo>
                <a:lnTo>
                  <a:pt x="1161161" y="57149"/>
                </a:lnTo>
                <a:lnTo>
                  <a:pt x="112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31485" y="4558284"/>
            <a:ext cx="1161415" cy="114300"/>
          </a:xfrm>
          <a:custGeom>
            <a:avLst/>
            <a:gdLst/>
            <a:ahLst/>
            <a:cxnLst/>
            <a:rect l="l" t="t" r="r" b="b"/>
            <a:pathLst>
              <a:path w="1161414" h="114300">
                <a:moveTo>
                  <a:pt x="1046861" y="0"/>
                </a:moveTo>
                <a:lnTo>
                  <a:pt x="1046861" y="114300"/>
                </a:lnTo>
                <a:lnTo>
                  <a:pt x="1123061" y="76200"/>
                </a:lnTo>
                <a:lnTo>
                  <a:pt x="1065911" y="76200"/>
                </a:lnTo>
                <a:lnTo>
                  <a:pt x="1065911" y="38100"/>
                </a:lnTo>
                <a:lnTo>
                  <a:pt x="1123061" y="38100"/>
                </a:lnTo>
                <a:lnTo>
                  <a:pt x="1046861" y="0"/>
                </a:lnTo>
                <a:close/>
              </a:path>
              <a:path w="1161414" h="114300">
                <a:moveTo>
                  <a:pt x="104686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6861" y="76200"/>
                </a:lnTo>
                <a:lnTo>
                  <a:pt x="1046861" y="38100"/>
                </a:lnTo>
                <a:close/>
              </a:path>
              <a:path w="1161414" h="114300">
                <a:moveTo>
                  <a:pt x="1123061" y="38100"/>
                </a:moveTo>
                <a:lnTo>
                  <a:pt x="1065911" y="38100"/>
                </a:lnTo>
                <a:lnTo>
                  <a:pt x="1065911" y="76200"/>
                </a:lnTo>
                <a:lnTo>
                  <a:pt x="1123061" y="76200"/>
                </a:lnTo>
                <a:lnTo>
                  <a:pt x="1161161" y="57150"/>
                </a:lnTo>
                <a:lnTo>
                  <a:pt x="112306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31485" y="5024628"/>
            <a:ext cx="1161415" cy="114300"/>
          </a:xfrm>
          <a:custGeom>
            <a:avLst/>
            <a:gdLst/>
            <a:ahLst/>
            <a:cxnLst/>
            <a:rect l="l" t="t" r="r" b="b"/>
            <a:pathLst>
              <a:path w="1161414" h="114300">
                <a:moveTo>
                  <a:pt x="1046861" y="0"/>
                </a:moveTo>
                <a:lnTo>
                  <a:pt x="1046861" y="114300"/>
                </a:lnTo>
                <a:lnTo>
                  <a:pt x="1123061" y="76200"/>
                </a:lnTo>
                <a:lnTo>
                  <a:pt x="1065911" y="76200"/>
                </a:lnTo>
                <a:lnTo>
                  <a:pt x="1065911" y="38100"/>
                </a:lnTo>
                <a:lnTo>
                  <a:pt x="1123061" y="38100"/>
                </a:lnTo>
                <a:lnTo>
                  <a:pt x="1046861" y="0"/>
                </a:lnTo>
                <a:close/>
              </a:path>
              <a:path w="1161414" h="114300">
                <a:moveTo>
                  <a:pt x="104686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6861" y="76200"/>
                </a:lnTo>
                <a:lnTo>
                  <a:pt x="1046861" y="38100"/>
                </a:lnTo>
                <a:close/>
              </a:path>
              <a:path w="1161414" h="114300">
                <a:moveTo>
                  <a:pt x="1123061" y="38100"/>
                </a:moveTo>
                <a:lnTo>
                  <a:pt x="1065911" y="38100"/>
                </a:lnTo>
                <a:lnTo>
                  <a:pt x="1065911" y="76200"/>
                </a:lnTo>
                <a:lnTo>
                  <a:pt x="1123061" y="76200"/>
                </a:lnTo>
                <a:lnTo>
                  <a:pt x="1161161" y="57150"/>
                </a:lnTo>
                <a:lnTo>
                  <a:pt x="112306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1485" y="5504688"/>
            <a:ext cx="1161415" cy="114300"/>
          </a:xfrm>
          <a:custGeom>
            <a:avLst/>
            <a:gdLst/>
            <a:ahLst/>
            <a:cxnLst/>
            <a:rect l="l" t="t" r="r" b="b"/>
            <a:pathLst>
              <a:path w="1161414" h="114300">
                <a:moveTo>
                  <a:pt x="1046861" y="0"/>
                </a:moveTo>
                <a:lnTo>
                  <a:pt x="1046861" y="114300"/>
                </a:lnTo>
                <a:lnTo>
                  <a:pt x="1123061" y="76200"/>
                </a:lnTo>
                <a:lnTo>
                  <a:pt x="1065911" y="76200"/>
                </a:lnTo>
                <a:lnTo>
                  <a:pt x="1065911" y="38100"/>
                </a:lnTo>
                <a:lnTo>
                  <a:pt x="1123061" y="38100"/>
                </a:lnTo>
                <a:lnTo>
                  <a:pt x="1046861" y="0"/>
                </a:lnTo>
                <a:close/>
              </a:path>
              <a:path w="1161414" h="114300">
                <a:moveTo>
                  <a:pt x="104686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046861" y="76200"/>
                </a:lnTo>
                <a:lnTo>
                  <a:pt x="1046861" y="38100"/>
                </a:lnTo>
                <a:close/>
              </a:path>
              <a:path w="1161414" h="114300">
                <a:moveTo>
                  <a:pt x="1123061" y="38100"/>
                </a:moveTo>
                <a:lnTo>
                  <a:pt x="1065911" y="38100"/>
                </a:lnTo>
                <a:lnTo>
                  <a:pt x="1065911" y="76200"/>
                </a:lnTo>
                <a:lnTo>
                  <a:pt x="1123061" y="76200"/>
                </a:lnTo>
                <a:lnTo>
                  <a:pt x="1161161" y="57150"/>
                </a:lnTo>
                <a:lnTo>
                  <a:pt x="112306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024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Neural</a:t>
            </a:r>
            <a:r>
              <a:rPr dirty="0" sz="4400" spc="-20"/>
              <a:t> </a:t>
            </a:r>
            <a:r>
              <a:rPr dirty="0" sz="4400" spc="-15"/>
              <a:t>Network</a:t>
            </a:r>
            <a:r>
              <a:rPr dirty="0" sz="4400" spc="-25"/>
              <a:t> </a:t>
            </a:r>
            <a:r>
              <a:rPr dirty="0" sz="4400"/>
              <a:t>needs</a:t>
            </a:r>
            <a:r>
              <a:rPr dirty="0" sz="4400" spc="-15"/>
              <a:t> </a:t>
            </a:r>
            <a:r>
              <a:rPr dirty="0" sz="4400"/>
              <a:t>Memory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707542" y="1770904"/>
            <a:ext cx="7349490" cy="13068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Name </a:t>
            </a:r>
            <a:r>
              <a:rPr dirty="0" sz="2800" spc="-10">
                <a:latin typeface="Calibri"/>
                <a:cs typeface="Calibri"/>
              </a:rPr>
              <a:t>Entity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Detecting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entities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like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people,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locations,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organization,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sentence.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715" y="4282566"/>
            <a:ext cx="825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app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8567" y="3671315"/>
            <a:ext cx="454659" cy="2272665"/>
            <a:chOff x="2258567" y="3671315"/>
            <a:chExt cx="454659" cy="22726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8567" y="3671315"/>
              <a:ext cx="454151" cy="22722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3735323"/>
              <a:ext cx="435863" cy="4343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7147" y="3774947"/>
              <a:ext cx="316991" cy="3169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4186427"/>
              <a:ext cx="435863" cy="4343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7147" y="4226051"/>
              <a:ext cx="316991" cy="31699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54960" y="5161279"/>
            <a:ext cx="381000" cy="2781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 b="1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7711" y="4631435"/>
            <a:ext cx="436245" cy="1295400"/>
            <a:chOff x="2267711" y="4631435"/>
            <a:chExt cx="436245" cy="12954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4631435"/>
              <a:ext cx="435863" cy="4343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7147" y="4671059"/>
              <a:ext cx="316991" cy="316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5492495"/>
              <a:ext cx="435863" cy="4343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7147" y="5532119"/>
              <a:ext cx="316991" cy="31699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258567" y="3671315"/>
            <a:ext cx="454659" cy="227266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33350">
              <a:lnSpc>
                <a:spcPct val="100000"/>
              </a:lnSpc>
              <a:spcBef>
                <a:spcPts val="73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158115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8623" y="3870959"/>
            <a:ext cx="1760220" cy="191579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542290">
              <a:lnSpc>
                <a:spcPct val="100000"/>
              </a:lnSpc>
              <a:spcBef>
                <a:spcPts val="247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5052" y="4396740"/>
            <a:ext cx="2379980" cy="1369695"/>
            <a:chOff x="1025052" y="4396740"/>
            <a:chExt cx="2379980" cy="1369695"/>
          </a:xfrm>
        </p:grpSpPr>
        <p:sp>
          <p:nvSpPr>
            <p:cNvPr id="24" name="object 24"/>
            <p:cNvSpPr/>
            <p:nvPr/>
          </p:nvSpPr>
          <p:spPr>
            <a:xfrm>
              <a:off x="2763011" y="4402836"/>
              <a:ext cx="635635" cy="890269"/>
            </a:xfrm>
            <a:custGeom>
              <a:avLst/>
              <a:gdLst/>
              <a:ahLst/>
              <a:cxnLst/>
              <a:rect l="l" t="t" r="r" b="b"/>
              <a:pathLst>
                <a:path w="635635" h="890270">
                  <a:moveTo>
                    <a:pt x="317754" y="0"/>
                  </a:moveTo>
                  <a:lnTo>
                    <a:pt x="317754" y="222503"/>
                  </a:lnTo>
                  <a:lnTo>
                    <a:pt x="0" y="222503"/>
                  </a:lnTo>
                  <a:lnTo>
                    <a:pt x="0" y="667512"/>
                  </a:lnTo>
                  <a:lnTo>
                    <a:pt x="317754" y="667512"/>
                  </a:lnTo>
                  <a:lnTo>
                    <a:pt x="317754" y="890016"/>
                  </a:lnTo>
                  <a:lnTo>
                    <a:pt x="635508" y="445007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63011" y="4402836"/>
              <a:ext cx="635635" cy="890269"/>
            </a:xfrm>
            <a:custGeom>
              <a:avLst/>
              <a:gdLst/>
              <a:ahLst/>
              <a:cxnLst/>
              <a:rect l="l" t="t" r="r" b="b"/>
              <a:pathLst>
                <a:path w="635635" h="890270">
                  <a:moveTo>
                    <a:pt x="0" y="222503"/>
                  </a:moveTo>
                  <a:lnTo>
                    <a:pt x="317754" y="222503"/>
                  </a:lnTo>
                  <a:lnTo>
                    <a:pt x="317754" y="0"/>
                  </a:lnTo>
                  <a:lnTo>
                    <a:pt x="635508" y="445007"/>
                  </a:lnTo>
                  <a:lnTo>
                    <a:pt x="317754" y="890016"/>
                  </a:lnTo>
                  <a:lnTo>
                    <a:pt x="317754" y="667512"/>
                  </a:lnTo>
                  <a:lnTo>
                    <a:pt x="0" y="667512"/>
                  </a:lnTo>
                  <a:lnTo>
                    <a:pt x="0" y="2225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96237" y="5280279"/>
              <a:ext cx="868044" cy="480059"/>
            </a:xfrm>
            <a:custGeom>
              <a:avLst/>
              <a:gdLst/>
              <a:ahLst/>
              <a:cxnLst/>
              <a:rect l="l" t="t" r="r" b="b"/>
              <a:pathLst>
                <a:path w="868044" h="480060">
                  <a:moveTo>
                    <a:pt x="800607" y="0"/>
                  </a:moveTo>
                  <a:lnTo>
                    <a:pt x="549401" y="75692"/>
                  </a:lnTo>
                  <a:lnTo>
                    <a:pt x="629031" y="113665"/>
                  </a:lnTo>
                  <a:lnTo>
                    <a:pt x="594669" y="156433"/>
                  </a:lnTo>
                  <a:lnTo>
                    <a:pt x="558365" y="196106"/>
                  </a:lnTo>
                  <a:lnTo>
                    <a:pt x="520317" y="232596"/>
                  </a:lnTo>
                  <a:lnTo>
                    <a:pt x="480725" y="265816"/>
                  </a:lnTo>
                  <a:lnTo>
                    <a:pt x="439786" y="295678"/>
                  </a:lnTo>
                  <a:lnTo>
                    <a:pt x="397699" y="322094"/>
                  </a:lnTo>
                  <a:lnTo>
                    <a:pt x="354663" y="344979"/>
                  </a:lnTo>
                  <a:lnTo>
                    <a:pt x="310875" y="364244"/>
                  </a:lnTo>
                  <a:lnTo>
                    <a:pt x="266535" y="379802"/>
                  </a:lnTo>
                  <a:lnTo>
                    <a:pt x="221840" y="391565"/>
                  </a:lnTo>
                  <a:lnTo>
                    <a:pt x="176990" y="399447"/>
                  </a:lnTo>
                  <a:lnTo>
                    <a:pt x="132182" y="403359"/>
                  </a:lnTo>
                  <a:lnTo>
                    <a:pt x="87616" y="403216"/>
                  </a:lnTo>
                  <a:lnTo>
                    <a:pt x="43488" y="398929"/>
                  </a:lnTo>
                  <a:lnTo>
                    <a:pt x="0" y="390410"/>
                  </a:lnTo>
                  <a:lnTo>
                    <a:pt x="35325" y="414572"/>
                  </a:lnTo>
                  <a:lnTo>
                    <a:pt x="72145" y="434862"/>
                  </a:lnTo>
                  <a:lnTo>
                    <a:pt x="110284" y="451327"/>
                  </a:lnTo>
                  <a:lnTo>
                    <a:pt x="149563" y="464012"/>
                  </a:lnTo>
                  <a:lnTo>
                    <a:pt x="189805" y="472962"/>
                  </a:lnTo>
                  <a:lnTo>
                    <a:pt x="230833" y="478222"/>
                  </a:lnTo>
                  <a:lnTo>
                    <a:pt x="272469" y="479837"/>
                  </a:lnTo>
                  <a:lnTo>
                    <a:pt x="314537" y="477853"/>
                  </a:lnTo>
                  <a:lnTo>
                    <a:pt x="356858" y="472315"/>
                  </a:lnTo>
                  <a:lnTo>
                    <a:pt x="399256" y="463267"/>
                  </a:lnTo>
                  <a:lnTo>
                    <a:pt x="441552" y="450755"/>
                  </a:lnTo>
                  <a:lnTo>
                    <a:pt x="483571" y="434825"/>
                  </a:lnTo>
                  <a:lnTo>
                    <a:pt x="525133" y="415522"/>
                  </a:lnTo>
                  <a:lnTo>
                    <a:pt x="566063" y="392890"/>
                  </a:lnTo>
                  <a:lnTo>
                    <a:pt x="606182" y="366975"/>
                  </a:lnTo>
                  <a:lnTo>
                    <a:pt x="645314" y="337822"/>
                  </a:lnTo>
                  <a:lnTo>
                    <a:pt x="683280" y="305477"/>
                  </a:lnTo>
                  <a:lnTo>
                    <a:pt x="719904" y="269984"/>
                  </a:lnTo>
                  <a:lnTo>
                    <a:pt x="755008" y="231389"/>
                  </a:lnTo>
                  <a:lnTo>
                    <a:pt x="788416" y="189738"/>
                  </a:lnTo>
                  <a:lnTo>
                    <a:pt x="868044" y="227711"/>
                  </a:lnTo>
                  <a:lnTo>
                    <a:pt x="8006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402" y="4764786"/>
              <a:ext cx="440690" cy="952500"/>
            </a:xfrm>
            <a:custGeom>
              <a:avLst/>
              <a:gdLst/>
              <a:ahLst/>
              <a:cxnLst/>
              <a:rect l="l" t="t" r="r" b="b"/>
              <a:pathLst>
                <a:path w="440690" h="952500">
                  <a:moveTo>
                    <a:pt x="84914" y="0"/>
                  </a:moveTo>
                  <a:lnTo>
                    <a:pt x="63599" y="48226"/>
                  </a:lnTo>
                  <a:lnTo>
                    <a:pt x="45417" y="96781"/>
                  </a:lnTo>
                  <a:lnTo>
                    <a:pt x="30331" y="145494"/>
                  </a:lnTo>
                  <a:lnTo>
                    <a:pt x="18302" y="194197"/>
                  </a:lnTo>
                  <a:lnTo>
                    <a:pt x="9292" y="242721"/>
                  </a:lnTo>
                  <a:lnTo>
                    <a:pt x="3264" y="290895"/>
                  </a:lnTo>
                  <a:lnTo>
                    <a:pt x="179" y="338551"/>
                  </a:lnTo>
                  <a:lnTo>
                    <a:pt x="0" y="385519"/>
                  </a:lnTo>
                  <a:lnTo>
                    <a:pt x="2687" y="431629"/>
                  </a:lnTo>
                  <a:lnTo>
                    <a:pt x="8205" y="476714"/>
                  </a:lnTo>
                  <a:lnTo>
                    <a:pt x="16513" y="520603"/>
                  </a:lnTo>
                  <a:lnTo>
                    <a:pt x="27575" y="563126"/>
                  </a:lnTo>
                  <a:lnTo>
                    <a:pt x="41353" y="604116"/>
                  </a:lnTo>
                  <a:lnTo>
                    <a:pt x="57808" y="643401"/>
                  </a:lnTo>
                  <a:lnTo>
                    <a:pt x="76902" y="680814"/>
                  </a:lnTo>
                  <a:lnTo>
                    <a:pt x="98597" y="716184"/>
                  </a:lnTo>
                  <a:lnTo>
                    <a:pt x="122856" y="749342"/>
                  </a:lnTo>
                  <a:lnTo>
                    <a:pt x="149640" y="780120"/>
                  </a:lnTo>
                  <a:lnTo>
                    <a:pt x="178911" y="808347"/>
                  </a:lnTo>
                  <a:lnTo>
                    <a:pt x="210632" y="833854"/>
                  </a:lnTo>
                  <a:lnTo>
                    <a:pt x="244764" y="856473"/>
                  </a:lnTo>
                  <a:lnTo>
                    <a:pt x="281269" y="876033"/>
                  </a:lnTo>
                  <a:lnTo>
                    <a:pt x="440654" y="952030"/>
                  </a:lnTo>
                  <a:lnTo>
                    <a:pt x="404142" y="932463"/>
                  </a:lnTo>
                  <a:lnTo>
                    <a:pt x="370004" y="909838"/>
                  </a:lnTo>
                  <a:lnTo>
                    <a:pt x="338277" y="884326"/>
                  </a:lnTo>
                  <a:lnTo>
                    <a:pt x="309000" y="856094"/>
                  </a:lnTo>
                  <a:lnTo>
                    <a:pt x="282211" y="825313"/>
                  </a:lnTo>
                  <a:lnTo>
                    <a:pt x="257947" y="792152"/>
                  </a:lnTo>
                  <a:lnTo>
                    <a:pt x="236247" y="756780"/>
                  </a:lnTo>
                  <a:lnTo>
                    <a:pt x="217149" y="719366"/>
                  </a:lnTo>
                  <a:lnTo>
                    <a:pt x="200689" y="680081"/>
                  </a:lnTo>
                  <a:lnTo>
                    <a:pt x="186908" y="639092"/>
                  </a:lnTo>
                  <a:lnTo>
                    <a:pt x="175841" y="596571"/>
                  </a:lnTo>
                  <a:lnTo>
                    <a:pt x="167528" y="552685"/>
                  </a:lnTo>
                  <a:lnTo>
                    <a:pt x="162007" y="507605"/>
                  </a:lnTo>
                  <a:lnTo>
                    <a:pt x="159314" y="461500"/>
                  </a:lnTo>
                  <a:lnTo>
                    <a:pt x="159489" y="414539"/>
                  </a:lnTo>
                  <a:lnTo>
                    <a:pt x="162569" y="366891"/>
                  </a:lnTo>
                  <a:lnTo>
                    <a:pt x="168592" y="318726"/>
                  </a:lnTo>
                  <a:lnTo>
                    <a:pt x="177597" y="270213"/>
                  </a:lnTo>
                  <a:lnTo>
                    <a:pt x="189620" y="221522"/>
                  </a:lnTo>
                  <a:lnTo>
                    <a:pt x="204701" y="172822"/>
                  </a:lnTo>
                  <a:lnTo>
                    <a:pt x="222876" y="124282"/>
                  </a:lnTo>
                  <a:lnTo>
                    <a:pt x="244185" y="76072"/>
                  </a:lnTo>
                  <a:lnTo>
                    <a:pt x="84914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31402" y="4764786"/>
              <a:ext cx="1233170" cy="995044"/>
            </a:xfrm>
            <a:custGeom>
              <a:avLst/>
              <a:gdLst/>
              <a:ahLst/>
              <a:cxnLst/>
              <a:rect l="l" t="t" r="r" b="b"/>
              <a:pathLst>
                <a:path w="1233170" h="995045">
                  <a:moveTo>
                    <a:pt x="364835" y="905903"/>
                  </a:moveTo>
                  <a:lnTo>
                    <a:pt x="408324" y="914422"/>
                  </a:lnTo>
                  <a:lnTo>
                    <a:pt x="452451" y="918709"/>
                  </a:lnTo>
                  <a:lnTo>
                    <a:pt x="497017" y="918852"/>
                  </a:lnTo>
                  <a:lnTo>
                    <a:pt x="541825" y="914940"/>
                  </a:lnTo>
                  <a:lnTo>
                    <a:pt x="586676" y="907058"/>
                  </a:lnTo>
                  <a:lnTo>
                    <a:pt x="631370" y="895295"/>
                  </a:lnTo>
                  <a:lnTo>
                    <a:pt x="675711" y="879737"/>
                  </a:lnTo>
                  <a:lnTo>
                    <a:pt x="719498" y="860472"/>
                  </a:lnTo>
                  <a:lnTo>
                    <a:pt x="762535" y="837587"/>
                  </a:lnTo>
                  <a:lnTo>
                    <a:pt x="804622" y="811171"/>
                  </a:lnTo>
                  <a:lnTo>
                    <a:pt x="845560" y="781309"/>
                  </a:lnTo>
                  <a:lnTo>
                    <a:pt x="885153" y="748089"/>
                  </a:lnTo>
                  <a:lnTo>
                    <a:pt x="923200" y="711599"/>
                  </a:lnTo>
                  <a:lnTo>
                    <a:pt x="959504" y="671926"/>
                  </a:lnTo>
                  <a:lnTo>
                    <a:pt x="993866" y="629157"/>
                  </a:lnTo>
                  <a:lnTo>
                    <a:pt x="914237" y="591185"/>
                  </a:lnTo>
                  <a:lnTo>
                    <a:pt x="1165443" y="515492"/>
                  </a:lnTo>
                  <a:lnTo>
                    <a:pt x="1232880" y="743204"/>
                  </a:lnTo>
                  <a:lnTo>
                    <a:pt x="1153251" y="705230"/>
                  </a:lnTo>
                  <a:lnTo>
                    <a:pt x="1118455" y="748479"/>
                  </a:lnTo>
                  <a:lnTo>
                    <a:pt x="1081754" y="788488"/>
                  </a:lnTo>
                  <a:lnTo>
                    <a:pt x="1043349" y="825189"/>
                  </a:lnTo>
                  <a:lnTo>
                    <a:pt x="1003445" y="858511"/>
                  </a:lnTo>
                  <a:lnTo>
                    <a:pt x="962244" y="888382"/>
                  </a:lnTo>
                  <a:lnTo>
                    <a:pt x="919950" y="914732"/>
                  </a:lnTo>
                  <a:lnTo>
                    <a:pt x="876765" y="937492"/>
                  </a:lnTo>
                  <a:lnTo>
                    <a:pt x="832894" y="956589"/>
                  </a:lnTo>
                  <a:lnTo>
                    <a:pt x="788538" y="971954"/>
                  </a:lnTo>
                  <a:lnTo>
                    <a:pt x="743902" y="983515"/>
                  </a:lnTo>
                  <a:lnTo>
                    <a:pt x="699188" y="991203"/>
                  </a:lnTo>
                  <a:lnTo>
                    <a:pt x="654599" y="994947"/>
                  </a:lnTo>
                  <a:lnTo>
                    <a:pt x="610340" y="994676"/>
                  </a:lnTo>
                  <a:lnTo>
                    <a:pt x="566612" y="990319"/>
                  </a:lnTo>
                  <a:lnTo>
                    <a:pt x="523620" y="981806"/>
                  </a:lnTo>
                  <a:lnTo>
                    <a:pt x="481566" y="969067"/>
                  </a:lnTo>
                  <a:lnTo>
                    <a:pt x="440654" y="952030"/>
                  </a:lnTo>
                  <a:lnTo>
                    <a:pt x="281269" y="876033"/>
                  </a:lnTo>
                  <a:lnTo>
                    <a:pt x="244764" y="856473"/>
                  </a:lnTo>
                  <a:lnTo>
                    <a:pt x="210632" y="833854"/>
                  </a:lnTo>
                  <a:lnTo>
                    <a:pt x="178911" y="808347"/>
                  </a:lnTo>
                  <a:lnTo>
                    <a:pt x="149640" y="780120"/>
                  </a:lnTo>
                  <a:lnTo>
                    <a:pt x="122856" y="749342"/>
                  </a:lnTo>
                  <a:lnTo>
                    <a:pt x="98597" y="716184"/>
                  </a:lnTo>
                  <a:lnTo>
                    <a:pt x="76902" y="680814"/>
                  </a:lnTo>
                  <a:lnTo>
                    <a:pt x="57808" y="643401"/>
                  </a:lnTo>
                  <a:lnTo>
                    <a:pt x="41353" y="604116"/>
                  </a:lnTo>
                  <a:lnTo>
                    <a:pt x="27575" y="563126"/>
                  </a:lnTo>
                  <a:lnTo>
                    <a:pt x="16513" y="520603"/>
                  </a:lnTo>
                  <a:lnTo>
                    <a:pt x="8205" y="476714"/>
                  </a:lnTo>
                  <a:lnTo>
                    <a:pt x="2687" y="431629"/>
                  </a:lnTo>
                  <a:lnTo>
                    <a:pt x="0" y="385519"/>
                  </a:lnTo>
                  <a:lnTo>
                    <a:pt x="179" y="338551"/>
                  </a:lnTo>
                  <a:lnTo>
                    <a:pt x="3264" y="290895"/>
                  </a:lnTo>
                  <a:lnTo>
                    <a:pt x="9292" y="242721"/>
                  </a:lnTo>
                  <a:lnTo>
                    <a:pt x="18302" y="194197"/>
                  </a:lnTo>
                  <a:lnTo>
                    <a:pt x="30331" y="145494"/>
                  </a:lnTo>
                  <a:lnTo>
                    <a:pt x="45417" y="96781"/>
                  </a:lnTo>
                  <a:lnTo>
                    <a:pt x="63599" y="48226"/>
                  </a:lnTo>
                  <a:lnTo>
                    <a:pt x="84914" y="0"/>
                  </a:lnTo>
                  <a:lnTo>
                    <a:pt x="244185" y="76072"/>
                  </a:lnTo>
                  <a:lnTo>
                    <a:pt x="222876" y="124282"/>
                  </a:lnTo>
                  <a:lnTo>
                    <a:pt x="204701" y="172822"/>
                  </a:lnTo>
                  <a:lnTo>
                    <a:pt x="189620" y="221522"/>
                  </a:lnTo>
                  <a:lnTo>
                    <a:pt x="177597" y="270213"/>
                  </a:lnTo>
                  <a:lnTo>
                    <a:pt x="168592" y="318726"/>
                  </a:lnTo>
                  <a:lnTo>
                    <a:pt x="162569" y="366891"/>
                  </a:lnTo>
                  <a:lnTo>
                    <a:pt x="159489" y="414539"/>
                  </a:lnTo>
                  <a:lnTo>
                    <a:pt x="159314" y="461500"/>
                  </a:lnTo>
                  <a:lnTo>
                    <a:pt x="162007" y="507605"/>
                  </a:lnTo>
                  <a:lnTo>
                    <a:pt x="167528" y="552685"/>
                  </a:lnTo>
                  <a:lnTo>
                    <a:pt x="175841" y="596571"/>
                  </a:lnTo>
                  <a:lnTo>
                    <a:pt x="186908" y="639092"/>
                  </a:lnTo>
                  <a:lnTo>
                    <a:pt x="200689" y="680081"/>
                  </a:lnTo>
                  <a:lnTo>
                    <a:pt x="217149" y="719366"/>
                  </a:lnTo>
                  <a:lnTo>
                    <a:pt x="236247" y="756780"/>
                  </a:lnTo>
                  <a:lnTo>
                    <a:pt x="257947" y="792152"/>
                  </a:lnTo>
                  <a:lnTo>
                    <a:pt x="282211" y="825313"/>
                  </a:lnTo>
                  <a:lnTo>
                    <a:pt x="309000" y="856094"/>
                  </a:lnTo>
                  <a:lnTo>
                    <a:pt x="338277" y="884326"/>
                  </a:lnTo>
                  <a:lnTo>
                    <a:pt x="370004" y="909838"/>
                  </a:lnTo>
                  <a:lnTo>
                    <a:pt x="404142" y="932463"/>
                  </a:lnTo>
                  <a:lnTo>
                    <a:pt x="440654" y="95203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865366" y="3784178"/>
            <a:ext cx="1806575" cy="20053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 indent="17780">
              <a:lnSpc>
                <a:spcPct val="113799"/>
              </a:lnSpc>
              <a:spcBef>
                <a:spcPts val="395"/>
              </a:spcBef>
            </a:pPr>
            <a:r>
              <a:rPr dirty="0" sz="2800" spc="-10">
                <a:latin typeface="Calibri"/>
                <a:cs typeface="Calibri"/>
              </a:rPr>
              <a:t>people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location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-50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ani</a:t>
            </a:r>
            <a:r>
              <a:rPr dirty="0" sz="2800" spc="-65">
                <a:latin typeface="Calibri"/>
                <a:cs typeface="Calibri"/>
              </a:rPr>
              <a:t>z</a:t>
            </a:r>
            <a:r>
              <a:rPr dirty="0" sz="2800" spc="-2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tion  </a:t>
            </a:r>
            <a:r>
              <a:rPr dirty="0" sz="2800" spc="-10">
                <a:latin typeface="Calibri"/>
                <a:cs typeface="Calibri"/>
              </a:rPr>
              <a:t>none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5728" y="4882896"/>
            <a:ext cx="585216" cy="39471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205728" y="4882896"/>
            <a:ext cx="585470" cy="39497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2850"/>
              </a:lnSpc>
            </a:pPr>
            <a:r>
              <a:rPr dirty="0" sz="2400" spc="-5">
                <a:latin typeface="Calibri"/>
                <a:cs typeface="Calibri"/>
              </a:rPr>
              <a:t>0.5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3347" y="5367528"/>
            <a:ext cx="585216" cy="39471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213347" y="5367528"/>
            <a:ext cx="585470" cy="39497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2850"/>
              </a:lnSpc>
            </a:pPr>
            <a:r>
              <a:rPr dirty="0" sz="2400" spc="-10">
                <a:latin typeface="Calibri"/>
                <a:cs typeface="Calibri"/>
              </a:rPr>
              <a:t>0.3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5728" y="4401311"/>
            <a:ext cx="585216" cy="39471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205728" y="4401311"/>
            <a:ext cx="585470" cy="39497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2850"/>
              </a:lnSpc>
            </a:pPr>
            <a:r>
              <a:rPr dirty="0" sz="2400" spc="-5">
                <a:latin typeface="Calibri"/>
                <a:cs typeface="Calibri"/>
              </a:rPr>
              <a:t>0.1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3347" y="3930396"/>
            <a:ext cx="585216" cy="39471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213347" y="3930396"/>
            <a:ext cx="585470" cy="39497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2850"/>
              </a:lnSpc>
            </a:pPr>
            <a:r>
              <a:rPr dirty="0" sz="2400" spc="-5">
                <a:latin typeface="Calibri"/>
                <a:cs typeface="Calibri"/>
              </a:rPr>
              <a:t>0.1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024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Neural</a:t>
            </a:r>
            <a:r>
              <a:rPr dirty="0" sz="4400" spc="-20"/>
              <a:t> </a:t>
            </a:r>
            <a:r>
              <a:rPr dirty="0" sz="4400" spc="-15"/>
              <a:t>Network</a:t>
            </a:r>
            <a:r>
              <a:rPr dirty="0" sz="4400" spc="-25"/>
              <a:t> </a:t>
            </a:r>
            <a:r>
              <a:rPr dirty="0" sz="4400"/>
              <a:t>needs</a:t>
            </a:r>
            <a:r>
              <a:rPr dirty="0" sz="4400" spc="-15"/>
              <a:t> </a:t>
            </a:r>
            <a:r>
              <a:rPr dirty="0" sz="4400"/>
              <a:t>Memory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70904"/>
            <a:ext cx="7350125" cy="13068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Name </a:t>
            </a:r>
            <a:r>
              <a:rPr dirty="0" sz="2800" spc="-10">
                <a:latin typeface="Calibri"/>
                <a:cs typeface="Calibri"/>
              </a:rPr>
              <a:t>Entity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Detecting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entities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like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name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people,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locations,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organization,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sentence.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2708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4" h="1080135">
                <a:moveTo>
                  <a:pt x="57911" y="72389"/>
                </a:moveTo>
                <a:lnTo>
                  <a:pt x="28955" y="72389"/>
                </a:lnTo>
                <a:lnTo>
                  <a:pt x="28955" y="1080008"/>
                </a:lnTo>
                <a:lnTo>
                  <a:pt x="57911" y="1080008"/>
                </a:lnTo>
                <a:lnTo>
                  <a:pt x="57911" y="72389"/>
                </a:lnTo>
                <a:close/>
              </a:path>
              <a:path w="86994" h="1080135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4" h="1080135">
                <a:moveTo>
                  <a:pt x="79628" y="72389"/>
                </a:moveTo>
                <a:lnTo>
                  <a:pt x="57911" y="72389"/>
                </a:lnTo>
                <a:lnTo>
                  <a:pt x="57911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3076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4" h="1080135">
                <a:moveTo>
                  <a:pt x="57912" y="72389"/>
                </a:moveTo>
                <a:lnTo>
                  <a:pt x="28956" y="72389"/>
                </a:lnTo>
                <a:lnTo>
                  <a:pt x="28956" y="1080008"/>
                </a:lnTo>
                <a:lnTo>
                  <a:pt x="57912" y="1080008"/>
                </a:lnTo>
                <a:lnTo>
                  <a:pt x="57912" y="72389"/>
                </a:lnTo>
                <a:close/>
              </a:path>
              <a:path w="86994" h="108013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89"/>
                </a:lnTo>
                <a:lnTo>
                  <a:pt x="79629" y="72389"/>
                </a:lnTo>
                <a:lnTo>
                  <a:pt x="43434" y="0"/>
                </a:lnTo>
                <a:close/>
              </a:path>
              <a:path w="86994" h="1080135">
                <a:moveTo>
                  <a:pt x="79629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55720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5" h="1080135">
                <a:moveTo>
                  <a:pt x="57912" y="72389"/>
                </a:moveTo>
                <a:lnTo>
                  <a:pt x="28955" y="72389"/>
                </a:lnTo>
                <a:lnTo>
                  <a:pt x="28955" y="1080008"/>
                </a:lnTo>
                <a:lnTo>
                  <a:pt x="57912" y="1080008"/>
                </a:lnTo>
                <a:lnTo>
                  <a:pt x="57912" y="72389"/>
                </a:lnTo>
                <a:close/>
              </a:path>
              <a:path w="86995" h="1080135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1080135">
                <a:moveTo>
                  <a:pt x="79628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41747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5" h="1080135">
                <a:moveTo>
                  <a:pt x="57912" y="72389"/>
                </a:moveTo>
                <a:lnTo>
                  <a:pt x="28955" y="72389"/>
                </a:lnTo>
                <a:lnTo>
                  <a:pt x="28955" y="1080008"/>
                </a:lnTo>
                <a:lnTo>
                  <a:pt x="57912" y="1080008"/>
                </a:lnTo>
                <a:lnTo>
                  <a:pt x="57912" y="72389"/>
                </a:lnTo>
                <a:close/>
              </a:path>
              <a:path w="86995" h="1080135">
                <a:moveTo>
                  <a:pt x="43434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4" y="0"/>
                </a:lnTo>
                <a:close/>
              </a:path>
              <a:path w="86995" h="1080135">
                <a:moveTo>
                  <a:pt x="79628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911" y="5082032"/>
            <a:ext cx="3313429" cy="8978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0800" marR="43180" indent="172085">
              <a:lnSpc>
                <a:spcPts val="3510"/>
              </a:lnSpc>
              <a:spcBef>
                <a:spcPts val="45"/>
              </a:spcBef>
              <a:tabLst>
                <a:tab pos="928369" algn="l"/>
                <a:tab pos="1574165" algn="l"/>
                <a:tab pos="2874645" algn="l"/>
                <a:tab pos="2919095" algn="l"/>
              </a:tabLst>
            </a:pP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1		</a:t>
            </a: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2		</a:t>
            </a: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3 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	</a:t>
            </a:r>
            <a:r>
              <a:rPr dirty="0" u="heavy" sz="2800" spc="-1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president	</a:t>
            </a:r>
            <a:r>
              <a:rPr dirty="0" u="heavy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800" spc="8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253" y="5082032"/>
            <a:ext cx="4130675" cy="8978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0800" marR="55880" indent="247015">
              <a:lnSpc>
                <a:spcPts val="3510"/>
              </a:lnSpc>
              <a:spcBef>
                <a:spcPts val="45"/>
              </a:spcBef>
              <a:tabLst>
                <a:tab pos="1269365" algn="l"/>
                <a:tab pos="1536700" algn="l"/>
                <a:tab pos="2423795" algn="l"/>
                <a:tab pos="2498090" algn="l"/>
                <a:tab pos="3265804" algn="l"/>
                <a:tab pos="3519170" algn="l"/>
              </a:tabLst>
            </a:pP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4		</a:t>
            </a: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5		</a:t>
            </a: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6		</a:t>
            </a:r>
            <a:r>
              <a:rPr dirty="0" baseline="-16865" sz="4200">
                <a:latin typeface="Calibri"/>
                <a:cs typeface="Calibri"/>
              </a:rPr>
              <a:t>x</a:t>
            </a:r>
            <a:r>
              <a:rPr dirty="0" sz="1850">
                <a:latin typeface="Calibri"/>
                <a:cs typeface="Calibri"/>
              </a:rPr>
              <a:t>7 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app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u="heavy" sz="2800" spc="-120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</a:t>
            </a:r>
            <a:r>
              <a:rPr dirty="0" u="heavy" sz="2800" spc="-20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ts</a:t>
            </a:r>
            <a:r>
              <a:rPr dirty="0" u="heavy" sz="2800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2800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2800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285"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app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2367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5" h="1080135">
                <a:moveTo>
                  <a:pt x="57912" y="72389"/>
                </a:moveTo>
                <a:lnTo>
                  <a:pt x="28956" y="72389"/>
                </a:lnTo>
                <a:lnTo>
                  <a:pt x="28956" y="1080008"/>
                </a:lnTo>
                <a:lnTo>
                  <a:pt x="57912" y="1080008"/>
                </a:lnTo>
                <a:lnTo>
                  <a:pt x="57912" y="72389"/>
                </a:lnTo>
                <a:close/>
              </a:path>
              <a:path w="86995" h="108013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89"/>
                </a:lnTo>
                <a:lnTo>
                  <a:pt x="79629" y="72389"/>
                </a:lnTo>
                <a:lnTo>
                  <a:pt x="43434" y="0"/>
                </a:lnTo>
                <a:close/>
              </a:path>
              <a:path w="86995" h="1080135">
                <a:moveTo>
                  <a:pt x="79629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86016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5" h="1080135">
                <a:moveTo>
                  <a:pt x="57911" y="72389"/>
                </a:moveTo>
                <a:lnTo>
                  <a:pt x="28955" y="72389"/>
                </a:lnTo>
                <a:lnTo>
                  <a:pt x="28955" y="1080008"/>
                </a:lnTo>
                <a:lnTo>
                  <a:pt x="57911" y="1080008"/>
                </a:lnTo>
                <a:lnTo>
                  <a:pt x="57911" y="72389"/>
                </a:lnTo>
                <a:close/>
              </a:path>
              <a:path w="86995" h="1080135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1080135">
                <a:moveTo>
                  <a:pt x="79628" y="72389"/>
                </a:moveTo>
                <a:lnTo>
                  <a:pt x="57911" y="72389"/>
                </a:lnTo>
                <a:lnTo>
                  <a:pt x="57911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55864" y="4019550"/>
            <a:ext cx="86995" cy="1080135"/>
          </a:xfrm>
          <a:custGeom>
            <a:avLst/>
            <a:gdLst/>
            <a:ahLst/>
            <a:cxnLst/>
            <a:rect l="l" t="t" r="r" b="b"/>
            <a:pathLst>
              <a:path w="86995" h="1080135">
                <a:moveTo>
                  <a:pt x="57911" y="72389"/>
                </a:moveTo>
                <a:lnTo>
                  <a:pt x="28955" y="72389"/>
                </a:lnTo>
                <a:lnTo>
                  <a:pt x="28955" y="1080008"/>
                </a:lnTo>
                <a:lnTo>
                  <a:pt x="57911" y="1080008"/>
                </a:lnTo>
                <a:lnTo>
                  <a:pt x="57911" y="72389"/>
                </a:lnTo>
                <a:close/>
              </a:path>
              <a:path w="86995" h="1080135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1080135">
                <a:moveTo>
                  <a:pt x="79628" y="72389"/>
                </a:moveTo>
                <a:lnTo>
                  <a:pt x="57911" y="72389"/>
                </a:lnTo>
                <a:lnTo>
                  <a:pt x="57911" y="86868"/>
                </a:lnTo>
                <a:lnTo>
                  <a:pt x="86867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27175" y="344614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8964" y="344614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3385" y="344614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3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5871" y="3135833"/>
            <a:ext cx="71818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66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ORG</a:t>
            </a:r>
            <a:endParaRPr sz="2400">
              <a:latin typeface="Times New Roman"/>
              <a:cs typeface="Times New Roman"/>
            </a:endParaRPr>
          </a:p>
          <a:p>
            <a:pPr marL="190500">
              <a:lnSpc>
                <a:spcPts val="3140"/>
              </a:lnSpc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7536" y="344614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5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8927" y="344614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6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9878" y="3149346"/>
            <a:ext cx="92075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05"/>
              </a:lnSpc>
              <a:spcBef>
                <a:spcPts val="100"/>
              </a:spcBef>
            </a:pPr>
            <a:r>
              <a:rPr dirty="0" sz="2400" spc="-10">
                <a:solidFill>
                  <a:srgbClr val="3A3838"/>
                </a:solidFill>
                <a:latin typeface="Times New Roman"/>
                <a:cs typeface="Times New Roman"/>
              </a:rPr>
              <a:t>NONE</a:t>
            </a:r>
            <a:endParaRPr sz="2400">
              <a:latin typeface="Times New Roman"/>
              <a:cs typeface="Times New Roman"/>
            </a:endParaRPr>
          </a:p>
          <a:p>
            <a:pPr algn="ctr" marR="14604">
              <a:lnSpc>
                <a:spcPts val="3085"/>
              </a:lnSpc>
            </a:pPr>
            <a:r>
              <a:rPr dirty="0" baseline="-16865" sz="4200" spc="-7">
                <a:latin typeface="Calibri"/>
                <a:cs typeface="Calibri"/>
              </a:rPr>
              <a:t>y</a:t>
            </a:r>
            <a:r>
              <a:rPr dirty="0" sz="1850" spc="-5">
                <a:latin typeface="Calibri"/>
                <a:cs typeface="Calibri"/>
              </a:rPr>
              <a:t>7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327" y="4270247"/>
            <a:ext cx="815340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8172" y="4270247"/>
            <a:ext cx="815340" cy="64516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6244" y="4270247"/>
            <a:ext cx="815340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1415" y="4270247"/>
            <a:ext cx="815340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7464" y="4270247"/>
            <a:ext cx="814069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3680" y="4270247"/>
            <a:ext cx="815340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816" y="4270247"/>
            <a:ext cx="814069" cy="6451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9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15183" y="3145535"/>
            <a:ext cx="6002020" cy="3712845"/>
            <a:chOff x="2615183" y="3145535"/>
            <a:chExt cx="6002020" cy="3712845"/>
          </a:xfrm>
        </p:grpSpPr>
        <p:sp>
          <p:nvSpPr>
            <p:cNvPr id="28" name="object 28"/>
            <p:cNvSpPr/>
            <p:nvPr/>
          </p:nvSpPr>
          <p:spPr>
            <a:xfrm>
              <a:off x="4399026" y="3164585"/>
              <a:ext cx="982980" cy="2814955"/>
            </a:xfrm>
            <a:custGeom>
              <a:avLst/>
              <a:gdLst/>
              <a:ahLst/>
              <a:cxnLst/>
              <a:rect l="l" t="t" r="r" b="b"/>
              <a:pathLst>
                <a:path w="982979" h="2814954">
                  <a:moveTo>
                    <a:pt x="0" y="2814828"/>
                  </a:moveTo>
                  <a:lnTo>
                    <a:pt x="982979" y="2814828"/>
                  </a:lnTo>
                  <a:lnTo>
                    <a:pt x="982979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247" y="6086877"/>
              <a:ext cx="3429000" cy="6324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5183" y="6016750"/>
              <a:ext cx="3585972" cy="8412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6539" y="6117335"/>
              <a:ext cx="3328416" cy="5242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547610" y="3164585"/>
              <a:ext cx="1050290" cy="2814955"/>
            </a:xfrm>
            <a:custGeom>
              <a:avLst/>
              <a:gdLst/>
              <a:ahLst/>
              <a:cxnLst/>
              <a:rect l="l" t="t" r="r" b="b"/>
              <a:pathLst>
                <a:path w="1050290" h="2814954">
                  <a:moveTo>
                    <a:pt x="0" y="2814828"/>
                  </a:moveTo>
                  <a:lnTo>
                    <a:pt x="1050036" y="2814828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796539" y="6117335"/>
            <a:ext cx="3328670" cy="5245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DNN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memory!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19983" y="3019044"/>
            <a:ext cx="1225550" cy="759460"/>
            <a:chOff x="2919983" y="3019044"/>
            <a:chExt cx="1225550" cy="75946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755" y="3064764"/>
              <a:ext cx="1065275" cy="5791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983" y="3019044"/>
              <a:ext cx="1225295" cy="7589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0191" y="3104388"/>
              <a:ext cx="946404" cy="46177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060192" y="3104388"/>
            <a:ext cx="946785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1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97523" y="2985516"/>
            <a:ext cx="1225550" cy="759460"/>
            <a:chOff x="6097523" y="2985516"/>
            <a:chExt cx="1225550" cy="759460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8295" y="3031236"/>
              <a:ext cx="1066800" cy="5791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523" y="2985516"/>
              <a:ext cx="1225296" cy="7589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7731" y="3070860"/>
              <a:ext cx="947928" cy="46177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237732" y="3070860"/>
            <a:ext cx="948055" cy="4622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15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21835" y="3140964"/>
            <a:ext cx="3682365" cy="414655"/>
            <a:chOff x="4021835" y="3140964"/>
            <a:chExt cx="3682365" cy="414655"/>
          </a:xfrm>
        </p:grpSpPr>
        <p:sp>
          <p:nvSpPr>
            <p:cNvPr id="45" name="object 45"/>
            <p:cNvSpPr/>
            <p:nvPr/>
          </p:nvSpPr>
          <p:spPr>
            <a:xfrm>
              <a:off x="4027931" y="3172968"/>
              <a:ext cx="495300" cy="376555"/>
            </a:xfrm>
            <a:custGeom>
              <a:avLst/>
              <a:gdLst/>
              <a:ahLst/>
              <a:cxnLst/>
              <a:rect l="l" t="t" r="r" b="b"/>
              <a:pathLst>
                <a:path w="495300" h="376554">
                  <a:moveTo>
                    <a:pt x="307085" y="0"/>
                  </a:moveTo>
                  <a:lnTo>
                    <a:pt x="307085" y="94107"/>
                  </a:lnTo>
                  <a:lnTo>
                    <a:pt x="0" y="94107"/>
                  </a:lnTo>
                  <a:lnTo>
                    <a:pt x="0" y="282321"/>
                  </a:lnTo>
                  <a:lnTo>
                    <a:pt x="307085" y="282321"/>
                  </a:lnTo>
                  <a:lnTo>
                    <a:pt x="307085" y="376428"/>
                  </a:lnTo>
                  <a:lnTo>
                    <a:pt x="495300" y="188214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027931" y="3172968"/>
              <a:ext cx="495300" cy="376555"/>
            </a:xfrm>
            <a:custGeom>
              <a:avLst/>
              <a:gdLst/>
              <a:ahLst/>
              <a:cxnLst/>
              <a:rect l="l" t="t" r="r" b="b"/>
              <a:pathLst>
                <a:path w="495300" h="376554">
                  <a:moveTo>
                    <a:pt x="0" y="94107"/>
                  </a:moveTo>
                  <a:lnTo>
                    <a:pt x="307085" y="94107"/>
                  </a:lnTo>
                  <a:lnTo>
                    <a:pt x="307085" y="0"/>
                  </a:lnTo>
                  <a:lnTo>
                    <a:pt x="495300" y="188214"/>
                  </a:lnTo>
                  <a:lnTo>
                    <a:pt x="307085" y="376428"/>
                  </a:lnTo>
                  <a:lnTo>
                    <a:pt x="307085" y="282321"/>
                  </a:lnTo>
                  <a:lnTo>
                    <a:pt x="0" y="282321"/>
                  </a:lnTo>
                  <a:lnTo>
                    <a:pt x="0" y="941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00900" y="3147060"/>
              <a:ext cx="497205" cy="376555"/>
            </a:xfrm>
            <a:custGeom>
              <a:avLst/>
              <a:gdLst/>
              <a:ahLst/>
              <a:cxnLst/>
              <a:rect l="l" t="t" r="r" b="b"/>
              <a:pathLst>
                <a:path w="497204" h="376554">
                  <a:moveTo>
                    <a:pt x="308609" y="0"/>
                  </a:moveTo>
                  <a:lnTo>
                    <a:pt x="308609" y="94106"/>
                  </a:lnTo>
                  <a:lnTo>
                    <a:pt x="0" y="94106"/>
                  </a:lnTo>
                  <a:lnTo>
                    <a:pt x="0" y="282320"/>
                  </a:lnTo>
                  <a:lnTo>
                    <a:pt x="308609" y="282320"/>
                  </a:lnTo>
                  <a:lnTo>
                    <a:pt x="308609" y="376427"/>
                  </a:lnTo>
                  <a:lnTo>
                    <a:pt x="496824" y="188213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00900" y="3147060"/>
              <a:ext cx="497205" cy="376555"/>
            </a:xfrm>
            <a:custGeom>
              <a:avLst/>
              <a:gdLst/>
              <a:ahLst/>
              <a:cxnLst/>
              <a:rect l="l" t="t" r="r" b="b"/>
              <a:pathLst>
                <a:path w="497204" h="376554">
                  <a:moveTo>
                    <a:pt x="0" y="94106"/>
                  </a:moveTo>
                  <a:lnTo>
                    <a:pt x="308609" y="94106"/>
                  </a:lnTo>
                  <a:lnTo>
                    <a:pt x="308609" y="0"/>
                  </a:lnTo>
                  <a:lnTo>
                    <a:pt x="496824" y="188213"/>
                  </a:lnTo>
                  <a:lnTo>
                    <a:pt x="308609" y="376427"/>
                  </a:lnTo>
                  <a:lnTo>
                    <a:pt x="308609" y="282320"/>
                  </a:lnTo>
                  <a:lnTo>
                    <a:pt x="0" y="282320"/>
                  </a:lnTo>
                  <a:lnTo>
                    <a:pt x="0" y="9410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385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/>
              <a:t>Recurrent</a:t>
            </a:r>
            <a:r>
              <a:rPr dirty="0" sz="4400" spc="-35"/>
              <a:t> </a:t>
            </a:r>
            <a:r>
              <a:rPr dirty="0" sz="4400" spc="-15"/>
              <a:t>Neural Network</a:t>
            </a:r>
            <a:r>
              <a:rPr dirty="0" sz="4400" spc="-20"/>
              <a:t> </a:t>
            </a:r>
            <a:r>
              <a:rPr dirty="0" sz="4400"/>
              <a:t>(RNN)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065264" y="2015489"/>
            <a:ext cx="581025" cy="882015"/>
            <a:chOff x="7065264" y="2015489"/>
            <a:chExt cx="581025" cy="882015"/>
          </a:xfrm>
        </p:grpSpPr>
        <p:sp>
          <p:nvSpPr>
            <p:cNvPr id="4" name="object 4"/>
            <p:cNvSpPr/>
            <p:nvPr/>
          </p:nvSpPr>
          <p:spPr>
            <a:xfrm>
              <a:off x="7394448" y="2015489"/>
              <a:ext cx="78105" cy="655955"/>
            </a:xfrm>
            <a:custGeom>
              <a:avLst/>
              <a:gdLst/>
              <a:ahLst/>
              <a:cxnLst/>
              <a:rect l="l" t="t" r="r" b="b"/>
              <a:pathLst>
                <a:path w="78104" h="655955">
                  <a:moveTo>
                    <a:pt x="51816" y="64770"/>
                  </a:moveTo>
                  <a:lnTo>
                    <a:pt x="25907" y="64770"/>
                  </a:lnTo>
                  <a:lnTo>
                    <a:pt x="25907" y="655701"/>
                  </a:lnTo>
                  <a:lnTo>
                    <a:pt x="51816" y="655701"/>
                  </a:lnTo>
                  <a:lnTo>
                    <a:pt x="51816" y="64770"/>
                  </a:lnTo>
                  <a:close/>
                </a:path>
                <a:path w="78104" h="65595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1" y="0"/>
                  </a:lnTo>
                  <a:close/>
                </a:path>
                <a:path w="78104" h="65595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8312" y="2319527"/>
              <a:ext cx="574548" cy="5745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68312" y="231952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287274" y="574548"/>
                  </a:move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58990" y="2437701"/>
              <a:ext cx="419100" cy="365760"/>
            </a:xfrm>
            <a:custGeom>
              <a:avLst/>
              <a:gdLst/>
              <a:ahLst/>
              <a:cxnLst/>
              <a:rect l="l" t="t" r="r" b="b"/>
              <a:pathLst>
                <a:path w="419100" h="365760">
                  <a:moveTo>
                    <a:pt x="0" y="365696"/>
                  </a:moveTo>
                  <a:lnTo>
                    <a:pt x="53030" y="349303"/>
                  </a:lnTo>
                  <a:lnTo>
                    <a:pt x="102965" y="331612"/>
                  </a:lnTo>
                  <a:lnTo>
                    <a:pt x="146661" y="311278"/>
                  </a:lnTo>
                  <a:lnTo>
                    <a:pt x="180975" y="286956"/>
                  </a:lnTo>
                  <a:lnTo>
                    <a:pt x="204489" y="250880"/>
                  </a:lnTo>
                  <a:lnTo>
                    <a:pt x="219075" y="206184"/>
                  </a:lnTo>
                  <a:lnTo>
                    <a:pt x="226516" y="168155"/>
                  </a:lnTo>
                  <a:lnTo>
                    <a:pt x="228600" y="152082"/>
                  </a:lnTo>
                  <a:lnTo>
                    <a:pt x="238273" y="115470"/>
                  </a:lnTo>
                  <a:lnTo>
                    <a:pt x="246459" y="76930"/>
                  </a:lnTo>
                  <a:lnTo>
                    <a:pt x="276225" y="17208"/>
                  </a:lnTo>
                  <a:lnTo>
                    <a:pt x="338709" y="0"/>
                  </a:lnTo>
                  <a:lnTo>
                    <a:pt x="377773" y="1563"/>
                  </a:lnTo>
                  <a:lnTo>
                    <a:pt x="419100" y="603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492496" y="2015489"/>
            <a:ext cx="581025" cy="900430"/>
            <a:chOff x="5492496" y="2015489"/>
            <a:chExt cx="581025" cy="900430"/>
          </a:xfrm>
        </p:grpSpPr>
        <p:sp>
          <p:nvSpPr>
            <p:cNvPr id="9" name="object 9"/>
            <p:cNvSpPr/>
            <p:nvPr/>
          </p:nvSpPr>
          <p:spPr>
            <a:xfrm>
              <a:off x="5745480" y="2015489"/>
              <a:ext cx="78105" cy="648970"/>
            </a:xfrm>
            <a:custGeom>
              <a:avLst/>
              <a:gdLst/>
              <a:ahLst/>
              <a:cxnLst/>
              <a:rect l="l" t="t" r="r" b="b"/>
              <a:pathLst>
                <a:path w="78104" h="648969">
                  <a:moveTo>
                    <a:pt x="51816" y="64770"/>
                  </a:moveTo>
                  <a:lnTo>
                    <a:pt x="25908" y="64770"/>
                  </a:lnTo>
                  <a:lnTo>
                    <a:pt x="25908" y="648970"/>
                  </a:lnTo>
                  <a:lnTo>
                    <a:pt x="51816" y="648970"/>
                  </a:lnTo>
                  <a:lnTo>
                    <a:pt x="51816" y="64770"/>
                  </a:lnTo>
                  <a:close/>
                </a:path>
                <a:path w="78104" h="648969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648969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5544" y="2337815"/>
              <a:ext cx="574547" cy="574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95544" y="2337815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287273" y="574548"/>
                  </a:move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3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7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3" y="574548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74030" y="2448369"/>
              <a:ext cx="419100" cy="365760"/>
            </a:xfrm>
            <a:custGeom>
              <a:avLst/>
              <a:gdLst/>
              <a:ahLst/>
              <a:cxnLst/>
              <a:rect l="l" t="t" r="r" b="b"/>
              <a:pathLst>
                <a:path w="419100" h="365760">
                  <a:moveTo>
                    <a:pt x="0" y="365696"/>
                  </a:moveTo>
                  <a:lnTo>
                    <a:pt x="53030" y="349303"/>
                  </a:lnTo>
                  <a:lnTo>
                    <a:pt x="102965" y="331612"/>
                  </a:lnTo>
                  <a:lnTo>
                    <a:pt x="146661" y="311278"/>
                  </a:lnTo>
                  <a:lnTo>
                    <a:pt x="180975" y="286956"/>
                  </a:lnTo>
                  <a:lnTo>
                    <a:pt x="204489" y="250880"/>
                  </a:lnTo>
                  <a:lnTo>
                    <a:pt x="219075" y="206184"/>
                  </a:lnTo>
                  <a:lnTo>
                    <a:pt x="226516" y="168155"/>
                  </a:lnTo>
                  <a:lnTo>
                    <a:pt x="228600" y="152082"/>
                  </a:lnTo>
                  <a:lnTo>
                    <a:pt x="238273" y="115470"/>
                  </a:lnTo>
                  <a:lnTo>
                    <a:pt x="246459" y="76930"/>
                  </a:lnTo>
                  <a:lnTo>
                    <a:pt x="276225" y="17208"/>
                  </a:lnTo>
                  <a:lnTo>
                    <a:pt x="338709" y="0"/>
                  </a:lnTo>
                  <a:lnTo>
                    <a:pt x="377773" y="1563"/>
                  </a:lnTo>
                  <a:lnTo>
                    <a:pt x="419100" y="603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589904" y="5685916"/>
            <a:ext cx="349250" cy="349250"/>
            <a:chOff x="5589904" y="5685916"/>
            <a:chExt cx="349250" cy="3492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79" y="5689091"/>
              <a:ext cx="342900" cy="342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93079" y="5689091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31686" y="5580298"/>
            <a:ext cx="297180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97725" y="5675248"/>
            <a:ext cx="349250" cy="349250"/>
            <a:chOff x="7197725" y="5675248"/>
            <a:chExt cx="349250" cy="34925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0900" y="5678423"/>
              <a:ext cx="342900" cy="3429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00900" y="567842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250305" y="5581819"/>
            <a:ext cx="31877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10" i="1">
                <a:latin typeface="Times New Roman"/>
                <a:cs typeface="Times New Roman"/>
              </a:rPr>
              <a:t>x</a:t>
            </a:r>
            <a:r>
              <a:rPr dirty="0" baseline="-24074" sz="2250" spc="15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97023" y="2960370"/>
            <a:ext cx="5558155" cy="2710815"/>
            <a:chOff x="2097023" y="2960370"/>
            <a:chExt cx="5558155" cy="271081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9071" y="4015740"/>
              <a:ext cx="574548" cy="5745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29071" y="4015740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287274" y="574548"/>
                  </a:move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7455" y="4027932"/>
              <a:ext cx="574548" cy="574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77455" y="402793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287274" y="574548"/>
                  </a:move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31764" y="4623054"/>
              <a:ext cx="1716405" cy="1048385"/>
            </a:xfrm>
            <a:custGeom>
              <a:avLst/>
              <a:gdLst/>
              <a:ahLst/>
              <a:cxnLst/>
              <a:rect l="l" t="t" r="r" b="b"/>
              <a:pathLst>
                <a:path w="1716404" h="1048385">
                  <a:moveTo>
                    <a:pt x="1716024" y="77724"/>
                  </a:moveTo>
                  <a:lnTo>
                    <a:pt x="1709547" y="64770"/>
                  </a:lnTo>
                  <a:lnTo>
                    <a:pt x="1677162" y="0"/>
                  </a:lnTo>
                  <a:lnTo>
                    <a:pt x="1638300" y="77724"/>
                  </a:lnTo>
                  <a:lnTo>
                    <a:pt x="1664208" y="77724"/>
                  </a:lnTo>
                  <a:lnTo>
                    <a:pt x="1664208" y="1016279"/>
                  </a:lnTo>
                  <a:lnTo>
                    <a:pt x="875855" y="504990"/>
                  </a:lnTo>
                  <a:lnTo>
                    <a:pt x="1588846" y="56934"/>
                  </a:lnTo>
                  <a:lnTo>
                    <a:pt x="1602613" y="78867"/>
                  </a:lnTo>
                  <a:lnTo>
                    <a:pt x="1633524" y="28067"/>
                  </a:lnTo>
                  <a:lnTo>
                    <a:pt x="1647825" y="4572"/>
                  </a:lnTo>
                  <a:lnTo>
                    <a:pt x="1561338" y="13081"/>
                  </a:lnTo>
                  <a:lnTo>
                    <a:pt x="1575079" y="35001"/>
                  </a:lnTo>
                  <a:lnTo>
                    <a:pt x="851916" y="489458"/>
                  </a:lnTo>
                  <a:lnTo>
                    <a:pt x="159854" y="40601"/>
                  </a:lnTo>
                  <a:lnTo>
                    <a:pt x="164439" y="33528"/>
                  </a:lnTo>
                  <a:lnTo>
                    <a:pt x="173990" y="18796"/>
                  </a:lnTo>
                  <a:lnTo>
                    <a:pt x="87630" y="9144"/>
                  </a:lnTo>
                  <a:lnTo>
                    <a:pt x="131699" y="84074"/>
                  </a:lnTo>
                  <a:lnTo>
                    <a:pt x="145783" y="62331"/>
                  </a:lnTo>
                  <a:lnTo>
                    <a:pt x="827747" y="504647"/>
                  </a:lnTo>
                  <a:lnTo>
                    <a:pt x="51816" y="992263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lnTo>
                    <a:pt x="38862" y="0"/>
                  </a:lnTo>
                  <a:lnTo>
                    <a:pt x="0" y="77724"/>
                  </a:lnTo>
                  <a:lnTo>
                    <a:pt x="25908" y="77724"/>
                  </a:lnTo>
                  <a:lnTo>
                    <a:pt x="25908" y="1029360"/>
                  </a:lnTo>
                  <a:lnTo>
                    <a:pt x="51816" y="1029360"/>
                  </a:lnTo>
                  <a:lnTo>
                    <a:pt x="51816" y="1022819"/>
                  </a:lnTo>
                  <a:lnTo>
                    <a:pt x="851687" y="520166"/>
                  </a:lnTo>
                  <a:lnTo>
                    <a:pt x="1665732" y="1048131"/>
                  </a:lnTo>
                  <a:lnTo>
                    <a:pt x="1677898" y="1029360"/>
                  </a:lnTo>
                  <a:lnTo>
                    <a:pt x="1690116" y="1029360"/>
                  </a:lnTo>
                  <a:lnTo>
                    <a:pt x="1690116" y="77724"/>
                  </a:lnTo>
                  <a:lnTo>
                    <a:pt x="1716024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0071" y="4096512"/>
              <a:ext cx="342900" cy="342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100071" y="409651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891" y="4085844"/>
              <a:ext cx="342900" cy="342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2377" y="2960370"/>
              <a:ext cx="5354574" cy="250469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285070" y="1428919"/>
            <a:ext cx="32321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550" spc="25" i="1">
                <a:latin typeface="Times New Roman"/>
                <a:cs typeface="Times New Roman"/>
              </a:rPr>
              <a:t>y</a:t>
            </a:r>
            <a:r>
              <a:rPr dirty="0" baseline="-24074" sz="2250" spc="3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1646" y="1462450"/>
            <a:ext cx="30162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55" i="1">
                <a:latin typeface="Times New Roman"/>
                <a:cs typeface="Times New Roman"/>
              </a:rPr>
              <a:t>y</a:t>
            </a:r>
            <a:r>
              <a:rPr dirty="0" baseline="-24074" sz="2250" spc="-8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7445" y="5565444"/>
            <a:ext cx="39592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82600" algn="l"/>
              </a:tabLst>
            </a:pPr>
            <a:r>
              <a:rPr dirty="0" sz="2800" spc="-5">
                <a:latin typeface="Calibri"/>
                <a:cs typeface="Calibri"/>
              </a:rPr>
              <a:t>Memory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considered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	another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2045" y="2178557"/>
            <a:ext cx="3925570" cy="2229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The output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hidden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layer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stored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algn="ctr" marL="451484">
              <a:lnSpc>
                <a:spcPct val="100000"/>
              </a:lnSpc>
              <a:spcBef>
                <a:spcPts val="1195"/>
              </a:spcBef>
            </a:pP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algn="ctr" marL="622935">
              <a:lnSpc>
                <a:spcPct val="100000"/>
              </a:lnSpc>
              <a:spcBef>
                <a:spcPts val="5"/>
              </a:spcBef>
              <a:tabLst>
                <a:tab pos="2227580" algn="l"/>
              </a:tabLst>
            </a:pPr>
            <a:r>
              <a:rPr dirty="0" sz="2550" spc="-70" i="1">
                <a:latin typeface="Times New Roman"/>
                <a:cs typeface="Times New Roman"/>
              </a:rPr>
              <a:t>a</a:t>
            </a:r>
            <a:r>
              <a:rPr dirty="0" baseline="-24074" sz="2250" spc="-104">
                <a:latin typeface="Times New Roman"/>
                <a:cs typeface="Times New Roman"/>
              </a:rPr>
              <a:t>1	</a:t>
            </a:r>
            <a:r>
              <a:rPr dirty="0" sz="2550" spc="15" i="1">
                <a:latin typeface="Times New Roman"/>
                <a:cs typeface="Times New Roman"/>
              </a:rPr>
              <a:t>a</a:t>
            </a:r>
            <a:r>
              <a:rPr dirty="0" baseline="-24074" sz="2250" spc="22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035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RNN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249691" y="2033016"/>
            <a:ext cx="6811009" cy="2234565"/>
            <a:chOff x="1249691" y="2033016"/>
            <a:chExt cx="6811009" cy="2234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503" y="3154680"/>
              <a:ext cx="1181076" cy="5394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84" y="3185160"/>
              <a:ext cx="1080516" cy="4312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44396" y="3681983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579120"/>
                  </a:lnTo>
                  <a:lnTo>
                    <a:pt x="290322" y="579120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44396" y="3681983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579120"/>
                  </a:lnTo>
                  <a:lnTo>
                    <a:pt x="96774" y="579120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691" y="2033016"/>
              <a:ext cx="1181076" cy="5394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9972" y="2063496"/>
              <a:ext cx="1080516" cy="4312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44396" y="2537460"/>
              <a:ext cx="387350" cy="581025"/>
            </a:xfrm>
            <a:custGeom>
              <a:avLst/>
              <a:gdLst/>
              <a:ahLst/>
              <a:cxnLst/>
              <a:rect l="l" t="t" r="r" b="b"/>
              <a:pathLst>
                <a:path w="387350" h="581025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580643"/>
                  </a:lnTo>
                  <a:lnTo>
                    <a:pt x="290322" y="580643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4396" y="2537460"/>
              <a:ext cx="387350" cy="581025"/>
            </a:xfrm>
            <a:custGeom>
              <a:avLst/>
              <a:gdLst/>
              <a:ahLst/>
              <a:cxnLst/>
              <a:rect l="l" t="t" r="r" b="b"/>
              <a:pathLst>
                <a:path w="387350" h="581025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580643"/>
                  </a:lnTo>
                  <a:lnTo>
                    <a:pt x="96774" y="580643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6604" y="3160776"/>
              <a:ext cx="1080516" cy="4312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46604" y="3160776"/>
              <a:ext cx="1080770" cy="431800"/>
            </a:xfrm>
            <a:custGeom>
              <a:avLst/>
              <a:gdLst/>
              <a:ahLst/>
              <a:cxnLst/>
              <a:rect l="l" t="t" r="r" b="b"/>
              <a:pathLst>
                <a:path w="1080770" h="431800">
                  <a:moveTo>
                    <a:pt x="0" y="431291"/>
                  </a:moveTo>
                  <a:lnTo>
                    <a:pt x="1080516" y="431291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124" y="3174491"/>
              <a:ext cx="1179575" cy="5394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0415" y="3204972"/>
              <a:ext cx="1078991" cy="4312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124" y="2040636"/>
              <a:ext cx="1179575" cy="5394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0415" y="2071116"/>
              <a:ext cx="1078991" cy="4312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6487" y="3180588"/>
              <a:ext cx="1181076" cy="53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6768" y="3211068"/>
              <a:ext cx="1080516" cy="4312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9347" y="2058949"/>
              <a:ext cx="1181076" cy="5409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9627" y="2089404"/>
              <a:ext cx="1080516" cy="4328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4480" y="3204972"/>
              <a:ext cx="1078991" cy="4312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64480" y="3204972"/>
              <a:ext cx="1079500" cy="431800"/>
            </a:xfrm>
            <a:custGeom>
              <a:avLst/>
              <a:gdLst/>
              <a:ahLst/>
              <a:cxnLst/>
              <a:rect l="l" t="t" r="r" b="b"/>
              <a:pathLst>
                <a:path w="1079500" h="431800">
                  <a:moveTo>
                    <a:pt x="0" y="431291"/>
                  </a:moveTo>
                  <a:lnTo>
                    <a:pt x="1078991" y="431291"/>
                  </a:lnTo>
                  <a:lnTo>
                    <a:pt x="1078991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89885" y="2599435"/>
            <a:ext cx="608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6645" y="2910967"/>
            <a:ext cx="687070" cy="351790"/>
          </a:xfrm>
          <a:custGeom>
            <a:avLst/>
            <a:gdLst/>
            <a:ahLst/>
            <a:cxnLst/>
            <a:rect l="l" t="t" r="r" b="b"/>
            <a:pathLst>
              <a:path w="687069" h="351789">
                <a:moveTo>
                  <a:pt x="392556" y="0"/>
                </a:moveTo>
                <a:lnTo>
                  <a:pt x="344043" y="9144"/>
                </a:lnTo>
                <a:lnTo>
                  <a:pt x="307975" y="24892"/>
                </a:lnTo>
                <a:lnTo>
                  <a:pt x="271780" y="46990"/>
                </a:lnTo>
                <a:lnTo>
                  <a:pt x="223266" y="84962"/>
                </a:lnTo>
                <a:lnTo>
                  <a:pt x="174371" y="130683"/>
                </a:lnTo>
                <a:lnTo>
                  <a:pt x="124841" y="182372"/>
                </a:lnTo>
                <a:lnTo>
                  <a:pt x="75056" y="238506"/>
                </a:lnTo>
                <a:lnTo>
                  <a:pt x="50037" y="267588"/>
                </a:lnTo>
                <a:lnTo>
                  <a:pt x="0" y="326644"/>
                </a:lnTo>
                <a:lnTo>
                  <a:pt x="29210" y="351282"/>
                </a:lnTo>
                <a:lnTo>
                  <a:pt x="79013" y="292354"/>
                </a:lnTo>
                <a:lnTo>
                  <a:pt x="103776" y="263525"/>
                </a:lnTo>
                <a:lnTo>
                  <a:pt x="103631" y="263525"/>
                </a:lnTo>
                <a:lnTo>
                  <a:pt x="128524" y="235204"/>
                </a:lnTo>
                <a:lnTo>
                  <a:pt x="152806" y="208280"/>
                </a:lnTo>
                <a:lnTo>
                  <a:pt x="177292" y="181991"/>
                </a:lnTo>
                <a:lnTo>
                  <a:pt x="201048" y="157861"/>
                </a:lnTo>
                <a:lnTo>
                  <a:pt x="225171" y="134493"/>
                </a:lnTo>
                <a:lnTo>
                  <a:pt x="248412" y="113537"/>
                </a:lnTo>
                <a:lnTo>
                  <a:pt x="248548" y="113537"/>
                </a:lnTo>
                <a:lnTo>
                  <a:pt x="270935" y="95123"/>
                </a:lnTo>
                <a:lnTo>
                  <a:pt x="282081" y="86487"/>
                </a:lnTo>
                <a:lnTo>
                  <a:pt x="281940" y="86487"/>
                </a:lnTo>
                <a:lnTo>
                  <a:pt x="293084" y="78612"/>
                </a:lnTo>
                <a:lnTo>
                  <a:pt x="304546" y="70993"/>
                </a:lnTo>
                <a:lnTo>
                  <a:pt x="315468" y="64262"/>
                </a:lnTo>
                <a:lnTo>
                  <a:pt x="315620" y="64262"/>
                </a:lnTo>
                <a:lnTo>
                  <a:pt x="325450" y="58800"/>
                </a:lnTo>
                <a:lnTo>
                  <a:pt x="335787" y="53594"/>
                </a:lnTo>
                <a:lnTo>
                  <a:pt x="335534" y="53594"/>
                </a:lnTo>
                <a:lnTo>
                  <a:pt x="345827" y="49149"/>
                </a:lnTo>
                <a:lnTo>
                  <a:pt x="345694" y="49149"/>
                </a:lnTo>
                <a:lnTo>
                  <a:pt x="356743" y="45085"/>
                </a:lnTo>
                <a:lnTo>
                  <a:pt x="356940" y="45085"/>
                </a:lnTo>
                <a:lnTo>
                  <a:pt x="365435" y="42418"/>
                </a:lnTo>
                <a:lnTo>
                  <a:pt x="366649" y="42037"/>
                </a:lnTo>
                <a:lnTo>
                  <a:pt x="367083" y="42037"/>
                </a:lnTo>
                <a:lnTo>
                  <a:pt x="375037" y="40259"/>
                </a:lnTo>
                <a:lnTo>
                  <a:pt x="374777" y="40259"/>
                </a:lnTo>
                <a:lnTo>
                  <a:pt x="376174" y="40005"/>
                </a:lnTo>
                <a:lnTo>
                  <a:pt x="376418" y="40005"/>
                </a:lnTo>
                <a:lnTo>
                  <a:pt x="384624" y="38735"/>
                </a:lnTo>
                <a:lnTo>
                  <a:pt x="383921" y="38735"/>
                </a:lnTo>
                <a:lnTo>
                  <a:pt x="385444" y="38608"/>
                </a:lnTo>
                <a:lnTo>
                  <a:pt x="385677" y="38608"/>
                </a:lnTo>
                <a:lnTo>
                  <a:pt x="394462" y="37973"/>
                </a:lnTo>
                <a:lnTo>
                  <a:pt x="499196" y="37973"/>
                </a:lnTo>
                <a:lnTo>
                  <a:pt x="494030" y="34162"/>
                </a:lnTo>
                <a:lnTo>
                  <a:pt x="451231" y="10541"/>
                </a:lnTo>
                <a:lnTo>
                  <a:pt x="404622" y="127"/>
                </a:lnTo>
                <a:lnTo>
                  <a:pt x="392556" y="0"/>
                </a:lnTo>
                <a:close/>
              </a:path>
              <a:path w="687069" h="351789">
                <a:moveTo>
                  <a:pt x="610738" y="232066"/>
                </a:moveTo>
                <a:lnTo>
                  <a:pt x="578357" y="251841"/>
                </a:lnTo>
                <a:lnTo>
                  <a:pt x="686688" y="319659"/>
                </a:lnTo>
                <a:lnTo>
                  <a:pt x="680651" y="248412"/>
                </a:lnTo>
                <a:lnTo>
                  <a:pt x="620903" y="248412"/>
                </a:lnTo>
                <a:lnTo>
                  <a:pt x="610738" y="232066"/>
                </a:lnTo>
                <a:close/>
              </a:path>
              <a:path w="687069" h="351789">
                <a:moveTo>
                  <a:pt x="79121" y="292227"/>
                </a:moveTo>
                <a:lnTo>
                  <a:pt x="78993" y="292354"/>
                </a:lnTo>
                <a:lnTo>
                  <a:pt x="79121" y="292227"/>
                </a:lnTo>
                <a:close/>
              </a:path>
              <a:path w="687069" h="351789">
                <a:moveTo>
                  <a:pt x="103886" y="263398"/>
                </a:moveTo>
                <a:lnTo>
                  <a:pt x="103631" y="263525"/>
                </a:lnTo>
                <a:lnTo>
                  <a:pt x="103776" y="263525"/>
                </a:lnTo>
                <a:close/>
              </a:path>
              <a:path w="687069" h="351789">
                <a:moveTo>
                  <a:pt x="643292" y="212186"/>
                </a:moveTo>
                <a:lnTo>
                  <a:pt x="610738" y="232066"/>
                </a:lnTo>
                <a:lnTo>
                  <a:pt x="620903" y="248412"/>
                </a:lnTo>
                <a:lnTo>
                  <a:pt x="653288" y="228219"/>
                </a:lnTo>
                <a:lnTo>
                  <a:pt x="643292" y="212186"/>
                </a:lnTo>
                <a:close/>
              </a:path>
              <a:path w="687069" h="351789">
                <a:moveTo>
                  <a:pt x="675894" y="192278"/>
                </a:moveTo>
                <a:lnTo>
                  <a:pt x="643292" y="212186"/>
                </a:lnTo>
                <a:lnTo>
                  <a:pt x="653288" y="228219"/>
                </a:lnTo>
                <a:lnTo>
                  <a:pt x="620903" y="248412"/>
                </a:lnTo>
                <a:lnTo>
                  <a:pt x="680651" y="248412"/>
                </a:lnTo>
                <a:lnTo>
                  <a:pt x="675894" y="192278"/>
                </a:lnTo>
                <a:close/>
              </a:path>
              <a:path w="687069" h="351789">
                <a:moveTo>
                  <a:pt x="128625" y="235204"/>
                </a:moveTo>
                <a:lnTo>
                  <a:pt x="128397" y="235458"/>
                </a:lnTo>
                <a:lnTo>
                  <a:pt x="128625" y="235204"/>
                </a:lnTo>
                <a:close/>
              </a:path>
              <a:path w="687069" h="351789">
                <a:moveTo>
                  <a:pt x="630750" y="192405"/>
                </a:moveTo>
                <a:lnTo>
                  <a:pt x="585088" y="192405"/>
                </a:lnTo>
                <a:lnTo>
                  <a:pt x="585343" y="192786"/>
                </a:lnTo>
                <a:lnTo>
                  <a:pt x="602361" y="218567"/>
                </a:lnTo>
                <a:lnTo>
                  <a:pt x="610738" y="232066"/>
                </a:lnTo>
                <a:lnTo>
                  <a:pt x="643292" y="212186"/>
                </a:lnTo>
                <a:lnTo>
                  <a:pt x="634365" y="197866"/>
                </a:lnTo>
                <a:lnTo>
                  <a:pt x="630750" y="192405"/>
                </a:lnTo>
                <a:close/>
              </a:path>
              <a:path w="687069" h="351789">
                <a:moveTo>
                  <a:pt x="602107" y="218186"/>
                </a:moveTo>
                <a:lnTo>
                  <a:pt x="602343" y="218567"/>
                </a:lnTo>
                <a:lnTo>
                  <a:pt x="602107" y="218186"/>
                </a:lnTo>
                <a:close/>
              </a:path>
              <a:path w="687069" h="351789">
                <a:moveTo>
                  <a:pt x="153035" y="208025"/>
                </a:moveTo>
                <a:lnTo>
                  <a:pt x="152781" y="208280"/>
                </a:lnTo>
                <a:lnTo>
                  <a:pt x="153035" y="208025"/>
                </a:lnTo>
                <a:close/>
              </a:path>
              <a:path w="687069" h="351789">
                <a:moveTo>
                  <a:pt x="585300" y="192724"/>
                </a:moveTo>
                <a:close/>
              </a:path>
              <a:path w="687069" h="351789">
                <a:moveTo>
                  <a:pt x="598045" y="144653"/>
                </a:moveTo>
                <a:lnTo>
                  <a:pt x="550544" y="144653"/>
                </a:lnTo>
                <a:lnTo>
                  <a:pt x="550926" y="145161"/>
                </a:lnTo>
                <a:lnTo>
                  <a:pt x="568198" y="168275"/>
                </a:lnTo>
                <a:lnTo>
                  <a:pt x="585300" y="192724"/>
                </a:lnTo>
                <a:lnTo>
                  <a:pt x="585088" y="192405"/>
                </a:lnTo>
                <a:lnTo>
                  <a:pt x="630750" y="192405"/>
                </a:lnTo>
                <a:lnTo>
                  <a:pt x="616712" y="171196"/>
                </a:lnTo>
                <a:lnTo>
                  <a:pt x="598805" y="145669"/>
                </a:lnTo>
                <a:lnTo>
                  <a:pt x="598045" y="144653"/>
                </a:lnTo>
                <a:close/>
              </a:path>
              <a:path w="687069" h="351789">
                <a:moveTo>
                  <a:pt x="177411" y="181991"/>
                </a:moveTo>
                <a:lnTo>
                  <a:pt x="177037" y="182372"/>
                </a:lnTo>
                <a:lnTo>
                  <a:pt x="177411" y="181991"/>
                </a:lnTo>
                <a:close/>
              </a:path>
              <a:path w="687069" h="351789">
                <a:moveTo>
                  <a:pt x="567817" y="167767"/>
                </a:moveTo>
                <a:lnTo>
                  <a:pt x="568172" y="168275"/>
                </a:lnTo>
                <a:lnTo>
                  <a:pt x="567817" y="167767"/>
                </a:lnTo>
                <a:close/>
              </a:path>
              <a:path w="687069" h="351789">
                <a:moveTo>
                  <a:pt x="550908" y="145139"/>
                </a:moveTo>
                <a:close/>
              </a:path>
              <a:path w="687069" h="351789">
                <a:moveTo>
                  <a:pt x="533019" y="123062"/>
                </a:moveTo>
                <a:lnTo>
                  <a:pt x="550908" y="145139"/>
                </a:lnTo>
                <a:lnTo>
                  <a:pt x="550544" y="144653"/>
                </a:lnTo>
                <a:lnTo>
                  <a:pt x="598045" y="144653"/>
                </a:lnTo>
                <a:lnTo>
                  <a:pt x="582479" y="123825"/>
                </a:lnTo>
                <a:lnTo>
                  <a:pt x="533781" y="123825"/>
                </a:lnTo>
                <a:lnTo>
                  <a:pt x="533019" y="123062"/>
                </a:lnTo>
                <a:close/>
              </a:path>
              <a:path w="687069" h="351789">
                <a:moveTo>
                  <a:pt x="225225" y="134493"/>
                </a:moveTo>
                <a:lnTo>
                  <a:pt x="224662" y="135000"/>
                </a:lnTo>
                <a:lnTo>
                  <a:pt x="225225" y="134493"/>
                </a:lnTo>
                <a:close/>
              </a:path>
              <a:path w="687069" h="351789">
                <a:moveTo>
                  <a:pt x="566263" y="103505"/>
                </a:moveTo>
                <a:lnTo>
                  <a:pt x="515493" y="103505"/>
                </a:lnTo>
                <a:lnTo>
                  <a:pt x="533781" y="123825"/>
                </a:lnTo>
                <a:lnTo>
                  <a:pt x="582479" y="123825"/>
                </a:lnTo>
                <a:lnTo>
                  <a:pt x="580771" y="121538"/>
                </a:lnTo>
                <a:lnTo>
                  <a:pt x="566263" y="103505"/>
                </a:lnTo>
                <a:close/>
              </a:path>
              <a:path w="687069" h="351789">
                <a:moveTo>
                  <a:pt x="248548" y="113537"/>
                </a:moveTo>
                <a:lnTo>
                  <a:pt x="248412" y="113537"/>
                </a:lnTo>
                <a:lnTo>
                  <a:pt x="247777" y="114173"/>
                </a:lnTo>
                <a:lnTo>
                  <a:pt x="248548" y="113537"/>
                </a:lnTo>
                <a:close/>
              </a:path>
              <a:path w="687069" h="351789">
                <a:moveTo>
                  <a:pt x="537253" y="71500"/>
                </a:moveTo>
                <a:lnTo>
                  <a:pt x="480568" y="71500"/>
                </a:lnTo>
                <a:lnTo>
                  <a:pt x="481203" y="72009"/>
                </a:lnTo>
                <a:lnTo>
                  <a:pt x="489966" y="79121"/>
                </a:lnTo>
                <a:lnTo>
                  <a:pt x="498729" y="86868"/>
                </a:lnTo>
                <a:lnTo>
                  <a:pt x="516255" y="104394"/>
                </a:lnTo>
                <a:lnTo>
                  <a:pt x="515493" y="103505"/>
                </a:lnTo>
                <a:lnTo>
                  <a:pt x="566263" y="103505"/>
                </a:lnTo>
                <a:lnTo>
                  <a:pt x="562482" y="98806"/>
                </a:lnTo>
                <a:lnTo>
                  <a:pt x="543560" y="77724"/>
                </a:lnTo>
                <a:lnTo>
                  <a:pt x="537253" y="71500"/>
                </a:lnTo>
                <a:close/>
              </a:path>
              <a:path w="687069" h="351789">
                <a:moveTo>
                  <a:pt x="271399" y="94742"/>
                </a:moveTo>
                <a:lnTo>
                  <a:pt x="270891" y="95123"/>
                </a:lnTo>
                <a:lnTo>
                  <a:pt x="271399" y="94742"/>
                </a:lnTo>
                <a:close/>
              </a:path>
              <a:path w="687069" h="351789">
                <a:moveTo>
                  <a:pt x="497967" y="86233"/>
                </a:moveTo>
                <a:lnTo>
                  <a:pt x="498606" y="86868"/>
                </a:lnTo>
                <a:lnTo>
                  <a:pt x="497967" y="86233"/>
                </a:lnTo>
                <a:close/>
              </a:path>
              <a:path w="687069" h="351789">
                <a:moveTo>
                  <a:pt x="282575" y="86106"/>
                </a:moveTo>
                <a:lnTo>
                  <a:pt x="281940" y="86487"/>
                </a:lnTo>
                <a:lnTo>
                  <a:pt x="282081" y="86487"/>
                </a:lnTo>
                <a:lnTo>
                  <a:pt x="282575" y="86106"/>
                </a:lnTo>
                <a:close/>
              </a:path>
              <a:path w="687069" h="351789">
                <a:moveTo>
                  <a:pt x="489331" y="78612"/>
                </a:moveTo>
                <a:lnTo>
                  <a:pt x="489909" y="79121"/>
                </a:lnTo>
                <a:lnTo>
                  <a:pt x="489331" y="78612"/>
                </a:lnTo>
                <a:close/>
              </a:path>
              <a:path w="687069" h="351789">
                <a:moveTo>
                  <a:pt x="293624" y="78232"/>
                </a:moveTo>
                <a:lnTo>
                  <a:pt x="292988" y="78612"/>
                </a:lnTo>
                <a:lnTo>
                  <a:pt x="293624" y="78232"/>
                </a:lnTo>
                <a:close/>
              </a:path>
              <a:path w="687069" h="351789">
                <a:moveTo>
                  <a:pt x="481114" y="71944"/>
                </a:moveTo>
                <a:close/>
              </a:path>
              <a:path w="687069" h="351789">
                <a:moveTo>
                  <a:pt x="524511" y="58928"/>
                </a:moveTo>
                <a:lnTo>
                  <a:pt x="462788" y="58928"/>
                </a:lnTo>
                <a:lnTo>
                  <a:pt x="472313" y="65405"/>
                </a:lnTo>
                <a:lnTo>
                  <a:pt x="481114" y="71944"/>
                </a:lnTo>
                <a:lnTo>
                  <a:pt x="480568" y="71500"/>
                </a:lnTo>
                <a:lnTo>
                  <a:pt x="537253" y="71500"/>
                </a:lnTo>
                <a:lnTo>
                  <a:pt x="524511" y="58928"/>
                </a:lnTo>
                <a:close/>
              </a:path>
              <a:path w="687069" h="351789">
                <a:moveTo>
                  <a:pt x="304650" y="70993"/>
                </a:moveTo>
                <a:lnTo>
                  <a:pt x="304038" y="71374"/>
                </a:lnTo>
                <a:lnTo>
                  <a:pt x="304650" y="70993"/>
                </a:lnTo>
                <a:close/>
              </a:path>
              <a:path w="687069" h="351789">
                <a:moveTo>
                  <a:pt x="471678" y="65024"/>
                </a:moveTo>
                <a:lnTo>
                  <a:pt x="472197" y="65405"/>
                </a:lnTo>
                <a:lnTo>
                  <a:pt x="471678" y="65024"/>
                </a:lnTo>
                <a:close/>
              </a:path>
              <a:path w="687069" h="351789">
                <a:moveTo>
                  <a:pt x="315620" y="64262"/>
                </a:moveTo>
                <a:lnTo>
                  <a:pt x="315468" y="64262"/>
                </a:lnTo>
                <a:lnTo>
                  <a:pt x="314706" y="64770"/>
                </a:lnTo>
                <a:lnTo>
                  <a:pt x="315620" y="64262"/>
                </a:lnTo>
                <a:close/>
              </a:path>
              <a:path w="687069" h="351789">
                <a:moveTo>
                  <a:pt x="454152" y="53975"/>
                </a:moveTo>
                <a:lnTo>
                  <a:pt x="463804" y="59690"/>
                </a:lnTo>
                <a:lnTo>
                  <a:pt x="462788" y="58928"/>
                </a:lnTo>
                <a:lnTo>
                  <a:pt x="524511" y="58928"/>
                </a:lnTo>
                <a:lnTo>
                  <a:pt x="519578" y="54483"/>
                </a:lnTo>
                <a:lnTo>
                  <a:pt x="455168" y="54483"/>
                </a:lnTo>
                <a:lnTo>
                  <a:pt x="454152" y="53975"/>
                </a:lnTo>
                <a:close/>
              </a:path>
              <a:path w="687069" h="351789">
                <a:moveTo>
                  <a:pt x="326136" y="58420"/>
                </a:moveTo>
                <a:lnTo>
                  <a:pt x="325374" y="58800"/>
                </a:lnTo>
                <a:lnTo>
                  <a:pt x="326136" y="58420"/>
                </a:lnTo>
                <a:close/>
              </a:path>
              <a:path w="687069" h="351789">
                <a:moveTo>
                  <a:pt x="514032" y="49530"/>
                </a:moveTo>
                <a:lnTo>
                  <a:pt x="445388" y="49530"/>
                </a:lnTo>
                <a:lnTo>
                  <a:pt x="446405" y="50037"/>
                </a:lnTo>
                <a:lnTo>
                  <a:pt x="455168" y="54483"/>
                </a:lnTo>
                <a:lnTo>
                  <a:pt x="519578" y="54483"/>
                </a:lnTo>
                <a:lnTo>
                  <a:pt x="514350" y="49784"/>
                </a:lnTo>
                <a:lnTo>
                  <a:pt x="514032" y="49530"/>
                </a:lnTo>
                <a:close/>
              </a:path>
              <a:path w="687069" h="351789">
                <a:moveTo>
                  <a:pt x="336550" y="53212"/>
                </a:moveTo>
                <a:lnTo>
                  <a:pt x="335534" y="53594"/>
                </a:lnTo>
                <a:lnTo>
                  <a:pt x="335787" y="53594"/>
                </a:lnTo>
                <a:lnTo>
                  <a:pt x="336550" y="53212"/>
                </a:lnTo>
                <a:close/>
              </a:path>
              <a:path w="687069" h="351789">
                <a:moveTo>
                  <a:pt x="446311" y="49997"/>
                </a:moveTo>
                <a:close/>
              </a:path>
              <a:path w="687069" h="351789">
                <a:moveTo>
                  <a:pt x="436656" y="45788"/>
                </a:moveTo>
                <a:lnTo>
                  <a:pt x="446311" y="49997"/>
                </a:lnTo>
                <a:lnTo>
                  <a:pt x="445388" y="49530"/>
                </a:lnTo>
                <a:lnTo>
                  <a:pt x="514032" y="49530"/>
                </a:lnTo>
                <a:lnTo>
                  <a:pt x="509905" y="46228"/>
                </a:lnTo>
                <a:lnTo>
                  <a:pt x="437896" y="46228"/>
                </a:lnTo>
                <a:lnTo>
                  <a:pt x="436656" y="45788"/>
                </a:lnTo>
                <a:close/>
              </a:path>
              <a:path w="687069" h="351789">
                <a:moveTo>
                  <a:pt x="346595" y="48817"/>
                </a:moveTo>
                <a:lnTo>
                  <a:pt x="345694" y="49149"/>
                </a:lnTo>
                <a:lnTo>
                  <a:pt x="345827" y="49149"/>
                </a:lnTo>
                <a:lnTo>
                  <a:pt x="346595" y="48817"/>
                </a:lnTo>
                <a:close/>
              </a:path>
              <a:path w="687069" h="351789">
                <a:moveTo>
                  <a:pt x="509269" y="45720"/>
                </a:moveTo>
                <a:lnTo>
                  <a:pt x="436499" y="45720"/>
                </a:lnTo>
                <a:lnTo>
                  <a:pt x="437896" y="46228"/>
                </a:lnTo>
                <a:lnTo>
                  <a:pt x="509905" y="46228"/>
                </a:lnTo>
                <a:lnTo>
                  <a:pt x="509269" y="45720"/>
                </a:lnTo>
                <a:close/>
              </a:path>
              <a:path w="687069" h="351789">
                <a:moveTo>
                  <a:pt x="505459" y="42672"/>
                </a:moveTo>
                <a:lnTo>
                  <a:pt x="427863" y="42672"/>
                </a:lnTo>
                <a:lnTo>
                  <a:pt x="436656" y="45788"/>
                </a:lnTo>
                <a:lnTo>
                  <a:pt x="436499" y="45720"/>
                </a:lnTo>
                <a:lnTo>
                  <a:pt x="509269" y="45720"/>
                </a:lnTo>
                <a:lnTo>
                  <a:pt x="505459" y="42672"/>
                </a:lnTo>
                <a:close/>
              </a:path>
              <a:path w="687069" h="351789">
                <a:moveTo>
                  <a:pt x="356940" y="45085"/>
                </a:moveTo>
                <a:lnTo>
                  <a:pt x="356743" y="45085"/>
                </a:lnTo>
                <a:lnTo>
                  <a:pt x="355727" y="45466"/>
                </a:lnTo>
                <a:lnTo>
                  <a:pt x="356940" y="45085"/>
                </a:lnTo>
                <a:close/>
              </a:path>
              <a:path w="687069" h="351789">
                <a:moveTo>
                  <a:pt x="419227" y="40512"/>
                </a:moveTo>
                <a:lnTo>
                  <a:pt x="429260" y="43180"/>
                </a:lnTo>
                <a:lnTo>
                  <a:pt x="427863" y="42672"/>
                </a:lnTo>
                <a:lnTo>
                  <a:pt x="505459" y="42672"/>
                </a:lnTo>
                <a:lnTo>
                  <a:pt x="504190" y="41656"/>
                </a:lnTo>
                <a:lnTo>
                  <a:pt x="502984" y="40767"/>
                </a:lnTo>
                <a:lnTo>
                  <a:pt x="420624" y="40767"/>
                </a:lnTo>
                <a:lnTo>
                  <a:pt x="419227" y="40512"/>
                </a:lnTo>
                <a:close/>
              </a:path>
              <a:path w="687069" h="351789">
                <a:moveTo>
                  <a:pt x="366649" y="42037"/>
                </a:moveTo>
                <a:lnTo>
                  <a:pt x="365379" y="42418"/>
                </a:lnTo>
                <a:lnTo>
                  <a:pt x="365574" y="42374"/>
                </a:lnTo>
                <a:lnTo>
                  <a:pt x="366649" y="42037"/>
                </a:lnTo>
                <a:close/>
              </a:path>
              <a:path w="687069" h="351789">
                <a:moveTo>
                  <a:pt x="367083" y="42037"/>
                </a:moveTo>
                <a:lnTo>
                  <a:pt x="366649" y="42037"/>
                </a:lnTo>
                <a:lnTo>
                  <a:pt x="365574" y="42374"/>
                </a:lnTo>
                <a:lnTo>
                  <a:pt x="367083" y="42037"/>
                </a:lnTo>
                <a:close/>
              </a:path>
              <a:path w="687069" h="351789">
                <a:moveTo>
                  <a:pt x="411353" y="39050"/>
                </a:moveTo>
                <a:lnTo>
                  <a:pt x="420624" y="40767"/>
                </a:lnTo>
                <a:lnTo>
                  <a:pt x="502984" y="40767"/>
                </a:lnTo>
                <a:lnTo>
                  <a:pt x="500745" y="39116"/>
                </a:lnTo>
                <a:lnTo>
                  <a:pt x="412115" y="39116"/>
                </a:lnTo>
                <a:lnTo>
                  <a:pt x="411353" y="39050"/>
                </a:lnTo>
                <a:close/>
              </a:path>
              <a:path w="687069" h="351789">
                <a:moveTo>
                  <a:pt x="376174" y="40005"/>
                </a:moveTo>
                <a:lnTo>
                  <a:pt x="374777" y="40259"/>
                </a:lnTo>
                <a:lnTo>
                  <a:pt x="375624" y="40127"/>
                </a:lnTo>
                <a:lnTo>
                  <a:pt x="376174" y="40005"/>
                </a:lnTo>
                <a:close/>
              </a:path>
              <a:path w="687069" h="351789">
                <a:moveTo>
                  <a:pt x="375624" y="40127"/>
                </a:moveTo>
                <a:lnTo>
                  <a:pt x="374777" y="40259"/>
                </a:lnTo>
                <a:lnTo>
                  <a:pt x="375037" y="40259"/>
                </a:lnTo>
                <a:lnTo>
                  <a:pt x="375624" y="40127"/>
                </a:lnTo>
                <a:close/>
              </a:path>
              <a:path w="687069" h="351789">
                <a:moveTo>
                  <a:pt x="376418" y="40005"/>
                </a:moveTo>
                <a:lnTo>
                  <a:pt x="376174" y="40005"/>
                </a:lnTo>
                <a:lnTo>
                  <a:pt x="375624" y="40127"/>
                </a:lnTo>
                <a:lnTo>
                  <a:pt x="376418" y="40005"/>
                </a:lnTo>
                <a:close/>
              </a:path>
              <a:path w="687069" h="351789">
                <a:moveTo>
                  <a:pt x="410337" y="38862"/>
                </a:moveTo>
                <a:lnTo>
                  <a:pt x="411353" y="39050"/>
                </a:lnTo>
                <a:lnTo>
                  <a:pt x="412115" y="39116"/>
                </a:lnTo>
                <a:lnTo>
                  <a:pt x="410337" y="38862"/>
                </a:lnTo>
                <a:close/>
              </a:path>
              <a:path w="687069" h="351789">
                <a:moveTo>
                  <a:pt x="500401" y="38862"/>
                </a:moveTo>
                <a:lnTo>
                  <a:pt x="410337" y="38862"/>
                </a:lnTo>
                <a:lnTo>
                  <a:pt x="412115" y="39116"/>
                </a:lnTo>
                <a:lnTo>
                  <a:pt x="500745" y="39116"/>
                </a:lnTo>
                <a:lnTo>
                  <a:pt x="500401" y="38862"/>
                </a:lnTo>
                <a:close/>
              </a:path>
              <a:path w="687069" h="351789">
                <a:moveTo>
                  <a:pt x="499196" y="37973"/>
                </a:moveTo>
                <a:lnTo>
                  <a:pt x="394462" y="37973"/>
                </a:lnTo>
                <a:lnTo>
                  <a:pt x="392811" y="38100"/>
                </a:lnTo>
                <a:lnTo>
                  <a:pt x="403225" y="38227"/>
                </a:lnTo>
                <a:lnTo>
                  <a:pt x="401828" y="38227"/>
                </a:lnTo>
                <a:lnTo>
                  <a:pt x="411353" y="39050"/>
                </a:lnTo>
                <a:lnTo>
                  <a:pt x="410337" y="38862"/>
                </a:lnTo>
                <a:lnTo>
                  <a:pt x="500401" y="38862"/>
                </a:lnTo>
                <a:lnTo>
                  <a:pt x="499196" y="37973"/>
                </a:lnTo>
                <a:close/>
              </a:path>
              <a:path w="687069" h="351789">
                <a:moveTo>
                  <a:pt x="385444" y="38608"/>
                </a:moveTo>
                <a:lnTo>
                  <a:pt x="383921" y="38735"/>
                </a:lnTo>
                <a:lnTo>
                  <a:pt x="385240" y="38639"/>
                </a:lnTo>
                <a:lnTo>
                  <a:pt x="385444" y="38608"/>
                </a:lnTo>
                <a:close/>
              </a:path>
              <a:path w="687069" h="351789">
                <a:moveTo>
                  <a:pt x="385240" y="38639"/>
                </a:moveTo>
                <a:lnTo>
                  <a:pt x="383921" y="38735"/>
                </a:lnTo>
                <a:lnTo>
                  <a:pt x="384624" y="38735"/>
                </a:lnTo>
                <a:lnTo>
                  <a:pt x="385240" y="38639"/>
                </a:lnTo>
                <a:close/>
              </a:path>
              <a:path w="687069" h="351789">
                <a:moveTo>
                  <a:pt x="385677" y="38608"/>
                </a:moveTo>
                <a:lnTo>
                  <a:pt x="385444" y="38608"/>
                </a:lnTo>
                <a:lnTo>
                  <a:pt x="385240" y="38639"/>
                </a:lnTo>
                <a:lnTo>
                  <a:pt x="385677" y="386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57469" y="2599435"/>
            <a:ext cx="608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0733" y="4333494"/>
            <a:ext cx="1080770" cy="43307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95250">
              <a:lnSpc>
                <a:spcPts val="2170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1365" y="4319778"/>
            <a:ext cx="1080770" cy="43180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6830">
              <a:lnSpc>
                <a:spcPts val="2365"/>
              </a:lnSpc>
            </a:pPr>
            <a:r>
              <a:rPr dirty="0" baseline="-16203" sz="3600" spc="-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87718" y="4325873"/>
            <a:ext cx="1080770" cy="43180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84455">
              <a:lnSpc>
                <a:spcPts val="2285"/>
              </a:lnSpc>
            </a:pPr>
            <a:r>
              <a:rPr dirty="0" baseline="-16203" sz="3600" spc="-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9972" y="2063495"/>
            <a:ext cx="10807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55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90415" y="2071116"/>
            <a:ext cx="10795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0640">
              <a:lnSpc>
                <a:spcPts val="205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29628" y="2089404"/>
            <a:ext cx="10807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8900">
              <a:lnSpc>
                <a:spcPts val="2095"/>
              </a:lnSpc>
            </a:pPr>
            <a:r>
              <a:rPr dirty="0" baseline="-16203" sz="3600" spc="-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2635" y="5195696"/>
            <a:ext cx="5326380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The same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Calibri"/>
                <a:cs typeface="Calibri"/>
              </a:rPr>
              <a:t> used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again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 again.</a:t>
            </a:r>
            <a:endParaRPr sz="2400">
              <a:latin typeface="Calibri"/>
              <a:cs typeface="Calibri"/>
            </a:endParaRPr>
          </a:p>
          <a:p>
            <a:pPr algn="ctr" marR="40640">
              <a:lnSpc>
                <a:spcPct val="100000"/>
              </a:lnSpc>
              <a:spcBef>
                <a:spcPts val="2065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baseline="24305" sz="240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baseline="24305" sz="2400" spc="24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depends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on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 x</a:t>
            </a:r>
            <a:r>
              <a:rPr dirty="0" baseline="24305" sz="240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x</a:t>
            </a:r>
            <a:r>
              <a:rPr dirty="0" baseline="24305" sz="2400" spc="-7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, ……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baseline="24305" sz="2400" spc="-7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baseline="24305"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33061" y="2558542"/>
            <a:ext cx="3218180" cy="1739900"/>
            <a:chOff x="4433061" y="2558542"/>
            <a:chExt cx="3218180" cy="1739900"/>
          </a:xfrm>
        </p:grpSpPr>
        <p:sp>
          <p:nvSpPr>
            <p:cNvPr id="35" name="object 35"/>
            <p:cNvSpPr/>
            <p:nvPr/>
          </p:nvSpPr>
          <p:spPr>
            <a:xfrm>
              <a:off x="4439411" y="3707892"/>
              <a:ext cx="387350" cy="581025"/>
            </a:xfrm>
            <a:custGeom>
              <a:avLst/>
              <a:gdLst/>
              <a:ahLst/>
              <a:cxnLst/>
              <a:rect l="l" t="t" r="r" b="b"/>
              <a:pathLst>
                <a:path w="387350" h="581025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580643"/>
                  </a:lnTo>
                  <a:lnTo>
                    <a:pt x="290322" y="580643"/>
                  </a:lnTo>
                  <a:lnTo>
                    <a:pt x="290322" y="193547"/>
                  </a:lnTo>
                  <a:lnTo>
                    <a:pt x="387096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439411" y="3707892"/>
              <a:ext cx="387350" cy="581025"/>
            </a:xfrm>
            <a:custGeom>
              <a:avLst/>
              <a:gdLst/>
              <a:ahLst/>
              <a:cxnLst/>
              <a:rect l="l" t="t" r="r" b="b"/>
              <a:pathLst>
                <a:path w="387350" h="581025">
                  <a:moveTo>
                    <a:pt x="0" y="193547"/>
                  </a:moveTo>
                  <a:lnTo>
                    <a:pt x="193548" y="0"/>
                  </a:lnTo>
                  <a:lnTo>
                    <a:pt x="387096" y="193547"/>
                  </a:lnTo>
                  <a:lnTo>
                    <a:pt x="290322" y="193547"/>
                  </a:lnTo>
                  <a:lnTo>
                    <a:pt x="290322" y="580643"/>
                  </a:lnTo>
                  <a:lnTo>
                    <a:pt x="96774" y="580643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39411" y="2564892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19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579120"/>
                  </a:lnTo>
                  <a:lnTo>
                    <a:pt x="290322" y="579120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39411" y="2564892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19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579120"/>
                  </a:lnTo>
                  <a:lnTo>
                    <a:pt x="96774" y="579120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257288" y="3712464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7" y="0"/>
                  </a:moveTo>
                  <a:lnTo>
                    <a:pt x="0" y="193548"/>
                  </a:lnTo>
                  <a:lnTo>
                    <a:pt x="96773" y="193548"/>
                  </a:lnTo>
                  <a:lnTo>
                    <a:pt x="96773" y="579119"/>
                  </a:lnTo>
                  <a:lnTo>
                    <a:pt x="290321" y="579119"/>
                  </a:lnTo>
                  <a:lnTo>
                    <a:pt x="290321" y="193548"/>
                  </a:lnTo>
                  <a:lnTo>
                    <a:pt x="387095" y="193548"/>
                  </a:lnTo>
                  <a:lnTo>
                    <a:pt x="19354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57288" y="3712464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8"/>
                  </a:moveTo>
                  <a:lnTo>
                    <a:pt x="193547" y="0"/>
                  </a:lnTo>
                  <a:lnTo>
                    <a:pt x="387095" y="193548"/>
                  </a:lnTo>
                  <a:lnTo>
                    <a:pt x="290321" y="193548"/>
                  </a:lnTo>
                  <a:lnTo>
                    <a:pt x="290321" y="579119"/>
                  </a:lnTo>
                  <a:lnTo>
                    <a:pt x="96773" y="579119"/>
                  </a:lnTo>
                  <a:lnTo>
                    <a:pt x="96773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57288" y="2569464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19">
                  <a:moveTo>
                    <a:pt x="193547" y="0"/>
                  </a:moveTo>
                  <a:lnTo>
                    <a:pt x="0" y="193548"/>
                  </a:lnTo>
                  <a:lnTo>
                    <a:pt x="96773" y="193548"/>
                  </a:lnTo>
                  <a:lnTo>
                    <a:pt x="96773" y="579120"/>
                  </a:lnTo>
                  <a:lnTo>
                    <a:pt x="290321" y="579120"/>
                  </a:lnTo>
                  <a:lnTo>
                    <a:pt x="290321" y="193548"/>
                  </a:lnTo>
                  <a:lnTo>
                    <a:pt x="387095" y="193548"/>
                  </a:lnTo>
                  <a:lnTo>
                    <a:pt x="19354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257288" y="2569464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19">
                  <a:moveTo>
                    <a:pt x="0" y="193548"/>
                  </a:moveTo>
                  <a:lnTo>
                    <a:pt x="193547" y="0"/>
                  </a:lnTo>
                  <a:lnTo>
                    <a:pt x="387095" y="193548"/>
                  </a:lnTo>
                  <a:lnTo>
                    <a:pt x="290321" y="193548"/>
                  </a:lnTo>
                  <a:lnTo>
                    <a:pt x="290321" y="579120"/>
                  </a:lnTo>
                  <a:lnTo>
                    <a:pt x="96773" y="579120"/>
                  </a:lnTo>
                  <a:lnTo>
                    <a:pt x="96773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972055" y="3687317"/>
            <a:ext cx="446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W</a:t>
            </a:r>
            <a:r>
              <a:rPr dirty="0" sz="1850" spc="-5"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12691" y="2498293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89">
                <a:latin typeface="Calibri"/>
                <a:cs typeface="Calibri"/>
              </a:rPr>
              <a:t>W</a:t>
            </a:r>
            <a:r>
              <a:rPr dirty="0" sz="1850" spc="-60">
                <a:latin typeface="Calibri"/>
                <a:cs typeface="Calibri"/>
              </a:rPr>
              <a:t>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96514" y="3629914"/>
            <a:ext cx="4107815" cy="587375"/>
            <a:chOff x="3096514" y="3629914"/>
            <a:chExt cx="4107815" cy="587375"/>
          </a:xfrm>
        </p:grpSpPr>
        <p:sp>
          <p:nvSpPr>
            <p:cNvPr id="46" name="object 46"/>
            <p:cNvSpPr/>
            <p:nvPr/>
          </p:nvSpPr>
          <p:spPr>
            <a:xfrm>
              <a:off x="3757676" y="3636264"/>
              <a:ext cx="707390" cy="568325"/>
            </a:xfrm>
            <a:custGeom>
              <a:avLst/>
              <a:gdLst/>
              <a:ahLst/>
              <a:cxnLst/>
              <a:rect l="l" t="t" r="r" b="b"/>
              <a:pathLst>
                <a:path w="707389" h="568325">
                  <a:moveTo>
                    <a:pt x="583819" y="0"/>
                  </a:moveTo>
                  <a:lnTo>
                    <a:pt x="423163" y="142112"/>
                  </a:lnTo>
                  <a:lnTo>
                    <a:pt x="494284" y="142112"/>
                  </a:lnTo>
                  <a:lnTo>
                    <a:pt x="479365" y="189654"/>
                  </a:lnTo>
                  <a:lnTo>
                    <a:pt x="460492" y="235223"/>
                  </a:lnTo>
                  <a:lnTo>
                    <a:pt x="437868" y="278645"/>
                  </a:lnTo>
                  <a:lnTo>
                    <a:pt x="411698" y="319743"/>
                  </a:lnTo>
                  <a:lnTo>
                    <a:pt x="382187" y="358342"/>
                  </a:lnTo>
                  <a:lnTo>
                    <a:pt x="349539" y="394266"/>
                  </a:lnTo>
                  <a:lnTo>
                    <a:pt x="313959" y="427339"/>
                  </a:lnTo>
                  <a:lnTo>
                    <a:pt x="275652" y="457385"/>
                  </a:lnTo>
                  <a:lnTo>
                    <a:pt x="234823" y="484229"/>
                  </a:lnTo>
                  <a:lnTo>
                    <a:pt x="191675" y="507695"/>
                  </a:lnTo>
                  <a:lnTo>
                    <a:pt x="146415" y="527607"/>
                  </a:lnTo>
                  <a:lnTo>
                    <a:pt x="99245" y="543789"/>
                  </a:lnTo>
                  <a:lnTo>
                    <a:pt x="50372" y="556065"/>
                  </a:lnTo>
                  <a:lnTo>
                    <a:pt x="0" y="564261"/>
                  </a:lnTo>
                  <a:lnTo>
                    <a:pt x="48269" y="568066"/>
                  </a:lnTo>
                  <a:lnTo>
                    <a:pt x="96009" y="568009"/>
                  </a:lnTo>
                  <a:lnTo>
                    <a:pt x="143034" y="564211"/>
                  </a:lnTo>
                  <a:lnTo>
                    <a:pt x="189159" y="556796"/>
                  </a:lnTo>
                  <a:lnTo>
                    <a:pt x="234198" y="545887"/>
                  </a:lnTo>
                  <a:lnTo>
                    <a:pt x="277965" y="531607"/>
                  </a:lnTo>
                  <a:lnTo>
                    <a:pt x="320275" y="514080"/>
                  </a:lnTo>
                  <a:lnTo>
                    <a:pt x="360942" y="493427"/>
                  </a:lnTo>
                  <a:lnTo>
                    <a:pt x="399780" y="469772"/>
                  </a:lnTo>
                  <a:lnTo>
                    <a:pt x="436603" y="443239"/>
                  </a:lnTo>
                  <a:lnTo>
                    <a:pt x="471227" y="413951"/>
                  </a:lnTo>
                  <a:lnTo>
                    <a:pt x="503465" y="382030"/>
                  </a:lnTo>
                  <a:lnTo>
                    <a:pt x="533132" y="347599"/>
                  </a:lnTo>
                  <a:lnTo>
                    <a:pt x="560041" y="310782"/>
                  </a:lnTo>
                  <a:lnTo>
                    <a:pt x="584008" y="271702"/>
                  </a:lnTo>
                  <a:lnTo>
                    <a:pt x="604847" y="230482"/>
                  </a:lnTo>
                  <a:lnTo>
                    <a:pt x="622372" y="187244"/>
                  </a:lnTo>
                  <a:lnTo>
                    <a:pt x="636397" y="142112"/>
                  </a:lnTo>
                  <a:lnTo>
                    <a:pt x="707389" y="142112"/>
                  </a:lnTo>
                  <a:lnTo>
                    <a:pt x="5838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02864" y="3636264"/>
              <a:ext cx="726440" cy="568960"/>
            </a:xfrm>
            <a:custGeom>
              <a:avLst/>
              <a:gdLst/>
              <a:ahLst/>
              <a:cxnLst/>
              <a:rect l="l" t="t" r="r" b="b"/>
              <a:pathLst>
                <a:path w="726439" h="568960">
                  <a:moveTo>
                    <a:pt x="142112" y="0"/>
                  </a:moveTo>
                  <a:lnTo>
                    <a:pt x="0" y="0"/>
                  </a:lnTo>
                  <a:lnTo>
                    <a:pt x="1935" y="46621"/>
                  </a:lnTo>
                  <a:lnTo>
                    <a:pt x="7640" y="92205"/>
                  </a:lnTo>
                  <a:lnTo>
                    <a:pt x="16966" y="136604"/>
                  </a:lnTo>
                  <a:lnTo>
                    <a:pt x="29761" y="179673"/>
                  </a:lnTo>
                  <a:lnTo>
                    <a:pt x="45876" y="221265"/>
                  </a:lnTo>
                  <a:lnTo>
                    <a:pt x="65161" y="261234"/>
                  </a:lnTo>
                  <a:lnTo>
                    <a:pt x="87465" y="299434"/>
                  </a:lnTo>
                  <a:lnTo>
                    <a:pt x="112637" y="335718"/>
                  </a:lnTo>
                  <a:lnTo>
                    <a:pt x="140529" y="369941"/>
                  </a:lnTo>
                  <a:lnTo>
                    <a:pt x="170989" y="401954"/>
                  </a:lnTo>
                  <a:lnTo>
                    <a:pt x="203868" y="431614"/>
                  </a:lnTo>
                  <a:lnTo>
                    <a:pt x="239015" y="458772"/>
                  </a:lnTo>
                  <a:lnTo>
                    <a:pt x="276279" y="483284"/>
                  </a:lnTo>
                  <a:lnTo>
                    <a:pt x="315512" y="505001"/>
                  </a:lnTo>
                  <a:lnTo>
                    <a:pt x="356562" y="523779"/>
                  </a:lnTo>
                  <a:lnTo>
                    <a:pt x="399279" y="539471"/>
                  </a:lnTo>
                  <a:lnTo>
                    <a:pt x="443514" y="551931"/>
                  </a:lnTo>
                  <a:lnTo>
                    <a:pt x="489115" y="561011"/>
                  </a:lnTo>
                  <a:lnTo>
                    <a:pt x="535934" y="566567"/>
                  </a:lnTo>
                  <a:lnTo>
                    <a:pt x="583819" y="568452"/>
                  </a:lnTo>
                  <a:lnTo>
                    <a:pt x="725932" y="568452"/>
                  </a:lnTo>
                  <a:lnTo>
                    <a:pt x="678047" y="566567"/>
                  </a:lnTo>
                  <a:lnTo>
                    <a:pt x="631228" y="561011"/>
                  </a:lnTo>
                  <a:lnTo>
                    <a:pt x="585627" y="551931"/>
                  </a:lnTo>
                  <a:lnTo>
                    <a:pt x="541392" y="539471"/>
                  </a:lnTo>
                  <a:lnTo>
                    <a:pt x="498675" y="523779"/>
                  </a:lnTo>
                  <a:lnTo>
                    <a:pt x="457625" y="505001"/>
                  </a:lnTo>
                  <a:lnTo>
                    <a:pt x="418392" y="483284"/>
                  </a:lnTo>
                  <a:lnTo>
                    <a:pt x="381128" y="458772"/>
                  </a:lnTo>
                  <a:lnTo>
                    <a:pt x="345981" y="431614"/>
                  </a:lnTo>
                  <a:lnTo>
                    <a:pt x="313102" y="401954"/>
                  </a:lnTo>
                  <a:lnTo>
                    <a:pt x="282642" y="369941"/>
                  </a:lnTo>
                  <a:lnTo>
                    <a:pt x="254750" y="335718"/>
                  </a:lnTo>
                  <a:lnTo>
                    <a:pt x="229578" y="299434"/>
                  </a:lnTo>
                  <a:lnTo>
                    <a:pt x="207274" y="261234"/>
                  </a:lnTo>
                  <a:lnTo>
                    <a:pt x="187989" y="221265"/>
                  </a:lnTo>
                  <a:lnTo>
                    <a:pt x="171874" y="179673"/>
                  </a:lnTo>
                  <a:lnTo>
                    <a:pt x="159079" y="136604"/>
                  </a:lnTo>
                  <a:lnTo>
                    <a:pt x="149753" y="92205"/>
                  </a:lnTo>
                  <a:lnTo>
                    <a:pt x="144048" y="46621"/>
                  </a:lnTo>
                  <a:lnTo>
                    <a:pt x="142112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02864" y="3636264"/>
              <a:ext cx="1362710" cy="568960"/>
            </a:xfrm>
            <a:custGeom>
              <a:avLst/>
              <a:gdLst/>
              <a:ahLst/>
              <a:cxnLst/>
              <a:rect l="l" t="t" r="r" b="b"/>
              <a:pathLst>
                <a:path w="1362710" h="568960">
                  <a:moveTo>
                    <a:pt x="654812" y="564261"/>
                  </a:moveTo>
                  <a:lnTo>
                    <a:pt x="705184" y="556065"/>
                  </a:lnTo>
                  <a:lnTo>
                    <a:pt x="754057" y="543789"/>
                  </a:lnTo>
                  <a:lnTo>
                    <a:pt x="801227" y="527607"/>
                  </a:lnTo>
                  <a:lnTo>
                    <a:pt x="846487" y="507695"/>
                  </a:lnTo>
                  <a:lnTo>
                    <a:pt x="889635" y="484229"/>
                  </a:lnTo>
                  <a:lnTo>
                    <a:pt x="930464" y="457385"/>
                  </a:lnTo>
                  <a:lnTo>
                    <a:pt x="968771" y="427339"/>
                  </a:lnTo>
                  <a:lnTo>
                    <a:pt x="1004351" y="394266"/>
                  </a:lnTo>
                  <a:lnTo>
                    <a:pt x="1036999" y="358342"/>
                  </a:lnTo>
                  <a:lnTo>
                    <a:pt x="1066510" y="319743"/>
                  </a:lnTo>
                  <a:lnTo>
                    <a:pt x="1092680" y="278645"/>
                  </a:lnTo>
                  <a:lnTo>
                    <a:pt x="1115304" y="235223"/>
                  </a:lnTo>
                  <a:lnTo>
                    <a:pt x="1134177" y="189654"/>
                  </a:lnTo>
                  <a:lnTo>
                    <a:pt x="1149096" y="142112"/>
                  </a:lnTo>
                  <a:lnTo>
                    <a:pt x="1077976" y="142112"/>
                  </a:lnTo>
                  <a:lnTo>
                    <a:pt x="1238631" y="0"/>
                  </a:lnTo>
                  <a:lnTo>
                    <a:pt x="1362202" y="142112"/>
                  </a:lnTo>
                  <a:lnTo>
                    <a:pt x="1291209" y="142112"/>
                  </a:lnTo>
                  <a:lnTo>
                    <a:pt x="1276818" y="188256"/>
                  </a:lnTo>
                  <a:lnTo>
                    <a:pt x="1258731" y="232482"/>
                  </a:lnTo>
                  <a:lnTo>
                    <a:pt x="1237141" y="274645"/>
                  </a:lnTo>
                  <a:lnTo>
                    <a:pt x="1212242" y="314598"/>
                  </a:lnTo>
                  <a:lnTo>
                    <a:pt x="1184229" y="352195"/>
                  </a:lnTo>
                  <a:lnTo>
                    <a:pt x="1153294" y="387290"/>
                  </a:lnTo>
                  <a:lnTo>
                    <a:pt x="1119632" y="419737"/>
                  </a:lnTo>
                  <a:lnTo>
                    <a:pt x="1083437" y="449389"/>
                  </a:lnTo>
                  <a:lnTo>
                    <a:pt x="1044901" y="476100"/>
                  </a:lnTo>
                  <a:lnTo>
                    <a:pt x="1004221" y="499724"/>
                  </a:lnTo>
                  <a:lnTo>
                    <a:pt x="961588" y="520115"/>
                  </a:lnTo>
                  <a:lnTo>
                    <a:pt x="917197" y="537126"/>
                  </a:lnTo>
                  <a:lnTo>
                    <a:pt x="871243" y="550612"/>
                  </a:lnTo>
                  <a:lnTo>
                    <a:pt x="823917" y="560425"/>
                  </a:lnTo>
                  <a:lnTo>
                    <a:pt x="775416" y="566421"/>
                  </a:lnTo>
                  <a:lnTo>
                    <a:pt x="725932" y="568452"/>
                  </a:lnTo>
                  <a:lnTo>
                    <a:pt x="583819" y="568452"/>
                  </a:lnTo>
                  <a:lnTo>
                    <a:pt x="535934" y="566567"/>
                  </a:lnTo>
                  <a:lnTo>
                    <a:pt x="489115" y="561011"/>
                  </a:lnTo>
                  <a:lnTo>
                    <a:pt x="443514" y="551931"/>
                  </a:lnTo>
                  <a:lnTo>
                    <a:pt x="399279" y="539471"/>
                  </a:lnTo>
                  <a:lnTo>
                    <a:pt x="356562" y="523779"/>
                  </a:lnTo>
                  <a:lnTo>
                    <a:pt x="315512" y="505001"/>
                  </a:lnTo>
                  <a:lnTo>
                    <a:pt x="276279" y="483284"/>
                  </a:lnTo>
                  <a:lnTo>
                    <a:pt x="239015" y="458772"/>
                  </a:lnTo>
                  <a:lnTo>
                    <a:pt x="203868" y="431614"/>
                  </a:lnTo>
                  <a:lnTo>
                    <a:pt x="170989" y="401954"/>
                  </a:lnTo>
                  <a:lnTo>
                    <a:pt x="140529" y="369941"/>
                  </a:lnTo>
                  <a:lnTo>
                    <a:pt x="112637" y="335718"/>
                  </a:lnTo>
                  <a:lnTo>
                    <a:pt x="87465" y="299434"/>
                  </a:lnTo>
                  <a:lnTo>
                    <a:pt x="65161" y="261234"/>
                  </a:lnTo>
                  <a:lnTo>
                    <a:pt x="45876" y="221265"/>
                  </a:lnTo>
                  <a:lnTo>
                    <a:pt x="29761" y="179673"/>
                  </a:lnTo>
                  <a:lnTo>
                    <a:pt x="16966" y="136604"/>
                  </a:lnTo>
                  <a:lnTo>
                    <a:pt x="7640" y="92205"/>
                  </a:lnTo>
                  <a:lnTo>
                    <a:pt x="1935" y="46621"/>
                  </a:lnTo>
                  <a:lnTo>
                    <a:pt x="0" y="0"/>
                  </a:lnTo>
                  <a:lnTo>
                    <a:pt x="142112" y="0"/>
                  </a:lnTo>
                  <a:lnTo>
                    <a:pt x="144048" y="46621"/>
                  </a:lnTo>
                  <a:lnTo>
                    <a:pt x="149753" y="92205"/>
                  </a:lnTo>
                  <a:lnTo>
                    <a:pt x="159079" y="136604"/>
                  </a:lnTo>
                  <a:lnTo>
                    <a:pt x="171874" y="179673"/>
                  </a:lnTo>
                  <a:lnTo>
                    <a:pt x="187989" y="221265"/>
                  </a:lnTo>
                  <a:lnTo>
                    <a:pt x="207274" y="261234"/>
                  </a:lnTo>
                  <a:lnTo>
                    <a:pt x="229578" y="299434"/>
                  </a:lnTo>
                  <a:lnTo>
                    <a:pt x="254750" y="335718"/>
                  </a:lnTo>
                  <a:lnTo>
                    <a:pt x="282642" y="369941"/>
                  </a:lnTo>
                  <a:lnTo>
                    <a:pt x="313102" y="401954"/>
                  </a:lnTo>
                  <a:lnTo>
                    <a:pt x="345981" y="431614"/>
                  </a:lnTo>
                  <a:lnTo>
                    <a:pt x="381128" y="458772"/>
                  </a:lnTo>
                  <a:lnTo>
                    <a:pt x="418392" y="483284"/>
                  </a:lnTo>
                  <a:lnTo>
                    <a:pt x="457625" y="505001"/>
                  </a:lnTo>
                  <a:lnTo>
                    <a:pt x="498675" y="523779"/>
                  </a:lnTo>
                  <a:lnTo>
                    <a:pt x="541392" y="539471"/>
                  </a:lnTo>
                  <a:lnTo>
                    <a:pt x="585627" y="551931"/>
                  </a:lnTo>
                  <a:lnTo>
                    <a:pt x="631228" y="561011"/>
                  </a:lnTo>
                  <a:lnTo>
                    <a:pt x="678047" y="566567"/>
                  </a:lnTo>
                  <a:lnTo>
                    <a:pt x="725932" y="568452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90080" y="3640836"/>
              <a:ext cx="708025" cy="569595"/>
            </a:xfrm>
            <a:custGeom>
              <a:avLst/>
              <a:gdLst/>
              <a:ahLst/>
              <a:cxnLst/>
              <a:rect l="l" t="t" r="r" b="b"/>
              <a:pathLst>
                <a:path w="708025" h="569595">
                  <a:moveTo>
                    <a:pt x="583565" y="0"/>
                  </a:moveTo>
                  <a:lnTo>
                    <a:pt x="422528" y="142494"/>
                  </a:lnTo>
                  <a:lnTo>
                    <a:pt x="493775" y="142494"/>
                  </a:lnTo>
                  <a:lnTo>
                    <a:pt x="478885" y="190142"/>
                  </a:lnTo>
                  <a:lnTo>
                    <a:pt x="460039" y="235814"/>
                  </a:lnTo>
                  <a:lnTo>
                    <a:pt x="437443" y="279334"/>
                  </a:lnTo>
                  <a:lnTo>
                    <a:pt x="411302" y="320525"/>
                  </a:lnTo>
                  <a:lnTo>
                    <a:pt x="381821" y="359213"/>
                  </a:lnTo>
                  <a:lnTo>
                    <a:pt x="349204" y="395220"/>
                  </a:lnTo>
                  <a:lnTo>
                    <a:pt x="313658" y="428371"/>
                  </a:lnTo>
                  <a:lnTo>
                    <a:pt x="275386" y="458489"/>
                  </a:lnTo>
                  <a:lnTo>
                    <a:pt x="234594" y="485398"/>
                  </a:lnTo>
                  <a:lnTo>
                    <a:pt x="191486" y="508924"/>
                  </a:lnTo>
                  <a:lnTo>
                    <a:pt x="146268" y="528888"/>
                  </a:lnTo>
                  <a:lnTo>
                    <a:pt x="99144" y="545116"/>
                  </a:lnTo>
                  <a:lnTo>
                    <a:pt x="50320" y="557431"/>
                  </a:lnTo>
                  <a:lnTo>
                    <a:pt x="0" y="565657"/>
                  </a:lnTo>
                  <a:lnTo>
                    <a:pt x="48267" y="569519"/>
                  </a:lnTo>
                  <a:lnTo>
                    <a:pt x="96004" y="569501"/>
                  </a:lnTo>
                  <a:lnTo>
                    <a:pt x="143024" y="565727"/>
                  </a:lnTo>
                  <a:lnTo>
                    <a:pt x="189143" y="558321"/>
                  </a:lnTo>
                  <a:lnTo>
                    <a:pt x="234174" y="547407"/>
                  </a:lnTo>
                  <a:lnTo>
                    <a:pt x="277932" y="533108"/>
                  </a:lnTo>
                  <a:lnTo>
                    <a:pt x="320232" y="515548"/>
                  </a:lnTo>
                  <a:lnTo>
                    <a:pt x="360889" y="494850"/>
                  </a:lnTo>
                  <a:lnTo>
                    <a:pt x="399716" y="471138"/>
                  </a:lnTo>
                  <a:lnTo>
                    <a:pt x="436529" y="444535"/>
                  </a:lnTo>
                  <a:lnTo>
                    <a:pt x="471143" y="415166"/>
                  </a:lnTo>
                  <a:lnTo>
                    <a:pt x="503371" y="383154"/>
                  </a:lnTo>
                  <a:lnTo>
                    <a:pt x="533029" y="348622"/>
                  </a:lnTo>
                  <a:lnTo>
                    <a:pt x="559930" y="311694"/>
                  </a:lnTo>
                  <a:lnTo>
                    <a:pt x="583891" y="272493"/>
                  </a:lnTo>
                  <a:lnTo>
                    <a:pt x="604724" y="231144"/>
                  </a:lnTo>
                  <a:lnTo>
                    <a:pt x="622246" y="187770"/>
                  </a:lnTo>
                  <a:lnTo>
                    <a:pt x="636270" y="142494"/>
                  </a:lnTo>
                  <a:lnTo>
                    <a:pt x="707517" y="142494"/>
                  </a:lnTo>
                  <a:lnTo>
                    <a:pt x="5835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35396" y="3640836"/>
              <a:ext cx="726440" cy="570230"/>
            </a:xfrm>
            <a:custGeom>
              <a:avLst/>
              <a:gdLst/>
              <a:ahLst/>
              <a:cxnLst/>
              <a:rect l="l" t="t" r="r" b="b"/>
              <a:pathLst>
                <a:path w="726440" h="570229">
                  <a:moveTo>
                    <a:pt x="142493" y="0"/>
                  </a:moveTo>
                  <a:lnTo>
                    <a:pt x="0" y="0"/>
                  </a:lnTo>
                  <a:lnTo>
                    <a:pt x="1934" y="46752"/>
                  </a:lnTo>
                  <a:lnTo>
                    <a:pt x="7636" y="92463"/>
                  </a:lnTo>
                  <a:lnTo>
                    <a:pt x="16957" y="136986"/>
                  </a:lnTo>
                  <a:lnTo>
                    <a:pt x="29746" y="180173"/>
                  </a:lnTo>
                  <a:lnTo>
                    <a:pt x="45852" y="221878"/>
                  </a:lnTo>
                  <a:lnTo>
                    <a:pt x="65126" y="261956"/>
                  </a:lnTo>
                  <a:lnTo>
                    <a:pt x="87418" y="300258"/>
                  </a:lnTo>
                  <a:lnTo>
                    <a:pt x="112576" y="336639"/>
                  </a:lnTo>
                  <a:lnTo>
                    <a:pt x="140452" y="370952"/>
                  </a:lnTo>
                  <a:lnTo>
                    <a:pt x="170894" y="403050"/>
                  </a:lnTo>
                  <a:lnTo>
                    <a:pt x="203752" y="432787"/>
                  </a:lnTo>
                  <a:lnTo>
                    <a:pt x="238877" y="460016"/>
                  </a:lnTo>
                  <a:lnTo>
                    <a:pt x="276118" y="484590"/>
                  </a:lnTo>
                  <a:lnTo>
                    <a:pt x="315325" y="506364"/>
                  </a:lnTo>
                  <a:lnTo>
                    <a:pt x="356348" y="525190"/>
                  </a:lnTo>
                  <a:lnTo>
                    <a:pt x="399036" y="540922"/>
                  </a:lnTo>
                  <a:lnTo>
                    <a:pt x="443239" y="553413"/>
                  </a:lnTo>
                  <a:lnTo>
                    <a:pt x="488807" y="562517"/>
                  </a:lnTo>
                  <a:lnTo>
                    <a:pt x="535590" y="568086"/>
                  </a:lnTo>
                  <a:lnTo>
                    <a:pt x="583438" y="569976"/>
                  </a:lnTo>
                  <a:lnTo>
                    <a:pt x="726058" y="569976"/>
                  </a:lnTo>
                  <a:lnTo>
                    <a:pt x="678193" y="568086"/>
                  </a:lnTo>
                  <a:lnTo>
                    <a:pt x="631393" y="562517"/>
                  </a:lnTo>
                  <a:lnTo>
                    <a:pt x="585811" y="553413"/>
                  </a:lnTo>
                  <a:lnTo>
                    <a:pt x="541595" y="540922"/>
                  </a:lnTo>
                  <a:lnTo>
                    <a:pt x="498895" y="525190"/>
                  </a:lnTo>
                  <a:lnTo>
                    <a:pt x="457863" y="506364"/>
                  </a:lnTo>
                  <a:lnTo>
                    <a:pt x="418647" y="484590"/>
                  </a:lnTo>
                  <a:lnTo>
                    <a:pt x="381399" y="460016"/>
                  </a:lnTo>
                  <a:lnTo>
                    <a:pt x="346268" y="432787"/>
                  </a:lnTo>
                  <a:lnTo>
                    <a:pt x="313404" y="403050"/>
                  </a:lnTo>
                  <a:lnTo>
                    <a:pt x="282957" y="370952"/>
                  </a:lnTo>
                  <a:lnTo>
                    <a:pt x="255078" y="336639"/>
                  </a:lnTo>
                  <a:lnTo>
                    <a:pt x="229917" y="300258"/>
                  </a:lnTo>
                  <a:lnTo>
                    <a:pt x="207624" y="261956"/>
                  </a:lnTo>
                  <a:lnTo>
                    <a:pt x="188348" y="221878"/>
                  </a:lnTo>
                  <a:lnTo>
                    <a:pt x="172241" y="180173"/>
                  </a:lnTo>
                  <a:lnTo>
                    <a:pt x="159452" y="136986"/>
                  </a:lnTo>
                  <a:lnTo>
                    <a:pt x="150131" y="92463"/>
                  </a:lnTo>
                  <a:lnTo>
                    <a:pt x="144428" y="46752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835396" y="3640836"/>
              <a:ext cx="1362710" cy="570230"/>
            </a:xfrm>
            <a:custGeom>
              <a:avLst/>
              <a:gdLst/>
              <a:ahLst/>
              <a:cxnLst/>
              <a:rect l="l" t="t" r="r" b="b"/>
              <a:pathLst>
                <a:path w="1362709" h="570229">
                  <a:moveTo>
                    <a:pt x="654684" y="565657"/>
                  </a:moveTo>
                  <a:lnTo>
                    <a:pt x="705005" y="557431"/>
                  </a:lnTo>
                  <a:lnTo>
                    <a:pt x="753829" y="545116"/>
                  </a:lnTo>
                  <a:lnTo>
                    <a:pt x="800953" y="528888"/>
                  </a:lnTo>
                  <a:lnTo>
                    <a:pt x="846171" y="508924"/>
                  </a:lnTo>
                  <a:lnTo>
                    <a:pt x="889279" y="485398"/>
                  </a:lnTo>
                  <a:lnTo>
                    <a:pt x="930071" y="458489"/>
                  </a:lnTo>
                  <a:lnTo>
                    <a:pt x="968343" y="428371"/>
                  </a:lnTo>
                  <a:lnTo>
                    <a:pt x="1003889" y="395220"/>
                  </a:lnTo>
                  <a:lnTo>
                    <a:pt x="1036506" y="359213"/>
                  </a:lnTo>
                  <a:lnTo>
                    <a:pt x="1065987" y="320525"/>
                  </a:lnTo>
                  <a:lnTo>
                    <a:pt x="1092128" y="279334"/>
                  </a:lnTo>
                  <a:lnTo>
                    <a:pt x="1114724" y="235814"/>
                  </a:lnTo>
                  <a:lnTo>
                    <a:pt x="1133570" y="190142"/>
                  </a:lnTo>
                  <a:lnTo>
                    <a:pt x="1148460" y="142494"/>
                  </a:lnTo>
                  <a:lnTo>
                    <a:pt x="1077213" y="142494"/>
                  </a:lnTo>
                  <a:lnTo>
                    <a:pt x="1238250" y="0"/>
                  </a:lnTo>
                  <a:lnTo>
                    <a:pt x="1362202" y="142494"/>
                  </a:lnTo>
                  <a:lnTo>
                    <a:pt x="1290954" y="142494"/>
                  </a:lnTo>
                  <a:lnTo>
                    <a:pt x="1276567" y="188776"/>
                  </a:lnTo>
                  <a:lnTo>
                    <a:pt x="1258488" y="233131"/>
                  </a:lnTo>
                  <a:lnTo>
                    <a:pt x="1236910" y="275415"/>
                  </a:lnTo>
                  <a:lnTo>
                    <a:pt x="1212028" y="315479"/>
                  </a:lnTo>
                  <a:lnTo>
                    <a:pt x="1184034" y="353179"/>
                  </a:lnTo>
                  <a:lnTo>
                    <a:pt x="1153120" y="388368"/>
                  </a:lnTo>
                  <a:lnTo>
                    <a:pt x="1119481" y="420899"/>
                  </a:lnTo>
                  <a:lnTo>
                    <a:pt x="1083309" y="450627"/>
                  </a:lnTo>
                  <a:lnTo>
                    <a:pt x="1044798" y="477405"/>
                  </a:lnTo>
                  <a:lnTo>
                    <a:pt x="1004140" y="501087"/>
                  </a:lnTo>
                  <a:lnTo>
                    <a:pt x="961529" y="521527"/>
                  </a:lnTo>
                  <a:lnTo>
                    <a:pt x="917158" y="538579"/>
                  </a:lnTo>
                  <a:lnTo>
                    <a:pt x="871219" y="552095"/>
                  </a:lnTo>
                  <a:lnTo>
                    <a:pt x="823907" y="561931"/>
                  </a:lnTo>
                  <a:lnTo>
                    <a:pt x="775413" y="567940"/>
                  </a:lnTo>
                  <a:lnTo>
                    <a:pt x="725931" y="569976"/>
                  </a:lnTo>
                  <a:lnTo>
                    <a:pt x="583438" y="569976"/>
                  </a:lnTo>
                  <a:lnTo>
                    <a:pt x="535590" y="568086"/>
                  </a:lnTo>
                  <a:lnTo>
                    <a:pt x="488807" y="562517"/>
                  </a:lnTo>
                  <a:lnTo>
                    <a:pt x="443239" y="553413"/>
                  </a:lnTo>
                  <a:lnTo>
                    <a:pt x="399036" y="540922"/>
                  </a:lnTo>
                  <a:lnTo>
                    <a:pt x="356348" y="525190"/>
                  </a:lnTo>
                  <a:lnTo>
                    <a:pt x="315325" y="506364"/>
                  </a:lnTo>
                  <a:lnTo>
                    <a:pt x="276118" y="484590"/>
                  </a:lnTo>
                  <a:lnTo>
                    <a:pt x="238877" y="460016"/>
                  </a:lnTo>
                  <a:lnTo>
                    <a:pt x="203752" y="432787"/>
                  </a:lnTo>
                  <a:lnTo>
                    <a:pt x="170894" y="403050"/>
                  </a:lnTo>
                  <a:lnTo>
                    <a:pt x="140452" y="370952"/>
                  </a:lnTo>
                  <a:lnTo>
                    <a:pt x="112576" y="336639"/>
                  </a:lnTo>
                  <a:lnTo>
                    <a:pt x="87418" y="300258"/>
                  </a:lnTo>
                  <a:lnTo>
                    <a:pt x="65126" y="261956"/>
                  </a:lnTo>
                  <a:lnTo>
                    <a:pt x="45852" y="221878"/>
                  </a:lnTo>
                  <a:lnTo>
                    <a:pt x="29746" y="180173"/>
                  </a:lnTo>
                  <a:lnTo>
                    <a:pt x="16957" y="136986"/>
                  </a:lnTo>
                  <a:lnTo>
                    <a:pt x="7636" y="92463"/>
                  </a:lnTo>
                  <a:lnTo>
                    <a:pt x="1934" y="46752"/>
                  </a:lnTo>
                  <a:lnTo>
                    <a:pt x="0" y="0"/>
                  </a:lnTo>
                  <a:lnTo>
                    <a:pt x="142493" y="0"/>
                  </a:lnTo>
                  <a:lnTo>
                    <a:pt x="144428" y="46752"/>
                  </a:lnTo>
                  <a:lnTo>
                    <a:pt x="150131" y="92463"/>
                  </a:lnTo>
                  <a:lnTo>
                    <a:pt x="159452" y="136986"/>
                  </a:lnTo>
                  <a:lnTo>
                    <a:pt x="172241" y="180173"/>
                  </a:lnTo>
                  <a:lnTo>
                    <a:pt x="188348" y="221878"/>
                  </a:lnTo>
                  <a:lnTo>
                    <a:pt x="207624" y="261956"/>
                  </a:lnTo>
                  <a:lnTo>
                    <a:pt x="229917" y="300258"/>
                  </a:lnTo>
                  <a:lnTo>
                    <a:pt x="255078" y="336639"/>
                  </a:lnTo>
                  <a:lnTo>
                    <a:pt x="282957" y="370952"/>
                  </a:lnTo>
                  <a:lnTo>
                    <a:pt x="313404" y="403050"/>
                  </a:lnTo>
                  <a:lnTo>
                    <a:pt x="346268" y="432787"/>
                  </a:lnTo>
                  <a:lnTo>
                    <a:pt x="381399" y="460016"/>
                  </a:lnTo>
                  <a:lnTo>
                    <a:pt x="418647" y="484590"/>
                  </a:lnTo>
                  <a:lnTo>
                    <a:pt x="457863" y="506364"/>
                  </a:lnTo>
                  <a:lnTo>
                    <a:pt x="498895" y="525190"/>
                  </a:lnTo>
                  <a:lnTo>
                    <a:pt x="541595" y="540922"/>
                  </a:lnTo>
                  <a:lnTo>
                    <a:pt x="585811" y="553413"/>
                  </a:lnTo>
                  <a:lnTo>
                    <a:pt x="631393" y="562517"/>
                  </a:lnTo>
                  <a:lnTo>
                    <a:pt x="678193" y="568086"/>
                  </a:lnTo>
                  <a:lnTo>
                    <a:pt x="726058" y="569976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495421" y="3536950"/>
            <a:ext cx="516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>
                <a:latin typeface="Calibri"/>
                <a:cs typeface="Calibri"/>
              </a:rPr>
              <a:t>W</a:t>
            </a:r>
            <a:r>
              <a:rPr dirty="0" sz="1850">
                <a:latin typeface="Calibri"/>
                <a:cs typeface="Calibri"/>
              </a:rPr>
              <a:t>h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27317" y="3511118"/>
            <a:ext cx="516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>
                <a:latin typeface="Calibri"/>
                <a:cs typeface="Calibri"/>
              </a:rPr>
              <a:t>W</a:t>
            </a:r>
            <a:r>
              <a:rPr dirty="0" sz="1850">
                <a:latin typeface="Calibri"/>
                <a:cs typeface="Calibri"/>
              </a:rPr>
              <a:t>h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29784" y="2904870"/>
            <a:ext cx="687070" cy="349885"/>
          </a:xfrm>
          <a:custGeom>
            <a:avLst/>
            <a:gdLst/>
            <a:ahLst/>
            <a:cxnLst/>
            <a:rect l="l" t="t" r="r" b="b"/>
            <a:pathLst>
              <a:path w="687070" h="349885">
                <a:moveTo>
                  <a:pt x="392429" y="0"/>
                </a:moveTo>
                <a:lnTo>
                  <a:pt x="344042" y="9143"/>
                </a:lnTo>
                <a:lnTo>
                  <a:pt x="307848" y="24891"/>
                </a:lnTo>
                <a:lnTo>
                  <a:pt x="271652" y="46862"/>
                </a:lnTo>
                <a:lnTo>
                  <a:pt x="223138" y="84581"/>
                </a:lnTo>
                <a:lnTo>
                  <a:pt x="174243" y="129920"/>
                </a:lnTo>
                <a:lnTo>
                  <a:pt x="124713" y="181609"/>
                </a:lnTo>
                <a:lnTo>
                  <a:pt x="74929" y="237236"/>
                </a:lnTo>
                <a:lnTo>
                  <a:pt x="49911" y="266318"/>
                </a:lnTo>
                <a:lnTo>
                  <a:pt x="0" y="325119"/>
                </a:lnTo>
                <a:lnTo>
                  <a:pt x="28955" y="349757"/>
                </a:lnTo>
                <a:lnTo>
                  <a:pt x="78866" y="290956"/>
                </a:lnTo>
                <a:lnTo>
                  <a:pt x="103522" y="262381"/>
                </a:lnTo>
                <a:lnTo>
                  <a:pt x="128284" y="234441"/>
                </a:lnTo>
                <a:lnTo>
                  <a:pt x="152677" y="207517"/>
                </a:lnTo>
                <a:lnTo>
                  <a:pt x="176809" y="181609"/>
                </a:lnTo>
                <a:lnTo>
                  <a:pt x="200792" y="157225"/>
                </a:lnTo>
                <a:lnTo>
                  <a:pt x="224519" y="134492"/>
                </a:lnTo>
                <a:lnTo>
                  <a:pt x="248285" y="113156"/>
                </a:lnTo>
                <a:lnTo>
                  <a:pt x="248427" y="113156"/>
                </a:lnTo>
                <a:lnTo>
                  <a:pt x="270805" y="94868"/>
                </a:lnTo>
                <a:lnTo>
                  <a:pt x="281825" y="86359"/>
                </a:lnTo>
                <a:lnTo>
                  <a:pt x="282320" y="85978"/>
                </a:lnTo>
                <a:lnTo>
                  <a:pt x="292957" y="78486"/>
                </a:lnTo>
                <a:lnTo>
                  <a:pt x="303841" y="71246"/>
                </a:lnTo>
                <a:lnTo>
                  <a:pt x="314590" y="64642"/>
                </a:lnTo>
                <a:lnTo>
                  <a:pt x="315213" y="64262"/>
                </a:lnTo>
                <a:lnTo>
                  <a:pt x="325323" y="58674"/>
                </a:lnTo>
                <a:lnTo>
                  <a:pt x="336423" y="53086"/>
                </a:lnTo>
                <a:lnTo>
                  <a:pt x="336553" y="53086"/>
                </a:lnTo>
                <a:lnTo>
                  <a:pt x="346582" y="48640"/>
                </a:lnTo>
                <a:lnTo>
                  <a:pt x="346821" y="48640"/>
                </a:lnTo>
                <a:lnTo>
                  <a:pt x="356488" y="45084"/>
                </a:lnTo>
                <a:lnTo>
                  <a:pt x="356813" y="45084"/>
                </a:lnTo>
                <a:lnTo>
                  <a:pt x="365308" y="42417"/>
                </a:lnTo>
                <a:lnTo>
                  <a:pt x="366521" y="42037"/>
                </a:lnTo>
                <a:lnTo>
                  <a:pt x="366956" y="42037"/>
                </a:lnTo>
                <a:lnTo>
                  <a:pt x="374910" y="40258"/>
                </a:lnTo>
                <a:lnTo>
                  <a:pt x="374650" y="40258"/>
                </a:lnTo>
                <a:lnTo>
                  <a:pt x="376046" y="40004"/>
                </a:lnTo>
                <a:lnTo>
                  <a:pt x="376291" y="40004"/>
                </a:lnTo>
                <a:lnTo>
                  <a:pt x="384497" y="38734"/>
                </a:lnTo>
                <a:lnTo>
                  <a:pt x="383793" y="38734"/>
                </a:lnTo>
                <a:lnTo>
                  <a:pt x="385317" y="38607"/>
                </a:lnTo>
                <a:lnTo>
                  <a:pt x="385550" y="38607"/>
                </a:lnTo>
                <a:lnTo>
                  <a:pt x="394335" y="37973"/>
                </a:lnTo>
                <a:lnTo>
                  <a:pt x="499321" y="37973"/>
                </a:lnTo>
                <a:lnTo>
                  <a:pt x="493902" y="33908"/>
                </a:lnTo>
                <a:lnTo>
                  <a:pt x="450976" y="10540"/>
                </a:lnTo>
                <a:lnTo>
                  <a:pt x="404494" y="126"/>
                </a:lnTo>
                <a:lnTo>
                  <a:pt x="392429" y="0"/>
                </a:lnTo>
                <a:close/>
              </a:path>
              <a:path w="687070" h="349885">
                <a:moveTo>
                  <a:pt x="610448" y="230835"/>
                </a:moveTo>
                <a:lnTo>
                  <a:pt x="578103" y="250698"/>
                </a:lnTo>
                <a:lnTo>
                  <a:pt x="686562" y="318134"/>
                </a:lnTo>
                <a:lnTo>
                  <a:pt x="680397" y="247141"/>
                </a:lnTo>
                <a:lnTo>
                  <a:pt x="620649" y="247141"/>
                </a:lnTo>
                <a:lnTo>
                  <a:pt x="610448" y="230835"/>
                </a:lnTo>
                <a:close/>
              </a:path>
              <a:path w="687070" h="349885">
                <a:moveTo>
                  <a:pt x="78976" y="290956"/>
                </a:moveTo>
                <a:close/>
              </a:path>
              <a:path w="687070" h="349885">
                <a:moveTo>
                  <a:pt x="642911" y="210901"/>
                </a:moveTo>
                <a:lnTo>
                  <a:pt x="610448" y="230835"/>
                </a:lnTo>
                <a:lnTo>
                  <a:pt x="620649" y="247141"/>
                </a:lnTo>
                <a:lnTo>
                  <a:pt x="652906" y="226949"/>
                </a:lnTo>
                <a:lnTo>
                  <a:pt x="642911" y="210901"/>
                </a:lnTo>
                <a:close/>
              </a:path>
              <a:path w="687070" h="349885">
                <a:moveTo>
                  <a:pt x="675513" y="190880"/>
                </a:moveTo>
                <a:lnTo>
                  <a:pt x="642911" y="210901"/>
                </a:lnTo>
                <a:lnTo>
                  <a:pt x="652906" y="226949"/>
                </a:lnTo>
                <a:lnTo>
                  <a:pt x="620649" y="247141"/>
                </a:lnTo>
                <a:lnTo>
                  <a:pt x="680397" y="247141"/>
                </a:lnTo>
                <a:lnTo>
                  <a:pt x="675513" y="190880"/>
                </a:lnTo>
                <a:close/>
              </a:path>
              <a:path w="687070" h="349885">
                <a:moveTo>
                  <a:pt x="630690" y="191642"/>
                </a:moveTo>
                <a:lnTo>
                  <a:pt x="584962" y="191642"/>
                </a:lnTo>
                <a:lnTo>
                  <a:pt x="602361" y="217804"/>
                </a:lnTo>
                <a:lnTo>
                  <a:pt x="610448" y="230835"/>
                </a:lnTo>
                <a:lnTo>
                  <a:pt x="642911" y="210901"/>
                </a:lnTo>
                <a:lnTo>
                  <a:pt x="634238" y="196976"/>
                </a:lnTo>
                <a:lnTo>
                  <a:pt x="630690" y="191642"/>
                </a:lnTo>
                <a:close/>
              </a:path>
              <a:path w="687070" h="349885">
                <a:moveTo>
                  <a:pt x="601979" y="217296"/>
                </a:moveTo>
                <a:lnTo>
                  <a:pt x="602297" y="217804"/>
                </a:lnTo>
                <a:lnTo>
                  <a:pt x="601979" y="217296"/>
                </a:lnTo>
                <a:close/>
              </a:path>
              <a:path w="687070" h="349885">
                <a:moveTo>
                  <a:pt x="152907" y="207263"/>
                </a:moveTo>
                <a:lnTo>
                  <a:pt x="152653" y="207517"/>
                </a:lnTo>
                <a:lnTo>
                  <a:pt x="152907" y="207263"/>
                </a:lnTo>
                <a:close/>
              </a:path>
              <a:path w="687070" h="349885">
                <a:moveTo>
                  <a:pt x="598013" y="144144"/>
                </a:moveTo>
                <a:lnTo>
                  <a:pt x="550417" y="144144"/>
                </a:lnTo>
                <a:lnTo>
                  <a:pt x="568070" y="167639"/>
                </a:lnTo>
                <a:lnTo>
                  <a:pt x="585215" y="192150"/>
                </a:lnTo>
                <a:lnTo>
                  <a:pt x="584962" y="191642"/>
                </a:lnTo>
                <a:lnTo>
                  <a:pt x="630690" y="191642"/>
                </a:lnTo>
                <a:lnTo>
                  <a:pt x="616585" y="170433"/>
                </a:lnTo>
                <a:lnTo>
                  <a:pt x="598677" y="145033"/>
                </a:lnTo>
                <a:lnTo>
                  <a:pt x="598013" y="144144"/>
                </a:lnTo>
                <a:close/>
              </a:path>
              <a:path w="687070" h="349885">
                <a:moveTo>
                  <a:pt x="177164" y="181228"/>
                </a:moveTo>
                <a:lnTo>
                  <a:pt x="176783" y="181609"/>
                </a:lnTo>
                <a:lnTo>
                  <a:pt x="177164" y="181228"/>
                </a:lnTo>
                <a:close/>
              </a:path>
              <a:path w="687070" h="349885">
                <a:moveTo>
                  <a:pt x="567689" y="167258"/>
                </a:moveTo>
                <a:lnTo>
                  <a:pt x="567958" y="167639"/>
                </a:lnTo>
                <a:lnTo>
                  <a:pt x="567689" y="167258"/>
                </a:lnTo>
                <a:close/>
              </a:path>
              <a:path w="687070" h="349885">
                <a:moveTo>
                  <a:pt x="566263" y="103250"/>
                </a:moveTo>
                <a:lnTo>
                  <a:pt x="515492" y="103250"/>
                </a:lnTo>
                <a:lnTo>
                  <a:pt x="533653" y="123443"/>
                </a:lnTo>
                <a:lnTo>
                  <a:pt x="550799" y="144652"/>
                </a:lnTo>
                <a:lnTo>
                  <a:pt x="550417" y="144144"/>
                </a:lnTo>
                <a:lnTo>
                  <a:pt x="598013" y="144144"/>
                </a:lnTo>
                <a:lnTo>
                  <a:pt x="580643" y="120903"/>
                </a:lnTo>
                <a:lnTo>
                  <a:pt x="566263" y="103250"/>
                </a:lnTo>
                <a:close/>
              </a:path>
              <a:path w="687070" h="349885">
                <a:moveTo>
                  <a:pt x="224916" y="134112"/>
                </a:moveTo>
                <a:lnTo>
                  <a:pt x="224408" y="134492"/>
                </a:lnTo>
                <a:lnTo>
                  <a:pt x="224916" y="134112"/>
                </a:lnTo>
                <a:close/>
              </a:path>
              <a:path w="687070" h="349885">
                <a:moveTo>
                  <a:pt x="533018" y="122808"/>
                </a:moveTo>
                <a:lnTo>
                  <a:pt x="533535" y="123443"/>
                </a:lnTo>
                <a:lnTo>
                  <a:pt x="533018" y="122808"/>
                </a:lnTo>
                <a:close/>
              </a:path>
              <a:path w="687070" h="349885">
                <a:moveTo>
                  <a:pt x="248427" y="113156"/>
                </a:moveTo>
                <a:lnTo>
                  <a:pt x="248285" y="113156"/>
                </a:lnTo>
                <a:lnTo>
                  <a:pt x="247650" y="113791"/>
                </a:lnTo>
                <a:lnTo>
                  <a:pt x="248427" y="113156"/>
                </a:lnTo>
                <a:close/>
              </a:path>
              <a:path w="687070" h="349885">
                <a:moveTo>
                  <a:pt x="551065" y="85851"/>
                </a:moveTo>
                <a:lnTo>
                  <a:pt x="497839" y="85851"/>
                </a:lnTo>
                <a:lnTo>
                  <a:pt x="516127" y="104139"/>
                </a:lnTo>
                <a:lnTo>
                  <a:pt x="515492" y="103250"/>
                </a:lnTo>
                <a:lnTo>
                  <a:pt x="566263" y="103250"/>
                </a:lnTo>
                <a:lnTo>
                  <a:pt x="562228" y="98298"/>
                </a:lnTo>
                <a:lnTo>
                  <a:pt x="551065" y="85851"/>
                </a:lnTo>
                <a:close/>
              </a:path>
              <a:path w="687070" h="349885">
                <a:moveTo>
                  <a:pt x="271271" y="94487"/>
                </a:moveTo>
                <a:lnTo>
                  <a:pt x="270763" y="94868"/>
                </a:lnTo>
                <a:lnTo>
                  <a:pt x="271271" y="94487"/>
                </a:lnTo>
                <a:close/>
              </a:path>
              <a:path w="687070" h="349885">
                <a:moveTo>
                  <a:pt x="544458" y="78486"/>
                </a:moveTo>
                <a:lnTo>
                  <a:pt x="489330" y="78486"/>
                </a:lnTo>
                <a:lnTo>
                  <a:pt x="498601" y="86613"/>
                </a:lnTo>
                <a:lnTo>
                  <a:pt x="497839" y="85851"/>
                </a:lnTo>
                <a:lnTo>
                  <a:pt x="551065" y="85851"/>
                </a:lnTo>
                <a:lnTo>
                  <a:pt x="544458" y="78486"/>
                </a:lnTo>
                <a:close/>
              </a:path>
              <a:path w="687070" h="349885">
                <a:moveTo>
                  <a:pt x="282352" y="85978"/>
                </a:moveTo>
                <a:lnTo>
                  <a:pt x="281968" y="86249"/>
                </a:lnTo>
                <a:lnTo>
                  <a:pt x="282352" y="85978"/>
                </a:lnTo>
                <a:close/>
              </a:path>
              <a:path w="687070" h="349885">
                <a:moveTo>
                  <a:pt x="537383" y="71374"/>
                </a:moveTo>
                <a:lnTo>
                  <a:pt x="480440" y="71374"/>
                </a:lnTo>
                <a:lnTo>
                  <a:pt x="481075" y="71881"/>
                </a:lnTo>
                <a:lnTo>
                  <a:pt x="489838" y="78993"/>
                </a:lnTo>
                <a:lnTo>
                  <a:pt x="489330" y="78486"/>
                </a:lnTo>
                <a:lnTo>
                  <a:pt x="544458" y="78486"/>
                </a:lnTo>
                <a:lnTo>
                  <a:pt x="543432" y="77342"/>
                </a:lnTo>
                <a:lnTo>
                  <a:pt x="537383" y="71374"/>
                </a:lnTo>
                <a:close/>
              </a:path>
              <a:path w="687070" h="349885">
                <a:moveTo>
                  <a:pt x="293496" y="78104"/>
                </a:moveTo>
                <a:lnTo>
                  <a:pt x="292862" y="78486"/>
                </a:lnTo>
                <a:lnTo>
                  <a:pt x="293496" y="78104"/>
                </a:lnTo>
                <a:close/>
              </a:path>
              <a:path w="687070" h="349885">
                <a:moveTo>
                  <a:pt x="480968" y="71802"/>
                </a:moveTo>
                <a:close/>
              </a:path>
              <a:path w="687070" h="349885">
                <a:moveTo>
                  <a:pt x="524770" y="58927"/>
                </a:moveTo>
                <a:lnTo>
                  <a:pt x="462788" y="58927"/>
                </a:lnTo>
                <a:lnTo>
                  <a:pt x="463803" y="59562"/>
                </a:lnTo>
                <a:lnTo>
                  <a:pt x="472313" y="65277"/>
                </a:lnTo>
                <a:lnTo>
                  <a:pt x="480968" y="71802"/>
                </a:lnTo>
                <a:lnTo>
                  <a:pt x="480440" y="71374"/>
                </a:lnTo>
                <a:lnTo>
                  <a:pt x="537383" y="71374"/>
                </a:lnTo>
                <a:lnTo>
                  <a:pt x="524770" y="58927"/>
                </a:lnTo>
                <a:close/>
              </a:path>
              <a:path w="687070" h="349885">
                <a:moveTo>
                  <a:pt x="304418" y="70865"/>
                </a:moveTo>
                <a:lnTo>
                  <a:pt x="303783" y="71246"/>
                </a:lnTo>
                <a:lnTo>
                  <a:pt x="304418" y="70865"/>
                </a:lnTo>
                <a:close/>
              </a:path>
              <a:path w="687070" h="349885">
                <a:moveTo>
                  <a:pt x="471551" y="64770"/>
                </a:moveTo>
                <a:lnTo>
                  <a:pt x="472231" y="65277"/>
                </a:lnTo>
                <a:lnTo>
                  <a:pt x="471551" y="64770"/>
                </a:lnTo>
                <a:close/>
              </a:path>
              <a:path w="687070" h="349885">
                <a:moveTo>
                  <a:pt x="315264" y="64262"/>
                </a:moveTo>
                <a:lnTo>
                  <a:pt x="314706" y="64572"/>
                </a:lnTo>
                <a:lnTo>
                  <a:pt x="315264" y="64262"/>
                </a:lnTo>
                <a:close/>
              </a:path>
              <a:path w="687070" h="349885">
                <a:moveTo>
                  <a:pt x="463321" y="59283"/>
                </a:moveTo>
                <a:lnTo>
                  <a:pt x="463740" y="59562"/>
                </a:lnTo>
                <a:lnTo>
                  <a:pt x="463321" y="59283"/>
                </a:lnTo>
                <a:close/>
              </a:path>
              <a:path w="687070" h="349885">
                <a:moveTo>
                  <a:pt x="462788" y="58927"/>
                </a:moveTo>
                <a:lnTo>
                  <a:pt x="463321" y="59283"/>
                </a:lnTo>
                <a:lnTo>
                  <a:pt x="463803" y="59562"/>
                </a:lnTo>
                <a:lnTo>
                  <a:pt x="462788" y="58927"/>
                </a:lnTo>
                <a:close/>
              </a:path>
              <a:path w="687070" h="349885">
                <a:moveTo>
                  <a:pt x="519175" y="53975"/>
                </a:moveTo>
                <a:lnTo>
                  <a:pt x="454151" y="53975"/>
                </a:lnTo>
                <a:lnTo>
                  <a:pt x="463321" y="59283"/>
                </a:lnTo>
                <a:lnTo>
                  <a:pt x="462788" y="58927"/>
                </a:lnTo>
                <a:lnTo>
                  <a:pt x="524770" y="58927"/>
                </a:lnTo>
                <a:lnTo>
                  <a:pt x="524255" y="58419"/>
                </a:lnTo>
                <a:lnTo>
                  <a:pt x="519175" y="53975"/>
                </a:lnTo>
                <a:close/>
              </a:path>
              <a:path w="687070" h="349885">
                <a:moveTo>
                  <a:pt x="326008" y="58293"/>
                </a:moveTo>
                <a:lnTo>
                  <a:pt x="325246" y="58674"/>
                </a:lnTo>
                <a:lnTo>
                  <a:pt x="326008" y="58293"/>
                </a:lnTo>
                <a:close/>
              </a:path>
              <a:path w="687070" h="349885">
                <a:moveTo>
                  <a:pt x="445135" y="49402"/>
                </a:moveTo>
                <a:lnTo>
                  <a:pt x="454913" y="54482"/>
                </a:lnTo>
                <a:lnTo>
                  <a:pt x="454151" y="53975"/>
                </a:lnTo>
                <a:lnTo>
                  <a:pt x="519175" y="53975"/>
                </a:lnTo>
                <a:lnTo>
                  <a:pt x="514531" y="49911"/>
                </a:lnTo>
                <a:lnTo>
                  <a:pt x="446404" y="49911"/>
                </a:lnTo>
                <a:lnTo>
                  <a:pt x="445135" y="49402"/>
                </a:lnTo>
                <a:close/>
              </a:path>
              <a:path w="687070" h="349885">
                <a:moveTo>
                  <a:pt x="336553" y="53086"/>
                </a:moveTo>
                <a:lnTo>
                  <a:pt x="336423" y="53086"/>
                </a:lnTo>
                <a:lnTo>
                  <a:pt x="335407" y="53593"/>
                </a:lnTo>
                <a:lnTo>
                  <a:pt x="336553" y="53086"/>
                </a:lnTo>
                <a:close/>
              </a:path>
              <a:path w="687070" h="349885">
                <a:moveTo>
                  <a:pt x="509318" y="45719"/>
                </a:moveTo>
                <a:lnTo>
                  <a:pt x="436625" y="45719"/>
                </a:lnTo>
                <a:lnTo>
                  <a:pt x="446404" y="49911"/>
                </a:lnTo>
                <a:lnTo>
                  <a:pt x="514531" y="49911"/>
                </a:lnTo>
                <a:lnTo>
                  <a:pt x="514095" y="49529"/>
                </a:lnTo>
                <a:lnTo>
                  <a:pt x="509318" y="45719"/>
                </a:lnTo>
                <a:close/>
              </a:path>
              <a:path w="687070" h="349885">
                <a:moveTo>
                  <a:pt x="346821" y="48640"/>
                </a:moveTo>
                <a:lnTo>
                  <a:pt x="346582" y="48640"/>
                </a:lnTo>
                <a:lnTo>
                  <a:pt x="345439" y="49149"/>
                </a:lnTo>
                <a:lnTo>
                  <a:pt x="346821" y="48640"/>
                </a:lnTo>
                <a:close/>
              </a:path>
              <a:path w="687070" h="349885">
                <a:moveTo>
                  <a:pt x="505496" y="42671"/>
                </a:moveTo>
                <a:lnTo>
                  <a:pt x="427736" y="42671"/>
                </a:lnTo>
                <a:lnTo>
                  <a:pt x="437768" y="46227"/>
                </a:lnTo>
                <a:lnTo>
                  <a:pt x="436625" y="45719"/>
                </a:lnTo>
                <a:lnTo>
                  <a:pt x="509318" y="45719"/>
                </a:lnTo>
                <a:lnTo>
                  <a:pt x="505496" y="42671"/>
                </a:lnTo>
                <a:close/>
              </a:path>
              <a:path w="687070" h="349885">
                <a:moveTo>
                  <a:pt x="356813" y="45084"/>
                </a:moveTo>
                <a:lnTo>
                  <a:pt x="356488" y="45084"/>
                </a:lnTo>
                <a:lnTo>
                  <a:pt x="355600" y="45465"/>
                </a:lnTo>
                <a:lnTo>
                  <a:pt x="356813" y="45084"/>
                </a:lnTo>
                <a:close/>
              </a:path>
              <a:path w="687070" h="349885">
                <a:moveTo>
                  <a:pt x="419100" y="40512"/>
                </a:moveTo>
                <a:lnTo>
                  <a:pt x="429132" y="43179"/>
                </a:lnTo>
                <a:lnTo>
                  <a:pt x="427736" y="42671"/>
                </a:lnTo>
                <a:lnTo>
                  <a:pt x="505496" y="42671"/>
                </a:lnTo>
                <a:lnTo>
                  <a:pt x="504063" y="41528"/>
                </a:lnTo>
                <a:lnTo>
                  <a:pt x="503047" y="40766"/>
                </a:lnTo>
                <a:lnTo>
                  <a:pt x="420496" y="40766"/>
                </a:lnTo>
                <a:lnTo>
                  <a:pt x="419100" y="40512"/>
                </a:lnTo>
                <a:close/>
              </a:path>
              <a:path w="687070" h="349885">
                <a:moveTo>
                  <a:pt x="366521" y="42037"/>
                </a:moveTo>
                <a:lnTo>
                  <a:pt x="365251" y="42417"/>
                </a:lnTo>
                <a:lnTo>
                  <a:pt x="365447" y="42374"/>
                </a:lnTo>
                <a:lnTo>
                  <a:pt x="366521" y="42037"/>
                </a:lnTo>
                <a:close/>
              </a:path>
              <a:path w="687070" h="349885">
                <a:moveTo>
                  <a:pt x="366956" y="42037"/>
                </a:moveTo>
                <a:lnTo>
                  <a:pt x="366521" y="42037"/>
                </a:lnTo>
                <a:lnTo>
                  <a:pt x="365447" y="42374"/>
                </a:lnTo>
                <a:lnTo>
                  <a:pt x="366956" y="42037"/>
                </a:lnTo>
                <a:close/>
              </a:path>
              <a:path w="687070" h="349885">
                <a:moveTo>
                  <a:pt x="411225" y="39050"/>
                </a:moveTo>
                <a:lnTo>
                  <a:pt x="420496" y="40766"/>
                </a:lnTo>
                <a:lnTo>
                  <a:pt x="503047" y="40766"/>
                </a:lnTo>
                <a:lnTo>
                  <a:pt x="500845" y="39115"/>
                </a:lnTo>
                <a:lnTo>
                  <a:pt x="411988" y="39115"/>
                </a:lnTo>
                <a:lnTo>
                  <a:pt x="411225" y="39050"/>
                </a:lnTo>
                <a:close/>
              </a:path>
              <a:path w="687070" h="349885">
                <a:moveTo>
                  <a:pt x="376046" y="40004"/>
                </a:moveTo>
                <a:lnTo>
                  <a:pt x="374650" y="40258"/>
                </a:lnTo>
                <a:lnTo>
                  <a:pt x="375497" y="40127"/>
                </a:lnTo>
                <a:lnTo>
                  <a:pt x="376046" y="40004"/>
                </a:lnTo>
                <a:close/>
              </a:path>
              <a:path w="687070" h="349885">
                <a:moveTo>
                  <a:pt x="375497" y="40127"/>
                </a:moveTo>
                <a:lnTo>
                  <a:pt x="374650" y="40258"/>
                </a:lnTo>
                <a:lnTo>
                  <a:pt x="374910" y="40258"/>
                </a:lnTo>
                <a:lnTo>
                  <a:pt x="375497" y="40127"/>
                </a:lnTo>
                <a:close/>
              </a:path>
              <a:path w="687070" h="349885">
                <a:moveTo>
                  <a:pt x="376291" y="40004"/>
                </a:moveTo>
                <a:lnTo>
                  <a:pt x="376046" y="40004"/>
                </a:lnTo>
                <a:lnTo>
                  <a:pt x="375497" y="40127"/>
                </a:lnTo>
                <a:lnTo>
                  <a:pt x="376291" y="40004"/>
                </a:lnTo>
                <a:close/>
              </a:path>
              <a:path w="687070" h="349885">
                <a:moveTo>
                  <a:pt x="410210" y="38862"/>
                </a:moveTo>
                <a:lnTo>
                  <a:pt x="411225" y="39050"/>
                </a:lnTo>
                <a:lnTo>
                  <a:pt x="411988" y="39115"/>
                </a:lnTo>
                <a:lnTo>
                  <a:pt x="410210" y="38862"/>
                </a:lnTo>
                <a:close/>
              </a:path>
              <a:path w="687070" h="349885">
                <a:moveTo>
                  <a:pt x="500507" y="38862"/>
                </a:moveTo>
                <a:lnTo>
                  <a:pt x="410210" y="38862"/>
                </a:lnTo>
                <a:lnTo>
                  <a:pt x="411988" y="39115"/>
                </a:lnTo>
                <a:lnTo>
                  <a:pt x="500845" y="39115"/>
                </a:lnTo>
                <a:lnTo>
                  <a:pt x="500507" y="38862"/>
                </a:lnTo>
                <a:close/>
              </a:path>
              <a:path w="687070" h="349885">
                <a:moveTo>
                  <a:pt x="499321" y="37973"/>
                </a:moveTo>
                <a:lnTo>
                  <a:pt x="394335" y="37973"/>
                </a:lnTo>
                <a:lnTo>
                  <a:pt x="392683" y="38100"/>
                </a:lnTo>
                <a:lnTo>
                  <a:pt x="403098" y="38226"/>
                </a:lnTo>
                <a:lnTo>
                  <a:pt x="401700" y="38226"/>
                </a:lnTo>
                <a:lnTo>
                  <a:pt x="411225" y="39050"/>
                </a:lnTo>
                <a:lnTo>
                  <a:pt x="410210" y="38862"/>
                </a:lnTo>
                <a:lnTo>
                  <a:pt x="500507" y="38862"/>
                </a:lnTo>
                <a:lnTo>
                  <a:pt x="499321" y="37973"/>
                </a:lnTo>
                <a:close/>
              </a:path>
              <a:path w="687070" h="349885">
                <a:moveTo>
                  <a:pt x="385317" y="38607"/>
                </a:moveTo>
                <a:lnTo>
                  <a:pt x="383793" y="38734"/>
                </a:lnTo>
                <a:lnTo>
                  <a:pt x="385113" y="38639"/>
                </a:lnTo>
                <a:lnTo>
                  <a:pt x="385317" y="38607"/>
                </a:lnTo>
                <a:close/>
              </a:path>
              <a:path w="687070" h="349885">
                <a:moveTo>
                  <a:pt x="385113" y="38639"/>
                </a:moveTo>
                <a:lnTo>
                  <a:pt x="383793" y="38734"/>
                </a:lnTo>
                <a:lnTo>
                  <a:pt x="384497" y="38734"/>
                </a:lnTo>
                <a:lnTo>
                  <a:pt x="385113" y="38639"/>
                </a:lnTo>
                <a:close/>
              </a:path>
              <a:path w="687070" h="349885">
                <a:moveTo>
                  <a:pt x="385550" y="38607"/>
                </a:moveTo>
                <a:lnTo>
                  <a:pt x="385317" y="38607"/>
                </a:lnTo>
                <a:lnTo>
                  <a:pt x="385113" y="38639"/>
                </a:lnTo>
                <a:lnTo>
                  <a:pt x="385550" y="386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766183" y="3698570"/>
            <a:ext cx="446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W</a:t>
            </a:r>
            <a:r>
              <a:rPr dirty="0" sz="1850" spc="-5"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77328" y="3734561"/>
            <a:ext cx="446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7">
                <a:latin typeface="Calibri"/>
                <a:cs typeface="Calibri"/>
              </a:rPr>
              <a:t>W</a:t>
            </a:r>
            <a:r>
              <a:rPr dirty="0" sz="1850" spc="-5"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35328" y="2497073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89">
                <a:latin typeface="Calibri"/>
                <a:cs typeface="Calibri"/>
              </a:rPr>
              <a:t>W</a:t>
            </a:r>
            <a:r>
              <a:rPr dirty="0" sz="1850" spc="-60">
                <a:latin typeface="Calibri"/>
                <a:cs typeface="Calibri"/>
              </a:rPr>
              <a:t>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92468" y="2508885"/>
            <a:ext cx="5022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6865" sz="4200" spc="-89">
                <a:latin typeface="Calibri"/>
                <a:cs typeface="Calibri"/>
              </a:rPr>
              <a:t>W</a:t>
            </a:r>
            <a:r>
              <a:rPr dirty="0" sz="1850" spc="-60">
                <a:latin typeface="Calibri"/>
                <a:cs typeface="Calibri"/>
              </a:rPr>
              <a:t>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31492" y="2731719"/>
            <a:ext cx="3257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23616" y="3062096"/>
            <a:ext cx="32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613" y="3099942"/>
            <a:ext cx="32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21682" y="2843529"/>
            <a:ext cx="171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67985" y="2854198"/>
            <a:ext cx="128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27619" y="2743580"/>
            <a:ext cx="32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0830" y="1956053"/>
            <a:ext cx="307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792" y="1968246"/>
            <a:ext cx="307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3135" y="1943227"/>
            <a:ext cx="307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035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RNN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1545336" y="2549651"/>
            <a:ext cx="5710555" cy="2234565"/>
            <a:chOff x="1545336" y="2549651"/>
            <a:chExt cx="5710555" cy="22345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5336" y="3669817"/>
              <a:ext cx="1179575" cy="5409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5628" y="3700271"/>
              <a:ext cx="1078992" cy="432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20240" y="4198619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579119"/>
                  </a:lnTo>
                  <a:lnTo>
                    <a:pt x="290322" y="579119"/>
                  </a:lnTo>
                  <a:lnTo>
                    <a:pt x="290322" y="193547"/>
                  </a:lnTo>
                  <a:lnTo>
                    <a:pt x="387096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20240" y="4198619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7"/>
                  </a:moveTo>
                  <a:lnTo>
                    <a:pt x="193548" y="0"/>
                  </a:lnTo>
                  <a:lnTo>
                    <a:pt x="387096" y="193547"/>
                  </a:lnTo>
                  <a:lnTo>
                    <a:pt x="290322" y="193547"/>
                  </a:lnTo>
                  <a:lnTo>
                    <a:pt x="290322" y="579119"/>
                  </a:lnTo>
                  <a:lnTo>
                    <a:pt x="96774" y="579119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96" y="2549651"/>
              <a:ext cx="1179575" cy="5394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8488" y="2580131"/>
              <a:ext cx="1078991" cy="4312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20240" y="3054095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579119"/>
                  </a:lnTo>
                  <a:lnTo>
                    <a:pt x="290322" y="579119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20240" y="3054095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579119"/>
                  </a:lnTo>
                  <a:lnTo>
                    <a:pt x="96774" y="579119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3671315"/>
              <a:ext cx="1179575" cy="5394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0291" y="3701795"/>
              <a:ext cx="1078991" cy="4312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2871" y="2549677"/>
              <a:ext cx="1181076" cy="540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3152" y="2580131"/>
              <a:ext cx="1080515" cy="4328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327" y="3669817"/>
              <a:ext cx="1179575" cy="5409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3620" y="3700271"/>
              <a:ext cx="1078992" cy="4328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2549651"/>
              <a:ext cx="1179575" cy="539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480" y="2580131"/>
              <a:ext cx="1078992" cy="43129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76577" y="4850129"/>
            <a:ext cx="1080770" cy="43180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93345">
              <a:lnSpc>
                <a:spcPts val="2170"/>
              </a:lnSpc>
            </a:pPr>
            <a:r>
              <a:rPr dirty="0" baseline="-16203" sz="3600" spc="-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1241" y="4816602"/>
            <a:ext cx="1080770" cy="43180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7465">
              <a:lnSpc>
                <a:spcPts val="2365"/>
              </a:lnSpc>
            </a:pPr>
            <a:r>
              <a:rPr dirty="0" baseline="-16203" sz="3600" spc="-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4570" y="4815078"/>
            <a:ext cx="1080770" cy="43307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83185">
              <a:lnSpc>
                <a:spcPts val="2295"/>
              </a:lnSpc>
            </a:pPr>
            <a:r>
              <a:rPr dirty="0" baseline="-16203" sz="3600" spc="-7">
                <a:latin typeface="Calibri"/>
                <a:cs typeface="Calibri"/>
              </a:rPr>
              <a:t>x</a:t>
            </a:r>
            <a:r>
              <a:rPr dirty="0" sz="1600" spc="-5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8488" y="2580132"/>
            <a:ext cx="10795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2225">
              <a:lnSpc>
                <a:spcPts val="216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3152" y="2580132"/>
            <a:ext cx="10807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2069">
              <a:lnSpc>
                <a:spcPts val="2245"/>
              </a:lnSpc>
            </a:pPr>
            <a:r>
              <a:rPr dirty="0" baseline="-16203" sz="3600" spc="-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6479" y="2580132"/>
            <a:ext cx="10795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25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87423" y="3052317"/>
            <a:ext cx="4060190" cy="1739900"/>
            <a:chOff x="2787423" y="3052317"/>
            <a:chExt cx="4060190" cy="1739900"/>
          </a:xfrm>
        </p:grpSpPr>
        <p:sp>
          <p:nvSpPr>
            <p:cNvPr id="30" name="object 30"/>
            <p:cNvSpPr/>
            <p:nvPr/>
          </p:nvSpPr>
          <p:spPr>
            <a:xfrm>
              <a:off x="4210811" y="4204715"/>
              <a:ext cx="386080" cy="581025"/>
            </a:xfrm>
            <a:custGeom>
              <a:avLst/>
              <a:gdLst/>
              <a:ahLst/>
              <a:cxnLst/>
              <a:rect l="l" t="t" r="r" b="b"/>
              <a:pathLst>
                <a:path w="386079" h="581025">
                  <a:moveTo>
                    <a:pt x="192786" y="0"/>
                  </a:moveTo>
                  <a:lnTo>
                    <a:pt x="0" y="192785"/>
                  </a:lnTo>
                  <a:lnTo>
                    <a:pt x="96392" y="192785"/>
                  </a:lnTo>
                  <a:lnTo>
                    <a:pt x="96392" y="580643"/>
                  </a:lnTo>
                  <a:lnTo>
                    <a:pt x="289178" y="580643"/>
                  </a:lnTo>
                  <a:lnTo>
                    <a:pt x="289178" y="192785"/>
                  </a:lnTo>
                  <a:lnTo>
                    <a:pt x="385572" y="192785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10811" y="4204715"/>
              <a:ext cx="386080" cy="581025"/>
            </a:xfrm>
            <a:custGeom>
              <a:avLst/>
              <a:gdLst/>
              <a:ahLst/>
              <a:cxnLst/>
              <a:rect l="l" t="t" r="r" b="b"/>
              <a:pathLst>
                <a:path w="386079" h="581025">
                  <a:moveTo>
                    <a:pt x="0" y="192785"/>
                  </a:moveTo>
                  <a:lnTo>
                    <a:pt x="192786" y="0"/>
                  </a:lnTo>
                  <a:lnTo>
                    <a:pt x="385572" y="192785"/>
                  </a:lnTo>
                  <a:lnTo>
                    <a:pt x="289178" y="192785"/>
                  </a:lnTo>
                  <a:lnTo>
                    <a:pt x="289178" y="580643"/>
                  </a:lnTo>
                  <a:lnTo>
                    <a:pt x="96392" y="580643"/>
                  </a:lnTo>
                  <a:lnTo>
                    <a:pt x="96392" y="192785"/>
                  </a:lnTo>
                  <a:lnTo>
                    <a:pt x="0" y="192785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10811" y="3061715"/>
              <a:ext cx="386080" cy="579120"/>
            </a:xfrm>
            <a:custGeom>
              <a:avLst/>
              <a:gdLst/>
              <a:ahLst/>
              <a:cxnLst/>
              <a:rect l="l" t="t" r="r" b="b"/>
              <a:pathLst>
                <a:path w="386079" h="579120">
                  <a:moveTo>
                    <a:pt x="192786" y="0"/>
                  </a:moveTo>
                  <a:lnTo>
                    <a:pt x="0" y="192786"/>
                  </a:lnTo>
                  <a:lnTo>
                    <a:pt x="96392" y="192786"/>
                  </a:lnTo>
                  <a:lnTo>
                    <a:pt x="96392" y="579120"/>
                  </a:lnTo>
                  <a:lnTo>
                    <a:pt x="289178" y="579120"/>
                  </a:lnTo>
                  <a:lnTo>
                    <a:pt x="289178" y="192786"/>
                  </a:lnTo>
                  <a:lnTo>
                    <a:pt x="385572" y="192786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10811" y="3061715"/>
              <a:ext cx="386080" cy="579120"/>
            </a:xfrm>
            <a:custGeom>
              <a:avLst/>
              <a:gdLst/>
              <a:ahLst/>
              <a:cxnLst/>
              <a:rect l="l" t="t" r="r" b="b"/>
              <a:pathLst>
                <a:path w="386079" h="579120">
                  <a:moveTo>
                    <a:pt x="0" y="192786"/>
                  </a:moveTo>
                  <a:lnTo>
                    <a:pt x="192786" y="0"/>
                  </a:lnTo>
                  <a:lnTo>
                    <a:pt x="385572" y="192786"/>
                  </a:lnTo>
                  <a:lnTo>
                    <a:pt x="289178" y="192786"/>
                  </a:lnTo>
                  <a:lnTo>
                    <a:pt x="289178" y="579120"/>
                  </a:lnTo>
                  <a:lnTo>
                    <a:pt x="96392" y="579120"/>
                  </a:lnTo>
                  <a:lnTo>
                    <a:pt x="96392" y="192786"/>
                  </a:lnTo>
                  <a:lnTo>
                    <a:pt x="0" y="192786"/>
                  </a:lnTo>
                  <a:close/>
                </a:path>
              </a:pathLst>
            </a:custGeom>
            <a:ln w="12191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87423" y="3678986"/>
              <a:ext cx="990517" cy="51348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37688" y="3700271"/>
              <a:ext cx="899160" cy="4328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54139" y="4203191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579119"/>
                  </a:lnTo>
                  <a:lnTo>
                    <a:pt x="290321" y="579119"/>
                  </a:lnTo>
                  <a:lnTo>
                    <a:pt x="290321" y="193547"/>
                  </a:lnTo>
                  <a:lnTo>
                    <a:pt x="387095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454139" y="4203191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7"/>
                  </a:moveTo>
                  <a:lnTo>
                    <a:pt x="193548" y="0"/>
                  </a:lnTo>
                  <a:lnTo>
                    <a:pt x="387095" y="193547"/>
                  </a:lnTo>
                  <a:lnTo>
                    <a:pt x="290321" y="193547"/>
                  </a:lnTo>
                  <a:lnTo>
                    <a:pt x="290321" y="579119"/>
                  </a:lnTo>
                  <a:lnTo>
                    <a:pt x="96774" y="579119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454139" y="3058667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579120"/>
                  </a:lnTo>
                  <a:lnTo>
                    <a:pt x="290321" y="579120"/>
                  </a:lnTo>
                  <a:lnTo>
                    <a:pt x="290321" y="193548"/>
                  </a:lnTo>
                  <a:lnTo>
                    <a:pt x="387095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454139" y="3058667"/>
              <a:ext cx="387350" cy="579120"/>
            </a:xfrm>
            <a:custGeom>
              <a:avLst/>
              <a:gdLst/>
              <a:ahLst/>
              <a:cxnLst/>
              <a:rect l="l" t="t" r="r" b="b"/>
              <a:pathLst>
                <a:path w="387350" h="579120">
                  <a:moveTo>
                    <a:pt x="0" y="193548"/>
                  </a:moveTo>
                  <a:lnTo>
                    <a:pt x="193548" y="0"/>
                  </a:lnTo>
                  <a:lnTo>
                    <a:pt x="387095" y="193548"/>
                  </a:lnTo>
                  <a:lnTo>
                    <a:pt x="290321" y="193548"/>
                  </a:lnTo>
                  <a:lnTo>
                    <a:pt x="290321" y="579120"/>
                  </a:lnTo>
                  <a:lnTo>
                    <a:pt x="96774" y="579120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8344" y="3660647"/>
              <a:ext cx="1019555" cy="5501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7779" y="3700271"/>
              <a:ext cx="900684" cy="43281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252217" y="4257294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63139" y="3069716"/>
            <a:ext cx="44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82">
                <a:latin typeface="Calibri"/>
                <a:cs typeface="Calibri"/>
              </a:rPr>
              <a:t>W</a:t>
            </a:r>
            <a:r>
              <a:rPr dirty="0" sz="1600" spc="-55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46366" y="3558032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5366" y="3287395"/>
            <a:ext cx="45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67197" y="3300476"/>
            <a:ext cx="45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37583" y="4257294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48885" y="3069716"/>
            <a:ext cx="44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82">
                <a:latin typeface="Calibri"/>
                <a:cs typeface="Calibri"/>
              </a:rPr>
              <a:t>W</a:t>
            </a:r>
            <a:r>
              <a:rPr dirty="0" sz="1600" spc="-55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07072" y="4274642"/>
            <a:ext cx="3943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W</a:t>
            </a:r>
            <a:r>
              <a:rPr dirty="0" sz="1600" spc="-5"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18121" y="3087370"/>
            <a:ext cx="44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5">
                <a:latin typeface="Calibri"/>
                <a:cs typeface="Calibri"/>
              </a:rPr>
              <a:t>W</a:t>
            </a:r>
            <a:r>
              <a:rPr dirty="0" sz="1600" spc="-5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7451" y="1555496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9">
                <a:latin typeface="Cambria Math"/>
                <a:cs typeface="Cambria Math"/>
              </a:rPr>
              <a:t>𝑦^</a:t>
            </a:r>
            <a:r>
              <a:rPr dirty="0" baseline="28571" sz="2625" spc="-615">
                <a:latin typeface="Cambria Math"/>
                <a:cs typeface="Cambria Math"/>
              </a:rPr>
              <a:t>1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58055" y="1555496"/>
            <a:ext cx="38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2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9036" y="1575561"/>
            <a:ext cx="38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95">
                <a:latin typeface="Cambria Math"/>
                <a:cs typeface="Cambria Math"/>
              </a:rPr>
              <a:t>𝑦^</a:t>
            </a:r>
            <a:r>
              <a:rPr dirty="0" baseline="28571" sz="2625" spc="-592">
                <a:latin typeface="Cambria Math"/>
                <a:cs typeface="Cambria Math"/>
              </a:rPr>
              <a:t>3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65705" y="597408"/>
            <a:ext cx="4820920" cy="1964689"/>
            <a:chOff x="1965705" y="597408"/>
            <a:chExt cx="4820920" cy="1964689"/>
          </a:xfrm>
        </p:grpSpPr>
        <p:sp>
          <p:nvSpPr>
            <p:cNvPr id="55" name="object 55"/>
            <p:cNvSpPr/>
            <p:nvPr/>
          </p:nvSpPr>
          <p:spPr>
            <a:xfrm>
              <a:off x="1972055" y="1985772"/>
              <a:ext cx="277495" cy="558165"/>
            </a:xfrm>
            <a:custGeom>
              <a:avLst/>
              <a:gdLst/>
              <a:ahLst/>
              <a:cxnLst/>
              <a:rect l="l" t="t" r="r" b="b"/>
              <a:pathLst>
                <a:path w="277494" h="558164">
                  <a:moveTo>
                    <a:pt x="138683" y="0"/>
                  </a:moveTo>
                  <a:lnTo>
                    <a:pt x="0" y="138683"/>
                  </a:lnTo>
                  <a:lnTo>
                    <a:pt x="69342" y="138683"/>
                  </a:lnTo>
                  <a:lnTo>
                    <a:pt x="69342" y="419100"/>
                  </a:lnTo>
                  <a:lnTo>
                    <a:pt x="0" y="419100"/>
                  </a:lnTo>
                  <a:lnTo>
                    <a:pt x="138683" y="557783"/>
                  </a:lnTo>
                  <a:lnTo>
                    <a:pt x="277368" y="419100"/>
                  </a:lnTo>
                  <a:lnTo>
                    <a:pt x="208025" y="419100"/>
                  </a:lnTo>
                  <a:lnTo>
                    <a:pt x="208025" y="138683"/>
                  </a:lnTo>
                  <a:lnTo>
                    <a:pt x="277368" y="138683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972055" y="1985772"/>
              <a:ext cx="277495" cy="558165"/>
            </a:xfrm>
            <a:custGeom>
              <a:avLst/>
              <a:gdLst/>
              <a:ahLst/>
              <a:cxnLst/>
              <a:rect l="l" t="t" r="r" b="b"/>
              <a:pathLst>
                <a:path w="277494" h="558164">
                  <a:moveTo>
                    <a:pt x="0" y="138683"/>
                  </a:moveTo>
                  <a:lnTo>
                    <a:pt x="138683" y="0"/>
                  </a:lnTo>
                  <a:lnTo>
                    <a:pt x="277368" y="138683"/>
                  </a:lnTo>
                  <a:lnTo>
                    <a:pt x="208025" y="138683"/>
                  </a:lnTo>
                  <a:lnTo>
                    <a:pt x="208025" y="419100"/>
                  </a:lnTo>
                  <a:lnTo>
                    <a:pt x="277368" y="419100"/>
                  </a:lnTo>
                  <a:lnTo>
                    <a:pt x="138683" y="557783"/>
                  </a:lnTo>
                  <a:lnTo>
                    <a:pt x="0" y="419100"/>
                  </a:lnTo>
                  <a:lnTo>
                    <a:pt x="69342" y="419100"/>
                  </a:lnTo>
                  <a:lnTo>
                    <a:pt x="69342" y="138683"/>
                  </a:lnTo>
                  <a:lnTo>
                    <a:pt x="0" y="1386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270248" y="1993391"/>
              <a:ext cx="277495" cy="556260"/>
            </a:xfrm>
            <a:custGeom>
              <a:avLst/>
              <a:gdLst/>
              <a:ahLst/>
              <a:cxnLst/>
              <a:rect l="l" t="t" r="r" b="b"/>
              <a:pathLst>
                <a:path w="277495" h="556260">
                  <a:moveTo>
                    <a:pt x="138684" y="0"/>
                  </a:moveTo>
                  <a:lnTo>
                    <a:pt x="0" y="138684"/>
                  </a:lnTo>
                  <a:lnTo>
                    <a:pt x="69341" y="138684"/>
                  </a:lnTo>
                  <a:lnTo>
                    <a:pt x="69341" y="417575"/>
                  </a:lnTo>
                  <a:lnTo>
                    <a:pt x="0" y="417575"/>
                  </a:lnTo>
                  <a:lnTo>
                    <a:pt x="138684" y="556260"/>
                  </a:lnTo>
                  <a:lnTo>
                    <a:pt x="277367" y="417575"/>
                  </a:lnTo>
                  <a:lnTo>
                    <a:pt x="208025" y="417575"/>
                  </a:lnTo>
                  <a:lnTo>
                    <a:pt x="208025" y="138684"/>
                  </a:lnTo>
                  <a:lnTo>
                    <a:pt x="277367" y="13868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70248" y="1993391"/>
              <a:ext cx="277495" cy="556260"/>
            </a:xfrm>
            <a:custGeom>
              <a:avLst/>
              <a:gdLst/>
              <a:ahLst/>
              <a:cxnLst/>
              <a:rect l="l" t="t" r="r" b="b"/>
              <a:pathLst>
                <a:path w="277495" h="556260">
                  <a:moveTo>
                    <a:pt x="0" y="138684"/>
                  </a:moveTo>
                  <a:lnTo>
                    <a:pt x="138684" y="0"/>
                  </a:lnTo>
                  <a:lnTo>
                    <a:pt x="277367" y="138684"/>
                  </a:lnTo>
                  <a:lnTo>
                    <a:pt x="208025" y="138684"/>
                  </a:lnTo>
                  <a:lnTo>
                    <a:pt x="208025" y="417575"/>
                  </a:lnTo>
                  <a:lnTo>
                    <a:pt x="277367" y="417575"/>
                  </a:lnTo>
                  <a:lnTo>
                    <a:pt x="138684" y="556260"/>
                  </a:lnTo>
                  <a:lnTo>
                    <a:pt x="0" y="417575"/>
                  </a:lnTo>
                  <a:lnTo>
                    <a:pt x="69341" y="417575"/>
                  </a:lnTo>
                  <a:lnTo>
                    <a:pt x="69341" y="138684"/>
                  </a:lnTo>
                  <a:lnTo>
                    <a:pt x="0" y="13868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502908" y="1997963"/>
              <a:ext cx="277495" cy="558165"/>
            </a:xfrm>
            <a:custGeom>
              <a:avLst/>
              <a:gdLst/>
              <a:ahLst/>
              <a:cxnLst/>
              <a:rect l="l" t="t" r="r" b="b"/>
              <a:pathLst>
                <a:path w="277495" h="558164">
                  <a:moveTo>
                    <a:pt x="138684" y="0"/>
                  </a:moveTo>
                  <a:lnTo>
                    <a:pt x="0" y="138684"/>
                  </a:lnTo>
                  <a:lnTo>
                    <a:pt x="69342" y="138684"/>
                  </a:lnTo>
                  <a:lnTo>
                    <a:pt x="69342" y="419100"/>
                  </a:lnTo>
                  <a:lnTo>
                    <a:pt x="0" y="419100"/>
                  </a:lnTo>
                  <a:lnTo>
                    <a:pt x="138684" y="557784"/>
                  </a:lnTo>
                  <a:lnTo>
                    <a:pt x="277368" y="419100"/>
                  </a:lnTo>
                  <a:lnTo>
                    <a:pt x="208025" y="419100"/>
                  </a:lnTo>
                  <a:lnTo>
                    <a:pt x="208025" y="138684"/>
                  </a:lnTo>
                  <a:lnTo>
                    <a:pt x="277368" y="13868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502908" y="1997963"/>
              <a:ext cx="277495" cy="558165"/>
            </a:xfrm>
            <a:custGeom>
              <a:avLst/>
              <a:gdLst/>
              <a:ahLst/>
              <a:cxnLst/>
              <a:rect l="l" t="t" r="r" b="b"/>
              <a:pathLst>
                <a:path w="277495" h="558164">
                  <a:moveTo>
                    <a:pt x="0" y="138684"/>
                  </a:moveTo>
                  <a:lnTo>
                    <a:pt x="138684" y="0"/>
                  </a:lnTo>
                  <a:lnTo>
                    <a:pt x="277368" y="138684"/>
                  </a:lnTo>
                  <a:lnTo>
                    <a:pt x="208025" y="138684"/>
                  </a:lnTo>
                  <a:lnTo>
                    <a:pt x="208025" y="419100"/>
                  </a:lnTo>
                  <a:lnTo>
                    <a:pt x="277368" y="419100"/>
                  </a:lnTo>
                  <a:lnTo>
                    <a:pt x="138684" y="557784"/>
                  </a:lnTo>
                  <a:lnTo>
                    <a:pt x="0" y="419100"/>
                  </a:lnTo>
                  <a:lnTo>
                    <a:pt x="69342" y="419100"/>
                  </a:lnTo>
                  <a:lnTo>
                    <a:pt x="69342" y="138684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08619" y="682712"/>
              <a:ext cx="3351300" cy="69193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57043" y="597408"/>
              <a:ext cx="2854452" cy="97231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58923" y="713232"/>
              <a:ext cx="3250692" cy="583691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070860" y="5961886"/>
            <a:ext cx="5972810" cy="866140"/>
            <a:chOff x="3070860" y="5961886"/>
            <a:chExt cx="5972810" cy="866140"/>
          </a:xfrm>
        </p:grpSpPr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01916" y="6033516"/>
              <a:ext cx="5765306" cy="63093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0860" y="5961886"/>
              <a:ext cx="5972555" cy="8656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52216" y="6063996"/>
              <a:ext cx="5664708" cy="52273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252215" y="6063996"/>
            <a:ext cx="5664835" cy="523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Backpropagation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(BPTT)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58923" y="713231"/>
            <a:ext cx="3251200" cy="584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55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train?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21992" y="1424939"/>
            <a:ext cx="1225550" cy="759460"/>
            <a:chOff x="2221992" y="1424939"/>
            <a:chExt cx="1225550" cy="759460"/>
          </a:xfrm>
        </p:grpSpPr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3432" y="1472183"/>
              <a:ext cx="1048512" cy="57912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21992" y="1424939"/>
              <a:ext cx="1225295" cy="75895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72868" y="1511807"/>
              <a:ext cx="929640" cy="461772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2372867" y="1511808"/>
            <a:ext cx="929640" cy="4622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553711" y="1415796"/>
            <a:ext cx="1225550" cy="759460"/>
            <a:chOff x="4553711" y="1415796"/>
            <a:chExt cx="1225550" cy="759460"/>
          </a:xfrm>
        </p:grpSpPr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45151" y="1461516"/>
              <a:ext cx="1050036" cy="5791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53711" y="1415796"/>
              <a:ext cx="1225296" cy="75895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04587" y="1501140"/>
              <a:ext cx="931163" cy="46177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4704588" y="1501139"/>
            <a:ext cx="931544" cy="4622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1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804659" y="1429511"/>
            <a:ext cx="1225550" cy="759460"/>
            <a:chOff x="6804659" y="1429511"/>
            <a:chExt cx="1225550" cy="759460"/>
          </a:xfrm>
        </p:grpSpPr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05217" y="1484424"/>
              <a:ext cx="1030277" cy="5699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04659" y="1429511"/>
              <a:ext cx="1225296" cy="75895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55535" y="1514855"/>
              <a:ext cx="929640" cy="461772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6955535" y="1514855"/>
            <a:ext cx="92964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259329" y="3167633"/>
            <a:ext cx="4993005" cy="1586865"/>
          </a:xfrm>
          <a:custGeom>
            <a:avLst/>
            <a:gdLst/>
            <a:ahLst/>
            <a:cxnLst/>
            <a:rect l="l" t="t" r="r" b="b"/>
            <a:pathLst>
              <a:path w="4993005" h="1586864">
                <a:moveTo>
                  <a:pt x="0" y="1574292"/>
                </a:moveTo>
                <a:lnTo>
                  <a:pt x="416051" y="1574292"/>
                </a:lnTo>
                <a:lnTo>
                  <a:pt x="416051" y="1184148"/>
                </a:lnTo>
                <a:lnTo>
                  <a:pt x="0" y="1184148"/>
                </a:lnTo>
                <a:lnTo>
                  <a:pt x="0" y="1574292"/>
                </a:lnTo>
                <a:close/>
              </a:path>
              <a:path w="4993005" h="1586864">
                <a:moveTo>
                  <a:pt x="28956" y="393192"/>
                </a:moveTo>
                <a:lnTo>
                  <a:pt x="445007" y="393192"/>
                </a:lnTo>
                <a:lnTo>
                  <a:pt x="445007" y="3048"/>
                </a:lnTo>
                <a:lnTo>
                  <a:pt x="28956" y="3048"/>
                </a:lnTo>
                <a:lnTo>
                  <a:pt x="28956" y="393192"/>
                </a:lnTo>
                <a:close/>
              </a:path>
              <a:path w="4993005" h="1586864">
                <a:moveTo>
                  <a:pt x="786383" y="600456"/>
                </a:moveTo>
                <a:lnTo>
                  <a:pt x="1203959" y="600456"/>
                </a:lnTo>
                <a:lnTo>
                  <a:pt x="1203959" y="210312"/>
                </a:lnTo>
                <a:lnTo>
                  <a:pt x="786383" y="210312"/>
                </a:lnTo>
                <a:lnTo>
                  <a:pt x="786383" y="600456"/>
                </a:lnTo>
                <a:close/>
              </a:path>
              <a:path w="4993005" h="1586864">
                <a:moveTo>
                  <a:pt x="2260092" y="1586484"/>
                </a:moveTo>
                <a:lnTo>
                  <a:pt x="2677668" y="1586484"/>
                </a:lnTo>
                <a:lnTo>
                  <a:pt x="2677668" y="1197864"/>
                </a:lnTo>
                <a:lnTo>
                  <a:pt x="2260092" y="1197864"/>
                </a:lnTo>
                <a:lnTo>
                  <a:pt x="2260092" y="1586484"/>
                </a:lnTo>
                <a:close/>
              </a:path>
              <a:path w="4993005" h="1586864">
                <a:moveTo>
                  <a:pt x="2289047" y="405384"/>
                </a:moveTo>
                <a:lnTo>
                  <a:pt x="2706623" y="405384"/>
                </a:lnTo>
                <a:lnTo>
                  <a:pt x="2706623" y="15240"/>
                </a:lnTo>
                <a:lnTo>
                  <a:pt x="2289047" y="15240"/>
                </a:lnTo>
                <a:lnTo>
                  <a:pt x="2289047" y="405384"/>
                </a:lnTo>
                <a:close/>
              </a:path>
              <a:path w="4993005" h="1586864">
                <a:moveTo>
                  <a:pt x="3047999" y="614172"/>
                </a:moveTo>
                <a:lnTo>
                  <a:pt x="3464052" y="614172"/>
                </a:lnTo>
                <a:lnTo>
                  <a:pt x="3464052" y="224028"/>
                </a:lnTo>
                <a:lnTo>
                  <a:pt x="3047999" y="224028"/>
                </a:lnTo>
                <a:lnTo>
                  <a:pt x="3047999" y="614172"/>
                </a:lnTo>
                <a:close/>
              </a:path>
              <a:path w="4993005" h="1586864">
                <a:moveTo>
                  <a:pt x="4546092" y="1571244"/>
                </a:moveTo>
                <a:lnTo>
                  <a:pt x="4963668" y="1571244"/>
                </a:lnTo>
                <a:lnTo>
                  <a:pt x="4963668" y="1182624"/>
                </a:lnTo>
                <a:lnTo>
                  <a:pt x="4546092" y="1182624"/>
                </a:lnTo>
                <a:lnTo>
                  <a:pt x="4546092" y="1571244"/>
                </a:lnTo>
                <a:close/>
              </a:path>
              <a:path w="4993005" h="1586864">
                <a:moveTo>
                  <a:pt x="4576572" y="390144"/>
                </a:moveTo>
                <a:lnTo>
                  <a:pt x="4992624" y="390144"/>
                </a:lnTo>
                <a:lnTo>
                  <a:pt x="4992624" y="0"/>
                </a:lnTo>
                <a:lnTo>
                  <a:pt x="4576572" y="0"/>
                </a:lnTo>
                <a:lnTo>
                  <a:pt x="4576572" y="390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52780" y="5484367"/>
            <a:ext cx="8075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network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parameters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minimize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total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cost: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11" y="2784377"/>
            <a:ext cx="1181100" cy="467995"/>
            <a:chOff x="1752611" y="2784377"/>
            <a:chExt cx="1181100" cy="46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11" y="2784377"/>
              <a:ext cx="1181076" cy="4678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2891" y="2814828"/>
              <a:ext cx="1080516" cy="359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848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Of</a:t>
            </a:r>
            <a:r>
              <a:rPr dirty="0" sz="4400" spc="-20"/>
              <a:t> </a:t>
            </a:r>
            <a:r>
              <a:rPr dirty="0" sz="4400" spc="-25"/>
              <a:t>course</a:t>
            </a:r>
            <a:r>
              <a:rPr dirty="0" sz="4400" spc="-10"/>
              <a:t> </a:t>
            </a:r>
            <a:r>
              <a:rPr dirty="0" sz="4400"/>
              <a:t>it</a:t>
            </a:r>
            <a:r>
              <a:rPr dirty="0" sz="4400" spc="-10"/>
              <a:t> </a:t>
            </a:r>
            <a:r>
              <a:rPr dirty="0" sz="4400" spc="-15"/>
              <a:t>can</a:t>
            </a:r>
            <a:r>
              <a:rPr dirty="0" sz="4400" spc="-10"/>
              <a:t> </a:t>
            </a:r>
            <a:r>
              <a:rPr dirty="0" sz="4400"/>
              <a:t>be</a:t>
            </a:r>
            <a:r>
              <a:rPr dirty="0" sz="4400" spc="-5"/>
              <a:t> </a:t>
            </a:r>
            <a:r>
              <a:rPr dirty="0" sz="4400"/>
              <a:t>deep</a:t>
            </a:r>
            <a:r>
              <a:rPr dirty="0" sz="4400" spc="-5"/>
              <a:t> </a:t>
            </a:r>
            <a:r>
              <a:rPr dirty="0" sz="4400"/>
              <a:t>…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778763" y="3820667"/>
            <a:ext cx="2199640" cy="1803400"/>
            <a:chOff x="778763" y="3820667"/>
            <a:chExt cx="2199640" cy="1803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6807" y="4753385"/>
              <a:ext cx="1181076" cy="4678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088" y="4783835"/>
              <a:ext cx="1080515" cy="359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71700" y="5184647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432815"/>
                  </a:lnTo>
                  <a:lnTo>
                    <a:pt x="290322" y="432815"/>
                  </a:lnTo>
                  <a:lnTo>
                    <a:pt x="290322" y="193547"/>
                  </a:lnTo>
                  <a:lnTo>
                    <a:pt x="387095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71700" y="5184647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0" y="193547"/>
                  </a:moveTo>
                  <a:lnTo>
                    <a:pt x="193548" y="0"/>
                  </a:lnTo>
                  <a:lnTo>
                    <a:pt x="387095" y="193547"/>
                  </a:lnTo>
                  <a:lnTo>
                    <a:pt x="290322" y="193547"/>
                  </a:lnTo>
                  <a:lnTo>
                    <a:pt x="290322" y="432815"/>
                  </a:lnTo>
                  <a:lnTo>
                    <a:pt x="96774" y="432815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4738115"/>
              <a:ext cx="1018032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5" y="4777739"/>
              <a:ext cx="899159" cy="4312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460" y="3835937"/>
              <a:ext cx="1179576" cy="4678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5752" y="3866387"/>
              <a:ext cx="1078991" cy="3596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50363" y="4268723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431292"/>
                  </a:lnTo>
                  <a:lnTo>
                    <a:pt x="290322" y="431292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50363" y="4268723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431292"/>
                  </a:lnTo>
                  <a:lnTo>
                    <a:pt x="96774" y="431292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763" y="3820667"/>
              <a:ext cx="1018032" cy="5501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199" y="3860291"/>
              <a:ext cx="899160" cy="43281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026664" y="3814571"/>
            <a:ext cx="2199640" cy="1813560"/>
            <a:chOff x="3026664" y="3814571"/>
            <a:chExt cx="2199640" cy="181356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1659" y="4753385"/>
              <a:ext cx="1181076" cy="4678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940" y="4783835"/>
              <a:ext cx="1080515" cy="3596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42460" y="5189219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432815"/>
                  </a:lnTo>
                  <a:lnTo>
                    <a:pt x="290322" y="432815"/>
                  </a:lnTo>
                  <a:lnTo>
                    <a:pt x="290322" y="193547"/>
                  </a:lnTo>
                  <a:lnTo>
                    <a:pt x="387095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42460" y="5189219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0" y="193547"/>
                  </a:moveTo>
                  <a:lnTo>
                    <a:pt x="193548" y="0"/>
                  </a:lnTo>
                  <a:lnTo>
                    <a:pt x="387095" y="193547"/>
                  </a:lnTo>
                  <a:lnTo>
                    <a:pt x="290322" y="193547"/>
                  </a:lnTo>
                  <a:lnTo>
                    <a:pt x="290322" y="432815"/>
                  </a:lnTo>
                  <a:lnTo>
                    <a:pt x="96774" y="432815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6664" y="4744211"/>
              <a:ext cx="1019556" cy="5486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6100" y="4783835"/>
              <a:ext cx="900684" cy="4312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46220" y="3829841"/>
              <a:ext cx="1179575" cy="4678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6512" y="3860291"/>
              <a:ext cx="1078991" cy="3596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1124" y="4262627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431292"/>
                  </a:lnTo>
                  <a:lnTo>
                    <a:pt x="290322" y="431292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21124" y="4262627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431292"/>
                  </a:lnTo>
                  <a:lnTo>
                    <a:pt x="96774" y="431292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9524" y="3814571"/>
              <a:ext cx="1018031" cy="5486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8960" y="3854195"/>
              <a:ext cx="899160" cy="43129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31444" y="467791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03666" y="464611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77611" y="3784091"/>
            <a:ext cx="3173095" cy="1844039"/>
            <a:chOff x="5277611" y="3784091"/>
            <a:chExt cx="3173095" cy="1844039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6311" y="4753385"/>
              <a:ext cx="1179575" cy="46783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56603" y="4783835"/>
              <a:ext cx="1078992" cy="3596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07123" y="5189219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193548" y="0"/>
                  </a:moveTo>
                  <a:lnTo>
                    <a:pt x="0" y="193547"/>
                  </a:lnTo>
                  <a:lnTo>
                    <a:pt x="96774" y="193547"/>
                  </a:lnTo>
                  <a:lnTo>
                    <a:pt x="96774" y="432815"/>
                  </a:lnTo>
                  <a:lnTo>
                    <a:pt x="290322" y="432815"/>
                  </a:lnTo>
                  <a:lnTo>
                    <a:pt x="290322" y="193547"/>
                  </a:lnTo>
                  <a:lnTo>
                    <a:pt x="387096" y="193547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07123" y="5189219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70">
                  <a:moveTo>
                    <a:pt x="0" y="193547"/>
                  </a:moveTo>
                  <a:lnTo>
                    <a:pt x="193548" y="0"/>
                  </a:lnTo>
                  <a:lnTo>
                    <a:pt x="387096" y="193547"/>
                  </a:lnTo>
                  <a:lnTo>
                    <a:pt x="290322" y="193547"/>
                  </a:lnTo>
                  <a:lnTo>
                    <a:pt x="290322" y="432815"/>
                  </a:lnTo>
                  <a:lnTo>
                    <a:pt x="96774" y="432815"/>
                  </a:lnTo>
                  <a:lnTo>
                    <a:pt x="96774" y="193547"/>
                  </a:lnTo>
                  <a:lnTo>
                    <a:pt x="0" y="193547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1327" y="4744211"/>
              <a:ext cx="1019555" cy="5486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50763" y="4783835"/>
              <a:ext cx="900684" cy="4312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32547" y="4738115"/>
              <a:ext cx="1018031" cy="5486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1983" y="4777739"/>
              <a:ext cx="899160" cy="43129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4319" y="3823745"/>
              <a:ext cx="1181076" cy="4678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3854195"/>
              <a:ext cx="1080516" cy="3596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650736" y="4256531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192786" y="0"/>
                  </a:moveTo>
                  <a:lnTo>
                    <a:pt x="0" y="192786"/>
                  </a:lnTo>
                  <a:lnTo>
                    <a:pt x="96393" y="192786"/>
                  </a:lnTo>
                  <a:lnTo>
                    <a:pt x="96393" y="431292"/>
                  </a:lnTo>
                  <a:lnTo>
                    <a:pt x="289179" y="431292"/>
                  </a:lnTo>
                  <a:lnTo>
                    <a:pt x="289179" y="192786"/>
                  </a:lnTo>
                  <a:lnTo>
                    <a:pt x="385572" y="192786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650736" y="4256531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0" y="192786"/>
                  </a:moveTo>
                  <a:lnTo>
                    <a:pt x="192786" y="0"/>
                  </a:lnTo>
                  <a:lnTo>
                    <a:pt x="385572" y="192786"/>
                  </a:lnTo>
                  <a:lnTo>
                    <a:pt x="289179" y="192786"/>
                  </a:lnTo>
                  <a:lnTo>
                    <a:pt x="289179" y="431292"/>
                  </a:lnTo>
                  <a:lnTo>
                    <a:pt x="96393" y="431292"/>
                  </a:lnTo>
                  <a:lnTo>
                    <a:pt x="96393" y="192786"/>
                  </a:lnTo>
                  <a:lnTo>
                    <a:pt x="0" y="192786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7611" y="3808475"/>
              <a:ext cx="1019556" cy="5486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37047" y="3848099"/>
              <a:ext cx="900684" cy="43129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11211" y="3784091"/>
              <a:ext cx="1019555" cy="5501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70647" y="3823715"/>
              <a:ext cx="900683" cy="43281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826514" y="5628894"/>
            <a:ext cx="107950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48895">
              <a:lnSpc>
                <a:spcPts val="1955"/>
              </a:lnSpc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09465" y="5634990"/>
            <a:ext cx="108077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372745">
              <a:lnSpc>
                <a:spcPts val="2020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74129" y="5634990"/>
            <a:ext cx="107950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402590">
              <a:lnSpc>
                <a:spcPts val="2000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9804" y="3760723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16276" y="3266694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744979" y="1888235"/>
            <a:ext cx="1198245" cy="880110"/>
            <a:chOff x="1744979" y="1888235"/>
            <a:chExt cx="1198245" cy="880110"/>
          </a:xfrm>
        </p:grpSpPr>
        <p:sp>
          <p:nvSpPr>
            <p:cNvPr id="57" name="object 57"/>
            <p:cNvSpPr/>
            <p:nvPr/>
          </p:nvSpPr>
          <p:spPr>
            <a:xfrm>
              <a:off x="2150363" y="2330195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431291"/>
                  </a:lnTo>
                  <a:lnTo>
                    <a:pt x="290322" y="431291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50363" y="2330195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431291"/>
                  </a:lnTo>
                  <a:lnTo>
                    <a:pt x="96774" y="431291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4979" y="1888235"/>
              <a:ext cx="1197864" cy="47853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04415" y="1927859"/>
              <a:ext cx="1078992" cy="36118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804416" y="1927860"/>
            <a:ext cx="1079500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3180">
              <a:lnSpc>
                <a:spcPts val="1970"/>
              </a:lnSpc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55904" y="2769107"/>
            <a:ext cx="1019810" cy="550545"/>
            <a:chOff x="755904" y="2769107"/>
            <a:chExt cx="1019810" cy="550545"/>
          </a:xfrm>
        </p:grpSpPr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5904" y="2769107"/>
              <a:ext cx="1019556" cy="55016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5340" y="2808731"/>
              <a:ext cx="900684" cy="43281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87858" y="2708910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023371" y="2778281"/>
            <a:ext cx="1181100" cy="467995"/>
            <a:chOff x="4023371" y="2778281"/>
            <a:chExt cx="1181100" cy="467995"/>
          </a:xfrm>
        </p:grpSpPr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23371" y="2778281"/>
              <a:ext cx="1181076" cy="46783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73651" y="2808732"/>
              <a:ext cx="1080515" cy="359663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4487290" y="3260597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015740" y="1882139"/>
            <a:ext cx="1198245" cy="880110"/>
            <a:chOff x="4015740" y="1882139"/>
            <a:chExt cx="1198245" cy="880110"/>
          </a:xfrm>
        </p:grpSpPr>
        <p:sp>
          <p:nvSpPr>
            <p:cNvPr id="71" name="object 71"/>
            <p:cNvSpPr/>
            <p:nvPr/>
          </p:nvSpPr>
          <p:spPr>
            <a:xfrm>
              <a:off x="4421124" y="2324099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431291"/>
                  </a:lnTo>
                  <a:lnTo>
                    <a:pt x="290322" y="431291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421124" y="2324099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431291"/>
                  </a:lnTo>
                  <a:lnTo>
                    <a:pt x="96774" y="431291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15740" y="1882139"/>
              <a:ext cx="1197864" cy="47701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75176" y="1921763"/>
              <a:ext cx="1078991" cy="359663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4075176" y="1921764"/>
            <a:ext cx="107950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>
              <a:lnSpc>
                <a:spcPts val="197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026664" y="2763011"/>
            <a:ext cx="4407535" cy="550545"/>
            <a:chOff x="3026664" y="2763011"/>
            <a:chExt cx="4407535" cy="550545"/>
          </a:xfrm>
        </p:grpSpPr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26664" y="2763011"/>
              <a:ext cx="1019556" cy="550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86100" y="2802635"/>
              <a:ext cx="900684" cy="43281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52983" y="2772185"/>
              <a:ext cx="1181076" cy="46783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03264" y="2802635"/>
              <a:ext cx="1080515" cy="359663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6716648" y="3254502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243828" y="1876044"/>
            <a:ext cx="1199515" cy="880110"/>
            <a:chOff x="6243828" y="1876044"/>
            <a:chExt cx="1199515" cy="880110"/>
          </a:xfrm>
        </p:grpSpPr>
        <p:sp>
          <p:nvSpPr>
            <p:cNvPr id="83" name="object 83"/>
            <p:cNvSpPr/>
            <p:nvPr/>
          </p:nvSpPr>
          <p:spPr>
            <a:xfrm>
              <a:off x="6650736" y="2318004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192786" y="0"/>
                  </a:moveTo>
                  <a:lnTo>
                    <a:pt x="0" y="192786"/>
                  </a:lnTo>
                  <a:lnTo>
                    <a:pt x="96393" y="192786"/>
                  </a:lnTo>
                  <a:lnTo>
                    <a:pt x="96393" y="431292"/>
                  </a:lnTo>
                  <a:lnTo>
                    <a:pt x="289179" y="431292"/>
                  </a:lnTo>
                  <a:lnTo>
                    <a:pt x="289179" y="192786"/>
                  </a:lnTo>
                  <a:lnTo>
                    <a:pt x="385572" y="192786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650736" y="2318004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0" y="192786"/>
                  </a:moveTo>
                  <a:lnTo>
                    <a:pt x="192786" y="0"/>
                  </a:lnTo>
                  <a:lnTo>
                    <a:pt x="385572" y="192786"/>
                  </a:lnTo>
                  <a:lnTo>
                    <a:pt x="289179" y="192786"/>
                  </a:lnTo>
                  <a:lnTo>
                    <a:pt x="289179" y="431292"/>
                  </a:lnTo>
                  <a:lnTo>
                    <a:pt x="96393" y="431292"/>
                  </a:lnTo>
                  <a:lnTo>
                    <a:pt x="96393" y="192786"/>
                  </a:lnTo>
                  <a:lnTo>
                    <a:pt x="0" y="192786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43828" y="1876044"/>
              <a:ext cx="1199387" cy="47701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03264" y="1915668"/>
              <a:ext cx="1080515" cy="359663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6303264" y="1915667"/>
            <a:ext cx="108077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6235">
              <a:lnSpc>
                <a:spcPts val="197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t+2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256276" y="2752344"/>
            <a:ext cx="3176270" cy="553720"/>
            <a:chOff x="5256276" y="2752344"/>
            <a:chExt cx="3176270" cy="553720"/>
          </a:xfrm>
        </p:grpSpPr>
        <p:pic>
          <p:nvPicPr>
            <p:cNvPr id="8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6276" y="2756916"/>
              <a:ext cx="1018031" cy="54863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15712" y="2796540"/>
              <a:ext cx="899160" cy="43129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41719" y="2752344"/>
              <a:ext cx="990517" cy="5120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91983" y="2773680"/>
              <a:ext cx="899160" cy="431292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8482965" y="3693033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503666" y="2641854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1066" y="2881273"/>
            <a:ext cx="5246370" cy="532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4697730" algn="l"/>
              </a:tabLst>
            </a:pPr>
            <a:r>
              <a:rPr dirty="0" sz="3300" spc="15" i="1">
                <a:latin typeface="Times New Roman"/>
                <a:cs typeface="Times New Roman"/>
              </a:rPr>
              <a:t>z</a:t>
            </a:r>
            <a:r>
              <a:rPr dirty="0" sz="3300" spc="60" i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</a:t>
            </a:r>
            <a:r>
              <a:rPr dirty="0" sz="3300" spc="45">
                <a:latin typeface="Times New Roman"/>
                <a:cs typeface="Times New Roman"/>
              </a:rPr>
              <a:t> </a:t>
            </a:r>
            <a:r>
              <a:rPr dirty="0" sz="3300" spc="-160" i="1">
                <a:latin typeface="Times New Roman"/>
                <a:cs typeface="Times New Roman"/>
              </a:rPr>
              <a:t>a</a:t>
            </a:r>
            <a:r>
              <a:rPr dirty="0" baseline="-24853" sz="2850" spc="135">
                <a:latin typeface="Times New Roman"/>
                <a:cs typeface="Times New Roman"/>
              </a:rPr>
              <a:t>1</a:t>
            </a:r>
            <a:r>
              <a:rPr dirty="0" sz="3300" spc="-300" i="1">
                <a:latin typeface="Times New Roman"/>
                <a:cs typeface="Times New Roman"/>
              </a:rPr>
              <a:t>w</a:t>
            </a:r>
            <a:r>
              <a:rPr dirty="0" baseline="-24853" sz="2850" spc="37">
                <a:latin typeface="Times New Roman"/>
                <a:cs typeface="Times New Roman"/>
              </a:rPr>
              <a:t>1</a:t>
            </a:r>
            <a:r>
              <a:rPr dirty="0" baseline="-24853" sz="2850" spc="240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</a:t>
            </a:r>
            <a:r>
              <a:rPr dirty="0" sz="3300" spc="-215">
                <a:latin typeface="Times New Roman"/>
                <a:cs typeface="Times New Roman"/>
              </a:rPr>
              <a:t> </a:t>
            </a:r>
            <a:r>
              <a:rPr dirty="0" sz="3300" spc="55" i="1">
                <a:latin typeface="Times New Roman"/>
                <a:cs typeface="Times New Roman"/>
              </a:rPr>
              <a:t>a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r>
              <a:rPr dirty="0" baseline="-24853" sz="2850" spc="-397">
                <a:latin typeface="Times New Roman"/>
                <a:cs typeface="Times New Roman"/>
              </a:rPr>
              <a:t> </a:t>
            </a:r>
            <a:r>
              <a:rPr dirty="0" sz="3300" spc="-80" i="1">
                <a:latin typeface="Times New Roman"/>
                <a:cs typeface="Times New Roman"/>
              </a:rPr>
              <a:t>w</a:t>
            </a:r>
            <a:r>
              <a:rPr dirty="0" baseline="-24853" sz="2850" spc="37">
                <a:latin typeface="Times New Roman"/>
                <a:cs typeface="Times New Roman"/>
              </a:rPr>
              <a:t>2</a:t>
            </a:r>
            <a:r>
              <a:rPr dirty="0" baseline="-24853" sz="2850">
                <a:latin typeface="Times New Roman"/>
                <a:cs typeface="Times New Roman"/>
              </a:rPr>
              <a:t> </a:t>
            </a:r>
            <a:r>
              <a:rPr dirty="0" baseline="-24853" sz="2850" spc="-89">
                <a:latin typeface="Times New Roman"/>
                <a:cs typeface="Times New Roman"/>
              </a:rPr>
              <a:t> </a:t>
            </a:r>
            <a:r>
              <a:rPr dirty="0" sz="3300" spc="315">
                <a:latin typeface="Symbol"/>
                <a:cs typeface="Symbol"/>
              </a:rPr>
              <a:t></a:t>
            </a:r>
            <a:r>
              <a:rPr dirty="0" sz="3300" spc="340">
                <a:latin typeface="Lucida Sans Unicode"/>
                <a:cs typeface="Lucida Sans Unicode"/>
              </a:rPr>
              <a:t></a:t>
            </a:r>
            <a:r>
              <a:rPr dirty="0" sz="3300" spc="20">
                <a:latin typeface="Symbol"/>
                <a:cs typeface="Symbol"/>
              </a:rPr>
              <a:t></a:t>
            </a:r>
            <a:r>
              <a:rPr dirty="0" sz="3300" spc="-215">
                <a:latin typeface="Times New Roman"/>
                <a:cs typeface="Times New Roman"/>
              </a:rPr>
              <a:t> </a:t>
            </a:r>
            <a:r>
              <a:rPr dirty="0" sz="3300" spc="105" i="1">
                <a:latin typeface="Times New Roman"/>
                <a:cs typeface="Times New Roman"/>
              </a:rPr>
              <a:t>a</a:t>
            </a:r>
            <a:r>
              <a:rPr dirty="0" baseline="-24853" sz="2850" spc="44" i="1">
                <a:latin typeface="Times New Roman"/>
                <a:cs typeface="Times New Roman"/>
              </a:rPr>
              <a:t>K</a:t>
            </a:r>
            <a:r>
              <a:rPr dirty="0" baseline="-24853" sz="2850" spc="-67" i="1">
                <a:latin typeface="Times New Roman"/>
                <a:cs typeface="Times New Roman"/>
              </a:rPr>
              <a:t> </a:t>
            </a:r>
            <a:r>
              <a:rPr dirty="0" sz="3300" spc="-30" i="1">
                <a:latin typeface="Times New Roman"/>
                <a:cs typeface="Times New Roman"/>
              </a:rPr>
              <a:t>w</a:t>
            </a:r>
            <a:r>
              <a:rPr dirty="0" baseline="-24853" sz="2850" spc="44" i="1">
                <a:latin typeface="Times New Roman"/>
                <a:cs typeface="Times New Roman"/>
              </a:rPr>
              <a:t>K</a:t>
            </a:r>
            <a:r>
              <a:rPr dirty="0" baseline="-24853" sz="2850" i="1">
                <a:latin typeface="Times New Roman"/>
                <a:cs typeface="Times New Roman"/>
              </a:rPr>
              <a:t>	</a:t>
            </a:r>
            <a:r>
              <a:rPr dirty="0" sz="3300" spc="20">
                <a:latin typeface="Symbol"/>
                <a:cs typeface="Symbol"/>
              </a:rPr>
              <a:t></a:t>
            </a:r>
            <a:r>
              <a:rPr dirty="0" sz="3300" spc="-320">
                <a:latin typeface="Times New Roman"/>
                <a:cs typeface="Times New Roman"/>
              </a:rPr>
              <a:t> </a:t>
            </a:r>
            <a:r>
              <a:rPr dirty="0" sz="3300" spc="20" i="1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442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Element</a:t>
            </a:r>
            <a:r>
              <a:rPr dirty="0" sz="4400" spc="-20"/>
              <a:t> </a:t>
            </a:r>
            <a:r>
              <a:rPr dirty="0" sz="4400"/>
              <a:t>of</a:t>
            </a:r>
            <a:r>
              <a:rPr dirty="0" sz="4400" spc="-30"/>
              <a:t> </a:t>
            </a:r>
            <a:r>
              <a:rPr dirty="0" sz="4400" spc="-15"/>
              <a:t>Neural</a:t>
            </a:r>
            <a:r>
              <a:rPr dirty="0" sz="4400" spc="-25"/>
              <a:t> </a:t>
            </a:r>
            <a:r>
              <a:rPr dirty="0" sz="4400" spc="-15"/>
              <a:t>Network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241927" y="1870074"/>
            <a:ext cx="1604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: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75">
                <a:latin typeface="Cambria Math"/>
                <a:cs typeface="Cambria Math"/>
              </a:rPr>
              <a:t>𝑅</a:t>
            </a:r>
            <a:r>
              <a:rPr dirty="0" baseline="27100" sz="3075" spc="75">
                <a:latin typeface="Cambria Math"/>
                <a:cs typeface="Cambria Math"/>
              </a:rPr>
              <a:t>𝐾</a:t>
            </a:r>
            <a:r>
              <a:rPr dirty="0" baseline="27100" sz="3075">
                <a:latin typeface="Cambria Math"/>
                <a:cs typeface="Cambria Math"/>
              </a:rPr>
              <a:t> </a:t>
            </a:r>
            <a:r>
              <a:rPr dirty="0" baseline="27100" sz="3075" spc="11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→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𝑅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7280" y="2851404"/>
            <a:ext cx="5405120" cy="2806065"/>
            <a:chOff x="1097280" y="2851404"/>
            <a:chExt cx="5405120" cy="2806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3" y="2938272"/>
              <a:ext cx="623316" cy="22189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81783" y="2938272"/>
              <a:ext cx="623570" cy="2219325"/>
            </a:xfrm>
            <a:custGeom>
              <a:avLst/>
              <a:gdLst/>
              <a:ahLst/>
              <a:cxnLst/>
              <a:rect l="l" t="t" r="r" b="b"/>
              <a:pathLst>
                <a:path w="623569" h="2219325">
                  <a:moveTo>
                    <a:pt x="0" y="2218944"/>
                  </a:moveTo>
                  <a:lnTo>
                    <a:pt x="623316" y="2218944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2218944"/>
                  </a:lnTo>
                  <a:close/>
                </a:path>
              </a:pathLst>
            </a:custGeom>
            <a:ln w="609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0" y="2851404"/>
              <a:ext cx="597407" cy="28056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83385" y="4402835"/>
              <a:ext cx="4819015" cy="850900"/>
            </a:xfrm>
            <a:custGeom>
              <a:avLst/>
              <a:gdLst/>
              <a:ahLst/>
              <a:cxnLst/>
              <a:rect l="l" t="t" r="r" b="b"/>
              <a:pathLst>
                <a:path w="4819015" h="850900">
                  <a:moveTo>
                    <a:pt x="2149983" y="49530"/>
                  </a:moveTo>
                  <a:lnTo>
                    <a:pt x="2063623" y="39878"/>
                  </a:lnTo>
                  <a:lnTo>
                    <a:pt x="2072538" y="64160"/>
                  </a:lnTo>
                  <a:lnTo>
                    <a:pt x="0" y="826274"/>
                  </a:lnTo>
                  <a:lnTo>
                    <a:pt x="8890" y="850519"/>
                  </a:lnTo>
                  <a:lnTo>
                    <a:pt x="2081517" y="88569"/>
                  </a:lnTo>
                  <a:lnTo>
                    <a:pt x="2090420" y="112776"/>
                  </a:lnTo>
                  <a:lnTo>
                    <a:pt x="2140407" y="59690"/>
                  </a:lnTo>
                  <a:lnTo>
                    <a:pt x="2149983" y="49530"/>
                  </a:lnTo>
                  <a:close/>
                </a:path>
                <a:path w="4819015" h="850900">
                  <a:moveTo>
                    <a:pt x="4818761" y="38862"/>
                  </a:moveTo>
                  <a:lnTo>
                    <a:pt x="4792853" y="25908"/>
                  </a:lnTo>
                  <a:lnTo>
                    <a:pt x="4741037" y="0"/>
                  </a:lnTo>
                  <a:lnTo>
                    <a:pt x="4741037" y="25908"/>
                  </a:lnTo>
                  <a:lnTo>
                    <a:pt x="4014089" y="25908"/>
                  </a:lnTo>
                  <a:lnTo>
                    <a:pt x="4014089" y="51816"/>
                  </a:lnTo>
                  <a:lnTo>
                    <a:pt x="4741037" y="51816"/>
                  </a:lnTo>
                  <a:lnTo>
                    <a:pt x="4741037" y="77724"/>
                  </a:lnTo>
                  <a:lnTo>
                    <a:pt x="4792853" y="51816"/>
                  </a:lnTo>
                  <a:lnTo>
                    <a:pt x="4818761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6527" y="3942588"/>
              <a:ext cx="941832" cy="9418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6527" y="3942588"/>
              <a:ext cx="942340" cy="942340"/>
            </a:xfrm>
            <a:custGeom>
              <a:avLst/>
              <a:gdLst/>
              <a:ahLst/>
              <a:cxnLst/>
              <a:rect l="l" t="t" r="r" b="b"/>
              <a:pathLst>
                <a:path w="942339" h="942339">
                  <a:moveTo>
                    <a:pt x="0" y="470916"/>
                  </a:moveTo>
                  <a:lnTo>
                    <a:pt x="2431" y="422764"/>
                  </a:lnTo>
                  <a:lnTo>
                    <a:pt x="9566" y="376005"/>
                  </a:lnTo>
                  <a:lnTo>
                    <a:pt x="21170" y="330873"/>
                  </a:lnTo>
                  <a:lnTo>
                    <a:pt x="37004" y="287607"/>
                  </a:lnTo>
                  <a:lnTo>
                    <a:pt x="56833" y="246442"/>
                  </a:lnTo>
                  <a:lnTo>
                    <a:pt x="80420" y="207615"/>
                  </a:lnTo>
                  <a:lnTo>
                    <a:pt x="107529" y="171362"/>
                  </a:lnTo>
                  <a:lnTo>
                    <a:pt x="137922" y="137922"/>
                  </a:lnTo>
                  <a:lnTo>
                    <a:pt x="171362" y="107529"/>
                  </a:lnTo>
                  <a:lnTo>
                    <a:pt x="207615" y="80420"/>
                  </a:lnTo>
                  <a:lnTo>
                    <a:pt x="246442" y="56833"/>
                  </a:lnTo>
                  <a:lnTo>
                    <a:pt x="287607" y="37004"/>
                  </a:lnTo>
                  <a:lnTo>
                    <a:pt x="330873" y="21170"/>
                  </a:lnTo>
                  <a:lnTo>
                    <a:pt x="376005" y="9566"/>
                  </a:lnTo>
                  <a:lnTo>
                    <a:pt x="422764" y="2431"/>
                  </a:lnTo>
                  <a:lnTo>
                    <a:pt x="470916" y="0"/>
                  </a:lnTo>
                  <a:lnTo>
                    <a:pt x="519067" y="2431"/>
                  </a:lnTo>
                  <a:lnTo>
                    <a:pt x="565826" y="9566"/>
                  </a:lnTo>
                  <a:lnTo>
                    <a:pt x="610958" y="21170"/>
                  </a:lnTo>
                  <a:lnTo>
                    <a:pt x="654224" y="37004"/>
                  </a:lnTo>
                  <a:lnTo>
                    <a:pt x="695389" y="56833"/>
                  </a:lnTo>
                  <a:lnTo>
                    <a:pt x="734216" y="80420"/>
                  </a:lnTo>
                  <a:lnTo>
                    <a:pt x="770469" y="107529"/>
                  </a:lnTo>
                  <a:lnTo>
                    <a:pt x="803910" y="137921"/>
                  </a:lnTo>
                  <a:lnTo>
                    <a:pt x="834302" y="171362"/>
                  </a:lnTo>
                  <a:lnTo>
                    <a:pt x="861411" y="207615"/>
                  </a:lnTo>
                  <a:lnTo>
                    <a:pt x="884998" y="246442"/>
                  </a:lnTo>
                  <a:lnTo>
                    <a:pt x="904827" y="287607"/>
                  </a:lnTo>
                  <a:lnTo>
                    <a:pt x="920661" y="330873"/>
                  </a:lnTo>
                  <a:lnTo>
                    <a:pt x="932265" y="376005"/>
                  </a:lnTo>
                  <a:lnTo>
                    <a:pt x="939400" y="422764"/>
                  </a:lnTo>
                  <a:lnTo>
                    <a:pt x="941832" y="470916"/>
                  </a:lnTo>
                  <a:lnTo>
                    <a:pt x="939400" y="519067"/>
                  </a:lnTo>
                  <a:lnTo>
                    <a:pt x="932265" y="565826"/>
                  </a:lnTo>
                  <a:lnTo>
                    <a:pt x="920661" y="610958"/>
                  </a:lnTo>
                  <a:lnTo>
                    <a:pt x="904827" y="654224"/>
                  </a:lnTo>
                  <a:lnTo>
                    <a:pt x="884998" y="695389"/>
                  </a:lnTo>
                  <a:lnTo>
                    <a:pt x="861411" y="734216"/>
                  </a:lnTo>
                  <a:lnTo>
                    <a:pt x="834302" y="770469"/>
                  </a:lnTo>
                  <a:lnTo>
                    <a:pt x="803909" y="803909"/>
                  </a:lnTo>
                  <a:lnTo>
                    <a:pt x="770469" y="834302"/>
                  </a:lnTo>
                  <a:lnTo>
                    <a:pt x="734216" y="861411"/>
                  </a:lnTo>
                  <a:lnTo>
                    <a:pt x="695389" y="884998"/>
                  </a:lnTo>
                  <a:lnTo>
                    <a:pt x="654224" y="904827"/>
                  </a:lnTo>
                  <a:lnTo>
                    <a:pt x="610958" y="920661"/>
                  </a:lnTo>
                  <a:lnTo>
                    <a:pt x="565826" y="932265"/>
                  </a:lnTo>
                  <a:lnTo>
                    <a:pt x="519067" y="939400"/>
                  </a:lnTo>
                  <a:lnTo>
                    <a:pt x="470916" y="941832"/>
                  </a:lnTo>
                  <a:lnTo>
                    <a:pt x="422764" y="939400"/>
                  </a:lnTo>
                  <a:lnTo>
                    <a:pt x="376005" y="932265"/>
                  </a:lnTo>
                  <a:lnTo>
                    <a:pt x="330873" y="920661"/>
                  </a:lnTo>
                  <a:lnTo>
                    <a:pt x="287607" y="904827"/>
                  </a:lnTo>
                  <a:lnTo>
                    <a:pt x="246442" y="884998"/>
                  </a:lnTo>
                  <a:lnTo>
                    <a:pt x="207615" y="861411"/>
                  </a:lnTo>
                  <a:lnTo>
                    <a:pt x="171362" y="834302"/>
                  </a:lnTo>
                  <a:lnTo>
                    <a:pt x="137921" y="803910"/>
                  </a:lnTo>
                  <a:lnTo>
                    <a:pt x="107529" y="770469"/>
                  </a:lnTo>
                  <a:lnTo>
                    <a:pt x="80420" y="734216"/>
                  </a:lnTo>
                  <a:lnTo>
                    <a:pt x="56833" y="695389"/>
                  </a:lnTo>
                  <a:lnTo>
                    <a:pt x="37004" y="654224"/>
                  </a:lnTo>
                  <a:lnTo>
                    <a:pt x="21170" y="610958"/>
                  </a:lnTo>
                  <a:lnTo>
                    <a:pt x="9566" y="565826"/>
                  </a:lnTo>
                  <a:lnTo>
                    <a:pt x="2431" y="519067"/>
                  </a:lnTo>
                  <a:lnTo>
                    <a:pt x="0" y="470916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86426" y="3900427"/>
            <a:ext cx="189865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5" i="1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2109" y="2815674"/>
            <a:ext cx="474980" cy="12979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dirty="0" sz="3300" spc="-140" i="1">
                <a:latin typeface="Times New Roman"/>
                <a:cs typeface="Times New Roman"/>
              </a:rPr>
              <a:t>w</a:t>
            </a:r>
            <a:r>
              <a:rPr dirty="0" baseline="-24853" sz="2850" spc="-209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1050"/>
              </a:spcBef>
            </a:pPr>
            <a:r>
              <a:rPr dirty="0" sz="3300" spc="-30" i="1">
                <a:latin typeface="Times New Roman"/>
                <a:cs typeface="Times New Roman"/>
              </a:rPr>
              <a:t>w</a:t>
            </a:r>
            <a:r>
              <a:rPr dirty="0" baseline="-24853" sz="2850" spc="-44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6937" y="4641777"/>
            <a:ext cx="20447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30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414" y="4361072"/>
            <a:ext cx="30861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25" i="1">
                <a:latin typeface="Times New Roman"/>
                <a:cs typeface="Times New Roman"/>
              </a:rPr>
              <a:t>w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3098" y="3156584"/>
            <a:ext cx="3307079" cy="1319530"/>
          </a:xfrm>
          <a:custGeom>
            <a:avLst/>
            <a:gdLst/>
            <a:ahLst/>
            <a:cxnLst/>
            <a:rect l="l" t="t" r="r" b="b"/>
            <a:pathLst>
              <a:path w="3307079" h="1319529">
                <a:moveTo>
                  <a:pt x="2160270" y="1296543"/>
                </a:moveTo>
                <a:lnTo>
                  <a:pt x="2160105" y="1296301"/>
                </a:lnTo>
                <a:lnTo>
                  <a:pt x="2146122" y="1274318"/>
                </a:lnTo>
                <a:lnTo>
                  <a:pt x="2113661" y="1223264"/>
                </a:lnTo>
                <a:lnTo>
                  <a:pt x="2100351" y="1245400"/>
                </a:lnTo>
                <a:lnTo>
                  <a:pt x="29083" y="0"/>
                </a:lnTo>
                <a:lnTo>
                  <a:pt x="15621" y="22098"/>
                </a:lnTo>
                <a:lnTo>
                  <a:pt x="2086597" y="1267383"/>
                </a:lnTo>
                <a:lnTo>
                  <a:pt x="2086381" y="1268514"/>
                </a:lnTo>
                <a:lnTo>
                  <a:pt x="5080" y="856361"/>
                </a:lnTo>
                <a:lnTo>
                  <a:pt x="0" y="881761"/>
                </a:lnTo>
                <a:lnTo>
                  <a:pt x="2081352" y="1293901"/>
                </a:lnTo>
                <a:lnTo>
                  <a:pt x="2076323" y="1319276"/>
                </a:lnTo>
                <a:lnTo>
                  <a:pt x="2159431" y="1296479"/>
                </a:lnTo>
                <a:lnTo>
                  <a:pt x="2160270" y="1296543"/>
                </a:lnTo>
                <a:close/>
              </a:path>
              <a:path w="3307079" h="1319529">
                <a:moveTo>
                  <a:pt x="3306572" y="1265301"/>
                </a:moveTo>
                <a:lnTo>
                  <a:pt x="3280664" y="1252347"/>
                </a:lnTo>
                <a:lnTo>
                  <a:pt x="3228848" y="1226439"/>
                </a:lnTo>
                <a:lnTo>
                  <a:pt x="3228848" y="1252347"/>
                </a:lnTo>
                <a:lnTo>
                  <a:pt x="2501900" y="1252347"/>
                </a:lnTo>
                <a:lnTo>
                  <a:pt x="2501900" y="1278255"/>
                </a:lnTo>
                <a:lnTo>
                  <a:pt x="3228848" y="1278255"/>
                </a:lnTo>
                <a:lnTo>
                  <a:pt x="3228848" y="1304163"/>
                </a:lnTo>
                <a:lnTo>
                  <a:pt x="3280664" y="1278255"/>
                </a:lnTo>
                <a:lnTo>
                  <a:pt x="3306572" y="1265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71574" y="4637913"/>
            <a:ext cx="381000" cy="271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7280" y="2851404"/>
            <a:ext cx="597535" cy="280606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6050">
              <a:lnSpc>
                <a:spcPts val="3900"/>
              </a:lnSpc>
            </a:pPr>
            <a:r>
              <a:rPr dirty="0" sz="3300" spc="-65" i="1">
                <a:latin typeface="Times New Roman"/>
                <a:cs typeface="Times New Roman"/>
              </a:rPr>
              <a:t>a</a:t>
            </a:r>
            <a:r>
              <a:rPr dirty="0" baseline="-24853" sz="2850" spc="-97">
                <a:latin typeface="Times New Roman"/>
                <a:cs typeface="Times New Roman"/>
              </a:rPr>
              <a:t>1</a:t>
            </a:r>
            <a:endParaRPr baseline="-24853" sz="285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3145"/>
              </a:spcBef>
            </a:pPr>
            <a:r>
              <a:rPr dirty="0" sz="3300" spc="40" i="1">
                <a:latin typeface="Times New Roman"/>
                <a:cs typeface="Times New Roman"/>
              </a:rPr>
              <a:t>a</a:t>
            </a:r>
            <a:r>
              <a:rPr dirty="0" baseline="-24853" sz="2850" spc="60">
                <a:latin typeface="Times New Roman"/>
                <a:cs typeface="Times New Roman"/>
              </a:rPr>
              <a:t>2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dirty="0" sz="3300" spc="55" i="1">
                <a:latin typeface="Times New Roman"/>
                <a:cs typeface="Times New Roman"/>
              </a:rPr>
              <a:t>a</a:t>
            </a:r>
            <a:r>
              <a:rPr dirty="0" baseline="-24853" sz="2850" spc="82">
                <a:latin typeface="Times New Roman"/>
                <a:cs typeface="Times New Roman"/>
              </a:rPr>
              <a:t>K</a:t>
            </a:r>
            <a:endParaRPr baseline="-24853" sz="2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29684" y="4189348"/>
            <a:ext cx="526415" cy="526415"/>
            <a:chOff x="3829684" y="4189348"/>
            <a:chExt cx="526415" cy="5264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2859" y="4192523"/>
              <a:ext cx="519684" cy="5196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32859" y="4192523"/>
              <a:ext cx="520065" cy="520065"/>
            </a:xfrm>
            <a:custGeom>
              <a:avLst/>
              <a:gdLst/>
              <a:ahLst/>
              <a:cxnLst/>
              <a:rect l="l" t="t" r="r" b="b"/>
              <a:pathLst>
                <a:path w="520064" h="520064">
                  <a:moveTo>
                    <a:pt x="0" y="519683"/>
                  </a:moveTo>
                  <a:lnTo>
                    <a:pt x="519684" y="519683"/>
                  </a:lnTo>
                  <a:lnTo>
                    <a:pt x="519684" y="0"/>
                  </a:lnTo>
                  <a:lnTo>
                    <a:pt x="0" y="0"/>
                  </a:lnTo>
                  <a:lnTo>
                    <a:pt x="0" y="519683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75169" y="4110262"/>
            <a:ext cx="256540" cy="534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50" spc="-25">
                <a:latin typeface="Symbol"/>
                <a:cs typeface="Symbol"/>
              </a:rPr>
              <a:t>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1900" y="5463540"/>
            <a:ext cx="597535" cy="584200"/>
          </a:xfrm>
          <a:prstGeom prst="rect">
            <a:avLst/>
          </a:prstGeom>
          <a:solidFill>
            <a:srgbClr val="E1EFD9"/>
          </a:solidFill>
          <a:ln w="6096">
            <a:solidFill>
              <a:srgbClr val="00AF5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370"/>
              </a:spcBef>
            </a:pPr>
            <a:r>
              <a:rPr dirty="0" sz="3300" spc="25" i="1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44696" y="4723638"/>
            <a:ext cx="78105" cy="755015"/>
          </a:xfrm>
          <a:custGeom>
            <a:avLst/>
            <a:gdLst/>
            <a:ahLst/>
            <a:cxnLst/>
            <a:rect l="l" t="t" r="r" b="b"/>
            <a:pathLst>
              <a:path w="78104" h="755014">
                <a:moveTo>
                  <a:pt x="51815" y="64769"/>
                </a:moveTo>
                <a:lnTo>
                  <a:pt x="25907" y="64769"/>
                </a:lnTo>
                <a:lnTo>
                  <a:pt x="25907" y="754761"/>
                </a:lnTo>
                <a:lnTo>
                  <a:pt x="51815" y="754761"/>
                </a:lnTo>
                <a:lnTo>
                  <a:pt x="51815" y="64769"/>
                </a:lnTo>
                <a:close/>
              </a:path>
              <a:path w="78104" h="75501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755014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87595" y="4005677"/>
            <a:ext cx="1964689" cy="17113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14"/>
              </a:spcBef>
              <a:tabLst>
                <a:tab pos="1739900" algn="l"/>
              </a:tabLst>
            </a:pPr>
            <a:r>
              <a:rPr dirty="0" sz="3100" spc="-600">
                <a:latin typeface="Symbol"/>
                <a:cs typeface="Symbol"/>
              </a:rPr>
              <a:t></a:t>
            </a:r>
            <a:r>
              <a:rPr dirty="0" sz="3900" spc="-229">
                <a:latin typeface="Symbol"/>
                <a:cs typeface="Symbol"/>
              </a:rPr>
              <a:t></a:t>
            </a:r>
            <a:r>
              <a:rPr dirty="0" sz="2950" spc="240" i="1">
                <a:latin typeface="Times New Roman"/>
                <a:cs typeface="Times New Roman"/>
              </a:rPr>
              <a:t>z</a:t>
            </a:r>
            <a:r>
              <a:rPr dirty="0" sz="3900" spc="-320">
                <a:latin typeface="Symbol"/>
                <a:cs typeface="Symbol"/>
              </a:rPr>
              <a:t></a:t>
            </a:r>
            <a:r>
              <a:rPr dirty="0" sz="3900">
                <a:latin typeface="Times New Roman"/>
                <a:cs typeface="Times New Roman"/>
              </a:rPr>
              <a:t>	</a:t>
            </a:r>
            <a:r>
              <a:rPr dirty="0" sz="3300" spc="15" i="1"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  <a:p>
            <a:pPr marL="118745" marR="696595" indent="-106680">
              <a:lnSpc>
                <a:spcPct val="100000"/>
              </a:lnSpc>
              <a:spcBef>
                <a:spcPts val="2815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dirty="0" sz="2400" spc="-45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tion 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7333" y="6071717"/>
            <a:ext cx="520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4336" y="5255514"/>
            <a:ext cx="984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eig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5682" y="1832863"/>
            <a:ext cx="12788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Neuron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7309" y="3471636"/>
            <a:ext cx="462280" cy="1166495"/>
            <a:chOff x="2787309" y="3471636"/>
            <a:chExt cx="462280" cy="1166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309" y="3471636"/>
              <a:ext cx="461944" cy="116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687" y="3502151"/>
              <a:ext cx="361188" cy="105765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032161" y="3494496"/>
            <a:ext cx="462280" cy="1166495"/>
            <a:chOff x="5032161" y="3494496"/>
            <a:chExt cx="462280" cy="11664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2161" y="3494496"/>
              <a:ext cx="461944" cy="1165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2540" y="3525011"/>
              <a:ext cx="361188" cy="105765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215128" y="1957577"/>
            <a:ext cx="3159760" cy="3727450"/>
            <a:chOff x="5215128" y="1957577"/>
            <a:chExt cx="3159760" cy="37274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2921" y="3468600"/>
              <a:ext cx="461944" cy="11674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3300" y="3499103"/>
              <a:ext cx="361188" cy="1059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0123" y="4809773"/>
              <a:ext cx="1181076" cy="4678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0404" y="4840223"/>
              <a:ext cx="1080516" cy="3596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30924" y="5247131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193548" y="0"/>
                  </a:moveTo>
                  <a:lnTo>
                    <a:pt x="0" y="193548"/>
                  </a:lnTo>
                  <a:lnTo>
                    <a:pt x="96774" y="193548"/>
                  </a:lnTo>
                  <a:lnTo>
                    <a:pt x="96774" y="431292"/>
                  </a:lnTo>
                  <a:lnTo>
                    <a:pt x="290322" y="431292"/>
                  </a:lnTo>
                  <a:lnTo>
                    <a:pt x="290322" y="193548"/>
                  </a:lnTo>
                  <a:lnTo>
                    <a:pt x="387096" y="19354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30924" y="5247131"/>
              <a:ext cx="387350" cy="431800"/>
            </a:xfrm>
            <a:custGeom>
              <a:avLst/>
              <a:gdLst/>
              <a:ahLst/>
              <a:cxnLst/>
              <a:rect l="l" t="t" r="r" b="b"/>
              <a:pathLst>
                <a:path w="387350" h="431800">
                  <a:moveTo>
                    <a:pt x="0" y="193548"/>
                  </a:moveTo>
                  <a:lnTo>
                    <a:pt x="193548" y="0"/>
                  </a:lnTo>
                  <a:lnTo>
                    <a:pt x="387096" y="193548"/>
                  </a:lnTo>
                  <a:lnTo>
                    <a:pt x="290322" y="193548"/>
                  </a:lnTo>
                  <a:lnTo>
                    <a:pt x="290322" y="431292"/>
                  </a:lnTo>
                  <a:lnTo>
                    <a:pt x="96774" y="431292"/>
                  </a:lnTo>
                  <a:lnTo>
                    <a:pt x="96774" y="193548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5128" y="4800600"/>
              <a:ext cx="1019555" cy="5486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4564" y="4840223"/>
              <a:ext cx="900684" cy="431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6348" y="4794504"/>
              <a:ext cx="1018031" cy="5486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5784" y="4834127"/>
              <a:ext cx="899160" cy="4312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68974" y="1957577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4">
                  <a:moveTo>
                    <a:pt x="1078992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78992" y="359663"/>
                  </a:lnTo>
                  <a:lnTo>
                    <a:pt x="1078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5071" y="2770661"/>
              <a:ext cx="1181076" cy="4678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45352" y="2801111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1080516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80516" y="359663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44056" y="2282952"/>
              <a:ext cx="527303" cy="5623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14160" y="2327147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290322" y="0"/>
                  </a:moveTo>
                  <a:lnTo>
                    <a:pt x="96774" y="0"/>
                  </a:lnTo>
                  <a:lnTo>
                    <a:pt x="96774" y="239267"/>
                  </a:lnTo>
                  <a:lnTo>
                    <a:pt x="0" y="239267"/>
                  </a:lnTo>
                  <a:lnTo>
                    <a:pt x="193548" y="432815"/>
                  </a:lnTo>
                  <a:lnTo>
                    <a:pt x="387096" y="239267"/>
                  </a:lnTo>
                  <a:lnTo>
                    <a:pt x="290322" y="239267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14160" y="2327147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387096" y="239267"/>
                  </a:moveTo>
                  <a:lnTo>
                    <a:pt x="193548" y="432815"/>
                  </a:lnTo>
                  <a:lnTo>
                    <a:pt x="0" y="239267"/>
                  </a:lnTo>
                  <a:lnTo>
                    <a:pt x="96774" y="239267"/>
                  </a:lnTo>
                  <a:lnTo>
                    <a:pt x="96774" y="0"/>
                  </a:lnTo>
                  <a:lnTo>
                    <a:pt x="290322" y="0"/>
                  </a:lnTo>
                  <a:lnTo>
                    <a:pt x="290322" y="239267"/>
                  </a:lnTo>
                  <a:lnTo>
                    <a:pt x="387096" y="239267"/>
                  </a:lnTo>
                  <a:close/>
                </a:path>
              </a:pathLst>
            </a:custGeom>
            <a:ln w="9144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4824" y="2695955"/>
              <a:ext cx="101803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4260" y="2735579"/>
              <a:ext cx="899160" cy="431292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738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Bidirectional</a:t>
            </a:r>
            <a:r>
              <a:rPr dirty="0" sz="4400" spc="-60"/>
              <a:t> </a:t>
            </a:r>
            <a:r>
              <a:rPr dirty="0" sz="4400" spc="-5"/>
              <a:t>RNN</a:t>
            </a:r>
            <a:endParaRPr sz="4400"/>
          </a:p>
        </p:txBody>
      </p:sp>
      <p:sp>
        <p:nvSpPr>
          <p:cNvPr id="28" name="object 28"/>
          <p:cNvSpPr txBox="1"/>
          <p:nvPr/>
        </p:nvSpPr>
        <p:spPr>
          <a:xfrm>
            <a:off x="5101082" y="3707383"/>
            <a:ext cx="48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51988" y="1951482"/>
            <a:ext cx="3194685" cy="3733800"/>
            <a:chOff x="2951988" y="1951482"/>
            <a:chExt cx="3194685" cy="373380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5459" y="4809773"/>
              <a:ext cx="1181076" cy="4678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5740" y="4840224"/>
              <a:ext cx="1080515" cy="359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67784" y="5247132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192786" y="0"/>
                  </a:moveTo>
                  <a:lnTo>
                    <a:pt x="0" y="192786"/>
                  </a:lnTo>
                  <a:lnTo>
                    <a:pt x="96392" y="192786"/>
                  </a:lnTo>
                  <a:lnTo>
                    <a:pt x="96392" y="431292"/>
                  </a:lnTo>
                  <a:lnTo>
                    <a:pt x="289178" y="431292"/>
                  </a:lnTo>
                  <a:lnTo>
                    <a:pt x="289178" y="192786"/>
                  </a:lnTo>
                  <a:lnTo>
                    <a:pt x="385571" y="192786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367784" y="5247132"/>
              <a:ext cx="386080" cy="431800"/>
            </a:xfrm>
            <a:custGeom>
              <a:avLst/>
              <a:gdLst/>
              <a:ahLst/>
              <a:cxnLst/>
              <a:rect l="l" t="t" r="r" b="b"/>
              <a:pathLst>
                <a:path w="386079" h="431800">
                  <a:moveTo>
                    <a:pt x="0" y="192786"/>
                  </a:moveTo>
                  <a:lnTo>
                    <a:pt x="192786" y="0"/>
                  </a:lnTo>
                  <a:lnTo>
                    <a:pt x="385571" y="192786"/>
                  </a:lnTo>
                  <a:lnTo>
                    <a:pt x="289178" y="192786"/>
                  </a:lnTo>
                  <a:lnTo>
                    <a:pt x="289178" y="431292"/>
                  </a:lnTo>
                  <a:lnTo>
                    <a:pt x="96392" y="431292"/>
                  </a:lnTo>
                  <a:lnTo>
                    <a:pt x="96392" y="192786"/>
                  </a:lnTo>
                  <a:lnTo>
                    <a:pt x="0" y="192786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1988" y="4800600"/>
              <a:ext cx="1018032" cy="5486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1424" y="4840224"/>
              <a:ext cx="899160" cy="43129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84498" y="195148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1080515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80515" y="359663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0219" y="2770661"/>
              <a:ext cx="1181076" cy="4678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00500" y="280111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1080515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80515" y="359663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3296" y="2278380"/>
              <a:ext cx="527303" cy="5623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43400" y="2322576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290322" y="0"/>
                  </a:moveTo>
                  <a:lnTo>
                    <a:pt x="96774" y="0"/>
                  </a:lnTo>
                  <a:lnTo>
                    <a:pt x="96774" y="239268"/>
                  </a:lnTo>
                  <a:lnTo>
                    <a:pt x="0" y="239268"/>
                  </a:lnTo>
                  <a:lnTo>
                    <a:pt x="193548" y="432815"/>
                  </a:lnTo>
                  <a:lnTo>
                    <a:pt x="387096" y="239268"/>
                  </a:lnTo>
                  <a:lnTo>
                    <a:pt x="290322" y="23926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343400" y="2322576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387096" y="239268"/>
                  </a:moveTo>
                  <a:lnTo>
                    <a:pt x="193548" y="432815"/>
                  </a:lnTo>
                  <a:lnTo>
                    <a:pt x="0" y="239268"/>
                  </a:lnTo>
                  <a:lnTo>
                    <a:pt x="96774" y="239268"/>
                  </a:lnTo>
                  <a:lnTo>
                    <a:pt x="96774" y="0"/>
                  </a:lnTo>
                  <a:lnTo>
                    <a:pt x="290322" y="0"/>
                  </a:lnTo>
                  <a:lnTo>
                    <a:pt x="290322" y="239268"/>
                  </a:lnTo>
                  <a:lnTo>
                    <a:pt x="387096" y="239268"/>
                  </a:lnTo>
                  <a:close/>
                </a:path>
              </a:pathLst>
            </a:custGeom>
            <a:ln w="9144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26736" y="2689860"/>
              <a:ext cx="1019556" cy="5486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6172" y="2729484"/>
              <a:ext cx="900683" cy="43129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722376" y="1951482"/>
            <a:ext cx="3159760" cy="3728720"/>
            <a:chOff x="722376" y="1951482"/>
            <a:chExt cx="3159760" cy="3728720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607" y="4809773"/>
              <a:ext cx="1181076" cy="46783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0887" y="4840224"/>
              <a:ext cx="1080515" cy="35966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97023" y="5241035"/>
              <a:ext cx="386080" cy="433070"/>
            </a:xfrm>
            <a:custGeom>
              <a:avLst/>
              <a:gdLst/>
              <a:ahLst/>
              <a:cxnLst/>
              <a:rect l="l" t="t" r="r" b="b"/>
              <a:pathLst>
                <a:path w="386080" h="433070">
                  <a:moveTo>
                    <a:pt x="192786" y="0"/>
                  </a:moveTo>
                  <a:lnTo>
                    <a:pt x="0" y="192785"/>
                  </a:lnTo>
                  <a:lnTo>
                    <a:pt x="96393" y="192785"/>
                  </a:lnTo>
                  <a:lnTo>
                    <a:pt x="96393" y="432816"/>
                  </a:lnTo>
                  <a:lnTo>
                    <a:pt x="289178" y="432816"/>
                  </a:lnTo>
                  <a:lnTo>
                    <a:pt x="289178" y="192785"/>
                  </a:lnTo>
                  <a:lnTo>
                    <a:pt x="385571" y="192785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097023" y="5241035"/>
              <a:ext cx="386080" cy="433070"/>
            </a:xfrm>
            <a:custGeom>
              <a:avLst/>
              <a:gdLst/>
              <a:ahLst/>
              <a:cxnLst/>
              <a:rect l="l" t="t" r="r" b="b"/>
              <a:pathLst>
                <a:path w="386080" h="433070">
                  <a:moveTo>
                    <a:pt x="0" y="192785"/>
                  </a:moveTo>
                  <a:lnTo>
                    <a:pt x="192786" y="0"/>
                  </a:lnTo>
                  <a:lnTo>
                    <a:pt x="385571" y="192785"/>
                  </a:lnTo>
                  <a:lnTo>
                    <a:pt x="289178" y="192785"/>
                  </a:lnTo>
                  <a:lnTo>
                    <a:pt x="289178" y="432816"/>
                  </a:lnTo>
                  <a:lnTo>
                    <a:pt x="96393" y="432816"/>
                  </a:lnTo>
                  <a:lnTo>
                    <a:pt x="96393" y="192785"/>
                  </a:lnTo>
                  <a:lnTo>
                    <a:pt x="0" y="192785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900" y="4794504"/>
              <a:ext cx="1019556" cy="5486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336" y="4834127"/>
              <a:ext cx="900683" cy="4312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21358" y="195148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4">
                  <a:moveTo>
                    <a:pt x="1078992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78992" y="359663"/>
                  </a:lnTo>
                  <a:lnTo>
                    <a:pt x="1078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87068" y="2770661"/>
              <a:ext cx="1179576" cy="46783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737359" y="280111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4">
                  <a:moveTo>
                    <a:pt x="1078991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078991" y="359663"/>
                  </a:lnTo>
                  <a:lnTo>
                    <a:pt x="1078991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08631" y="2278380"/>
              <a:ext cx="527304" cy="5623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078736" y="2322576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290321" y="0"/>
                  </a:moveTo>
                  <a:lnTo>
                    <a:pt x="96774" y="0"/>
                  </a:lnTo>
                  <a:lnTo>
                    <a:pt x="96774" y="239268"/>
                  </a:lnTo>
                  <a:lnTo>
                    <a:pt x="0" y="239268"/>
                  </a:lnTo>
                  <a:lnTo>
                    <a:pt x="193547" y="432815"/>
                  </a:lnTo>
                  <a:lnTo>
                    <a:pt x="387095" y="239268"/>
                  </a:lnTo>
                  <a:lnTo>
                    <a:pt x="290321" y="239268"/>
                  </a:lnTo>
                  <a:lnTo>
                    <a:pt x="29032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078736" y="2322576"/>
              <a:ext cx="387350" cy="433070"/>
            </a:xfrm>
            <a:custGeom>
              <a:avLst/>
              <a:gdLst/>
              <a:ahLst/>
              <a:cxnLst/>
              <a:rect l="l" t="t" r="r" b="b"/>
              <a:pathLst>
                <a:path w="387350" h="433069">
                  <a:moveTo>
                    <a:pt x="387095" y="239268"/>
                  </a:moveTo>
                  <a:lnTo>
                    <a:pt x="193547" y="432815"/>
                  </a:lnTo>
                  <a:lnTo>
                    <a:pt x="0" y="239268"/>
                  </a:lnTo>
                  <a:lnTo>
                    <a:pt x="96774" y="239268"/>
                  </a:lnTo>
                  <a:lnTo>
                    <a:pt x="96774" y="0"/>
                  </a:lnTo>
                  <a:lnTo>
                    <a:pt x="290321" y="0"/>
                  </a:lnTo>
                  <a:lnTo>
                    <a:pt x="290321" y="239268"/>
                  </a:lnTo>
                  <a:lnTo>
                    <a:pt x="387095" y="239268"/>
                  </a:lnTo>
                  <a:close/>
                </a:path>
              </a:pathLst>
            </a:custGeom>
            <a:ln w="9143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2071" y="2689860"/>
              <a:ext cx="1019555" cy="5486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1508" y="2729484"/>
              <a:ext cx="900683" cy="4312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376" y="2695956"/>
              <a:ext cx="1018032" cy="5486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812" y="2735580"/>
              <a:ext cx="899160" cy="43129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55549" y="4734559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27846" y="470344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 rot="10860000">
            <a:off x="8379813" y="2812033"/>
            <a:ext cx="61128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90"/>
              </a:lnSpc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 rot="10860000">
            <a:off x="106991" y="2843148"/>
            <a:ext cx="611797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90"/>
              </a:lnSpc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05116" y="3720845"/>
            <a:ext cx="488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t+2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99536" y="3720845"/>
            <a:ext cx="284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133600" y="3220211"/>
            <a:ext cx="749935" cy="1606550"/>
            <a:chOff x="2133600" y="3220211"/>
            <a:chExt cx="749935" cy="1606550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33600" y="4009643"/>
              <a:ext cx="739139" cy="8168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93035" y="4049267"/>
              <a:ext cx="620268" cy="69951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44267" y="3220211"/>
              <a:ext cx="739140" cy="8168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03703" y="3259835"/>
              <a:ext cx="620268" cy="699515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1750314" y="5685282"/>
            <a:ext cx="108077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4290">
              <a:lnSpc>
                <a:spcPts val="2055"/>
              </a:lnSpc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33265" y="5691378"/>
            <a:ext cx="108077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372745">
              <a:lnSpc>
                <a:spcPts val="2025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97929" y="5691378"/>
            <a:ext cx="1080770" cy="36004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403225">
              <a:lnSpc>
                <a:spcPts val="2010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21357" y="1951482"/>
            <a:ext cx="107950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95250">
              <a:lnSpc>
                <a:spcPts val="1964"/>
              </a:lnSpc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84497" y="1951482"/>
            <a:ext cx="108077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0">
              <a:lnSpc>
                <a:spcPts val="2095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68973" y="1957577"/>
            <a:ext cx="107950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2434">
              <a:lnSpc>
                <a:spcPts val="1914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376928" y="3243072"/>
            <a:ext cx="749935" cy="1607820"/>
            <a:chOff x="4376928" y="3243072"/>
            <a:chExt cx="749935" cy="1607820"/>
          </a:xfrm>
        </p:grpSpPr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76928" y="4034027"/>
              <a:ext cx="739139" cy="8168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6364" y="4073652"/>
              <a:ext cx="620268" cy="6995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87596" y="3243072"/>
              <a:ext cx="739139" cy="8168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47032" y="3282696"/>
              <a:ext cx="620267" cy="699515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6649211" y="3218688"/>
            <a:ext cx="749935" cy="1606550"/>
            <a:chOff x="6649211" y="3218688"/>
            <a:chExt cx="749935" cy="1606550"/>
          </a:xfrm>
        </p:grpSpPr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49211" y="4008120"/>
              <a:ext cx="739140" cy="8168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08647" y="4047744"/>
              <a:ext cx="620268" cy="69951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59879" y="3218688"/>
              <a:ext cx="739140" cy="81533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19315" y="3258312"/>
              <a:ext cx="620267" cy="697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0392" y="3628644"/>
            <a:ext cx="3404870" cy="1191895"/>
            <a:chOff x="4160392" y="3628644"/>
            <a:chExt cx="3404870" cy="1191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567" y="4355592"/>
              <a:ext cx="3398520" cy="4617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63567" y="4355592"/>
              <a:ext cx="3398520" cy="462280"/>
            </a:xfrm>
            <a:custGeom>
              <a:avLst/>
              <a:gdLst/>
              <a:ahLst/>
              <a:cxnLst/>
              <a:rect l="l" t="t" r="r" b="b"/>
              <a:pathLst>
                <a:path w="3398520" h="462279">
                  <a:moveTo>
                    <a:pt x="0" y="461772"/>
                  </a:moveTo>
                  <a:lnTo>
                    <a:pt x="3398520" y="461772"/>
                  </a:lnTo>
                  <a:lnTo>
                    <a:pt x="339852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8803" y="3685080"/>
              <a:ext cx="1920239" cy="569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2915" y="3628644"/>
              <a:ext cx="1717547" cy="7589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9095" y="3715512"/>
              <a:ext cx="1819655" cy="46177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571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5"/>
              <a:t> </a:t>
            </a:r>
            <a:r>
              <a:rPr dirty="0" sz="4400" spc="-30"/>
              <a:t>to</a:t>
            </a:r>
            <a:r>
              <a:rPr dirty="0" sz="4400"/>
              <a:t> </a:t>
            </a:r>
            <a:r>
              <a:rPr dirty="0" sz="4400" spc="-20"/>
              <a:t>Many</a:t>
            </a:r>
            <a:r>
              <a:rPr dirty="0" sz="4400" spc="-25"/>
              <a:t> </a:t>
            </a:r>
            <a:r>
              <a:rPr dirty="0" sz="4400"/>
              <a:t>(Output</a:t>
            </a:r>
            <a:r>
              <a:rPr dirty="0" sz="4400" spc="-20"/>
              <a:t>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 spc="-10"/>
              <a:t>shorter)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707542" y="1802333"/>
            <a:ext cx="7481570" cy="1790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output</a:t>
            </a:r>
            <a:r>
              <a:rPr dirty="0" sz="2400" spc="-15">
                <a:latin typeface="Calibri"/>
                <a:cs typeface="Calibri"/>
              </a:rPr>
              <a:t> 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sequences,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but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24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shorter.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Speech</a:t>
            </a:r>
            <a:r>
              <a:rPr dirty="0" u="heavy" sz="2400" spc="-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Recognition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alibri"/>
              <a:cs typeface="Calibri"/>
            </a:endParaRPr>
          </a:p>
          <a:p>
            <a:pPr marL="2315210">
              <a:lnSpc>
                <a:spcPct val="100000"/>
              </a:lnSpc>
              <a:tabLst>
                <a:tab pos="3427095" algn="l"/>
                <a:tab pos="4467225" algn="l"/>
              </a:tabLst>
            </a:pPr>
            <a:r>
              <a:rPr dirty="0" baseline="3472" sz="3600" spc="-7">
                <a:latin typeface="Calibri"/>
                <a:cs typeface="Calibri"/>
              </a:rPr>
              <a:t>Output:	</a:t>
            </a: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>
                <a:latin typeface="SimSun"/>
                <a:cs typeface="SimSun"/>
              </a:rPr>
              <a:t>好棒</a:t>
            </a:r>
            <a:r>
              <a:rPr dirty="0" sz="2400">
                <a:latin typeface="Calibri"/>
                <a:cs typeface="Calibri"/>
              </a:rPr>
              <a:t>”	</a:t>
            </a:r>
            <a:r>
              <a:rPr dirty="0" baseline="1157" sz="3600" spc="-15">
                <a:solidFill>
                  <a:srgbClr val="0000FF"/>
                </a:solidFill>
                <a:latin typeface="Calibri"/>
                <a:cs typeface="Calibri"/>
              </a:rPr>
              <a:t>(character</a:t>
            </a:r>
            <a:r>
              <a:rPr dirty="0" baseline="1157" sz="3600" spc="-8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1157" sz="3600" spc="-7">
                <a:solidFill>
                  <a:srgbClr val="0000FF"/>
                </a:solidFill>
                <a:latin typeface="Calibri"/>
                <a:cs typeface="Calibri"/>
              </a:rPr>
              <a:t>sequence)</a:t>
            </a:r>
            <a:endParaRPr baseline="1157" sz="3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1953" y="6106667"/>
            <a:ext cx="3165475" cy="457200"/>
            <a:chOff x="4271953" y="6106667"/>
            <a:chExt cx="3165475" cy="4572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953" y="6106667"/>
              <a:ext cx="1763086" cy="457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6231" y="6106667"/>
              <a:ext cx="1770888" cy="457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233671" y="4866894"/>
            <a:ext cx="243840" cy="1118235"/>
            <a:chOff x="4233671" y="4866894"/>
            <a:chExt cx="243840" cy="1118235"/>
          </a:xfrm>
        </p:grpSpPr>
        <p:sp>
          <p:nvSpPr>
            <p:cNvPr id="14" name="object 14"/>
            <p:cNvSpPr/>
            <p:nvPr/>
          </p:nvSpPr>
          <p:spPr>
            <a:xfrm>
              <a:off x="4239767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39767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03775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654296" y="4866894"/>
            <a:ext cx="243840" cy="1118235"/>
            <a:chOff x="4654296" y="4866894"/>
            <a:chExt cx="243840" cy="1118235"/>
          </a:xfrm>
        </p:grpSpPr>
        <p:sp>
          <p:nvSpPr>
            <p:cNvPr id="18" name="object 18"/>
            <p:cNvSpPr/>
            <p:nvPr/>
          </p:nvSpPr>
          <p:spPr>
            <a:xfrm>
              <a:off x="4660392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60392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27448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074920" y="4866894"/>
            <a:ext cx="243840" cy="1118235"/>
            <a:chOff x="5074920" y="4866894"/>
            <a:chExt cx="243840" cy="1118235"/>
          </a:xfrm>
        </p:grpSpPr>
        <p:sp>
          <p:nvSpPr>
            <p:cNvPr id="22" name="object 22"/>
            <p:cNvSpPr/>
            <p:nvPr/>
          </p:nvSpPr>
          <p:spPr>
            <a:xfrm>
              <a:off x="5081016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81016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51120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495544" y="4866894"/>
            <a:ext cx="243840" cy="1118235"/>
            <a:chOff x="5495544" y="4866894"/>
            <a:chExt cx="243840" cy="1118235"/>
          </a:xfrm>
        </p:grpSpPr>
        <p:sp>
          <p:nvSpPr>
            <p:cNvPr id="26" name="object 26"/>
            <p:cNvSpPr/>
            <p:nvPr/>
          </p:nvSpPr>
          <p:spPr>
            <a:xfrm>
              <a:off x="5501640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01640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74792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5916167" y="4866894"/>
            <a:ext cx="243840" cy="1118235"/>
            <a:chOff x="5916167" y="4866894"/>
            <a:chExt cx="243840" cy="1118235"/>
          </a:xfrm>
        </p:grpSpPr>
        <p:sp>
          <p:nvSpPr>
            <p:cNvPr id="30" name="object 30"/>
            <p:cNvSpPr/>
            <p:nvPr/>
          </p:nvSpPr>
          <p:spPr>
            <a:xfrm>
              <a:off x="5922263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922263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96939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336791" y="4866894"/>
            <a:ext cx="243840" cy="1118235"/>
            <a:chOff x="6336791" y="4866894"/>
            <a:chExt cx="243840" cy="1118235"/>
          </a:xfrm>
        </p:grpSpPr>
        <p:sp>
          <p:nvSpPr>
            <p:cNvPr id="34" name="object 34"/>
            <p:cNvSpPr/>
            <p:nvPr/>
          </p:nvSpPr>
          <p:spPr>
            <a:xfrm>
              <a:off x="6342887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7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7" y="669035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42887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7" y="669035"/>
                  </a:lnTo>
                  <a:lnTo>
                    <a:pt x="231647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20611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4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4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299" y="114299"/>
                  </a:lnTo>
                  <a:lnTo>
                    <a:pt x="104774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6757416" y="4866894"/>
            <a:ext cx="245745" cy="1118235"/>
            <a:chOff x="6757416" y="4866894"/>
            <a:chExt cx="245745" cy="1118235"/>
          </a:xfrm>
        </p:grpSpPr>
        <p:sp>
          <p:nvSpPr>
            <p:cNvPr id="38" name="object 38"/>
            <p:cNvSpPr/>
            <p:nvPr/>
          </p:nvSpPr>
          <p:spPr>
            <a:xfrm>
              <a:off x="6763512" y="5309616"/>
              <a:ext cx="233679" cy="669290"/>
            </a:xfrm>
            <a:custGeom>
              <a:avLst/>
              <a:gdLst/>
              <a:ahLst/>
              <a:cxnLst/>
              <a:rect l="l" t="t" r="r" b="b"/>
              <a:pathLst>
                <a:path w="233679" h="669289">
                  <a:moveTo>
                    <a:pt x="233172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3172" y="669035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763512" y="5309616"/>
              <a:ext cx="233679" cy="669290"/>
            </a:xfrm>
            <a:custGeom>
              <a:avLst/>
              <a:gdLst/>
              <a:ahLst/>
              <a:cxnLst/>
              <a:rect l="l" t="t" r="r" b="b"/>
              <a:pathLst>
                <a:path w="233679" h="669289">
                  <a:moveTo>
                    <a:pt x="0" y="669035"/>
                  </a:moveTo>
                  <a:lnTo>
                    <a:pt x="233172" y="669035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844284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7179564" y="4866894"/>
            <a:ext cx="243840" cy="1118235"/>
            <a:chOff x="7179564" y="4866894"/>
            <a:chExt cx="243840" cy="1118235"/>
          </a:xfrm>
        </p:grpSpPr>
        <p:sp>
          <p:nvSpPr>
            <p:cNvPr id="42" name="object 42"/>
            <p:cNvSpPr/>
            <p:nvPr/>
          </p:nvSpPr>
          <p:spPr>
            <a:xfrm>
              <a:off x="7185660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23164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231648" y="669035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85660" y="5309616"/>
              <a:ext cx="231775" cy="669290"/>
            </a:xfrm>
            <a:custGeom>
              <a:avLst/>
              <a:gdLst/>
              <a:ahLst/>
              <a:cxnLst/>
              <a:rect l="l" t="t" r="r" b="b"/>
              <a:pathLst>
                <a:path w="231775" h="669289">
                  <a:moveTo>
                    <a:pt x="0" y="669035"/>
                  </a:moveTo>
                  <a:lnTo>
                    <a:pt x="231648" y="669035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67956" y="486689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58"/>
                  </a:lnTo>
                  <a:lnTo>
                    <a:pt x="76200" y="408558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959096" y="3715511"/>
            <a:ext cx="181991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204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Trimming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11192" y="4377944"/>
            <a:ext cx="3249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好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好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好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-32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棒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00" y="4453128"/>
            <a:ext cx="2314956" cy="83820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85800" y="4453128"/>
            <a:ext cx="2315210" cy="83820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2400" spc="-20">
                <a:latin typeface="Calibri"/>
                <a:cs typeface="Calibri"/>
              </a:rPr>
              <a:t>Why </a:t>
            </a:r>
            <a:r>
              <a:rPr dirty="0" sz="2400" spc="-5">
                <a:latin typeface="Calibri"/>
                <a:cs typeface="Calibri"/>
              </a:rPr>
              <a:t>can’t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>
                <a:latin typeface="SimSun"/>
                <a:cs typeface="SimSun"/>
              </a:rPr>
              <a:t>好棒棒</a:t>
            </a:r>
            <a:r>
              <a:rPr dirty="0" sz="240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49496" y="3639311"/>
            <a:ext cx="3212465" cy="1001394"/>
            <a:chOff x="4349496" y="3639311"/>
            <a:chExt cx="3212465" cy="1001394"/>
          </a:xfrm>
        </p:grpSpPr>
        <p:sp>
          <p:nvSpPr>
            <p:cNvPr id="50" name="object 50"/>
            <p:cNvSpPr/>
            <p:nvPr/>
          </p:nvSpPr>
          <p:spPr>
            <a:xfrm>
              <a:off x="4590288" y="4611623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 h="0">
                  <a:moveTo>
                    <a:pt x="0" y="0"/>
                  </a:moveTo>
                  <a:lnTo>
                    <a:pt x="386969" y="0"/>
                  </a:lnTo>
                </a:path>
                <a:path w="2971800" h="0">
                  <a:moveTo>
                    <a:pt x="423672" y="0"/>
                  </a:moveTo>
                  <a:lnTo>
                    <a:pt x="810640" y="0"/>
                  </a:lnTo>
                </a:path>
                <a:path w="2971800" h="0">
                  <a:moveTo>
                    <a:pt x="1272539" y="0"/>
                  </a:moveTo>
                  <a:lnTo>
                    <a:pt x="1659509" y="0"/>
                  </a:lnTo>
                </a:path>
                <a:path w="2971800" h="0">
                  <a:moveTo>
                    <a:pt x="1693164" y="0"/>
                  </a:moveTo>
                  <a:lnTo>
                    <a:pt x="2080133" y="0"/>
                  </a:lnTo>
                </a:path>
                <a:path w="2971800" h="0">
                  <a:moveTo>
                    <a:pt x="2116836" y="0"/>
                  </a:moveTo>
                  <a:lnTo>
                    <a:pt x="2503805" y="0"/>
                  </a:lnTo>
                </a:path>
                <a:path w="2971800" h="0">
                  <a:moveTo>
                    <a:pt x="2584704" y="0"/>
                  </a:moveTo>
                  <a:lnTo>
                    <a:pt x="2971672" y="0"/>
                  </a:lnTo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355592" y="3645407"/>
              <a:ext cx="477520" cy="593090"/>
            </a:xfrm>
            <a:custGeom>
              <a:avLst/>
              <a:gdLst/>
              <a:ahLst/>
              <a:cxnLst/>
              <a:rect l="l" t="t" r="r" b="b"/>
              <a:pathLst>
                <a:path w="477520" h="593089">
                  <a:moveTo>
                    <a:pt x="238506" y="0"/>
                  </a:moveTo>
                  <a:lnTo>
                    <a:pt x="0" y="238506"/>
                  </a:lnTo>
                  <a:lnTo>
                    <a:pt x="119253" y="238506"/>
                  </a:lnTo>
                  <a:lnTo>
                    <a:pt x="119253" y="592836"/>
                  </a:lnTo>
                  <a:lnTo>
                    <a:pt x="357759" y="592836"/>
                  </a:lnTo>
                  <a:lnTo>
                    <a:pt x="357759" y="238506"/>
                  </a:lnTo>
                  <a:lnTo>
                    <a:pt x="477012" y="238506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355592" y="3645407"/>
              <a:ext cx="477520" cy="593090"/>
            </a:xfrm>
            <a:custGeom>
              <a:avLst/>
              <a:gdLst/>
              <a:ahLst/>
              <a:cxnLst/>
              <a:rect l="l" t="t" r="r" b="b"/>
              <a:pathLst>
                <a:path w="477520" h="593089">
                  <a:moveTo>
                    <a:pt x="0" y="238506"/>
                  </a:moveTo>
                  <a:lnTo>
                    <a:pt x="119253" y="238506"/>
                  </a:lnTo>
                  <a:lnTo>
                    <a:pt x="119253" y="592836"/>
                  </a:lnTo>
                  <a:lnTo>
                    <a:pt x="357759" y="592836"/>
                  </a:lnTo>
                  <a:lnTo>
                    <a:pt x="357759" y="238506"/>
                  </a:lnTo>
                  <a:lnTo>
                    <a:pt x="477012" y="238506"/>
                  </a:lnTo>
                  <a:lnTo>
                    <a:pt x="238506" y="0"/>
                  </a:lnTo>
                  <a:lnTo>
                    <a:pt x="0" y="238506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286125" y="5406034"/>
            <a:ext cx="766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84440" y="5235955"/>
            <a:ext cx="13023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(vector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 sequ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nc</a:t>
            </a:r>
            <a:r>
              <a:rPr dirty="0" sz="2400" spc="5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172" y="3844290"/>
            <a:ext cx="1405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latin typeface="Calibri"/>
                <a:cs typeface="Calibri"/>
              </a:rPr>
              <a:t>Problem?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5704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5"/>
              <a:t> </a:t>
            </a:r>
            <a:r>
              <a:rPr dirty="0" sz="4400" spc="-30"/>
              <a:t>to</a:t>
            </a:r>
            <a:r>
              <a:rPr dirty="0" sz="4400" spc="-10"/>
              <a:t> </a:t>
            </a:r>
            <a:r>
              <a:rPr dirty="0" sz="4400" spc="-20"/>
              <a:t>Many</a:t>
            </a:r>
            <a:r>
              <a:rPr dirty="0" sz="4400" spc="-25"/>
              <a:t> </a:t>
            </a:r>
            <a:r>
              <a:rPr dirty="0" sz="4400"/>
              <a:t>(Output</a:t>
            </a:r>
            <a:r>
              <a:rPr dirty="0" sz="4400" spc="-20"/>
              <a:t>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 spc="-10"/>
              <a:t>shorter)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481570" cy="1677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output</a:t>
            </a:r>
            <a:r>
              <a:rPr dirty="0" sz="2400" spc="-15">
                <a:latin typeface="Calibri"/>
                <a:cs typeface="Calibri"/>
              </a:rPr>
              <a:t> are</a:t>
            </a:r>
            <a:r>
              <a:rPr dirty="0" sz="2400" spc="-5">
                <a:latin typeface="Calibri"/>
                <a:cs typeface="Calibri"/>
              </a:rPr>
              <a:t> both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but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u="heavy" sz="2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24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shorter.</a:t>
            </a:r>
            <a:endParaRPr sz="2400">
              <a:latin typeface="Calibri"/>
              <a:cs typeface="Calibri"/>
            </a:endParaRPr>
          </a:p>
          <a:p>
            <a:pPr marL="241300" marR="633095" indent="-228600">
              <a:lnSpc>
                <a:spcPct val="921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Connectionist </a:t>
            </a:r>
            <a:r>
              <a:rPr dirty="0" sz="2400" spc="-35">
                <a:latin typeface="Calibri"/>
                <a:cs typeface="Calibri"/>
              </a:rPr>
              <a:t>Temporal </a:t>
            </a:r>
            <a:r>
              <a:rPr dirty="0" sz="2400" spc="-10">
                <a:latin typeface="Calibri"/>
                <a:cs typeface="Calibri"/>
              </a:rPr>
              <a:t>Classification (CTC)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[Alex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Graves, </a:t>
            </a:r>
            <a:r>
              <a:rPr dirty="0" sz="1800" spc="-3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ICML’06][Alex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Graves,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ICML’14][Haşim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Sak,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Interspeech’15][Jie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Li,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Interspeech’15][Andrew</a:t>
            </a:r>
            <a:r>
              <a:rPr dirty="0" sz="180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Senior,</a:t>
            </a:r>
            <a:r>
              <a:rPr dirty="0" sz="18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ASRU’15]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956" y="4893309"/>
            <a:ext cx="1945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794" algn="l"/>
                <a:tab pos="1263015" algn="l"/>
              </a:tabLst>
            </a:pPr>
            <a:r>
              <a:rPr dirty="0" sz="2400">
                <a:latin typeface="SimSun"/>
                <a:cs typeface="SimSun"/>
              </a:rPr>
              <a:t>好</a:t>
            </a:r>
            <a:r>
              <a:rPr dirty="0" sz="2400" spc="100">
                <a:latin typeface="SimSun"/>
                <a:cs typeface="SimSun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φ	φ	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5">
                <a:latin typeface="SimSun"/>
                <a:cs typeface="SimSun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φ</a:t>
            </a:r>
            <a:endParaRPr baseline="1157"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077" y="4885690"/>
            <a:ext cx="1057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  <a:tab pos="845819" algn="l"/>
              </a:tabLst>
            </a:pPr>
            <a:r>
              <a:rPr dirty="0" sz="2400">
                <a:latin typeface="Calibri"/>
                <a:cs typeface="Calibri"/>
              </a:rPr>
              <a:t>φ	φ	φ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2689" y="4900421"/>
            <a:ext cx="3196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794" algn="l"/>
                <a:tab pos="1263015" algn="l"/>
                <a:tab pos="2097405" algn="l"/>
                <a:tab pos="2984500" algn="l"/>
              </a:tabLst>
            </a:pPr>
            <a:r>
              <a:rPr dirty="0" sz="2400">
                <a:latin typeface="SimSun"/>
                <a:cs typeface="SimSun"/>
              </a:rPr>
              <a:t>好</a:t>
            </a:r>
            <a:r>
              <a:rPr dirty="0" sz="2400" spc="100">
                <a:latin typeface="SimSun"/>
                <a:cs typeface="SimSun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φ	φ	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100">
                <a:latin typeface="SimSun"/>
                <a:cs typeface="SimSun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φ	</a:t>
            </a:r>
            <a:r>
              <a:rPr dirty="0" sz="2400">
                <a:latin typeface="SimSun"/>
                <a:cs typeface="SimSun"/>
              </a:rPr>
              <a:t>棒</a:t>
            </a:r>
            <a:r>
              <a:rPr dirty="0" sz="2400" spc="100">
                <a:latin typeface="SimSun"/>
                <a:cs typeface="SimSun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φ	φ</a:t>
            </a:r>
            <a:endParaRPr baseline="1157"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1876" y="5398770"/>
            <a:ext cx="245745" cy="1119505"/>
            <a:chOff x="531876" y="5398770"/>
            <a:chExt cx="245745" cy="1119505"/>
          </a:xfrm>
        </p:grpSpPr>
        <p:sp>
          <p:nvSpPr>
            <p:cNvPr id="8" name="object 8"/>
            <p:cNvSpPr/>
            <p:nvPr/>
          </p:nvSpPr>
          <p:spPr>
            <a:xfrm>
              <a:off x="537972" y="5841492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233172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3172" y="670559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7972" y="5841492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0" y="670559"/>
                  </a:moveTo>
                  <a:lnTo>
                    <a:pt x="233172" y="67055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3504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54024" y="5398770"/>
            <a:ext cx="243840" cy="1119505"/>
            <a:chOff x="954024" y="5398770"/>
            <a:chExt cx="243840" cy="1119505"/>
          </a:xfrm>
        </p:grpSpPr>
        <p:sp>
          <p:nvSpPr>
            <p:cNvPr id="12" name="object 12"/>
            <p:cNvSpPr/>
            <p:nvPr/>
          </p:nvSpPr>
          <p:spPr>
            <a:xfrm>
              <a:off x="960120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7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7" y="670559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0120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7" y="670559"/>
                  </a:lnTo>
                  <a:lnTo>
                    <a:pt x="231647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7176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374647" y="5398770"/>
            <a:ext cx="243840" cy="1119505"/>
            <a:chOff x="1374647" y="5398770"/>
            <a:chExt cx="243840" cy="1119505"/>
          </a:xfrm>
        </p:grpSpPr>
        <p:sp>
          <p:nvSpPr>
            <p:cNvPr id="16" name="object 16"/>
            <p:cNvSpPr/>
            <p:nvPr/>
          </p:nvSpPr>
          <p:spPr>
            <a:xfrm>
              <a:off x="1380743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7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7" y="670559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80743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7" y="670559"/>
                  </a:lnTo>
                  <a:lnTo>
                    <a:pt x="231647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0847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795272" y="5398770"/>
            <a:ext cx="243840" cy="1119505"/>
            <a:chOff x="1795272" y="5398770"/>
            <a:chExt cx="243840" cy="1119505"/>
          </a:xfrm>
        </p:grpSpPr>
        <p:sp>
          <p:nvSpPr>
            <p:cNvPr id="20" name="object 20"/>
            <p:cNvSpPr/>
            <p:nvPr/>
          </p:nvSpPr>
          <p:spPr>
            <a:xfrm>
              <a:off x="1801368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8" y="670559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01368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8" y="670559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72996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2215895" y="5398770"/>
            <a:ext cx="243840" cy="1119505"/>
            <a:chOff x="2215895" y="5398770"/>
            <a:chExt cx="243840" cy="1119505"/>
          </a:xfrm>
        </p:grpSpPr>
        <p:sp>
          <p:nvSpPr>
            <p:cNvPr id="24" name="object 24"/>
            <p:cNvSpPr/>
            <p:nvPr/>
          </p:nvSpPr>
          <p:spPr>
            <a:xfrm>
              <a:off x="2221991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8" y="670559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21991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8" y="670559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96667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636520" y="5398770"/>
            <a:ext cx="243840" cy="1119505"/>
            <a:chOff x="2636520" y="5398770"/>
            <a:chExt cx="243840" cy="1119505"/>
          </a:xfrm>
        </p:grpSpPr>
        <p:sp>
          <p:nvSpPr>
            <p:cNvPr id="28" name="object 28"/>
            <p:cNvSpPr/>
            <p:nvPr/>
          </p:nvSpPr>
          <p:spPr>
            <a:xfrm>
              <a:off x="2642616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8" y="670559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642616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8" y="670559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20340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3057144" y="5398770"/>
            <a:ext cx="243840" cy="1119505"/>
            <a:chOff x="3057144" y="5398770"/>
            <a:chExt cx="243840" cy="1119505"/>
          </a:xfrm>
        </p:grpSpPr>
        <p:sp>
          <p:nvSpPr>
            <p:cNvPr id="32" name="object 32"/>
            <p:cNvSpPr/>
            <p:nvPr/>
          </p:nvSpPr>
          <p:spPr>
            <a:xfrm>
              <a:off x="3063240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1648" y="670559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63240" y="5841492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59"/>
                  </a:moveTo>
                  <a:lnTo>
                    <a:pt x="231648" y="670559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44012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477767" y="5398770"/>
            <a:ext cx="245745" cy="1119505"/>
            <a:chOff x="3477767" y="5398770"/>
            <a:chExt cx="245745" cy="1119505"/>
          </a:xfrm>
        </p:grpSpPr>
        <p:sp>
          <p:nvSpPr>
            <p:cNvPr id="36" name="object 36"/>
            <p:cNvSpPr/>
            <p:nvPr/>
          </p:nvSpPr>
          <p:spPr>
            <a:xfrm>
              <a:off x="3483863" y="5841492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233172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233172" y="670559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83863" y="5841492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0" y="670559"/>
                  </a:moveTo>
                  <a:lnTo>
                    <a:pt x="233172" y="67055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67683" y="5398770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49"/>
                  </a:moveTo>
                  <a:lnTo>
                    <a:pt x="38100" y="95249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49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299"/>
                  </a:lnTo>
                  <a:lnTo>
                    <a:pt x="38100" y="114299"/>
                  </a:lnTo>
                  <a:lnTo>
                    <a:pt x="38100" y="95249"/>
                  </a:lnTo>
                  <a:lnTo>
                    <a:pt x="104775" y="95249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49"/>
                  </a:moveTo>
                  <a:lnTo>
                    <a:pt x="76200" y="95249"/>
                  </a:lnTo>
                  <a:lnTo>
                    <a:pt x="76200" y="114299"/>
                  </a:lnTo>
                  <a:lnTo>
                    <a:pt x="114300" y="114299"/>
                  </a:lnTo>
                  <a:lnTo>
                    <a:pt x="104775" y="95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5541264" y="5407914"/>
            <a:ext cx="243840" cy="1119505"/>
            <a:chOff x="5541264" y="5407914"/>
            <a:chExt cx="243840" cy="1119505"/>
          </a:xfrm>
        </p:grpSpPr>
        <p:sp>
          <p:nvSpPr>
            <p:cNvPr id="40" name="object 40"/>
            <p:cNvSpPr/>
            <p:nvPr/>
          </p:nvSpPr>
          <p:spPr>
            <a:xfrm>
              <a:off x="5547360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547360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12892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5961888" y="5407914"/>
            <a:ext cx="243840" cy="1119505"/>
            <a:chOff x="5961888" y="5407914"/>
            <a:chExt cx="243840" cy="1119505"/>
          </a:xfrm>
        </p:grpSpPr>
        <p:sp>
          <p:nvSpPr>
            <p:cNvPr id="44" name="object 44"/>
            <p:cNvSpPr/>
            <p:nvPr/>
          </p:nvSpPr>
          <p:spPr>
            <a:xfrm>
              <a:off x="5967984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67984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36564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6382511" y="5407914"/>
            <a:ext cx="245745" cy="1119505"/>
            <a:chOff x="6382511" y="5407914"/>
            <a:chExt cx="245745" cy="1119505"/>
          </a:xfrm>
        </p:grpSpPr>
        <p:sp>
          <p:nvSpPr>
            <p:cNvPr id="48" name="object 48"/>
            <p:cNvSpPr/>
            <p:nvPr/>
          </p:nvSpPr>
          <p:spPr>
            <a:xfrm>
              <a:off x="6388607" y="5850636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233171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3171" y="670560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388607" y="5850636"/>
              <a:ext cx="233679" cy="670560"/>
            </a:xfrm>
            <a:custGeom>
              <a:avLst/>
              <a:gdLst/>
              <a:ahLst/>
              <a:cxnLst/>
              <a:rect l="l" t="t" r="r" b="b"/>
              <a:pathLst>
                <a:path w="233679" h="670559">
                  <a:moveTo>
                    <a:pt x="0" y="670560"/>
                  </a:moveTo>
                  <a:lnTo>
                    <a:pt x="233171" y="670560"/>
                  </a:lnTo>
                  <a:lnTo>
                    <a:pt x="233171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58711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199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199" y="408571"/>
                  </a:lnTo>
                  <a:lnTo>
                    <a:pt x="76199" y="95250"/>
                  </a:lnTo>
                  <a:close/>
                </a:path>
                <a:path w="114300" h="408939">
                  <a:moveTo>
                    <a:pt x="57149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4" y="95250"/>
                  </a:lnTo>
                  <a:lnTo>
                    <a:pt x="57149" y="0"/>
                  </a:lnTo>
                  <a:close/>
                </a:path>
                <a:path w="114300" h="408939">
                  <a:moveTo>
                    <a:pt x="104774" y="95250"/>
                  </a:moveTo>
                  <a:lnTo>
                    <a:pt x="76199" y="95250"/>
                  </a:lnTo>
                  <a:lnTo>
                    <a:pt x="76199" y="114300"/>
                  </a:lnTo>
                  <a:lnTo>
                    <a:pt x="114299" y="114300"/>
                  </a:lnTo>
                  <a:lnTo>
                    <a:pt x="104774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6804659" y="5407914"/>
            <a:ext cx="243840" cy="1119505"/>
            <a:chOff x="6804659" y="5407914"/>
            <a:chExt cx="243840" cy="1119505"/>
          </a:xfrm>
        </p:grpSpPr>
        <p:sp>
          <p:nvSpPr>
            <p:cNvPr id="52" name="object 52"/>
            <p:cNvSpPr/>
            <p:nvPr/>
          </p:nvSpPr>
          <p:spPr>
            <a:xfrm>
              <a:off x="6810755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10755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882383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7225283" y="5407914"/>
            <a:ext cx="243840" cy="1119505"/>
            <a:chOff x="7225283" y="5407914"/>
            <a:chExt cx="243840" cy="1119505"/>
          </a:xfrm>
        </p:grpSpPr>
        <p:sp>
          <p:nvSpPr>
            <p:cNvPr id="56" name="object 56"/>
            <p:cNvSpPr/>
            <p:nvPr/>
          </p:nvSpPr>
          <p:spPr>
            <a:xfrm>
              <a:off x="7231379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31379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306055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7645907" y="5407914"/>
            <a:ext cx="243840" cy="1119505"/>
            <a:chOff x="7645907" y="5407914"/>
            <a:chExt cx="243840" cy="1119505"/>
          </a:xfrm>
        </p:grpSpPr>
        <p:sp>
          <p:nvSpPr>
            <p:cNvPr id="60" name="object 60"/>
            <p:cNvSpPr/>
            <p:nvPr/>
          </p:nvSpPr>
          <p:spPr>
            <a:xfrm>
              <a:off x="7652003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652003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729727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8066531" y="5407914"/>
            <a:ext cx="243840" cy="1119505"/>
            <a:chOff x="8066531" y="5407914"/>
            <a:chExt cx="243840" cy="1119505"/>
          </a:xfrm>
        </p:grpSpPr>
        <p:sp>
          <p:nvSpPr>
            <p:cNvPr id="64" name="object 64"/>
            <p:cNvSpPr/>
            <p:nvPr/>
          </p:nvSpPr>
          <p:spPr>
            <a:xfrm>
              <a:off x="8072627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072627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153399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8487156" y="5407914"/>
            <a:ext cx="243840" cy="1119505"/>
            <a:chOff x="8487156" y="5407914"/>
            <a:chExt cx="243840" cy="1119505"/>
          </a:xfrm>
        </p:grpSpPr>
        <p:sp>
          <p:nvSpPr>
            <p:cNvPr id="68" name="object 68"/>
            <p:cNvSpPr/>
            <p:nvPr/>
          </p:nvSpPr>
          <p:spPr>
            <a:xfrm>
              <a:off x="8493252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231648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31648" y="670560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493252" y="5850636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59">
                  <a:moveTo>
                    <a:pt x="0" y="670560"/>
                  </a:moveTo>
                  <a:lnTo>
                    <a:pt x="231648" y="670560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577072" y="5407914"/>
              <a:ext cx="114300" cy="408940"/>
            </a:xfrm>
            <a:custGeom>
              <a:avLst/>
              <a:gdLst/>
              <a:ahLst/>
              <a:cxnLst/>
              <a:rect l="l" t="t" r="r" b="b"/>
              <a:pathLst>
                <a:path w="114300" h="408939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08571"/>
                  </a:lnTo>
                  <a:lnTo>
                    <a:pt x="76200" y="408571"/>
                  </a:lnTo>
                  <a:lnTo>
                    <a:pt x="76200" y="95250"/>
                  </a:lnTo>
                  <a:close/>
                </a:path>
                <a:path w="114300" h="408939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08939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610994" y="3923157"/>
            <a:ext cx="890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>
                <a:latin typeface="SimSun"/>
                <a:cs typeface="SimSun"/>
              </a:rPr>
              <a:t>好棒</a:t>
            </a:r>
            <a:r>
              <a:rPr dirty="0" sz="240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812035" y="4416552"/>
            <a:ext cx="489584" cy="467995"/>
            <a:chOff x="1812035" y="4416552"/>
            <a:chExt cx="489584" cy="467995"/>
          </a:xfrm>
        </p:grpSpPr>
        <p:sp>
          <p:nvSpPr>
            <p:cNvPr id="73" name="object 73"/>
            <p:cNvSpPr/>
            <p:nvPr/>
          </p:nvSpPr>
          <p:spPr>
            <a:xfrm>
              <a:off x="1818131" y="4422648"/>
              <a:ext cx="477520" cy="455930"/>
            </a:xfrm>
            <a:custGeom>
              <a:avLst/>
              <a:gdLst/>
              <a:ahLst/>
              <a:cxnLst/>
              <a:rect l="l" t="t" r="r" b="b"/>
              <a:pathLst>
                <a:path w="477519" h="455929">
                  <a:moveTo>
                    <a:pt x="238506" y="0"/>
                  </a:moveTo>
                  <a:lnTo>
                    <a:pt x="0" y="227837"/>
                  </a:lnTo>
                  <a:lnTo>
                    <a:pt x="119253" y="227837"/>
                  </a:lnTo>
                  <a:lnTo>
                    <a:pt x="119253" y="455675"/>
                  </a:lnTo>
                  <a:lnTo>
                    <a:pt x="357759" y="455675"/>
                  </a:lnTo>
                  <a:lnTo>
                    <a:pt x="357759" y="227837"/>
                  </a:lnTo>
                  <a:lnTo>
                    <a:pt x="477012" y="227837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818131" y="4422648"/>
              <a:ext cx="477520" cy="455930"/>
            </a:xfrm>
            <a:custGeom>
              <a:avLst/>
              <a:gdLst/>
              <a:ahLst/>
              <a:cxnLst/>
              <a:rect l="l" t="t" r="r" b="b"/>
              <a:pathLst>
                <a:path w="477519" h="455929">
                  <a:moveTo>
                    <a:pt x="0" y="227837"/>
                  </a:moveTo>
                  <a:lnTo>
                    <a:pt x="119253" y="227837"/>
                  </a:lnTo>
                  <a:lnTo>
                    <a:pt x="119253" y="455675"/>
                  </a:lnTo>
                  <a:lnTo>
                    <a:pt x="357759" y="455675"/>
                  </a:lnTo>
                  <a:lnTo>
                    <a:pt x="357759" y="227837"/>
                  </a:lnTo>
                  <a:lnTo>
                    <a:pt x="477012" y="227837"/>
                  </a:lnTo>
                  <a:lnTo>
                    <a:pt x="238506" y="0"/>
                  </a:lnTo>
                  <a:lnTo>
                    <a:pt x="0" y="227837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6526783" y="3870197"/>
            <a:ext cx="1195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“</a:t>
            </a:r>
            <a:r>
              <a:rPr dirty="0" sz="2400">
                <a:latin typeface="SimSun"/>
                <a:cs typeface="SimSun"/>
              </a:rPr>
              <a:t>好棒棒</a:t>
            </a:r>
            <a:r>
              <a:rPr dirty="0" sz="240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879335" y="4363211"/>
            <a:ext cx="489584" cy="467995"/>
            <a:chOff x="6879335" y="4363211"/>
            <a:chExt cx="489584" cy="467995"/>
          </a:xfrm>
        </p:grpSpPr>
        <p:sp>
          <p:nvSpPr>
            <p:cNvPr id="77" name="object 77"/>
            <p:cNvSpPr/>
            <p:nvPr/>
          </p:nvSpPr>
          <p:spPr>
            <a:xfrm>
              <a:off x="6885431" y="4369307"/>
              <a:ext cx="477520" cy="455930"/>
            </a:xfrm>
            <a:custGeom>
              <a:avLst/>
              <a:gdLst/>
              <a:ahLst/>
              <a:cxnLst/>
              <a:rect l="l" t="t" r="r" b="b"/>
              <a:pathLst>
                <a:path w="477520" h="455929">
                  <a:moveTo>
                    <a:pt x="238506" y="0"/>
                  </a:moveTo>
                  <a:lnTo>
                    <a:pt x="0" y="227838"/>
                  </a:lnTo>
                  <a:lnTo>
                    <a:pt x="119252" y="227838"/>
                  </a:lnTo>
                  <a:lnTo>
                    <a:pt x="119252" y="455676"/>
                  </a:lnTo>
                  <a:lnTo>
                    <a:pt x="357759" y="455676"/>
                  </a:lnTo>
                  <a:lnTo>
                    <a:pt x="357759" y="227838"/>
                  </a:lnTo>
                  <a:lnTo>
                    <a:pt x="477012" y="22783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885431" y="4369307"/>
              <a:ext cx="477520" cy="455930"/>
            </a:xfrm>
            <a:custGeom>
              <a:avLst/>
              <a:gdLst/>
              <a:ahLst/>
              <a:cxnLst/>
              <a:rect l="l" t="t" r="r" b="b"/>
              <a:pathLst>
                <a:path w="477520" h="455929">
                  <a:moveTo>
                    <a:pt x="0" y="227838"/>
                  </a:moveTo>
                  <a:lnTo>
                    <a:pt x="119252" y="227838"/>
                  </a:lnTo>
                  <a:lnTo>
                    <a:pt x="119252" y="455676"/>
                  </a:lnTo>
                  <a:lnTo>
                    <a:pt x="357759" y="455676"/>
                  </a:lnTo>
                  <a:lnTo>
                    <a:pt x="357759" y="227838"/>
                  </a:lnTo>
                  <a:lnTo>
                    <a:pt x="477012" y="227838"/>
                  </a:lnTo>
                  <a:lnTo>
                    <a:pt x="238506" y="0"/>
                  </a:lnTo>
                  <a:lnTo>
                    <a:pt x="0" y="22783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960119" y="5122164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 h="0">
                <a:moveTo>
                  <a:pt x="0" y="0"/>
                </a:moveTo>
                <a:lnTo>
                  <a:pt x="681355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06751" y="5140452"/>
            <a:ext cx="1523365" cy="0"/>
          </a:xfrm>
          <a:custGeom>
            <a:avLst/>
            <a:gdLst/>
            <a:ahLst/>
            <a:cxnLst/>
            <a:rect l="l" t="t" r="r" b="b"/>
            <a:pathLst>
              <a:path w="1523364" h="0">
                <a:moveTo>
                  <a:pt x="0" y="0"/>
                </a:moveTo>
                <a:lnTo>
                  <a:pt x="1523111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55791" y="5149596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 h="0">
                <a:moveTo>
                  <a:pt x="0" y="0"/>
                </a:moveTo>
                <a:lnTo>
                  <a:pt x="665099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96328" y="517397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486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19871" y="5173979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 h="0">
                <a:moveTo>
                  <a:pt x="0" y="0"/>
                </a:moveTo>
                <a:lnTo>
                  <a:pt x="665099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4" name="object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3791711"/>
            <a:ext cx="3124200" cy="830580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2974848" y="3791711"/>
            <a:ext cx="3149600" cy="83058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dirty="0" sz="2400">
                <a:latin typeface="Calibri"/>
                <a:cs typeface="Calibri"/>
              </a:rPr>
              <a:t>Add an </a:t>
            </a:r>
            <a:r>
              <a:rPr dirty="0" sz="2400" spc="-20">
                <a:latin typeface="Calibri"/>
                <a:cs typeface="Calibri"/>
              </a:rPr>
              <a:t>extra </a:t>
            </a:r>
            <a:r>
              <a:rPr dirty="0" sz="2400" spc="-10">
                <a:latin typeface="Calibri"/>
                <a:cs typeface="Calibri"/>
              </a:rPr>
              <a:t>symbol </a:t>
            </a:r>
            <a:r>
              <a:rPr dirty="0" sz="2400" spc="-5">
                <a:latin typeface="Calibri"/>
                <a:cs typeface="Calibri"/>
              </a:rPr>
              <a:t>“φ”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representing </a:t>
            </a:r>
            <a:r>
              <a:rPr dirty="0" sz="2400" spc="-5">
                <a:latin typeface="Calibri"/>
                <a:cs typeface="Calibri"/>
              </a:rPr>
              <a:t>“null”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58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20"/>
              <a:t>Many </a:t>
            </a:r>
            <a:r>
              <a:rPr dirty="0" sz="4400"/>
              <a:t>(No</a:t>
            </a:r>
            <a:r>
              <a:rPr dirty="0" sz="4400" spc="-10"/>
              <a:t> Limitation)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705725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output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sequences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different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lengths</a:t>
            </a:r>
            <a:r>
              <a:rPr dirty="0" sz="2400" spc="-5">
                <a:latin typeface="Calibri"/>
                <a:cs typeface="Calibri"/>
              </a:rPr>
              <a:t>.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sz="2400" spc="5" b="1" i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(machine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learning→</a:t>
            </a:r>
            <a:r>
              <a:rPr dirty="0" sz="2400">
                <a:latin typeface="SimSun"/>
                <a:cs typeface="SimSun"/>
              </a:rPr>
              <a:t>機器學</a:t>
            </a:r>
            <a:r>
              <a:rPr dirty="0" sz="2400" spc="-5">
                <a:latin typeface="SimSun"/>
                <a:cs typeface="SimSun"/>
              </a:rPr>
              <a:t>習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23" y="5085588"/>
            <a:ext cx="2948940" cy="1274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9523" y="5085588"/>
            <a:ext cx="2948940" cy="1274445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algn="ctr" marL="346710" marR="336550" indent="-1270">
              <a:lnSpc>
                <a:spcPct val="100000"/>
              </a:lnSpc>
              <a:spcBef>
                <a:spcPts val="550"/>
              </a:spcBef>
            </a:pPr>
            <a:r>
              <a:rPr dirty="0" sz="2400" spc="-10">
                <a:latin typeface="Calibri"/>
                <a:cs typeface="Calibri"/>
              </a:rPr>
              <a:t>Containing </a:t>
            </a:r>
            <a:r>
              <a:rPr dirty="0" sz="2400">
                <a:latin typeface="Calibri"/>
                <a:cs typeface="Calibri"/>
              </a:rPr>
              <a:t>all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about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6064" y="5027676"/>
            <a:ext cx="461772" cy="14127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6064" y="5027676"/>
            <a:ext cx="462280" cy="14128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4765" rIns="0" bIns="0" rtlCol="0" vert="vert">
            <a:spAutoFit/>
          </a:bodyPr>
          <a:lstStyle/>
          <a:p>
            <a:pPr marL="20320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7" y="5027676"/>
            <a:ext cx="461772" cy="14127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847" y="5027676"/>
            <a:ext cx="462280" cy="1412875"/>
          </a:xfrm>
          <a:prstGeom prst="rect">
            <a:avLst/>
          </a:prstGeom>
          <a:ln w="6095">
            <a:solidFill>
              <a:srgbClr val="EC7C30"/>
            </a:solidFill>
          </a:ln>
        </p:spPr>
        <p:txBody>
          <a:bodyPr wrap="square" lIns="0" tIns="26034" rIns="0" bIns="0" rtlCol="0" vert="vert">
            <a:spAutoFit/>
          </a:bodyPr>
          <a:lstStyle/>
          <a:p>
            <a:pPr marL="17589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6800" y="4116323"/>
            <a:ext cx="2223135" cy="1268095"/>
            <a:chOff x="1066800" y="4116323"/>
            <a:chExt cx="2223135" cy="126809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847" y="4119371"/>
              <a:ext cx="461772" cy="606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9847" y="4119371"/>
              <a:ext cx="462280" cy="607060"/>
            </a:xfrm>
            <a:custGeom>
              <a:avLst/>
              <a:gdLst/>
              <a:ahLst/>
              <a:cxnLst/>
              <a:rect l="l" t="t" r="r" b="b"/>
              <a:pathLst>
                <a:path w="462280" h="607060">
                  <a:moveTo>
                    <a:pt x="0" y="606551"/>
                  </a:moveTo>
                  <a:lnTo>
                    <a:pt x="461772" y="606551"/>
                  </a:lnTo>
                  <a:lnTo>
                    <a:pt x="46177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77111" y="4716017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4" y="77723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444" y="4119371"/>
              <a:ext cx="464819" cy="6065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28444" y="4119371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19" h="607060">
                  <a:moveTo>
                    <a:pt x="0" y="606551"/>
                  </a:moveTo>
                  <a:lnTo>
                    <a:pt x="464819" y="606551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32660" y="4716017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3" y="77723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50669" y="4367783"/>
              <a:ext cx="479425" cy="78105"/>
            </a:xfrm>
            <a:custGeom>
              <a:avLst/>
              <a:gdLst/>
              <a:ahLst/>
              <a:cxnLst/>
              <a:rect l="l" t="t" r="r" b="b"/>
              <a:pathLst>
                <a:path w="479425" h="78104">
                  <a:moveTo>
                    <a:pt x="401193" y="0"/>
                  </a:moveTo>
                  <a:lnTo>
                    <a:pt x="401193" y="77724"/>
                  </a:lnTo>
                  <a:lnTo>
                    <a:pt x="453008" y="51816"/>
                  </a:lnTo>
                  <a:lnTo>
                    <a:pt x="414147" y="51816"/>
                  </a:lnTo>
                  <a:lnTo>
                    <a:pt x="414147" y="25908"/>
                  </a:lnTo>
                  <a:lnTo>
                    <a:pt x="453009" y="25908"/>
                  </a:lnTo>
                  <a:lnTo>
                    <a:pt x="401193" y="0"/>
                  </a:lnTo>
                  <a:close/>
                </a:path>
                <a:path w="479425" h="78104">
                  <a:moveTo>
                    <a:pt x="40119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01193" y="51816"/>
                  </a:lnTo>
                  <a:lnTo>
                    <a:pt x="401193" y="25908"/>
                  </a:lnTo>
                  <a:close/>
                </a:path>
                <a:path w="479425" h="78104">
                  <a:moveTo>
                    <a:pt x="453009" y="25908"/>
                  </a:moveTo>
                  <a:lnTo>
                    <a:pt x="414147" y="25908"/>
                  </a:lnTo>
                  <a:lnTo>
                    <a:pt x="414147" y="51816"/>
                  </a:lnTo>
                  <a:lnTo>
                    <a:pt x="453008" y="51816"/>
                  </a:lnTo>
                  <a:lnTo>
                    <a:pt x="478917" y="38862"/>
                  </a:lnTo>
                  <a:lnTo>
                    <a:pt x="453009" y="2590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71522" y="4406645"/>
              <a:ext cx="1018540" cy="977265"/>
            </a:xfrm>
            <a:custGeom>
              <a:avLst/>
              <a:gdLst/>
              <a:ahLst/>
              <a:cxnLst/>
              <a:rect l="l" t="t" r="r" b="b"/>
              <a:pathLst>
                <a:path w="1018539" h="977264">
                  <a:moveTo>
                    <a:pt x="95660" y="65375"/>
                  </a:moveTo>
                  <a:lnTo>
                    <a:pt x="69368" y="92807"/>
                  </a:lnTo>
                  <a:lnTo>
                    <a:pt x="991742" y="977264"/>
                  </a:lnTo>
                  <a:lnTo>
                    <a:pt x="1018158" y="949832"/>
                  </a:lnTo>
                  <a:lnTo>
                    <a:pt x="95660" y="65375"/>
                  </a:lnTo>
                  <a:close/>
                </a:path>
                <a:path w="1018539" h="977264">
                  <a:moveTo>
                    <a:pt x="0" y="0"/>
                  </a:moveTo>
                  <a:lnTo>
                    <a:pt x="42925" y="120395"/>
                  </a:lnTo>
                  <a:lnTo>
                    <a:pt x="69368" y="92807"/>
                  </a:lnTo>
                  <a:lnTo>
                    <a:pt x="55625" y="79628"/>
                  </a:lnTo>
                  <a:lnTo>
                    <a:pt x="81914" y="52196"/>
                  </a:lnTo>
                  <a:lnTo>
                    <a:pt x="108292" y="52196"/>
                  </a:lnTo>
                  <a:lnTo>
                    <a:pt x="122046" y="37845"/>
                  </a:lnTo>
                  <a:lnTo>
                    <a:pt x="0" y="0"/>
                  </a:lnTo>
                  <a:close/>
                </a:path>
                <a:path w="1018539" h="977264">
                  <a:moveTo>
                    <a:pt x="81914" y="52196"/>
                  </a:moveTo>
                  <a:lnTo>
                    <a:pt x="55625" y="79628"/>
                  </a:lnTo>
                  <a:lnTo>
                    <a:pt x="69368" y="92807"/>
                  </a:lnTo>
                  <a:lnTo>
                    <a:pt x="95660" y="65375"/>
                  </a:lnTo>
                  <a:lnTo>
                    <a:pt x="81914" y="52196"/>
                  </a:lnTo>
                  <a:close/>
                </a:path>
                <a:path w="1018539" h="977264">
                  <a:moveTo>
                    <a:pt x="108292" y="52196"/>
                  </a:moveTo>
                  <a:lnTo>
                    <a:pt x="81914" y="52196"/>
                  </a:lnTo>
                  <a:lnTo>
                    <a:pt x="95660" y="65375"/>
                  </a:lnTo>
                  <a:lnTo>
                    <a:pt x="108292" y="52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5027676"/>
            <a:ext cx="461772" cy="14127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36064" y="5027676"/>
            <a:ext cx="462280" cy="14128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4765" rIns="0" bIns="0" rtlCol="0" vert="vert">
            <a:spAutoFit/>
          </a:bodyPr>
          <a:lstStyle/>
          <a:p>
            <a:pPr marL="20320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58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20"/>
              <a:t>Many </a:t>
            </a:r>
            <a:r>
              <a:rPr dirty="0" sz="4400"/>
              <a:t>(No</a:t>
            </a:r>
            <a:r>
              <a:rPr dirty="0" sz="4400" spc="-10"/>
              <a:t> Limitation)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07542" y="1802333"/>
            <a:ext cx="7705725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output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sequences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different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lengths</a:t>
            </a:r>
            <a:r>
              <a:rPr dirty="0" sz="2400" spc="-5">
                <a:latin typeface="Calibri"/>
                <a:cs typeface="Calibri"/>
              </a:rPr>
              <a:t>.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sz="2400" spc="5" b="1" i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(machine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learning→</a:t>
            </a:r>
            <a:r>
              <a:rPr dirty="0" sz="2400">
                <a:latin typeface="SimSun"/>
                <a:cs typeface="SimSun"/>
              </a:rPr>
              <a:t>機器學</a:t>
            </a:r>
            <a:r>
              <a:rPr dirty="0" sz="2400" spc="-5">
                <a:latin typeface="SimSun"/>
                <a:cs typeface="SimSun"/>
              </a:rPr>
              <a:t>習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5027676"/>
            <a:ext cx="461772" cy="14127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9847" y="5027676"/>
            <a:ext cx="462280" cy="1412875"/>
          </a:xfrm>
          <a:prstGeom prst="rect">
            <a:avLst/>
          </a:prstGeom>
          <a:ln w="6095">
            <a:solidFill>
              <a:srgbClr val="EC7C30"/>
            </a:solidFill>
          </a:ln>
        </p:spPr>
        <p:txBody>
          <a:bodyPr wrap="square" lIns="0" tIns="26034" rIns="0" bIns="0" rtlCol="0" vert="vert">
            <a:spAutoFit/>
          </a:bodyPr>
          <a:lstStyle/>
          <a:p>
            <a:pPr marL="17589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6672" y="3070860"/>
            <a:ext cx="4318000" cy="1658620"/>
            <a:chOff x="1066672" y="3070860"/>
            <a:chExt cx="4318000" cy="16586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8444" y="4119372"/>
              <a:ext cx="464819" cy="6065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28444" y="4119372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19" h="607060">
                  <a:moveTo>
                    <a:pt x="0" y="606551"/>
                  </a:moveTo>
                  <a:lnTo>
                    <a:pt x="464819" y="606551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59" y="3083052"/>
              <a:ext cx="464819" cy="6659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847" y="4119372"/>
              <a:ext cx="461772" cy="6065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9847" y="4119372"/>
              <a:ext cx="462280" cy="607060"/>
            </a:xfrm>
            <a:custGeom>
              <a:avLst/>
              <a:gdLst/>
              <a:ahLst/>
              <a:cxnLst/>
              <a:rect l="l" t="t" r="r" b="b"/>
              <a:pathLst>
                <a:path w="462280" h="607060">
                  <a:moveTo>
                    <a:pt x="0" y="606551"/>
                  </a:moveTo>
                  <a:lnTo>
                    <a:pt x="461772" y="606551"/>
                  </a:lnTo>
                  <a:lnTo>
                    <a:pt x="46177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087" y="4119372"/>
              <a:ext cx="466343" cy="6065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90087" y="4119372"/>
              <a:ext cx="466725" cy="607060"/>
            </a:xfrm>
            <a:custGeom>
              <a:avLst/>
              <a:gdLst/>
              <a:ahLst/>
              <a:cxnLst/>
              <a:rect l="l" t="t" r="r" b="b"/>
              <a:pathLst>
                <a:path w="466725" h="607060">
                  <a:moveTo>
                    <a:pt x="0" y="606551"/>
                  </a:moveTo>
                  <a:lnTo>
                    <a:pt x="466343" y="606551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3255" y="4119372"/>
              <a:ext cx="464820" cy="6065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53255" y="4119372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20" h="607060">
                  <a:moveTo>
                    <a:pt x="0" y="606551"/>
                  </a:moveTo>
                  <a:lnTo>
                    <a:pt x="464820" y="606551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4119372"/>
              <a:ext cx="466344" cy="6065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14900" y="4119372"/>
              <a:ext cx="466725" cy="607060"/>
            </a:xfrm>
            <a:custGeom>
              <a:avLst/>
              <a:gdLst/>
              <a:ahLst/>
              <a:cxnLst/>
              <a:rect l="l" t="t" r="r" b="b"/>
              <a:pathLst>
                <a:path w="466725" h="607060">
                  <a:moveTo>
                    <a:pt x="0" y="606551"/>
                  </a:moveTo>
                  <a:lnTo>
                    <a:pt x="466344" y="606551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327" y="3070860"/>
              <a:ext cx="464820" cy="6781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42160" y="3083051"/>
            <a:ext cx="464820" cy="6661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45"/>
              </a:spcBef>
            </a:pPr>
            <a:r>
              <a:rPr dirty="0" sz="2400">
                <a:latin typeface="SimSun"/>
                <a:cs typeface="SimSun"/>
              </a:rPr>
              <a:t>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0328" y="3070860"/>
            <a:ext cx="464820" cy="6781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135"/>
              </a:spcBef>
            </a:pPr>
            <a:r>
              <a:rPr dirty="0" sz="2400">
                <a:latin typeface="SimSun"/>
                <a:cs typeface="SimSun"/>
              </a:rPr>
              <a:t>習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77111" y="3089148"/>
            <a:ext cx="2159635" cy="1939925"/>
            <a:chOff x="1277111" y="3089148"/>
            <a:chExt cx="2159635" cy="1939925"/>
          </a:xfrm>
        </p:grpSpPr>
        <p:sp>
          <p:nvSpPr>
            <p:cNvPr id="24" name="object 24"/>
            <p:cNvSpPr/>
            <p:nvPr/>
          </p:nvSpPr>
          <p:spPr>
            <a:xfrm>
              <a:off x="2232659" y="471601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3" y="77723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41803" y="3789426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4"/>
                  </a:lnTo>
                  <a:lnTo>
                    <a:pt x="51815" y="312674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3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77111" y="471601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4" y="77723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0276" y="3089148"/>
              <a:ext cx="466344" cy="67817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970276" y="3089148"/>
            <a:ext cx="466725" cy="6781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175"/>
              </a:spcBef>
            </a:pPr>
            <a:r>
              <a:rPr dirty="0" sz="2400">
                <a:latin typeface="SimSun"/>
                <a:cs typeface="SimSun"/>
              </a:rPr>
              <a:t>器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33444" y="3051048"/>
            <a:ext cx="464820" cy="67817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550669" y="3787902"/>
            <a:ext cx="6226810" cy="2625090"/>
            <a:chOff x="1550669" y="3787902"/>
            <a:chExt cx="6226810" cy="2625090"/>
          </a:xfrm>
        </p:grpSpPr>
        <p:sp>
          <p:nvSpPr>
            <p:cNvPr id="31" name="object 31"/>
            <p:cNvSpPr/>
            <p:nvPr/>
          </p:nvSpPr>
          <p:spPr>
            <a:xfrm>
              <a:off x="1550669" y="4367784"/>
              <a:ext cx="479425" cy="78105"/>
            </a:xfrm>
            <a:custGeom>
              <a:avLst/>
              <a:gdLst/>
              <a:ahLst/>
              <a:cxnLst/>
              <a:rect l="l" t="t" r="r" b="b"/>
              <a:pathLst>
                <a:path w="479425" h="78104">
                  <a:moveTo>
                    <a:pt x="401193" y="0"/>
                  </a:moveTo>
                  <a:lnTo>
                    <a:pt x="401193" y="77724"/>
                  </a:lnTo>
                  <a:lnTo>
                    <a:pt x="453008" y="51816"/>
                  </a:lnTo>
                  <a:lnTo>
                    <a:pt x="414147" y="51816"/>
                  </a:lnTo>
                  <a:lnTo>
                    <a:pt x="414147" y="25908"/>
                  </a:lnTo>
                  <a:lnTo>
                    <a:pt x="453009" y="25908"/>
                  </a:lnTo>
                  <a:lnTo>
                    <a:pt x="401193" y="0"/>
                  </a:lnTo>
                  <a:close/>
                </a:path>
                <a:path w="479425" h="78104">
                  <a:moveTo>
                    <a:pt x="40119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01193" y="51816"/>
                  </a:lnTo>
                  <a:lnTo>
                    <a:pt x="401193" y="25908"/>
                  </a:lnTo>
                  <a:close/>
                </a:path>
                <a:path w="479425" h="78104">
                  <a:moveTo>
                    <a:pt x="453009" y="25908"/>
                  </a:moveTo>
                  <a:lnTo>
                    <a:pt x="414147" y="25908"/>
                  </a:lnTo>
                  <a:lnTo>
                    <a:pt x="414147" y="51816"/>
                  </a:lnTo>
                  <a:lnTo>
                    <a:pt x="453008" y="51816"/>
                  </a:lnTo>
                  <a:lnTo>
                    <a:pt x="478917" y="38862"/>
                  </a:lnTo>
                  <a:lnTo>
                    <a:pt x="453009" y="2590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71444" y="3806190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6" y="64770"/>
                  </a:moveTo>
                  <a:lnTo>
                    <a:pt x="25907" y="64770"/>
                  </a:lnTo>
                  <a:lnTo>
                    <a:pt x="25907" y="312674"/>
                  </a:lnTo>
                  <a:lnTo>
                    <a:pt x="51816" y="312674"/>
                  </a:lnTo>
                  <a:lnTo>
                    <a:pt x="51816" y="64770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00122" y="4352544"/>
              <a:ext cx="1447165" cy="117475"/>
            </a:xfrm>
            <a:custGeom>
              <a:avLst/>
              <a:gdLst/>
              <a:ahLst/>
              <a:cxnLst/>
              <a:rect l="l" t="t" r="r" b="b"/>
              <a:pathLst>
                <a:path w="1447164" h="117475">
                  <a:moveTo>
                    <a:pt x="478917" y="57150"/>
                  </a:moveTo>
                  <a:lnTo>
                    <a:pt x="440817" y="38100"/>
                  </a:lnTo>
                  <a:lnTo>
                    <a:pt x="364617" y="0"/>
                  </a:lnTo>
                  <a:lnTo>
                    <a:pt x="364617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364617" y="76200"/>
                  </a:lnTo>
                  <a:lnTo>
                    <a:pt x="364617" y="114300"/>
                  </a:lnTo>
                  <a:lnTo>
                    <a:pt x="440817" y="76200"/>
                  </a:lnTo>
                  <a:lnTo>
                    <a:pt x="478917" y="57150"/>
                  </a:lnTo>
                  <a:close/>
                </a:path>
                <a:path w="1447164" h="117475">
                  <a:moveTo>
                    <a:pt x="1446657" y="60198"/>
                  </a:moveTo>
                  <a:lnTo>
                    <a:pt x="1408557" y="41148"/>
                  </a:lnTo>
                  <a:lnTo>
                    <a:pt x="1332357" y="3048"/>
                  </a:lnTo>
                  <a:lnTo>
                    <a:pt x="1332357" y="41148"/>
                  </a:lnTo>
                  <a:lnTo>
                    <a:pt x="967740" y="41148"/>
                  </a:lnTo>
                  <a:lnTo>
                    <a:pt x="967740" y="79248"/>
                  </a:lnTo>
                  <a:lnTo>
                    <a:pt x="1332357" y="79248"/>
                  </a:lnTo>
                  <a:lnTo>
                    <a:pt x="1332357" y="117348"/>
                  </a:lnTo>
                  <a:lnTo>
                    <a:pt x="1408557" y="79248"/>
                  </a:lnTo>
                  <a:lnTo>
                    <a:pt x="1446657" y="601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22163" y="3787902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5" y="64770"/>
                  </a:moveTo>
                  <a:lnTo>
                    <a:pt x="25908" y="64770"/>
                  </a:lnTo>
                  <a:lnTo>
                    <a:pt x="25908" y="312674"/>
                  </a:lnTo>
                  <a:lnTo>
                    <a:pt x="51815" y="312674"/>
                  </a:lnTo>
                  <a:lnTo>
                    <a:pt x="51815" y="64770"/>
                  </a:lnTo>
                  <a:close/>
                </a:path>
                <a:path w="78104" h="31305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13054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17313" y="4357116"/>
              <a:ext cx="479425" cy="114300"/>
            </a:xfrm>
            <a:custGeom>
              <a:avLst/>
              <a:gdLst/>
              <a:ahLst/>
              <a:cxnLst/>
              <a:rect l="l" t="t" r="r" b="b"/>
              <a:pathLst>
                <a:path w="479425" h="114300">
                  <a:moveTo>
                    <a:pt x="364616" y="0"/>
                  </a:moveTo>
                  <a:lnTo>
                    <a:pt x="364616" y="114299"/>
                  </a:lnTo>
                  <a:lnTo>
                    <a:pt x="440816" y="76199"/>
                  </a:lnTo>
                  <a:lnTo>
                    <a:pt x="383666" y="76199"/>
                  </a:lnTo>
                  <a:lnTo>
                    <a:pt x="383666" y="38099"/>
                  </a:lnTo>
                  <a:lnTo>
                    <a:pt x="440816" y="38099"/>
                  </a:lnTo>
                  <a:lnTo>
                    <a:pt x="364616" y="0"/>
                  </a:lnTo>
                  <a:close/>
                </a:path>
                <a:path w="479425" h="114300">
                  <a:moveTo>
                    <a:pt x="364616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64616" y="76199"/>
                  </a:lnTo>
                  <a:lnTo>
                    <a:pt x="364616" y="38099"/>
                  </a:lnTo>
                  <a:close/>
                </a:path>
                <a:path w="479425" h="114300">
                  <a:moveTo>
                    <a:pt x="440816" y="38099"/>
                  </a:moveTo>
                  <a:lnTo>
                    <a:pt x="383666" y="38099"/>
                  </a:lnTo>
                  <a:lnTo>
                    <a:pt x="383666" y="76199"/>
                  </a:lnTo>
                  <a:lnTo>
                    <a:pt x="440816" y="76199"/>
                  </a:lnTo>
                  <a:lnTo>
                    <a:pt x="478916" y="57149"/>
                  </a:lnTo>
                  <a:lnTo>
                    <a:pt x="440816" y="380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7619" y="5806440"/>
              <a:ext cx="3959352" cy="60655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933444" y="3051048"/>
            <a:ext cx="464820" cy="6781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135"/>
              </a:spcBef>
            </a:pPr>
            <a:r>
              <a:rPr dirty="0" sz="2400">
                <a:latin typeface="SimSun"/>
                <a:cs typeface="SimSun"/>
              </a:rPr>
              <a:t>學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33088" y="3751326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51815" y="64769"/>
                </a:moveTo>
                <a:lnTo>
                  <a:pt x="25908" y="64769"/>
                </a:lnTo>
                <a:lnTo>
                  <a:pt x="25908" y="312674"/>
                </a:lnTo>
                <a:lnTo>
                  <a:pt x="51815" y="312674"/>
                </a:lnTo>
                <a:lnTo>
                  <a:pt x="51815" y="64769"/>
                </a:lnTo>
                <a:close/>
              </a:path>
              <a:path w="78104" h="31305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313054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76490" y="4155440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AF50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47533" y="3136137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17620" y="5806440"/>
            <a:ext cx="3959860" cy="60706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420370">
              <a:lnSpc>
                <a:spcPct val="100000"/>
              </a:lnSpc>
              <a:spcBef>
                <a:spcPts val="800"/>
              </a:spcBef>
            </a:pPr>
            <a:r>
              <a:rPr dirty="0" sz="2400" spc="-5">
                <a:latin typeface="Calibri"/>
                <a:cs typeface="Calibri"/>
              </a:rPr>
              <a:t>Don’t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know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stop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71971" y="3083051"/>
            <a:ext cx="503555" cy="1646555"/>
            <a:chOff x="5871971" y="3083051"/>
            <a:chExt cx="503555" cy="1646555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7023" y="4119371"/>
              <a:ext cx="464820" cy="60655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07023" y="4119371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20" h="607060">
                  <a:moveTo>
                    <a:pt x="0" y="606551"/>
                  </a:moveTo>
                  <a:lnTo>
                    <a:pt x="464820" y="606551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1971" y="3083051"/>
              <a:ext cx="464820" cy="66598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871971" y="3083051"/>
            <a:ext cx="464820" cy="6661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35"/>
              </a:spcBef>
            </a:pPr>
            <a:r>
              <a:rPr dirty="0" sz="2400">
                <a:latin typeface="SimSun"/>
                <a:cs typeface="SimSun"/>
              </a:rPr>
              <a:t>慣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09438" y="3070860"/>
            <a:ext cx="1916430" cy="1693545"/>
            <a:chOff x="5409438" y="3070860"/>
            <a:chExt cx="1916430" cy="1693545"/>
          </a:xfrm>
        </p:grpSpPr>
        <p:sp>
          <p:nvSpPr>
            <p:cNvPr id="48" name="object 48"/>
            <p:cNvSpPr/>
            <p:nvPr/>
          </p:nvSpPr>
          <p:spPr>
            <a:xfrm>
              <a:off x="6071616" y="377113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312674"/>
                  </a:lnTo>
                  <a:lnTo>
                    <a:pt x="51816" y="312674"/>
                  </a:lnTo>
                  <a:lnTo>
                    <a:pt x="51816" y="64769"/>
                  </a:lnTo>
                  <a:close/>
                </a:path>
                <a:path w="78104" h="31305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313054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09438" y="4357116"/>
              <a:ext cx="479425" cy="114300"/>
            </a:xfrm>
            <a:custGeom>
              <a:avLst/>
              <a:gdLst/>
              <a:ahLst/>
              <a:cxnLst/>
              <a:rect l="l" t="t" r="r" b="b"/>
              <a:pathLst>
                <a:path w="479425" h="114300">
                  <a:moveTo>
                    <a:pt x="364616" y="0"/>
                  </a:moveTo>
                  <a:lnTo>
                    <a:pt x="364616" y="114299"/>
                  </a:lnTo>
                  <a:lnTo>
                    <a:pt x="440816" y="76199"/>
                  </a:lnTo>
                  <a:lnTo>
                    <a:pt x="383666" y="76199"/>
                  </a:lnTo>
                  <a:lnTo>
                    <a:pt x="383666" y="38099"/>
                  </a:lnTo>
                  <a:lnTo>
                    <a:pt x="440816" y="38099"/>
                  </a:lnTo>
                  <a:lnTo>
                    <a:pt x="364616" y="0"/>
                  </a:lnTo>
                  <a:close/>
                </a:path>
                <a:path w="479425" h="114300">
                  <a:moveTo>
                    <a:pt x="364616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64616" y="76199"/>
                  </a:lnTo>
                  <a:lnTo>
                    <a:pt x="364616" y="38099"/>
                  </a:lnTo>
                  <a:close/>
                </a:path>
                <a:path w="479425" h="114300">
                  <a:moveTo>
                    <a:pt x="440816" y="38099"/>
                  </a:moveTo>
                  <a:lnTo>
                    <a:pt x="383666" y="38099"/>
                  </a:lnTo>
                  <a:lnTo>
                    <a:pt x="383666" y="76199"/>
                  </a:lnTo>
                  <a:lnTo>
                    <a:pt x="440816" y="76199"/>
                  </a:lnTo>
                  <a:lnTo>
                    <a:pt x="478916" y="57149"/>
                  </a:lnTo>
                  <a:lnTo>
                    <a:pt x="440816" y="380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4952" y="4146804"/>
              <a:ext cx="466344" cy="61417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854952" y="4146804"/>
              <a:ext cx="466725" cy="614680"/>
            </a:xfrm>
            <a:custGeom>
              <a:avLst/>
              <a:gdLst/>
              <a:ahLst/>
              <a:cxnLst/>
              <a:rect l="l" t="t" r="r" b="b"/>
              <a:pathLst>
                <a:path w="466725" h="614679">
                  <a:moveTo>
                    <a:pt x="0" y="614172"/>
                  </a:moveTo>
                  <a:lnTo>
                    <a:pt x="466344" y="614172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61048" y="3070860"/>
              <a:ext cx="464820" cy="67817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861047" y="3070860"/>
            <a:ext cx="464820" cy="6781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1524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SimSun"/>
                <a:cs typeface="SimSun"/>
              </a:rPr>
              <a:t>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67991" y="3430523"/>
            <a:ext cx="773430" cy="1866900"/>
          </a:xfrm>
          <a:custGeom>
            <a:avLst/>
            <a:gdLst/>
            <a:ahLst/>
            <a:cxnLst/>
            <a:rect l="l" t="t" r="r" b="b"/>
            <a:pathLst>
              <a:path w="773430" h="1866900">
                <a:moveTo>
                  <a:pt x="570229" y="1841500"/>
                </a:moveTo>
                <a:lnTo>
                  <a:pt x="392302" y="1841500"/>
                </a:lnTo>
                <a:lnTo>
                  <a:pt x="402463" y="1854200"/>
                </a:lnTo>
                <a:lnTo>
                  <a:pt x="412876" y="1854200"/>
                </a:lnTo>
                <a:lnTo>
                  <a:pt x="423417" y="1866900"/>
                </a:lnTo>
                <a:lnTo>
                  <a:pt x="536066" y="1866900"/>
                </a:lnTo>
                <a:lnTo>
                  <a:pt x="553846" y="1854200"/>
                </a:lnTo>
                <a:lnTo>
                  <a:pt x="570229" y="1841500"/>
                </a:lnTo>
                <a:close/>
              </a:path>
              <a:path w="773430" h="1866900">
                <a:moveTo>
                  <a:pt x="391540" y="1803400"/>
                </a:moveTo>
                <a:lnTo>
                  <a:pt x="353440" y="1803400"/>
                </a:lnTo>
                <a:lnTo>
                  <a:pt x="362711" y="1816100"/>
                </a:lnTo>
                <a:lnTo>
                  <a:pt x="372363" y="1828800"/>
                </a:lnTo>
                <a:lnTo>
                  <a:pt x="382142" y="1841500"/>
                </a:lnTo>
                <a:lnTo>
                  <a:pt x="434847" y="1841500"/>
                </a:lnTo>
                <a:lnTo>
                  <a:pt x="425322" y="1828800"/>
                </a:lnTo>
                <a:lnTo>
                  <a:pt x="417575" y="1828800"/>
                </a:lnTo>
                <a:lnTo>
                  <a:pt x="408177" y="1816100"/>
                </a:lnTo>
                <a:lnTo>
                  <a:pt x="400557" y="1816100"/>
                </a:lnTo>
                <a:lnTo>
                  <a:pt x="391540" y="1803400"/>
                </a:lnTo>
                <a:close/>
              </a:path>
              <a:path w="773430" h="1866900">
                <a:moveTo>
                  <a:pt x="433704" y="1828800"/>
                </a:moveTo>
                <a:lnTo>
                  <a:pt x="434847" y="1841500"/>
                </a:lnTo>
                <a:lnTo>
                  <a:pt x="443356" y="1841500"/>
                </a:lnTo>
                <a:lnTo>
                  <a:pt x="433704" y="1828800"/>
                </a:lnTo>
                <a:close/>
              </a:path>
              <a:path w="773430" h="1866900">
                <a:moveTo>
                  <a:pt x="586485" y="1828800"/>
                </a:moveTo>
                <a:lnTo>
                  <a:pt x="541401" y="1828800"/>
                </a:lnTo>
                <a:lnTo>
                  <a:pt x="525144" y="1841500"/>
                </a:lnTo>
                <a:lnTo>
                  <a:pt x="578611" y="1841500"/>
                </a:lnTo>
                <a:lnTo>
                  <a:pt x="586485" y="1828800"/>
                </a:lnTo>
                <a:close/>
              </a:path>
              <a:path w="773430" h="1866900">
                <a:moveTo>
                  <a:pt x="615569" y="1790700"/>
                </a:moveTo>
                <a:lnTo>
                  <a:pt x="585215" y="1790700"/>
                </a:lnTo>
                <a:lnTo>
                  <a:pt x="578484" y="1803400"/>
                </a:lnTo>
                <a:lnTo>
                  <a:pt x="572769" y="1803400"/>
                </a:lnTo>
                <a:lnTo>
                  <a:pt x="565911" y="1816100"/>
                </a:lnTo>
                <a:lnTo>
                  <a:pt x="554989" y="1816100"/>
                </a:lnTo>
                <a:lnTo>
                  <a:pt x="540003" y="1828800"/>
                </a:lnTo>
                <a:lnTo>
                  <a:pt x="593978" y="1828800"/>
                </a:lnTo>
                <a:lnTo>
                  <a:pt x="601344" y="1816100"/>
                </a:lnTo>
                <a:lnTo>
                  <a:pt x="608583" y="1803400"/>
                </a:lnTo>
                <a:lnTo>
                  <a:pt x="615569" y="1790700"/>
                </a:lnTo>
                <a:close/>
              </a:path>
              <a:path w="773430" h="1866900">
                <a:moveTo>
                  <a:pt x="18541" y="0"/>
                </a:moveTo>
                <a:lnTo>
                  <a:pt x="0" y="12700"/>
                </a:lnTo>
                <a:lnTo>
                  <a:pt x="37464" y="50800"/>
                </a:lnTo>
                <a:lnTo>
                  <a:pt x="37083" y="50800"/>
                </a:lnTo>
                <a:lnTo>
                  <a:pt x="55752" y="63500"/>
                </a:lnTo>
                <a:lnTo>
                  <a:pt x="55371" y="63500"/>
                </a:lnTo>
                <a:lnTo>
                  <a:pt x="73659" y="76200"/>
                </a:lnTo>
                <a:lnTo>
                  <a:pt x="73278" y="76200"/>
                </a:lnTo>
                <a:lnTo>
                  <a:pt x="91185" y="101600"/>
                </a:lnTo>
                <a:lnTo>
                  <a:pt x="90804" y="101600"/>
                </a:lnTo>
                <a:lnTo>
                  <a:pt x="108457" y="114300"/>
                </a:lnTo>
                <a:lnTo>
                  <a:pt x="107822" y="114300"/>
                </a:lnTo>
                <a:lnTo>
                  <a:pt x="124967" y="139700"/>
                </a:lnTo>
                <a:lnTo>
                  <a:pt x="124586" y="139700"/>
                </a:lnTo>
                <a:lnTo>
                  <a:pt x="141223" y="165100"/>
                </a:lnTo>
                <a:lnTo>
                  <a:pt x="140842" y="165100"/>
                </a:lnTo>
                <a:lnTo>
                  <a:pt x="148844" y="177800"/>
                </a:lnTo>
                <a:lnTo>
                  <a:pt x="148589" y="177800"/>
                </a:lnTo>
                <a:lnTo>
                  <a:pt x="156463" y="190500"/>
                </a:lnTo>
                <a:lnTo>
                  <a:pt x="156336" y="190500"/>
                </a:lnTo>
                <a:lnTo>
                  <a:pt x="164083" y="203200"/>
                </a:lnTo>
                <a:lnTo>
                  <a:pt x="163829" y="203200"/>
                </a:lnTo>
                <a:lnTo>
                  <a:pt x="171450" y="215900"/>
                </a:lnTo>
                <a:lnTo>
                  <a:pt x="171195" y="215900"/>
                </a:lnTo>
                <a:lnTo>
                  <a:pt x="178561" y="228600"/>
                </a:lnTo>
                <a:lnTo>
                  <a:pt x="185673" y="241300"/>
                </a:lnTo>
                <a:lnTo>
                  <a:pt x="185419" y="241300"/>
                </a:lnTo>
                <a:lnTo>
                  <a:pt x="192404" y="254000"/>
                </a:lnTo>
                <a:lnTo>
                  <a:pt x="198881" y="279400"/>
                </a:lnTo>
                <a:lnTo>
                  <a:pt x="205358" y="292100"/>
                </a:lnTo>
                <a:lnTo>
                  <a:pt x="211454" y="317500"/>
                </a:lnTo>
                <a:lnTo>
                  <a:pt x="217296" y="330200"/>
                </a:lnTo>
                <a:lnTo>
                  <a:pt x="223011" y="355600"/>
                </a:lnTo>
                <a:lnTo>
                  <a:pt x="228345" y="381000"/>
                </a:lnTo>
                <a:lnTo>
                  <a:pt x="233552" y="393700"/>
                </a:lnTo>
                <a:lnTo>
                  <a:pt x="238506" y="419100"/>
                </a:lnTo>
                <a:lnTo>
                  <a:pt x="238378" y="419100"/>
                </a:lnTo>
                <a:lnTo>
                  <a:pt x="242950" y="444500"/>
                </a:lnTo>
                <a:lnTo>
                  <a:pt x="245109" y="457200"/>
                </a:lnTo>
                <a:lnTo>
                  <a:pt x="247014" y="469900"/>
                </a:lnTo>
                <a:lnTo>
                  <a:pt x="250570" y="495300"/>
                </a:lnTo>
                <a:lnTo>
                  <a:pt x="253619" y="533400"/>
                </a:lnTo>
                <a:lnTo>
                  <a:pt x="253491" y="533400"/>
                </a:lnTo>
                <a:lnTo>
                  <a:pt x="256031" y="558800"/>
                </a:lnTo>
                <a:lnTo>
                  <a:pt x="257936" y="596900"/>
                </a:lnTo>
                <a:lnTo>
                  <a:pt x="259587" y="635000"/>
                </a:lnTo>
                <a:lnTo>
                  <a:pt x="260857" y="673100"/>
                </a:lnTo>
                <a:lnTo>
                  <a:pt x="261746" y="711200"/>
                </a:lnTo>
                <a:lnTo>
                  <a:pt x="262254" y="749300"/>
                </a:lnTo>
                <a:lnTo>
                  <a:pt x="262508" y="800100"/>
                </a:lnTo>
                <a:lnTo>
                  <a:pt x="262381" y="876300"/>
                </a:lnTo>
                <a:lnTo>
                  <a:pt x="261619" y="965200"/>
                </a:lnTo>
                <a:lnTo>
                  <a:pt x="259587" y="1143000"/>
                </a:lnTo>
                <a:lnTo>
                  <a:pt x="259206" y="1193800"/>
                </a:lnTo>
                <a:lnTo>
                  <a:pt x="258952" y="1231900"/>
                </a:lnTo>
                <a:lnTo>
                  <a:pt x="258952" y="1320800"/>
                </a:lnTo>
                <a:lnTo>
                  <a:pt x="259460" y="1358900"/>
                </a:lnTo>
                <a:lnTo>
                  <a:pt x="260095" y="1397000"/>
                </a:lnTo>
                <a:lnTo>
                  <a:pt x="260984" y="1435100"/>
                </a:lnTo>
                <a:lnTo>
                  <a:pt x="262381" y="1473200"/>
                </a:lnTo>
                <a:lnTo>
                  <a:pt x="264159" y="1498600"/>
                </a:lnTo>
                <a:lnTo>
                  <a:pt x="266445" y="1536700"/>
                </a:lnTo>
                <a:lnTo>
                  <a:pt x="269239" y="1562100"/>
                </a:lnTo>
                <a:lnTo>
                  <a:pt x="270763" y="1587500"/>
                </a:lnTo>
                <a:lnTo>
                  <a:pt x="272414" y="1600200"/>
                </a:lnTo>
                <a:lnTo>
                  <a:pt x="276225" y="1625600"/>
                </a:lnTo>
                <a:lnTo>
                  <a:pt x="278510" y="1638300"/>
                </a:lnTo>
                <a:lnTo>
                  <a:pt x="280923" y="1651000"/>
                </a:lnTo>
                <a:lnTo>
                  <a:pt x="286511" y="1663700"/>
                </a:lnTo>
                <a:lnTo>
                  <a:pt x="292100" y="1689100"/>
                </a:lnTo>
                <a:lnTo>
                  <a:pt x="298195" y="1701800"/>
                </a:lnTo>
                <a:lnTo>
                  <a:pt x="304926" y="1727200"/>
                </a:lnTo>
                <a:lnTo>
                  <a:pt x="311911" y="1739900"/>
                </a:lnTo>
                <a:lnTo>
                  <a:pt x="319404" y="1752600"/>
                </a:lnTo>
                <a:lnTo>
                  <a:pt x="327406" y="1778000"/>
                </a:lnTo>
                <a:lnTo>
                  <a:pt x="335660" y="1790700"/>
                </a:lnTo>
                <a:lnTo>
                  <a:pt x="344423" y="1803400"/>
                </a:lnTo>
                <a:lnTo>
                  <a:pt x="383920" y="1803400"/>
                </a:lnTo>
                <a:lnTo>
                  <a:pt x="375284" y="1790700"/>
                </a:lnTo>
                <a:lnTo>
                  <a:pt x="375792" y="1790700"/>
                </a:lnTo>
                <a:lnTo>
                  <a:pt x="367283" y="1778000"/>
                </a:lnTo>
                <a:lnTo>
                  <a:pt x="367791" y="1778000"/>
                </a:lnTo>
                <a:lnTo>
                  <a:pt x="359663" y="1765300"/>
                </a:lnTo>
                <a:lnTo>
                  <a:pt x="360044" y="1765300"/>
                </a:lnTo>
                <a:lnTo>
                  <a:pt x="352170" y="1752600"/>
                </a:lnTo>
                <a:lnTo>
                  <a:pt x="352678" y="1752600"/>
                </a:lnTo>
                <a:lnTo>
                  <a:pt x="345058" y="1739900"/>
                </a:lnTo>
                <a:lnTo>
                  <a:pt x="345439" y="1739900"/>
                </a:lnTo>
                <a:lnTo>
                  <a:pt x="338200" y="1727200"/>
                </a:lnTo>
                <a:lnTo>
                  <a:pt x="338454" y="1727200"/>
                </a:lnTo>
                <a:lnTo>
                  <a:pt x="331723" y="1714500"/>
                </a:lnTo>
                <a:lnTo>
                  <a:pt x="331977" y="1714500"/>
                </a:lnTo>
                <a:lnTo>
                  <a:pt x="325500" y="1701800"/>
                </a:lnTo>
                <a:lnTo>
                  <a:pt x="319785" y="1676400"/>
                </a:lnTo>
                <a:lnTo>
                  <a:pt x="319913" y="1676400"/>
                </a:lnTo>
                <a:lnTo>
                  <a:pt x="314451" y="1663700"/>
                </a:lnTo>
                <a:lnTo>
                  <a:pt x="308990" y="1638300"/>
                </a:lnTo>
                <a:lnTo>
                  <a:pt x="309244" y="1638300"/>
                </a:lnTo>
                <a:lnTo>
                  <a:pt x="306958" y="1625600"/>
                </a:lnTo>
                <a:lnTo>
                  <a:pt x="304800" y="1612900"/>
                </a:lnTo>
                <a:lnTo>
                  <a:pt x="302894" y="1600200"/>
                </a:lnTo>
                <a:lnTo>
                  <a:pt x="301116" y="1587500"/>
                </a:lnTo>
                <a:lnTo>
                  <a:pt x="299465" y="1574800"/>
                </a:lnTo>
                <a:lnTo>
                  <a:pt x="297941" y="1562100"/>
                </a:lnTo>
                <a:lnTo>
                  <a:pt x="298069" y="1562100"/>
                </a:lnTo>
                <a:lnTo>
                  <a:pt x="295275" y="1536700"/>
                </a:lnTo>
                <a:lnTo>
                  <a:pt x="293115" y="1498600"/>
                </a:lnTo>
                <a:lnTo>
                  <a:pt x="291338" y="1473200"/>
                </a:lnTo>
                <a:lnTo>
                  <a:pt x="289940" y="1435100"/>
                </a:lnTo>
                <a:lnTo>
                  <a:pt x="289051" y="1397000"/>
                </a:lnTo>
                <a:lnTo>
                  <a:pt x="288289" y="1358900"/>
                </a:lnTo>
                <a:lnTo>
                  <a:pt x="288035" y="1333500"/>
                </a:lnTo>
                <a:lnTo>
                  <a:pt x="287908" y="1231900"/>
                </a:lnTo>
                <a:lnTo>
                  <a:pt x="288163" y="1193800"/>
                </a:lnTo>
                <a:lnTo>
                  <a:pt x="288544" y="1143000"/>
                </a:lnTo>
                <a:lnTo>
                  <a:pt x="290575" y="965200"/>
                </a:lnTo>
                <a:lnTo>
                  <a:pt x="291338" y="876300"/>
                </a:lnTo>
                <a:lnTo>
                  <a:pt x="291356" y="800100"/>
                </a:lnTo>
                <a:lnTo>
                  <a:pt x="291210" y="749300"/>
                </a:lnTo>
                <a:lnTo>
                  <a:pt x="290575" y="711200"/>
                </a:lnTo>
                <a:lnTo>
                  <a:pt x="289813" y="673100"/>
                </a:lnTo>
                <a:lnTo>
                  <a:pt x="288544" y="635000"/>
                </a:lnTo>
                <a:lnTo>
                  <a:pt x="286892" y="596900"/>
                </a:lnTo>
                <a:lnTo>
                  <a:pt x="284860" y="558800"/>
                </a:lnTo>
                <a:lnTo>
                  <a:pt x="282447" y="533400"/>
                </a:lnTo>
                <a:lnTo>
                  <a:pt x="279272" y="495300"/>
                </a:lnTo>
                <a:lnTo>
                  <a:pt x="273684" y="457200"/>
                </a:lnTo>
                <a:lnTo>
                  <a:pt x="266826" y="419100"/>
                </a:lnTo>
                <a:lnTo>
                  <a:pt x="256539" y="368300"/>
                </a:lnTo>
                <a:lnTo>
                  <a:pt x="245109" y="330200"/>
                </a:lnTo>
                <a:lnTo>
                  <a:pt x="239013" y="304800"/>
                </a:lnTo>
                <a:lnTo>
                  <a:pt x="232663" y="279400"/>
                </a:lnTo>
                <a:lnTo>
                  <a:pt x="226059" y="266700"/>
                </a:lnTo>
                <a:lnTo>
                  <a:pt x="219201" y="254000"/>
                </a:lnTo>
                <a:lnTo>
                  <a:pt x="212089" y="228600"/>
                </a:lnTo>
                <a:lnTo>
                  <a:pt x="204723" y="215900"/>
                </a:lnTo>
                <a:lnTo>
                  <a:pt x="197231" y="203200"/>
                </a:lnTo>
                <a:lnTo>
                  <a:pt x="189483" y="190500"/>
                </a:lnTo>
                <a:lnTo>
                  <a:pt x="181356" y="165100"/>
                </a:lnTo>
                <a:lnTo>
                  <a:pt x="173227" y="152400"/>
                </a:lnTo>
                <a:lnTo>
                  <a:pt x="164972" y="139700"/>
                </a:lnTo>
                <a:lnTo>
                  <a:pt x="147827" y="127000"/>
                </a:lnTo>
                <a:lnTo>
                  <a:pt x="130175" y="101600"/>
                </a:lnTo>
                <a:lnTo>
                  <a:pt x="112140" y="76200"/>
                </a:lnTo>
                <a:lnTo>
                  <a:pt x="93725" y="63500"/>
                </a:lnTo>
                <a:lnTo>
                  <a:pt x="75056" y="38100"/>
                </a:lnTo>
                <a:lnTo>
                  <a:pt x="18541" y="0"/>
                </a:lnTo>
                <a:close/>
              </a:path>
              <a:path w="773430" h="1866900">
                <a:moveTo>
                  <a:pt x="718375" y="1418544"/>
                </a:moveTo>
                <a:lnTo>
                  <a:pt x="706627" y="1460500"/>
                </a:lnTo>
                <a:lnTo>
                  <a:pt x="695832" y="1498600"/>
                </a:lnTo>
                <a:lnTo>
                  <a:pt x="684910" y="1536700"/>
                </a:lnTo>
                <a:lnTo>
                  <a:pt x="673734" y="1574800"/>
                </a:lnTo>
                <a:lnTo>
                  <a:pt x="662432" y="1612900"/>
                </a:lnTo>
                <a:lnTo>
                  <a:pt x="651001" y="1651000"/>
                </a:lnTo>
                <a:lnTo>
                  <a:pt x="639444" y="1676400"/>
                </a:lnTo>
                <a:lnTo>
                  <a:pt x="633602" y="1689100"/>
                </a:lnTo>
                <a:lnTo>
                  <a:pt x="627633" y="1701800"/>
                </a:lnTo>
                <a:lnTo>
                  <a:pt x="621664" y="1727200"/>
                </a:lnTo>
                <a:lnTo>
                  <a:pt x="615569" y="1739900"/>
                </a:lnTo>
                <a:lnTo>
                  <a:pt x="609600" y="1752600"/>
                </a:lnTo>
                <a:lnTo>
                  <a:pt x="603376" y="1765300"/>
                </a:lnTo>
                <a:lnTo>
                  <a:pt x="597534" y="1765300"/>
                </a:lnTo>
                <a:lnTo>
                  <a:pt x="591057" y="1778000"/>
                </a:lnTo>
                <a:lnTo>
                  <a:pt x="591311" y="1778000"/>
                </a:lnTo>
                <a:lnTo>
                  <a:pt x="584707" y="1790700"/>
                </a:lnTo>
                <a:lnTo>
                  <a:pt x="622300" y="1790700"/>
                </a:lnTo>
                <a:lnTo>
                  <a:pt x="635507" y="1765300"/>
                </a:lnTo>
                <a:lnTo>
                  <a:pt x="641857" y="1752600"/>
                </a:lnTo>
                <a:lnTo>
                  <a:pt x="648207" y="1727200"/>
                </a:lnTo>
                <a:lnTo>
                  <a:pt x="660653" y="1701800"/>
                </a:lnTo>
                <a:lnTo>
                  <a:pt x="666622" y="1689100"/>
                </a:lnTo>
                <a:lnTo>
                  <a:pt x="678433" y="1651000"/>
                </a:lnTo>
                <a:lnTo>
                  <a:pt x="690117" y="1625600"/>
                </a:lnTo>
                <a:lnTo>
                  <a:pt x="701547" y="1587500"/>
                </a:lnTo>
                <a:lnTo>
                  <a:pt x="712723" y="1549400"/>
                </a:lnTo>
                <a:lnTo>
                  <a:pt x="723772" y="1511300"/>
                </a:lnTo>
                <a:lnTo>
                  <a:pt x="734694" y="1460500"/>
                </a:lnTo>
                <a:lnTo>
                  <a:pt x="744174" y="1426338"/>
                </a:lnTo>
                <a:lnTo>
                  <a:pt x="718375" y="1418544"/>
                </a:lnTo>
                <a:close/>
              </a:path>
              <a:path w="773430" h="1866900">
                <a:moveTo>
                  <a:pt x="768127" y="1409700"/>
                </a:moveTo>
                <a:lnTo>
                  <a:pt x="748791" y="1409700"/>
                </a:lnTo>
                <a:lnTo>
                  <a:pt x="744174" y="1426338"/>
                </a:lnTo>
                <a:lnTo>
                  <a:pt x="773176" y="1435100"/>
                </a:lnTo>
                <a:lnTo>
                  <a:pt x="768127" y="1409700"/>
                </a:lnTo>
                <a:close/>
              </a:path>
              <a:path w="773430" h="1866900">
                <a:moveTo>
                  <a:pt x="748791" y="1409700"/>
                </a:moveTo>
                <a:lnTo>
                  <a:pt x="720851" y="1409700"/>
                </a:lnTo>
                <a:lnTo>
                  <a:pt x="718375" y="1418544"/>
                </a:lnTo>
                <a:lnTo>
                  <a:pt x="744174" y="1426338"/>
                </a:lnTo>
                <a:lnTo>
                  <a:pt x="748791" y="1409700"/>
                </a:lnTo>
                <a:close/>
              </a:path>
              <a:path w="773430" h="1866900">
                <a:moveTo>
                  <a:pt x="752982" y="1333500"/>
                </a:moveTo>
                <a:lnTo>
                  <a:pt x="689101" y="1409700"/>
                </a:lnTo>
                <a:lnTo>
                  <a:pt x="718375" y="1418544"/>
                </a:lnTo>
                <a:lnTo>
                  <a:pt x="720851" y="1409700"/>
                </a:lnTo>
                <a:lnTo>
                  <a:pt x="768127" y="1409700"/>
                </a:lnTo>
                <a:lnTo>
                  <a:pt x="752982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38778" y="3412235"/>
            <a:ext cx="772160" cy="1866900"/>
          </a:xfrm>
          <a:custGeom>
            <a:avLst/>
            <a:gdLst/>
            <a:ahLst/>
            <a:cxnLst/>
            <a:rect l="l" t="t" r="r" b="b"/>
            <a:pathLst>
              <a:path w="772160" h="1866900">
                <a:moveTo>
                  <a:pt x="569213" y="1841500"/>
                </a:moveTo>
                <a:lnTo>
                  <a:pt x="391413" y="1841500"/>
                </a:lnTo>
                <a:lnTo>
                  <a:pt x="401574" y="1854200"/>
                </a:lnTo>
                <a:lnTo>
                  <a:pt x="411988" y="1854200"/>
                </a:lnTo>
                <a:lnTo>
                  <a:pt x="422529" y="1866900"/>
                </a:lnTo>
                <a:lnTo>
                  <a:pt x="535051" y="1866900"/>
                </a:lnTo>
                <a:lnTo>
                  <a:pt x="552831" y="1854200"/>
                </a:lnTo>
                <a:lnTo>
                  <a:pt x="569213" y="1841500"/>
                </a:lnTo>
                <a:close/>
              </a:path>
              <a:path w="772160" h="1866900">
                <a:moveTo>
                  <a:pt x="390779" y="1803400"/>
                </a:moveTo>
                <a:lnTo>
                  <a:pt x="352679" y="1803400"/>
                </a:lnTo>
                <a:lnTo>
                  <a:pt x="361950" y="1816100"/>
                </a:lnTo>
                <a:lnTo>
                  <a:pt x="381254" y="1841500"/>
                </a:lnTo>
                <a:lnTo>
                  <a:pt x="433959" y="1841500"/>
                </a:lnTo>
                <a:lnTo>
                  <a:pt x="424434" y="1828800"/>
                </a:lnTo>
                <a:lnTo>
                  <a:pt x="416687" y="1828800"/>
                </a:lnTo>
                <a:lnTo>
                  <a:pt x="407288" y="1816100"/>
                </a:lnTo>
                <a:lnTo>
                  <a:pt x="399796" y="1816100"/>
                </a:lnTo>
                <a:lnTo>
                  <a:pt x="390779" y="1803400"/>
                </a:lnTo>
                <a:close/>
              </a:path>
              <a:path w="772160" h="1866900">
                <a:moveTo>
                  <a:pt x="432816" y="1828800"/>
                </a:moveTo>
                <a:lnTo>
                  <a:pt x="433959" y="1841500"/>
                </a:lnTo>
                <a:lnTo>
                  <a:pt x="442468" y="1841500"/>
                </a:lnTo>
                <a:lnTo>
                  <a:pt x="432816" y="1828800"/>
                </a:lnTo>
                <a:close/>
              </a:path>
              <a:path w="772160" h="1866900">
                <a:moveTo>
                  <a:pt x="585343" y="1828800"/>
                </a:moveTo>
                <a:lnTo>
                  <a:pt x="540385" y="1828800"/>
                </a:lnTo>
                <a:lnTo>
                  <a:pt x="524129" y="1841500"/>
                </a:lnTo>
                <a:lnTo>
                  <a:pt x="577469" y="1841500"/>
                </a:lnTo>
                <a:lnTo>
                  <a:pt x="585343" y="1828800"/>
                </a:lnTo>
                <a:close/>
              </a:path>
              <a:path w="772160" h="1866900">
                <a:moveTo>
                  <a:pt x="614426" y="1790700"/>
                </a:moveTo>
                <a:lnTo>
                  <a:pt x="584073" y="1790700"/>
                </a:lnTo>
                <a:lnTo>
                  <a:pt x="577342" y="1803400"/>
                </a:lnTo>
                <a:lnTo>
                  <a:pt x="571754" y="1803400"/>
                </a:lnTo>
                <a:lnTo>
                  <a:pt x="564896" y="1816100"/>
                </a:lnTo>
                <a:lnTo>
                  <a:pt x="553974" y="1816100"/>
                </a:lnTo>
                <a:lnTo>
                  <a:pt x="538861" y="1828800"/>
                </a:lnTo>
                <a:lnTo>
                  <a:pt x="592963" y="1828800"/>
                </a:lnTo>
                <a:lnTo>
                  <a:pt x="600329" y="1816100"/>
                </a:lnTo>
                <a:lnTo>
                  <a:pt x="607441" y="1803400"/>
                </a:lnTo>
                <a:lnTo>
                  <a:pt x="614426" y="1790700"/>
                </a:lnTo>
                <a:close/>
              </a:path>
              <a:path w="772160" h="1866900">
                <a:moveTo>
                  <a:pt x="18542" y="0"/>
                </a:moveTo>
                <a:lnTo>
                  <a:pt x="0" y="12700"/>
                </a:lnTo>
                <a:lnTo>
                  <a:pt x="37337" y="50800"/>
                </a:lnTo>
                <a:lnTo>
                  <a:pt x="36957" y="50800"/>
                </a:lnTo>
                <a:lnTo>
                  <a:pt x="55499" y="63500"/>
                </a:lnTo>
                <a:lnTo>
                  <a:pt x="55245" y="63500"/>
                </a:lnTo>
                <a:lnTo>
                  <a:pt x="73533" y="76200"/>
                </a:lnTo>
                <a:lnTo>
                  <a:pt x="73025" y="76200"/>
                </a:lnTo>
                <a:lnTo>
                  <a:pt x="91059" y="101600"/>
                </a:lnTo>
                <a:lnTo>
                  <a:pt x="90550" y="101600"/>
                </a:lnTo>
                <a:lnTo>
                  <a:pt x="108076" y="114300"/>
                </a:lnTo>
                <a:lnTo>
                  <a:pt x="107569" y="114300"/>
                </a:lnTo>
                <a:lnTo>
                  <a:pt x="124713" y="139700"/>
                </a:lnTo>
                <a:lnTo>
                  <a:pt x="124206" y="139700"/>
                </a:lnTo>
                <a:lnTo>
                  <a:pt x="140843" y="165100"/>
                </a:lnTo>
                <a:lnTo>
                  <a:pt x="140462" y="165100"/>
                </a:lnTo>
                <a:lnTo>
                  <a:pt x="148590" y="177800"/>
                </a:lnTo>
                <a:lnTo>
                  <a:pt x="148336" y="177800"/>
                </a:lnTo>
                <a:lnTo>
                  <a:pt x="156083" y="190500"/>
                </a:lnTo>
                <a:lnTo>
                  <a:pt x="163703" y="203200"/>
                </a:lnTo>
                <a:lnTo>
                  <a:pt x="163449" y="203200"/>
                </a:lnTo>
                <a:lnTo>
                  <a:pt x="171069" y="215900"/>
                </a:lnTo>
                <a:lnTo>
                  <a:pt x="170815" y="215900"/>
                </a:lnTo>
                <a:lnTo>
                  <a:pt x="178181" y="228600"/>
                </a:lnTo>
                <a:lnTo>
                  <a:pt x="185166" y="241300"/>
                </a:lnTo>
                <a:lnTo>
                  <a:pt x="185038" y="241300"/>
                </a:lnTo>
                <a:lnTo>
                  <a:pt x="191897" y="254000"/>
                </a:lnTo>
                <a:lnTo>
                  <a:pt x="198628" y="279400"/>
                </a:lnTo>
                <a:lnTo>
                  <a:pt x="198374" y="279400"/>
                </a:lnTo>
                <a:lnTo>
                  <a:pt x="204850" y="292100"/>
                </a:lnTo>
                <a:lnTo>
                  <a:pt x="210947" y="317500"/>
                </a:lnTo>
                <a:lnTo>
                  <a:pt x="216916" y="330200"/>
                </a:lnTo>
                <a:lnTo>
                  <a:pt x="216788" y="330200"/>
                </a:lnTo>
                <a:lnTo>
                  <a:pt x="222631" y="355600"/>
                </a:lnTo>
                <a:lnTo>
                  <a:pt x="227965" y="381000"/>
                </a:lnTo>
                <a:lnTo>
                  <a:pt x="227837" y="381000"/>
                </a:lnTo>
                <a:lnTo>
                  <a:pt x="233045" y="393700"/>
                </a:lnTo>
                <a:lnTo>
                  <a:pt x="237871" y="419100"/>
                </a:lnTo>
                <a:lnTo>
                  <a:pt x="242443" y="444500"/>
                </a:lnTo>
                <a:lnTo>
                  <a:pt x="244601" y="457200"/>
                </a:lnTo>
                <a:lnTo>
                  <a:pt x="246634" y="469900"/>
                </a:lnTo>
                <a:lnTo>
                  <a:pt x="248412" y="482600"/>
                </a:lnTo>
                <a:lnTo>
                  <a:pt x="250062" y="495300"/>
                </a:lnTo>
                <a:lnTo>
                  <a:pt x="252984" y="533400"/>
                </a:lnTo>
                <a:lnTo>
                  <a:pt x="257556" y="596900"/>
                </a:lnTo>
                <a:lnTo>
                  <a:pt x="259080" y="635000"/>
                </a:lnTo>
                <a:lnTo>
                  <a:pt x="260223" y="673100"/>
                </a:lnTo>
                <a:lnTo>
                  <a:pt x="261112" y="711200"/>
                </a:lnTo>
                <a:lnTo>
                  <a:pt x="261747" y="749300"/>
                </a:lnTo>
                <a:lnTo>
                  <a:pt x="261874" y="800100"/>
                </a:lnTo>
                <a:lnTo>
                  <a:pt x="262000" y="838200"/>
                </a:lnTo>
                <a:lnTo>
                  <a:pt x="261112" y="965200"/>
                </a:lnTo>
                <a:lnTo>
                  <a:pt x="259080" y="1143000"/>
                </a:lnTo>
                <a:lnTo>
                  <a:pt x="258699" y="1193800"/>
                </a:lnTo>
                <a:lnTo>
                  <a:pt x="258445" y="1231900"/>
                </a:lnTo>
                <a:lnTo>
                  <a:pt x="258318" y="1270000"/>
                </a:lnTo>
                <a:lnTo>
                  <a:pt x="258572" y="1320800"/>
                </a:lnTo>
                <a:lnTo>
                  <a:pt x="258953" y="1358900"/>
                </a:lnTo>
                <a:lnTo>
                  <a:pt x="259587" y="1397000"/>
                </a:lnTo>
                <a:lnTo>
                  <a:pt x="260604" y="1435100"/>
                </a:lnTo>
                <a:lnTo>
                  <a:pt x="262000" y="1473200"/>
                </a:lnTo>
                <a:lnTo>
                  <a:pt x="263651" y="1498600"/>
                </a:lnTo>
                <a:lnTo>
                  <a:pt x="265938" y="1536700"/>
                </a:lnTo>
                <a:lnTo>
                  <a:pt x="268732" y="1562100"/>
                </a:lnTo>
                <a:lnTo>
                  <a:pt x="270256" y="1587500"/>
                </a:lnTo>
                <a:lnTo>
                  <a:pt x="273812" y="1612900"/>
                </a:lnTo>
                <a:lnTo>
                  <a:pt x="275844" y="1625600"/>
                </a:lnTo>
                <a:lnTo>
                  <a:pt x="278003" y="1638300"/>
                </a:lnTo>
                <a:lnTo>
                  <a:pt x="280416" y="1651000"/>
                </a:lnTo>
                <a:lnTo>
                  <a:pt x="285750" y="1663700"/>
                </a:lnTo>
                <a:lnTo>
                  <a:pt x="291338" y="1689100"/>
                </a:lnTo>
                <a:lnTo>
                  <a:pt x="297561" y="1701800"/>
                </a:lnTo>
                <a:lnTo>
                  <a:pt x="304165" y="1727200"/>
                </a:lnTo>
                <a:lnTo>
                  <a:pt x="311276" y="1739900"/>
                </a:lnTo>
                <a:lnTo>
                  <a:pt x="318770" y="1752600"/>
                </a:lnTo>
                <a:lnTo>
                  <a:pt x="326644" y="1778000"/>
                </a:lnTo>
                <a:lnTo>
                  <a:pt x="335025" y="1790700"/>
                </a:lnTo>
                <a:lnTo>
                  <a:pt x="343535" y="1803400"/>
                </a:lnTo>
                <a:lnTo>
                  <a:pt x="383159" y="1803400"/>
                </a:lnTo>
                <a:lnTo>
                  <a:pt x="374523" y="1790700"/>
                </a:lnTo>
                <a:lnTo>
                  <a:pt x="375031" y="1790700"/>
                </a:lnTo>
                <a:lnTo>
                  <a:pt x="366522" y="1778000"/>
                </a:lnTo>
                <a:lnTo>
                  <a:pt x="367157" y="1778000"/>
                </a:lnTo>
                <a:lnTo>
                  <a:pt x="359029" y="1765300"/>
                </a:lnTo>
                <a:lnTo>
                  <a:pt x="359410" y="1765300"/>
                </a:lnTo>
                <a:lnTo>
                  <a:pt x="351536" y="1752600"/>
                </a:lnTo>
                <a:lnTo>
                  <a:pt x="351917" y="1752600"/>
                </a:lnTo>
                <a:lnTo>
                  <a:pt x="344424" y="1739900"/>
                </a:lnTo>
                <a:lnTo>
                  <a:pt x="344678" y="1739900"/>
                </a:lnTo>
                <a:lnTo>
                  <a:pt x="337438" y="1727200"/>
                </a:lnTo>
                <a:lnTo>
                  <a:pt x="337820" y="1727200"/>
                </a:lnTo>
                <a:lnTo>
                  <a:pt x="330962" y="1714500"/>
                </a:lnTo>
                <a:lnTo>
                  <a:pt x="331216" y="1714500"/>
                </a:lnTo>
                <a:lnTo>
                  <a:pt x="324738" y="1701800"/>
                </a:lnTo>
                <a:lnTo>
                  <a:pt x="324993" y="1701800"/>
                </a:lnTo>
                <a:lnTo>
                  <a:pt x="319024" y="1676400"/>
                </a:lnTo>
                <a:lnTo>
                  <a:pt x="313690" y="1663700"/>
                </a:lnTo>
                <a:lnTo>
                  <a:pt x="308610" y="1638300"/>
                </a:lnTo>
                <a:lnTo>
                  <a:pt x="306450" y="1625600"/>
                </a:lnTo>
                <a:lnTo>
                  <a:pt x="304419" y="1612900"/>
                </a:lnTo>
                <a:lnTo>
                  <a:pt x="302513" y="1600200"/>
                </a:lnTo>
                <a:lnTo>
                  <a:pt x="298958" y="1574800"/>
                </a:lnTo>
                <a:lnTo>
                  <a:pt x="297561" y="1562100"/>
                </a:lnTo>
                <a:lnTo>
                  <a:pt x="294767" y="1536700"/>
                </a:lnTo>
                <a:lnTo>
                  <a:pt x="292608" y="1498600"/>
                </a:lnTo>
                <a:lnTo>
                  <a:pt x="290957" y="1473200"/>
                </a:lnTo>
                <a:lnTo>
                  <a:pt x="289433" y="1435100"/>
                </a:lnTo>
                <a:lnTo>
                  <a:pt x="288544" y="1397000"/>
                </a:lnTo>
                <a:lnTo>
                  <a:pt x="287909" y="1358900"/>
                </a:lnTo>
                <a:lnTo>
                  <a:pt x="287528" y="1320800"/>
                </a:lnTo>
                <a:lnTo>
                  <a:pt x="287274" y="1270000"/>
                </a:lnTo>
                <a:lnTo>
                  <a:pt x="287400" y="1231900"/>
                </a:lnTo>
                <a:lnTo>
                  <a:pt x="287655" y="1193800"/>
                </a:lnTo>
                <a:lnTo>
                  <a:pt x="288036" y="1143000"/>
                </a:lnTo>
                <a:lnTo>
                  <a:pt x="290068" y="965200"/>
                </a:lnTo>
                <a:lnTo>
                  <a:pt x="290957" y="838200"/>
                </a:lnTo>
                <a:lnTo>
                  <a:pt x="290830" y="800100"/>
                </a:lnTo>
                <a:lnTo>
                  <a:pt x="290575" y="749300"/>
                </a:lnTo>
                <a:lnTo>
                  <a:pt x="290068" y="711200"/>
                </a:lnTo>
                <a:lnTo>
                  <a:pt x="289179" y="673100"/>
                </a:lnTo>
                <a:lnTo>
                  <a:pt x="288036" y="635000"/>
                </a:lnTo>
                <a:lnTo>
                  <a:pt x="286385" y="596900"/>
                </a:lnTo>
                <a:lnTo>
                  <a:pt x="284353" y="558800"/>
                </a:lnTo>
                <a:lnTo>
                  <a:pt x="281813" y="533400"/>
                </a:lnTo>
                <a:lnTo>
                  <a:pt x="278892" y="495300"/>
                </a:lnTo>
                <a:lnTo>
                  <a:pt x="273176" y="457200"/>
                </a:lnTo>
                <a:lnTo>
                  <a:pt x="266319" y="419100"/>
                </a:lnTo>
                <a:lnTo>
                  <a:pt x="256032" y="368300"/>
                </a:lnTo>
                <a:lnTo>
                  <a:pt x="244601" y="330200"/>
                </a:lnTo>
                <a:lnTo>
                  <a:pt x="238506" y="304800"/>
                </a:lnTo>
                <a:lnTo>
                  <a:pt x="232283" y="279400"/>
                </a:lnTo>
                <a:lnTo>
                  <a:pt x="225679" y="266700"/>
                </a:lnTo>
                <a:lnTo>
                  <a:pt x="218694" y="254000"/>
                </a:lnTo>
                <a:lnTo>
                  <a:pt x="211582" y="228600"/>
                </a:lnTo>
                <a:lnTo>
                  <a:pt x="204343" y="215900"/>
                </a:lnTo>
                <a:lnTo>
                  <a:pt x="196850" y="203200"/>
                </a:lnTo>
                <a:lnTo>
                  <a:pt x="189103" y="190500"/>
                </a:lnTo>
                <a:lnTo>
                  <a:pt x="180975" y="165100"/>
                </a:lnTo>
                <a:lnTo>
                  <a:pt x="172974" y="152400"/>
                </a:lnTo>
                <a:lnTo>
                  <a:pt x="164592" y="139700"/>
                </a:lnTo>
                <a:lnTo>
                  <a:pt x="147574" y="127000"/>
                </a:lnTo>
                <a:lnTo>
                  <a:pt x="129921" y="101600"/>
                </a:lnTo>
                <a:lnTo>
                  <a:pt x="112013" y="76200"/>
                </a:lnTo>
                <a:lnTo>
                  <a:pt x="93472" y="63500"/>
                </a:lnTo>
                <a:lnTo>
                  <a:pt x="74803" y="38100"/>
                </a:lnTo>
                <a:lnTo>
                  <a:pt x="18542" y="0"/>
                </a:lnTo>
                <a:close/>
              </a:path>
              <a:path w="772160" h="1866900">
                <a:moveTo>
                  <a:pt x="716881" y="1418514"/>
                </a:moveTo>
                <a:lnTo>
                  <a:pt x="705231" y="1460500"/>
                </a:lnTo>
                <a:lnTo>
                  <a:pt x="694436" y="1498600"/>
                </a:lnTo>
                <a:lnTo>
                  <a:pt x="683387" y="1536700"/>
                </a:lnTo>
                <a:lnTo>
                  <a:pt x="672465" y="1574800"/>
                </a:lnTo>
                <a:lnTo>
                  <a:pt x="661162" y="1612900"/>
                </a:lnTo>
                <a:lnTo>
                  <a:pt x="649732" y="1651000"/>
                </a:lnTo>
                <a:lnTo>
                  <a:pt x="638175" y="1676400"/>
                </a:lnTo>
                <a:lnTo>
                  <a:pt x="632333" y="1689100"/>
                </a:lnTo>
                <a:lnTo>
                  <a:pt x="626363" y="1701800"/>
                </a:lnTo>
                <a:lnTo>
                  <a:pt x="626491" y="1701800"/>
                </a:lnTo>
                <a:lnTo>
                  <a:pt x="620395" y="1727200"/>
                </a:lnTo>
                <a:lnTo>
                  <a:pt x="614426" y="1739900"/>
                </a:lnTo>
                <a:lnTo>
                  <a:pt x="614680" y="1739900"/>
                </a:lnTo>
                <a:lnTo>
                  <a:pt x="608330" y="1752600"/>
                </a:lnTo>
                <a:lnTo>
                  <a:pt x="602234" y="1765300"/>
                </a:lnTo>
                <a:lnTo>
                  <a:pt x="596392" y="1765300"/>
                </a:lnTo>
                <a:lnTo>
                  <a:pt x="589915" y="1778000"/>
                </a:lnTo>
                <a:lnTo>
                  <a:pt x="590169" y="1778000"/>
                </a:lnTo>
                <a:lnTo>
                  <a:pt x="583565" y="1790700"/>
                </a:lnTo>
                <a:lnTo>
                  <a:pt x="621157" y="1790700"/>
                </a:lnTo>
                <a:lnTo>
                  <a:pt x="627761" y="1778000"/>
                </a:lnTo>
                <a:lnTo>
                  <a:pt x="640715" y="1752600"/>
                </a:lnTo>
                <a:lnTo>
                  <a:pt x="646938" y="1727200"/>
                </a:lnTo>
                <a:lnTo>
                  <a:pt x="653161" y="1714500"/>
                </a:lnTo>
                <a:lnTo>
                  <a:pt x="665353" y="1689100"/>
                </a:lnTo>
                <a:lnTo>
                  <a:pt x="677163" y="1651000"/>
                </a:lnTo>
                <a:lnTo>
                  <a:pt x="688721" y="1625600"/>
                </a:lnTo>
                <a:lnTo>
                  <a:pt x="700151" y="1587500"/>
                </a:lnTo>
                <a:lnTo>
                  <a:pt x="711326" y="1549400"/>
                </a:lnTo>
                <a:lnTo>
                  <a:pt x="722376" y="1511300"/>
                </a:lnTo>
                <a:lnTo>
                  <a:pt x="733298" y="1460500"/>
                </a:lnTo>
                <a:lnTo>
                  <a:pt x="742777" y="1426338"/>
                </a:lnTo>
                <a:lnTo>
                  <a:pt x="716881" y="1418514"/>
                </a:lnTo>
                <a:close/>
              </a:path>
              <a:path w="772160" h="1866900">
                <a:moveTo>
                  <a:pt x="766699" y="1409700"/>
                </a:moveTo>
                <a:lnTo>
                  <a:pt x="747395" y="1409700"/>
                </a:lnTo>
                <a:lnTo>
                  <a:pt x="742777" y="1426338"/>
                </a:lnTo>
                <a:lnTo>
                  <a:pt x="771779" y="1435100"/>
                </a:lnTo>
                <a:lnTo>
                  <a:pt x="766699" y="1409700"/>
                </a:lnTo>
                <a:close/>
              </a:path>
              <a:path w="772160" h="1866900">
                <a:moveTo>
                  <a:pt x="747395" y="1409700"/>
                </a:moveTo>
                <a:lnTo>
                  <a:pt x="719328" y="1409700"/>
                </a:lnTo>
                <a:lnTo>
                  <a:pt x="716881" y="1418514"/>
                </a:lnTo>
                <a:lnTo>
                  <a:pt x="742777" y="1426338"/>
                </a:lnTo>
                <a:lnTo>
                  <a:pt x="747395" y="1409700"/>
                </a:lnTo>
                <a:close/>
              </a:path>
              <a:path w="772160" h="1866900">
                <a:moveTo>
                  <a:pt x="751459" y="1333500"/>
                </a:moveTo>
                <a:lnTo>
                  <a:pt x="687705" y="1409700"/>
                </a:lnTo>
                <a:lnTo>
                  <a:pt x="716881" y="1418514"/>
                </a:lnTo>
                <a:lnTo>
                  <a:pt x="719328" y="1409700"/>
                </a:lnTo>
                <a:lnTo>
                  <a:pt x="766699" y="1409700"/>
                </a:lnTo>
                <a:lnTo>
                  <a:pt x="751459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409566" y="3430523"/>
            <a:ext cx="772160" cy="1866900"/>
          </a:xfrm>
          <a:custGeom>
            <a:avLst/>
            <a:gdLst/>
            <a:ahLst/>
            <a:cxnLst/>
            <a:rect l="l" t="t" r="r" b="b"/>
            <a:pathLst>
              <a:path w="772160" h="1866900">
                <a:moveTo>
                  <a:pt x="569213" y="1841500"/>
                </a:moveTo>
                <a:lnTo>
                  <a:pt x="391413" y="1841500"/>
                </a:lnTo>
                <a:lnTo>
                  <a:pt x="401574" y="1854200"/>
                </a:lnTo>
                <a:lnTo>
                  <a:pt x="411988" y="1854200"/>
                </a:lnTo>
                <a:lnTo>
                  <a:pt x="422529" y="1866900"/>
                </a:lnTo>
                <a:lnTo>
                  <a:pt x="535051" y="1866900"/>
                </a:lnTo>
                <a:lnTo>
                  <a:pt x="552831" y="1854200"/>
                </a:lnTo>
                <a:lnTo>
                  <a:pt x="569213" y="1841500"/>
                </a:lnTo>
                <a:close/>
              </a:path>
              <a:path w="772160" h="1866900">
                <a:moveTo>
                  <a:pt x="390779" y="1803400"/>
                </a:moveTo>
                <a:lnTo>
                  <a:pt x="352679" y="1803400"/>
                </a:lnTo>
                <a:lnTo>
                  <a:pt x="361950" y="1816100"/>
                </a:lnTo>
                <a:lnTo>
                  <a:pt x="381254" y="1841500"/>
                </a:lnTo>
                <a:lnTo>
                  <a:pt x="433959" y="1841500"/>
                </a:lnTo>
                <a:lnTo>
                  <a:pt x="424434" y="1828800"/>
                </a:lnTo>
                <a:lnTo>
                  <a:pt x="416687" y="1828800"/>
                </a:lnTo>
                <a:lnTo>
                  <a:pt x="407288" y="1816100"/>
                </a:lnTo>
                <a:lnTo>
                  <a:pt x="399796" y="1816100"/>
                </a:lnTo>
                <a:lnTo>
                  <a:pt x="390779" y="1803400"/>
                </a:lnTo>
                <a:close/>
              </a:path>
              <a:path w="772160" h="1866900">
                <a:moveTo>
                  <a:pt x="432816" y="1828800"/>
                </a:moveTo>
                <a:lnTo>
                  <a:pt x="433959" y="1841500"/>
                </a:lnTo>
                <a:lnTo>
                  <a:pt x="442468" y="1841500"/>
                </a:lnTo>
                <a:lnTo>
                  <a:pt x="432816" y="1828800"/>
                </a:lnTo>
                <a:close/>
              </a:path>
              <a:path w="772160" h="1866900">
                <a:moveTo>
                  <a:pt x="585343" y="1828800"/>
                </a:moveTo>
                <a:lnTo>
                  <a:pt x="540385" y="1828800"/>
                </a:lnTo>
                <a:lnTo>
                  <a:pt x="524129" y="1841500"/>
                </a:lnTo>
                <a:lnTo>
                  <a:pt x="577469" y="1841500"/>
                </a:lnTo>
                <a:lnTo>
                  <a:pt x="585343" y="1828800"/>
                </a:lnTo>
                <a:close/>
              </a:path>
              <a:path w="772160" h="1866900">
                <a:moveTo>
                  <a:pt x="614426" y="1790700"/>
                </a:moveTo>
                <a:lnTo>
                  <a:pt x="584073" y="1790700"/>
                </a:lnTo>
                <a:lnTo>
                  <a:pt x="577342" y="1803400"/>
                </a:lnTo>
                <a:lnTo>
                  <a:pt x="571754" y="1803400"/>
                </a:lnTo>
                <a:lnTo>
                  <a:pt x="564896" y="1816100"/>
                </a:lnTo>
                <a:lnTo>
                  <a:pt x="553974" y="1816100"/>
                </a:lnTo>
                <a:lnTo>
                  <a:pt x="538861" y="1828800"/>
                </a:lnTo>
                <a:lnTo>
                  <a:pt x="592963" y="1828800"/>
                </a:lnTo>
                <a:lnTo>
                  <a:pt x="600329" y="1816100"/>
                </a:lnTo>
                <a:lnTo>
                  <a:pt x="607441" y="1803400"/>
                </a:lnTo>
                <a:lnTo>
                  <a:pt x="614426" y="1790700"/>
                </a:lnTo>
                <a:close/>
              </a:path>
              <a:path w="772160" h="1866900">
                <a:moveTo>
                  <a:pt x="18542" y="0"/>
                </a:moveTo>
                <a:lnTo>
                  <a:pt x="0" y="12700"/>
                </a:lnTo>
                <a:lnTo>
                  <a:pt x="37337" y="50800"/>
                </a:lnTo>
                <a:lnTo>
                  <a:pt x="36957" y="50800"/>
                </a:lnTo>
                <a:lnTo>
                  <a:pt x="55499" y="63500"/>
                </a:lnTo>
                <a:lnTo>
                  <a:pt x="55245" y="63500"/>
                </a:lnTo>
                <a:lnTo>
                  <a:pt x="73533" y="76200"/>
                </a:lnTo>
                <a:lnTo>
                  <a:pt x="73025" y="76200"/>
                </a:lnTo>
                <a:lnTo>
                  <a:pt x="91059" y="101600"/>
                </a:lnTo>
                <a:lnTo>
                  <a:pt x="90550" y="101600"/>
                </a:lnTo>
                <a:lnTo>
                  <a:pt x="108077" y="114300"/>
                </a:lnTo>
                <a:lnTo>
                  <a:pt x="107569" y="114300"/>
                </a:lnTo>
                <a:lnTo>
                  <a:pt x="124713" y="139700"/>
                </a:lnTo>
                <a:lnTo>
                  <a:pt x="124206" y="139700"/>
                </a:lnTo>
                <a:lnTo>
                  <a:pt x="140843" y="165100"/>
                </a:lnTo>
                <a:lnTo>
                  <a:pt x="140462" y="165100"/>
                </a:lnTo>
                <a:lnTo>
                  <a:pt x="148590" y="177800"/>
                </a:lnTo>
                <a:lnTo>
                  <a:pt x="148336" y="177800"/>
                </a:lnTo>
                <a:lnTo>
                  <a:pt x="156083" y="190500"/>
                </a:lnTo>
                <a:lnTo>
                  <a:pt x="163703" y="203200"/>
                </a:lnTo>
                <a:lnTo>
                  <a:pt x="163449" y="203200"/>
                </a:lnTo>
                <a:lnTo>
                  <a:pt x="171069" y="215900"/>
                </a:lnTo>
                <a:lnTo>
                  <a:pt x="170815" y="215900"/>
                </a:lnTo>
                <a:lnTo>
                  <a:pt x="178181" y="228600"/>
                </a:lnTo>
                <a:lnTo>
                  <a:pt x="185166" y="241300"/>
                </a:lnTo>
                <a:lnTo>
                  <a:pt x="185038" y="241300"/>
                </a:lnTo>
                <a:lnTo>
                  <a:pt x="191897" y="254000"/>
                </a:lnTo>
                <a:lnTo>
                  <a:pt x="198628" y="279400"/>
                </a:lnTo>
                <a:lnTo>
                  <a:pt x="198374" y="279400"/>
                </a:lnTo>
                <a:lnTo>
                  <a:pt x="204850" y="292100"/>
                </a:lnTo>
                <a:lnTo>
                  <a:pt x="210947" y="317500"/>
                </a:lnTo>
                <a:lnTo>
                  <a:pt x="216916" y="330200"/>
                </a:lnTo>
                <a:lnTo>
                  <a:pt x="216788" y="330200"/>
                </a:lnTo>
                <a:lnTo>
                  <a:pt x="222631" y="355600"/>
                </a:lnTo>
                <a:lnTo>
                  <a:pt x="227965" y="381000"/>
                </a:lnTo>
                <a:lnTo>
                  <a:pt x="227837" y="381000"/>
                </a:lnTo>
                <a:lnTo>
                  <a:pt x="233045" y="393700"/>
                </a:lnTo>
                <a:lnTo>
                  <a:pt x="237871" y="419100"/>
                </a:lnTo>
                <a:lnTo>
                  <a:pt x="242443" y="444500"/>
                </a:lnTo>
                <a:lnTo>
                  <a:pt x="244602" y="457200"/>
                </a:lnTo>
                <a:lnTo>
                  <a:pt x="246634" y="469900"/>
                </a:lnTo>
                <a:lnTo>
                  <a:pt x="248412" y="482600"/>
                </a:lnTo>
                <a:lnTo>
                  <a:pt x="250062" y="495300"/>
                </a:lnTo>
                <a:lnTo>
                  <a:pt x="252984" y="533400"/>
                </a:lnTo>
                <a:lnTo>
                  <a:pt x="257556" y="596900"/>
                </a:lnTo>
                <a:lnTo>
                  <a:pt x="259080" y="635000"/>
                </a:lnTo>
                <a:lnTo>
                  <a:pt x="260223" y="673100"/>
                </a:lnTo>
                <a:lnTo>
                  <a:pt x="261112" y="711200"/>
                </a:lnTo>
                <a:lnTo>
                  <a:pt x="261747" y="749300"/>
                </a:lnTo>
                <a:lnTo>
                  <a:pt x="261874" y="800100"/>
                </a:lnTo>
                <a:lnTo>
                  <a:pt x="262000" y="838200"/>
                </a:lnTo>
                <a:lnTo>
                  <a:pt x="261112" y="965200"/>
                </a:lnTo>
                <a:lnTo>
                  <a:pt x="259080" y="1143000"/>
                </a:lnTo>
                <a:lnTo>
                  <a:pt x="258699" y="1193800"/>
                </a:lnTo>
                <a:lnTo>
                  <a:pt x="258445" y="1231900"/>
                </a:lnTo>
                <a:lnTo>
                  <a:pt x="258318" y="1270000"/>
                </a:lnTo>
                <a:lnTo>
                  <a:pt x="258572" y="1320800"/>
                </a:lnTo>
                <a:lnTo>
                  <a:pt x="258953" y="1358900"/>
                </a:lnTo>
                <a:lnTo>
                  <a:pt x="259587" y="1397000"/>
                </a:lnTo>
                <a:lnTo>
                  <a:pt x="260604" y="1435100"/>
                </a:lnTo>
                <a:lnTo>
                  <a:pt x="262000" y="1473200"/>
                </a:lnTo>
                <a:lnTo>
                  <a:pt x="263652" y="1498600"/>
                </a:lnTo>
                <a:lnTo>
                  <a:pt x="265938" y="1536700"/>
                </a:lnTo>
                <a:lnTo>
                  <a:pt x="268732" y="1562100"/>
                </a:lnTo>
                <a:lnTo>
                  <a:pt x="270256" y="1587500"/>
                </a:lnTo>
                <a:lnTo>
                  <a:pt x="273812" y="1612900"/>
                </a:lnTo>
                <a:lnTo>
                  <a:pt x="275844" y="1625600"/>
                </a:lnTo>
                <a:lnTo>
                  <a:pt x="278003" y="1638300"/>
                </a:lnTo>
                <a:lnTo>
                  <a:pt x="280416" y="1651000"/>
                </a:lnTo>
                <a:lnTo>
                  <a:pt x="285750" y="1663700"/>
                </a:lnTo>
                <a:lnTo>
                  <a:pt x="291338" y="1689100"/>
                </a:lnTo>
                <a:lnTo>
                  <a:pt x="297561" y="1701800"/>
                </a:lnTo>
                <a:lnTo>
                  <a:pt x="304165" y="1727200"/>
                </a:lnTo>
                <a:lnTo>
                  <a:pt x="311277" y="1739900"/>
                </a:lnTo>
                <a:lnTo>
                  <a:pt x="318770" y="1752600"/>
                </a:lnTo>
                <a:lnTo>
                  <a:pt x="326644" y="1778000"/>
                </a:lnTo>
                <a:lnTo>
                  <a:pt x="335025" y="1790700"/>
                </a:lnTo>
                <a:lnTo>
                  <a:pt x="343535" y="1803400"/>
                </a:lnTo>
                <a:lnTo>
                  <a:pt x="383159" y="1803400"/>
                </a:lnTo>
                <a:lnTo>
                  <a:pt x="374523" y="1790700"/>
                </a:lnTo>
                <a:lnTo>
                  <a:pt x="375031" y="1790700"/>
                </a:lnTo>
                <a:lnTo>
                  <a:pt x="366522" y="1778000"/>
                </a:lnTo>
                <a:lnTo>
                  <a:pt x="367157" y="1778000"/>
                </a:lnTo>
                <a:lnTo>
                  <a:pt x="359029" y="1765300"/>
                </a:lnTo>
                <a:lnTo>
                  <a:pt x="359410" y="1765300"/>
                </a:lnTo>
                <a:lnTo>
                  <a:pt x="351536" y="1752600"/>
                </a:lnTo>
                <a:lnTo>
                  <a:pt x="351917" y="1752600"/>
                </a:lnTo>
                <a:lnTo>
                  <a:pt x="344424" y="1739900"/>
                </a:lnTo>
                <a:lnTo>
                  <a:pt x="344678" y="1739900"/>
                </a:lnTo>
                <a:lnTo>
                  <a:pt x="337438" y="1727200"/>
                </a:lnTo>
                <a:lnTo>
                  <a:pt x="337820" y="1727200"/>
                </a:lnTo>
                <a:lnTo>
                  <a:pt x="330962" y="1714500"/>
                </a:lnTo>
                <a:lnTo>
                  <a:pt x="331216" y="1714500"/>
                </a:lnTo>
                <a:lnTo>
                  <a:pt x="324738" y="1701800"/>
                </a:lnTo>
                <a:lnTo>
                  <a:pt x="324993" y="1701800"/>
                </a:lnTo>
                <a:lnTo>
                  <a:pt x="319024" y="1676400"/>
                </a:lnTo>
                <a:lnTo>
                  <a:pt x="313690" y="1663700"/>
                </a:lnTo>
                <a:lnTo>
                  <a:pt x="308610" y="1638300"/>
                </a:lnTo>
                <a:lnTo>
                  <a:pt x="306450" y="1625600"/>
                </a:lnTo>
                <a:lnTo>
                  <a:pt x="304419" y="1612900"/>
                </a:lnTo>
                <a:lnTo>
                  <a:pt x="302513" y="1600200"/>
                </a:lnTo>
                <a:lnTo>
                  <a:pt x="298958" y="1574800"/>
                </a:lnTo>
                <a:lnTo>
                  <a:pt x="297561" y="1562100"/>
                </a:lnTo>
                <a:lnTo>
                  <a:pt x="294767" y="1536700"/>
                </a:lnTo>
                <a:lnTo>
                  <a:pt x="292608" y="1498600"/>
                </a:lnTo>
                <a:lnTo>
                  <a:pt x="290957" y="1473200"/>
                </a:lnTo>
                <a:lnTo>
                  <a:pt x="289433" y="1435100"/>
                </a:lnTo>
                <a:lnTo>
                  <a:pt x="288544" y="1397000"/>
                </a:lnTo>
                <a:lnTo>
                  <a:pt x="287909" y="1358900"/>
                </a:lnTo>
                <a:lnTo>
                  <a:pt x="287528" y="1320800"/>
                </a:lnTo>
                <a:lnTo>
                  <a:pt x="287274" y="1270000"/>
                </a:lnTo>
                <a:lnTo>
                  <a:pt x="287400" y="1231900"/>
                </a:lnTo>
                <a:lnTo>
                  <a:pt x="287655" y="1193800"/>
                </a:lnTo>
                <a:lnTo>
                  <a:pt x="288036" y="1143000"/>
                </a:lnTo>
                <a:lnTo>
                  <a:pt x="290068" y="965200"/>
                </a:lnTo>
                <a:lnTo>
                  <a:pt x="290957" y="838200"/>
                </a:lnTo>
                <a:lnTo>
                  <a:pt x="290830" y="800100"/>
                </a:lnTo>
                <a:lnTo>
                  <a:pt x="290575" y="749300"/>
                </a:lnTo>
                <a:lnTo>
                  <a:pt x="290068" y="711200"/>
                </a:lnTo>
                <a:lnTo>
                  <a:pt x="289179" y="673100"/>
                </a:lnTo>
                <a:lnTo>
                  <a:pt x="288036" y="635000"/>
                </a:lnTo>
                <a:lnTo>
                  <a:pt x="286385" y="596900"/>
                </a:lnTo>
                <a:lnTo>
                  <a:pt x="284353" y="558800"/>
                </a:lnTo>
                <a:lnTo>
                  <a:pt x="281813" y="533400"/>
                </a:lnTo>
                <a:lnTo>
                  <a:pt x="278892" y="495300"/>
                </a:lnTo>
                <a:lnTo>
                  <a:pt x="273177" y="457200"/>
                </a:lnTo>
                <a:lnTo>
                  <a:pt x="266319" y="419100"/>
                </a:lnTo>
                <a:lnTo>
                  <a:pt x="256032" y="368300"/>
                </a:lnTo>
                <a:lnTo>
                  <a:pt x="244602" y="330200"/>
                </a:lnTo>
                <a:lnTo>
                  <a:pt x="238506" y="304800"/>
                </a:lnTo>
                <a:lnTo>
                  <a:pt x="232283" y="279400"/>
                </a:lnTo>
                <a:lnTo>
                  <a:pt x="225679" y="266700"/>
                </a:lnTo>
                <a:lnTo>
                  <a:pt x="218694" y="254000"/>
                </a:lnTo>
                <a:lnTo>
                  <a:pt x="211582" y="228600"/>
                </a:lnTo>
                <a:lnTo>
                  <a:pt x="204343" y="215900"/>
                </a:lnTo>
                <a:lnTo>
                  <a:pt x="196850" y="203200"/>
                </a:lnTo>
                <a:lnTo>
                  <a:pt x="189103" y="190500"/>
                </a:lnTo>
                <a:lnTo>
                  <a:pt x="180975" y="165100"/>
                </a:lnTo>
                <a:lnTo>
                  <a:pt x="172974" y="152400"/>
                </a:lnTo>
                <a:lnTo>
                  <a:pt x="164592" y="139700"/>
                </a:lnTo>
                <a:lnTo>
                  <a:pt x="147574" y="127000"/>
                </a:lnTo>
                <a:lnTo>
                  <a:pt x="129921" y="101600"/>
                </a:lnTo>
                <a:lnTo>
                  <a:pt x="112013" y="76200"/>
                </a:lnTo>
                <a:lnTo>
                  <a:pt x="93472" y="63500"/>
                </a:lnTo>
                <a:lnTo>
                  <a:pt x="74803" y="38100"/>
                </a:lnTo>
                <a:lnTo>
                  <a:pt x="18542" y="0"/>
                </a:lnTo>
                <a:close/>
              </a:path>
              <a:path w="772160" h="1866900">
                <a:moveTo>
                  <a:pt x="716881" y="1418514"/>
                </a:moveTo>
                <a:lnTo>
                  <a:pt x="705231" y="1460500"/>
                </a:lnTo>
                <a:lnTo>
                  <a:pt x="694436" y="1498600"/>
                </a:lnTo>
                <a:lnTo>
                  <a:pt x="683387" y="1536700"/>
                </a:lnTo>
                <a:lnTo>
                  <a:pt x="672465" y="1574800"/>
                </a:lnTo>
                <a:lnTo>
                  <a:pt x="661162" y="1612900"/>
                </a:lnTo>
                <a:lnTo>
                  <a:pt x="649732" y="1651000"/>
                </a:lnTo>
                <a:lnTo>
                  <a:pt x="638175" y="1676400"/>
                </a:lnTo>
                <a:lnTo>
                  <a:pt x="638302" y="1676400"/>
                </a:lnTo>
                <a:lnTo>
                  <a:pt x="632333" y="1689100"/>
                </a:lnTo>
                <a:lnTo>
                  <a:pt x="626363" y="1701800"/>
                </a:lnTo>
                <a:lnTo>
                  <a:pt x="626491" y="1701800"/>
                </a:lnTo>
                <a:lnTo>
                  <a:pt x="620395" y="1727200"/>
                </a:lnTo>
                <a:lnTo>
                  <a:pt x="614426" y="1739900"/>
                </a:lnTo>
                <a:lnTo>
                  <a:pt x="614680" y="1739900"/>
                </a:lnTo>
                <a:lnTo>
                  <a:pt x="608330" y="1752600"/>
                </a:lnTo>
                <a:lnTo>
                  <a:pt x="602234" y="1765300"/>
                </a:lnTo>
                <a:lnTo>
                  <a:pt x="596392" y="1765300"/>
                </a:lnTo>
                <a:lnTo>
                  <a:pt x="589915" y="1778000"/>
                </a:lnTo>
                <a:lnTo>
                  <a:pt x="590169" y="1778000"/>
                </a:lnTo>
                <a:lnTo>
                  <a:pt x="583565" y="1790700"/>
                </a:lnTo>
                <a:lnTo>
                  <a:pt x="621157" y="1790700"/>
                </a:lnTo>
                <a:lnTo>
                  <a:pt x="627761" y="1778000"/>
                </a:lnTo>
                <a:lnTo>
                  <a:pt x="640715" y="1752600"/>
                </a:lnTo>
                <a:lnTo>
                  <a:pt x="646938" y="1727200"/>
                </a:lnTo>
                <a:lnTo>
                  <a:pt x="653161" y="1714500"/>
                </a:lnTo>
                <a:lnTo>
                  <a:pt x="665353" y="1689100"/>
                </a:lnTo>
                <a:lnTo>
                  <a:pt x="677163" y="1651000"/>
                </a:lnTo>
                <a:lnTo>
                  <a:pt x="688721" y="1625600"/>
                </a:lnTo>
                <a:lnTo>
                  <a:pt x="700151" y="1587500"/>
                </a:lnTo>
                <a:lnTo>
                  <a:pt x="711327" y="1549400"/>
                </a:lnTo>
                <a:lnTo>
                  <a:pt x="722376" y="1511300"/>
                </a:lnTo>
                <a:lnTo>
                  <a:pt x="733298" y="1460500"/>
                </a:lnTo>
                <a:lnTo>
                  <a:pt x="742777" y="1426338"/>
                </a:lnTo>
                <a:lnTo>
                  <a:pt x="716881" y="1418514"/>
                </a:lnTo>
                <a:close/>
              </a:path>
              <a:path w="772160" h="1866900">
                <a:moveTo>
                  <a:pt x="766699" y="1409700"/>
                </a:moveTo>
                <a:lnTo>
                  <a:pt x="747395" y="1409700"/>
                </a:lnTo>
                <a:lnTo>
                  <a:pt x="742777" y="1426338"/>
                </a:lnTo>
                <a:lnTo>
                  <a:pt x="771779" y="1435100"/>
                </a:lnTo>
                <a:lnTo>
                  <a:pt x="766699" y="1409700"/>
                </a:lnTo>
                <a:close/>
              </a:path>
              <a:path w="772160" h="1866900">
                <a:moveTo>
                  <a:pt x="747395" y="1409700"/>
                </a:moveTo>
                <a:lnTo>
                  <a:pt x="719328" y="1409700"/>
                </a:lnTo>
                <a:lnTo>
                  <a:pt x="716881" y="1418514"/>
                </a:lnTo>
                <a:lnTo>
                  <a:pt x="742777" y="1426338"/>
                </a:lnTo>
                <a:lnTo>
                  <a:pt x="747395" y="1409700"/>
                </a:lnTo>
                <a:close/>
              </a:path>
              <a:path w="772160" h="1866900">
                <a:moveTo>
                  <a:pt x="751459" y="1333500"/>
                </a:moveTo>
                <a:lnTo>
                  <a:pt x="687705" y="1409700"/>
                </a:lnTo>
                <a:lnTo>
                  <a:pt x="716881" y="1418514"/>
                </a:lnTo>
                <a:lnTo>
                  <a:pt x="719328" y="1409700"/>
                </a:lnTo>
                <a:lnTo>
                  <a:pt x="766699" y="1409700"/>
                </a:lnTo>
                <a:lnTo>
                  <a:pt x="751459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80354" y="3376676"/>
            <a:ext cx="773430" cy="1879600"/>
          </a:xfrm>
          <a:custGeom>
            <a:avLst/>
            <a:gdLst/>
            <a:ahLst/>
            <a:cxnLst/>
            <a:rect l="l" t="t" r="r" b="b"/>
            <a:pathLst>
              <a:path w="773429" h="1879600">
                <a:moveTo>
                  <a:pt x="570230" y="1854200"/>
                </a:moveTo>
                <a:lnTo>
                  <a:pt x="392303" y="1854200"/>
                </a:lnTo>
                <a:lnTo>
                  <a:pt x="402463" y="1866900"/>
                </a:lnTo>
                <a:lnTo>
                  <a:pt x="412877" y="1866900"/>
                </a:lnTo>
                <a:lnTo>
                  <a:pt x="423418" y="1879600"/>
                </a:lnTo>
                <a:lnTo>
                  <a:pt x="536067" y="1879600"/>
                </a:lnTo>
                <a:lnTo>
                  <a:pt x="553847" y="1866900"/>
                </a:lnTo>
                <a:lnTo>
                  <a:pt x="570230" y="1854200"/>
                </a:lnTo>
                <a:close/>
              </a:path>
              <a:path w="773429" h="1879600">
                <a:moveTo>
                  <a:pt x="391541" y="1816100"/>
                </a:moveTo>
                <a:lnTo>
                  <a:pt x="353441" y="1816100"/>
                </a:lnTo>
                <a:lnTo>
                  <a:pt x="362712" y="1828800"/>
                </a:lnTo>
                <a:lnTo>
                  <a:pt x="372237" y="1841500"/>
                </a:lnTo>
                <a:lnTo>
                  <a:pt x="382143" y="1854200"/>
                </a:lnTo>
                <a:lnTo>
                  <a:pt x="434848" y="1854200"/>
                </a:lnTo>
                <a:lnTo>
                  <a:pt x="425323" y="1841500"/>
                </a:lnTo>
                <a:lnTo>
                  <a:pt x="417575" y="1841500"/>
                </a:lnTo>
                <a:lnTo>
                  <a:pt x="408178" y="1828800"/>
                </a:lnTo>
                <a:lnTo>
                  <a:pt x="400558" y="1828800"/>
                </a:lnTo>
                <a:lnTo>
                  <a:pt x="391541" y="1816100"/>
                </a:lnTo>
                <a:close/>
              </a:path>
              <a:path w="773429" h="1879600">
                <a:moveTo>
                  <a:pt x="433705" y="1841500"/>
                </a:moveTo>
                <a:lnTo>
                  <a:pt x="434848" y="1854200"/>
                </a:lnTo>
                <a:lnTo>
                  <a:pt x="443357" y="1854200"/>
                </a:lnTo>
                <a:lnTo>
                  <a:pt x="433705" y="1841500"/>
                </a:lnTo>
                <a:close/>
              </a:path>
              <a:path w="773429" h="1879600">
                <a:moveTo>
                  <a:pt x="586486" y="1841500"/>
                </a:moveTo>
                <a:lnTo>
                  <a:pt x="541401" y="1841500"/>
                </a:lnTo>
                <a:lnTo>
                  <a:pt x="525145" y="1854200"/>
                </a:lnTo>
                <a:lnTo>
                  <a:pt x="578612" y="1854200"/>
                </a:lnTo>
                <a:lnTo>
                  <a:pt x="586486" y="1841500"/>
                </a:lnTo>
                <a:close/>
              </a:path>
              <a:path w="773429" h="1879600">
                <a:moveTo>
                  <a:pt x="615569" y="1803400"/>
                </a:moveTo>
                <a:lnTo>
                  <a:pt x="585216" y="1803400"/>
                </a:lnTo>
                <a:lnTo>
                  <a:pt x="578485" y="1816100"/>
                </a:lnTo>
                <a:lnTo>
                  <a:pt x="572770" y="1816100"/>
                </a:lnTo>
                <a:lnTo>
                  <a:pt x="565912" y="1828800"/>
                </a:lnTo>
                <a:lnTo>
                  <a:pt x="554990" y="1828800"/>
                </a:lnTo>
                <a:lnTo>
                  <a:pt x="540004" y="1841500"/>
                </a:lnTo>
                <a:lnTo>
                  <a:pt x="593979" y="1841500"/>
                </a:lnTo>
                <a:lnTo>
                  <a:pt x="601345" y="1828800"/>
                </a:lnTo>
                <a:lnTo>
                  <a:pt x="608584" y="1816100"/>
                </a:lnTo>
                <a:lnTo>
                  <a:pt x="615569" y="1803400"/>
                </a:lnTo>
                <a:close/>
              </a:path>
              <a:path w="773429" h="1879600">
                <a:moveTo>
                  <a:pt x="18542" y="0"/>
                </a:moveTo>
                <a:lnTo>
                  <a:pt x="0" y="25400"/>
                </a:lnTo>
                <a:lnTo>
                  <a:pt x="37465" y="63500"/>
                </a:lnTo>
                <a:lnTo>
                  <a:pt x="37084" y="63500"/>
                </a:lnTo>
                <a:lnTo>
                  <a:pt x="55753" y="76200"/>
                </a:lnTo>
                <a:lnTo>
                  <a:pt x="55372" y="76200"/>
                </a:lnTo>
                <a:lnTo>
                  <a:pt x="73660" y="88900"/>
                </a:lnTo>
                <a:lnTo>
                  <a:pt x="73279" y="88900"/>
                </a:lnTo>
                <a:lnTo>
                  <a:pt x="91186" y="114300"/>
                </a:lnTo>
                <a:lnTo>
                  <a:pt x="90805" y="114300"/>
                </a:lnTo>
                <a:lnTo>
                  <a:pt x="108331" y="127000"/>
                </a:lnTo>
                <a:lnTo>
                  <a:pt x="107950" y="127000"/>
                </a:lnTo>
                <a:lnTo>
                  <a:pt x="125095" y="152400"/>
                </a:lnTo>
                <a:lnTo>
                  <a:pt x="124587" y="152400"/>
                </a:lnTo>
                <a:lnTo>
                  <a:pt x="141224" y="177800"/>
                </a:lnTo>
                <a:lnTo>
                  <a:pt x="140843" y="177800"/>
                </a:lnTo>
                <a:lnTo>
                  <a:pt x="148844" y="190500"/>
                </a:lnTo>
                <a:lnTo>
                  <a:pt x="148590" y="190500"/>
                </a:lnTo>
                <a:lnTo>
                  <a:pt x="156464" y="203200"/>
                </a:lnTo>
                <a:lnTo>
                  <a:pt x="156337" y="203200"/>
                </a:lnTo>
                <a:lnTo>
                  <a:pt x="164084" y="215900"/>
                </a:lnTo>
                <a:lnTo>
                  <a:pt x="163830" y="215900"/>
                </a:lnTo>
                <a:lnTo>
                  <a:pt x="171450" y="228600"/>
                </a:lnTo>
                <a:lnTo>
                  <a:pt x="171196" y="228600"/>
                </a:lnTo>
                <a:lnTo>
                  <a:pt x="178562" y="241300"/>
                </a:lnTo>
                <a:lnTo>
                  <a:pt x="185674" y="254000"/>
                </a:lnTo>
                <a:lnTo>
                  <a:pt x="185420" y="254000"/>
                </a:lnTo>
                <a:lnTo>
                  <a:pt x="192405" y="266700"/>
                </a:lnTo>
                <a:lnTo>
                  <a:pt x="198882" y="292100"/>
                </a:lnTo>
                <a:lnTo>
                  <a:pt x="205359" y="304800"/>
                </a:lnTo>
                <a:lnTo>
                  <a:pt x="211455" y="330200"/>
                </a:lnTo>
                <a:lnTo>
                  <a:pt x="217297" y="342900"/>
                </a:lnTo>
                <a:lnTo>
                  <a:pt x="223012" y="368300"/>
                </a:lnTo>
                <a:lnTo>
                  <a:pt x="228346" y="381000"/>
                </a:lnTo>
                <a:lnTo>
                  <a:pt x="233553" y="406400"/>
                </a:lnTo>
                <a:lnTo>
                  <a:pt x="238506" y="431800"/>
                </a:lnTo>
                <a:lnTo>
                  <a:pt x="242950" y="457200"/>
                </a:lnTo>
                <a:lnTo>
                  <a:pt x="245110" y="469900"/>
                </a:lnTo>
                <a:lnTo>
                  <a:pt x="247015" y="482600"/>
                </a:lnTo>
                <a:lnTo>
                  <a:pt x="250571" y="508000"/>
                </a:lnTo>
                <a:lnTo>
                  <a:pt x="253619" y="546100"/>
                </a:lnTo>
                <a:lnTo>
                  <a:pt x="256032" y="571500"/>
                </a:lnTo>
                <a:lnTo>
                  <a:pt x="257937" y="609600"/>
                </a:lnTo>
                <a:lnTo>
                  <a:pt x="259587" y="647700"/>
                </a:lnTo>
                <a:lnTo>
                  <a:pt x="260858" y="685800"/>
                </a:lnTo>
                <a:lnTo>
                  <a:pt x="261747" y="723900"/>
                </a:lnTo>
                <a:lnTo>
                  <a:pt x="262255" y="762000"/>
                </a:lnTo>
                <a:lnTo>
                  <a:pt x="262382" y="889000"/>
                </a:lnTo>
                <a:lnTo>
                  <a:pt x="261620" y="977900"/>
                </a:lnTo>
                <a:lnTo>
                  <a:pt x="259587" y="1155700"/>
                </a:lnTo>
                <a:lnTo>
                  <a:pt x="259207" y="1206500"/>
                </a:lnTo>
                <a:lnTo>
                  <a:pt x="258953" y="1244600"/>
                </a:lnTo>
                <a:lnTo>
                  <a:pt x="258953" y="1333500"/>
                </a:lnTo>
                <a:lnTo>
                  <a:pt x="259461" y="1371600"/>
                </a:lnTo>
                <a:lnTo>
                  <a:pt x="260096" y="1409700"/>
                </a:lnTo>
                <a:lnTo>
                  <a:pt x="260985" y="1447800"/>
                </a:lnTo>
                <a:lnTo>
                  <a:pt x="262382" y="1485900"/>
                </a:lnTo>
                <a:lnTo>
                  <a:pt x="264160" y="1511300"/>
                </a:lnTo>
                <a:lnTo>
                  <a:pt x="266446" y="1549400"/>
                </a:lnTo>
                <a:lnTo>
                  <a:pt x="269240" y="1574800"/>
                </a:lnTo>
                <a:lnTo>
                  <a:pt x="270764" y="1600200"/>
                </a:lnTo>
                <a:lnTo>
                  <a:pt x="272415" y="1612900"/>
                </a:lnTo>
                <a:lnTo>
                  <a:pt x="276225" y="1638300"/>
                </a:lnTo>
                <a:lnTo>
                  <a:pt x="278511" y="1651000"/>
                </a:lnTo>
                <a:lnTo>
                  <a:pt x="280924" y="1663700"/>
                </a:lnTo>
                <a:lnTo>
                  <a:pt x="286512" y="1676400"/>
                </a:lnTo>
                <a:lnTo>
                  <a:pt x="292100" y="1701800"/>
                </a:lnTo>
                <a:lnTo>
                  <a:pt x="298196" y="1714500"/>
                </a:lnTo>
                <a:lnTo>
                  <a:pt x="304927" y="1739900"/>
                </a:lnTo>
                <a:lnTo>
                  <a:pt x="311912" y="1752600"/>
                </a:lnTo>
                <a:lnTo>
                  <a:pt x="319405" y="1765300"/>
                </a:lnTo>
                <a:lnTo>
                  <a:pt x="327406" y="1790700"/>
                </a:lnTo>
                <a:lnTo>
                  <a:pt x="335661" y="1803400"/>
                </a:lnTo>
                <a:lnTo>
                  <a:pt x="344297" y="1816100"/>
                </a:lnTo>
                <a:lnTo>
                  <a:pt x="383921" y="1816100"/>
                </a:lnTo>
                <a:lnTo>
                  <a:pt x="375158" y="1803400"/>
                </a:lnTo>
                <a:lnTo>
                  <a:pt x="375793" y="1803400"/>
                </a:lnTo>
                <a:lnTo>
                  <a:pt x="367411" y="1790700"/>
                </a:lnTo>
                <a:lnTo>
                  <a:pt x="367792" y="1790700"/>
                </a:lnTo>
                <a:lnTo>
                  <a:pt x="359664" y="1778000"/>
                </a:lnTo>
                <a:lnTo>
                  <a:pt x="360045" y="1778000"/>
                </a:lnTo>
                <a:lnTo>
                  <a:pt x="352171" y="1765300"/>
                </a:lnTo>
                <a:lnTo>
                  <a:pt x="352679" y="1765300"/>
                </a:lnTo>
                <a:lnTo>
                  <a:pt x="345059" y="1752600"/>
                </a:lnTo>
                <a:lnTo>
                  <a:pt x="345440" y="1752600"/>
                </a:lnTo>
                <a:lnTo>
                  <a:pt x="338200" y="1739900"/>
                </a:lnTo>
                <a:lnTo>
                  <a:pt x="338455" y="1739900"/>
                </a:lnTo>
                <a:lnTo>
                  <a:pt x="331724" y="1727200"/>
                </a:lnTo>
                <a:lnTo>
                  <a:pt x="331978" y="1727200"/>
                </a:lnTo>
                <a:lnTo>
                  <a:pt x="325500" y="1714500"/>
                </a:lnTo>
                <a:lnTo>
                  <a:pt x="325628" y="1714500"/>
                </a:lnTo>
                <a:lnTo>
                  <a:pt x="319786" y="1689100"/>
                </a:lnTo>
                <a:lnTo>
                  <a:pt x="314452" y="1676400"/>
                </a:lnTo>
                <a:lnTo>
                  <a:pt x="308991" y="1651000"/>
                </a:lnTo>
                <a:lnTo>
                  <a:pt x="309245" y="1651000"/>
                </a:lnTo>
                <a:lnTo>
                  <a:pt x="306959" y="1638300"/>
                </a:lnTo>
                <a:lnTo>
                  <a:pt x="304800" y="1625600"/>
                </a:lnTo>
                <a:lnTo>
                  <a:pt x="302895" y="1612900"/>
                </a:lnTo>
                <a:lnTo>
                  <a:pt x="301117" y="1600200"/>
                </a:lnTo>
                <a:lnTo>
                  <a:pt x="299466" y="1587500"/>
                </a:lnTo>
                <a:lnTo>
                  <a:pt x="297942" y="1574800"/>
                </a:lnTo>
                <a:lnTo>
                  <a:pt x="295275" y="1549400"/>
                </a:lnTo>
                <a:lnTo>
                  <a:pt x="293116" y="1511300"/>
                </a:lnTo>
                <a:lnTo>
                  <a:pt x="291338" y="1485900"/>
                </a:lnTo>
                <a:lnTo>
                  <a:pt x="289941" y="1447800"/>
                </a:lnTo>
                <a:lnTo>
                  <a:pt x="289052" y="1409700"/>
                </a:lnTo>
                <a:lnTo>
                  <a:pt x="288290" y="1371600"/>
                </a:lnTo>
                <a:lnTo>
                  <a:pt x="288036" y="1346200"/>
                </a:lnTo>
                <a:lnTo>
                  <a:pt x="287909" y="1244600"/>
                </a:lnTo>
                <a:lnTo>
                  <a:pt x="288163" y="1206500"/>
                </a:lnTo>
                <a:lnTo>
                  <a:pt x="288544" y="1155700"/>
                </a:lnTo>
                <a:lnTo>
                  <a:pt x="290575" y="977900"/>
                </a:lnTo>
                <a:lnTo>
                  <a:pt x="291338" y="889000"/>
                </a:lnTo>
                <a:lnTo>
                  <a:pt x="291465" y="850900"/>
                </a:lnTo>
                <a:lnTo>
                  <a:pt x="291211" y="762000"/>
                </a:lnTo>
                <a:lnTo>
                  <a:pt x="290575" y="723900"/>
                </a:lnTo>
                <a:lnTo>
                  <a:pt x="289814" y="685800"/>
                </a:lnTo>
                <a:lnTo>
                  <a:pt x="288544" y="647700"/>
                </a:lnTo>
                <a:lnTo>
                  <a:pt x="286893" y="609600"/>
                </a:lnTo>
                <a:lnTo>
                  <a:pt x="284861" y="571500"/>
                </a:lnTo>
                <a:lnTo>
                  <a:pt x="282448" y="546100"/>
                </a:lnTo>
                <a:lnTo>
                  <a:pt x="279273" y="508000"/>
                </a:lnTo>
                <a:lnTo>
                  <a:pt x="273685" y="469900"/>
                </a:lnTo>
                <a:lnTo>
                  <a:pt x="266827" y="431800"/>
                </a:lnTo>
                <a:lnTo>
                  <a:pt x="256540" y="381000"/>
                </a:lnTo>
                <a:lnTo>
                  <a:pt x="245110" y="330200"/>
                </a:lnTo>
                <a:lnTo>
                  <a:pt x="239014" y="317500"/>
                </a:lnTo>
                <a:lnTo>
                  <a:pt x="232664" y="292100"/>
                </a:lnTo>
                <a:lnTo>
                  <a:pt x="226060" y="279400"/>
                </a:lnTo>
                <a:lnTo>
                  <a:pt x="219202" y="254000"/>
                </a:lnTo>
                <a:lnTo>
                  <a:pt x="212090" y="241300"/>
                </a:lnTo>
                <a:lnTo>
                  <a:pt x="204724" y="228600"/>
                </a:lnTo>
                <a:lnTo>
                  <a:pt x="197231" y="215900"/>
                </a:lnTo>
                <a:lnTo>
                  <a:pt x="189484" y="190500"/>
                </a:lnTo>
                <a:lnTo>
                  <a:pt x="173228" y="165100"/>
                </a:lnTo>
                <a:lnTo>
                  <a:pt x="164973" y="152400"/>
                </a:lnTo>
                <a:lnTo>
                  <a:pt x="147828" y="127000"/>
                </a:lnTo>
                <a:lnTo>
                  <a:pt x="130175" y="114300"/>
                </a:lnTo>
                <a:lnTo>
                  <a:pt x="112141" y="88900"/>
                </a:lnTo>
                <a:lnTo>
                  <a:pt x="93725" y="76200"/>
                </a:lnTo>
                <a:lnTo>
                  <a:pt x="75057" y="50800"/>
                </a:lnTo>
                <a:lnTo>
                  <a:pt x="56134" y="38100"/>
                </a:lnTo>
                <a:lnTo>
                  <a:pt x="18542" y="0"/>
                </a:lnTo>
                <a:close/>
              </a:path>
              <a:path w="773429" h="1879600">
                <a:moveTo>
                  <a:pt x="718375" y="1431244"/>
                </a:moveTo>
                <a:lnTo>
                  <a:pt x="706628" y="1473200"/>
                </a:lnTo>
                <a:lnTo>
                  <a:pt x="695833" y="1511300"/>
                </a:lnTo>
                <a:lnTo>
                  <a:pt x="684911" y="1549400"/>
                </a:lnTo>
                <a:lnTo>
                  <a:pt x="673735" y="1587500"/>
                </a:lnTo>
                <a:lnTo>
                  <a:pt x="662432" y="1625600"/>
                </a:lnTo>
                <a:lnTo>
                  <a:pt x="651002" y="1663700"/>
                </a:lnTo>
                <a:lnTo>
                  <a:pt x="639445" y="1689100"/>
                </a:lnTo>
                <a:lnTo>
                  <a:pt x="633603" y="1701800"/>
                </a:lnTo>
                <a:lnTo>
                  <a:pt x="627634" y="1714500"/>
                </a:lnTo>
                <a:lnTo>
                  <a:pt x="621665" y="1739900"/>
                </a:lnTo>
                <a:lnTo>
                  <a:pt x="615569" y="1752600"/>
                </a:lnTo>
                <a:lnTo>
                  <a:pt x="609473" y="1765300"/>
                </a:lnTo>
                <a:lnTo>
                  <a:pt x="609727" y="1765300"/>
                </a:lnTo>
                <a:lnTo>
                  <a:pt x="603377" y="1778000"/>
                </a:lnTo>
                <a:lnTo>
                  <a:pt x="597408" y="1778000"/>
                </a:lnTo>
                <a:lnTo>
                  <a:pt x="590931" y="1790700"/>
                </a:lnTo>
                <a:lnTo>
                  <a:pt x="591312" y="1790700"/>
                </a:lnTo>
                <a:lnTo>
                  <a:pt x="584708" y="1803400"/>
                </a:lnTo>
                <a:lnTo>
                  <a:pt x="622300" y="1803400"/>
                </a:lnTo>
                <a:lnTo>
                  <a:pt x="635508" y="1778000"/>
                </a:lnTo>
                <a:lnTo>
                  <a:pt x="641858" y="1765300"/>
                </a:lnTo>
                <a:lnTo>
                  <a:pt x="648208" y="1739900"/>
                </a:lnTo>
                <a:lnTo>
                  <a:pt x="660654" y="1714500"/>
                </a:lnTo>
                <a:lnTo>
                  <a:pt x="666623" y="1701800"/>
                </a:lnTo>
                <a:lnTo>
                  <a:pt x="678434" y="1663700"/>
                </a:lnTo>
                <a:lnTo>
                  <a:pt x="690118" y="1638300"/>
                </a:lnTo>
                <a:lnTo>
                  <a:pt x="701548" y="1600200"/>
                </a:lnTo>
                <a:lnTo>
                  <a:pt x="712724" y="1562100"/>
                </a:lnTo>
                <a:lnTo>
                  <a:pt x="723773" y="1524000"/>
                </a:lnTo>
                <a:lnTo>
                  <a:pt x="734695" y="1473200"/>
                </a:lnTo>
                <a:lnTo>
                  <a:pt x="744174" y="1439038"/>
                </a:lnTo>
                <a:lnTo>
                  <a:pt x="718375" y="1431244"/>
                </a:lnTo>
                <a:close/>
              </a:path>
              <a:path w="773429" h="1879600">
                <a:moveTo>
                  <a:pt x="768127" y="1422400"/>
                </a:moveTo>
                <a:lnTo>
                  <a:pt x="748792" y="1422400"/>
                </a:lnTo>
                <a:lnTo>
                  <a:pt x="744174" y="1439038"/>
                </a:lnTo>
                <a:lnTo>
                  <a:pt x="773176" y="1447800"/>
                </a:lnTo>
                <a:lnTo>
                  <a:pt x="768127" y="1422400"/>
                </a:lnTo>
                <a:close/>
              </a:path>
              <a:path w="773429" h="1879600">
                <a:moveTo>
                  <a:pt x="748792" y="1422400"/>
                </a:moveTo>
                <a:lnTo>
                  <a:pt x="720852" y="1422400"/>
                </a:lnTo>
                <a:lnTo>
                  <a:pt x="718375" y="1431244"/>
                </a:lnTo>
                <a:lnTo>
                  <a:pt x="744174" y="1439038"/>
                </a:lnTo>
                <a:lnTo>
                  <a:pt x="748792" y="1422400"/>
                </a:lnTo>
                <a:close/>
              </a:path>
              <a:path w="773429" h="1879600">
                <a:moveTo>
                  <a:pt x="752983" y="1346200"/>
                </a:moveTo>
                <a:lnTo>
                  <a:pt x="689102" y="1422400"/>
                </a:lnTo>
                <a:lnTo>
                  <a:pt x="718375" y="1431244"/>
                </a:lnTo>
                <a:lnTo>
                  <a:pt x="720852" y="1422400"/>
                </a:lnTo>
                <a:lnTo>
                  <a:pt x="768127" y="1422400"/>
                </a:lnTo>
                <a:lnTo>
                  <a:pt x="752983" y="134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6370954" y="3444240"/>
            <a:ext cx="772160" cy="1866900"/>
            <a:chOff x="6370954" y="3444240"/>
            <a:chExt cx="772160" cy="1866900"/>
          </a:xfrm>
        </p:grpSpPr>
        <p:sp>
          <p:nvSpPr>
            <p:cNvPr id="59" name="object 59"/>
            <p:cNvSpPr/>
            <p:nvPr/>
          </p:nvSpPr>
          <p:spPr>
            <a:xfrm>
              <a:off x="6398513" y="4366260"/>
              <a:ext cx="479425" cy="114300"/>
            </a:xfrm>
            <a:custGeom>
              <a:avLst/>
              <a:gdLst/>
              <a:ahLst/>
              <a:cxnLst/>
              <a:rect l="l" t="t" r="r" b="b"/>
              <a:pathLst>
                <a:path w="479425" h="114300">
                  <a:moveTo>
                    <a:pt x="364616" y="0"/>
                  </a:moveTo>
                  <a:lnTo>
                    <a:pt x="364616" y="114300"/>
                  </a:lnTo>
                  <a:lnTo>
                    <a:pt x="440816" y="76200"/>
                  </a:lnTo>
                  <a:lnTo>
                    <a:pt x="383666" y="76200"/>
                  </a:lnTo>
                  <a:lnTo>
                    <a:pt x="383666" y="38100"/>
                  </a:lnTo>
                  <a:lnTo>
                    <a:pt x="440816" y="38100"/>
                  </a:lnTo>
                  <a:lnTo>
                    <a:pt x="364616" y="0"/>
                  </a:lnTo>
                  <a:close/>
                </a:path>
                <a:path w="479425" h="114300">
                  <a:moveTo>
                    <a:pt x="36461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64616" y="76200"/>
                  </a:lnTo>
                  <a:lnTo>
                    <a:pt x="364616" y="38100"/>
                  </a:lnTo>
                  <a:close/>
                </a:path>
                <a:path w="479425" h="114300">
                  <a:moveTo>
                    <a:pt x="440816" y="38100"/>
                  </a:moveTo>
                  <a:lnTo>
                    <a:pt x="383666" y="38100"/>
                  </a:lnTo>
                  <a:lnTo>
                    <a:pt x="383666" y="76200"/>
                  </a:lnTo>
                  <a:lnTo>
                    <a:pt x="440816" y="76200"/>
                  </a:lnTo>
                  <a:lnTo>
                    <a:pt x="478916" y="57150"/>
                  </a:lnTo>
                  <a:lnTo>
                    <a:pt x="440816" y="381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050023" y="376351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6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6" y="312673"/>
                  </a:lnTo>
                  <a:lnTo>
                    <a:pt x="51816" y="64769"/>
                  </a:lnTo>
                  <a:close/>
                </a:path>
                <a:path w="78104" h="313054">
                  <a:moveTo>
                    <a:pt x="38861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313054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3"/>
                  </a:lnTo>
                  <a:lnTo>
                    <a:pt x="77724" y="77723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370954" y="3444240"/>
              <a:ext cx="772160" cy="1866900"/>
            </a:xfrm>
            <a:custGeom>
              <a:avLst/>
              <a:gdLst/>
              <a:ahLst/>
              <a:cxnLst/>
              <a:rect l="l" t="t" r="r" b="b"/>
              <a:pathLst>
                <a:path w="772159" h="1866900">
                  <a:moveTo>
                    <a:pt x="569214" y="1841500"/>
                  </a:moveTo>
                  <a:lnTo>
                    <a:pt x="391414" y="1841500"/>
                  </a:lnTo>
                  <a:lnTo>
                    <a:pt x="401574" y="1854200"/>
                  </a:lnTo>
                  <a:lnTo>
                    <a:pt x="411988" y="1854200"/>
                  </a:lnTo>
                  <a:lnTo>
                    <a:pt x="422528" y="1866900"/>
                  </a:lnTo>
                  <a:lnTo>
                    <a:pt x="535051" y="1866900"/>
                  </a:lnTo>
                  <a:lnTo>
                    <a:pt x="552830" y="1854200"/>
                  </a:lnTo>
                  <a:lnTo>
                    <a:pt x="569214" y="1841500"/>
                  </a:lnTo>
                  <a:close/>
                </a:path>
                <a:path w="772159" h="1866900">
                  <a:moveTo>
                    <a:pt x="390778" y="1803400"/>
                  </a:moveTo>
                  <a:lnTo>
                    <a:pt x="352678" y="1803400"/>
                  </a:lnTo>
                  <a:lnTo>
                    <a:pt x="361950" y="1816100"/>
                  </a:lnTo>
                  <a:lnTo>
                    <a:pt x="381253" y="1841500"/>
                  </a:lnTo>
                  <a:lnTo>
                    <a:pt x="433959" y="1841500"/>
                  </a:lnTo>
                  <a:lnTo>
                    <a:pt x="424434" y="1828800"/>
                  </a:lnTo>
                  <a:lnTo>
                    <a:pt x="416687" y="1828800"/>
                  </a:lnTo>
                  <a:lnTo>
                    <a:pt x="407289" y="1816100"/>
                  </a:lnTo>
                  <a:lnTo>
                    <a:pt x="399796" y="1816100"/>
                  </a:lnTo>
                  <a:lnTo>
                    <a:pt x="390778" y="1803400"/>
                  </a:lnTo>
                  <a:close/>
                </a:path>
                <a:path w="772159" h="1866900">
                  <a:moveTo>
                    <a:pt x="432816" y="1828800"/>
                  </a:moveTo>
                  <a:lnTo>
                    <a:pt x="433959" y="1841500"/>
                  </a:lnTo>
                  <a:lnTo>
                    <a:pt x="442468" y="1841500"/>
                  </a:lnTo>
                  <a:lnTo>
                    <a:pt x="432816" y="1828800"/>
                  </a:lnTo>
                  <a:close/>
                </a:path>
                <a:path w="772159" h="1866900">
                  <a:moveTo>
                    <a:pt x="585343" y="1828800"/>
                  </a:moveTo>
                  <a:lnTo>
                    <a:pt x="540385" y="1828800"/>
                  </a:lnTo>
                  <a:lnTo>
                    <a:pt x="524128" y="1841500"/>
                  </a:lnTo>
                  <a:lnTo>
                    <a:pt x="577469" y="1841500"/>
                  </a:lnTo>
                  <a:lnTo>
                    <a:pt x="585343" y="1828800"/>
                  </a:lnTo>
                  <a:close/>
                </a:path>
                <a:path w="772159" h="1866900">
                  <a:moveTo>
                    <a:pt x="614426" y="1790700"/>
                  </a:moveTo>
                  <a:lnTo>
                    <a:pt x="584073" y="1790700"/>
                  </a:lnTo>
                  <a:lnTo>
                    <a:pt x="577342" y="1803400"/>
                  </a:lnTo>
                  <a:lnTo>
                    <a:pt x="571753" y="1803400"/>
                  </a:lnTo>
                  <a:lnTo>
                    <a:pt x="564896" y="1816100"/>
                  </a:lnTo>
                  <a:lnTo>
                    <a:pt x="553974" y="1816100"/>
                  </a:lnTo>
                  <a:lnTo>
                    <a:pt x="538861" y="1828800"/>
                  </a:lnTo>
                  <a:lnTo>
                    <a:pt x="592963" y="1828800"/>
                  </a:lnTo>
                  <a:lnTo>
                    <a:pt x="600328" y="1816100"/>
                  </a:lnTo>
                  <a:lnTo>
                    <a:pt x="607441" y="1803400"/>
                  </a:lnTo>
                  <a:lnTo>
                    <a:pt x="614426" y="1790700"/>
                  </a:lnTo>
                  <a:close/>
                </a:path>
                <a:path w="772159" h="1866900">
                  <a:moveTo>
                    <a:pt x="18542" y="0"/>
                  </a:moveTo>
                  <a:lnTo>
                    <a:pt x="0" y="12700"/>
                  </a:lnTo>
                  <a:lnTo>
                    <a:pt x="37337" y="50800"/>
                  </a:lnTo>
                  <a:lnTo>
                    <a:pt x="36957" y="50800"/>
                  </a:lnTo>
                  <a:lnTo>
                    <a:pt x="55499" y="63500"/>
                  </a:lnTo>
                  <a:lnTo>
                    <a:pt x="55245" y="63500"/>
                  </a:lnTo>
                  <a:lnTo>
                    <a:pt x="73533" y="76200"/>
                  </a:lnTo>
                  <a:lnTo>
                    <a:pt x="73025" y="76200"/>
                  </a:lnTo>
                  <a:lnTo>
                    <a:pt x="91059" y="101600"/>
                  </a:lnTo>
                  <a:lnTo>
                    <a:pt x="90550" y="101600"/>
                  </a:lnTo>
                  <a:lnTo>
                    <a:pt x="108077" y="114300"/>
                  </a:lnTo>
                  <a:lnTo>
                    <a:pt x="107569" y="114300"/>
                  </a:lnTo>
                  <a:lnTo>
                    <a:pt x="124714" y="139700"/>
                  </a:lnTo>
                  <a:lnTo>
                    <a:pt x="124206" y="139700"/>
                  </a:lnTo>
                  <a:lnTo>
                    <a:pt x="140843" y="165100"/>
                  </a:lnTo>
                  <a:lnTo>
                    <a:pt x="140462" y="165100"/>
                  </a:lnTo>
                  <a:lnTo>
                    <a:pt x="148590" y="177800"/>
                  </a:lnTo>
                  <a:lnTo>
                    <a:pt x="148336" y="177800"/>
                  </a:lnTo>
                  <a:lnTo>
                    <a:pt x="156083" y="190500"/>
                  </a:lnTo>
                  <a:lnTo>
                    <a:pt x="155955" y="190500"/>
                  </a:lnTo>
                  <a:lnTo>
                    <a:pt x="163702" y="203200"/>
                  </a:lnTo>
                  <a:lnTo>
                    <a:pt x="163449" y="203200"/>
                  </a:lnTo>
                  <a:lnTo>
                    <a:pt x="171069" y="215900"/>
                  </a:lnTo>
                  <a:lnTo>
                    <a:pt x="170815" y="215900"/>
                  </a:lnTo>
                  <a:lnTo>
                    <a:pt x="178180" y="228600"/>
                  </a:lnTo>
                  <a:lnTo>
                    <a:pt x="185166" y="241300"/>
                  </a:lnTo>
                  <a:lnTo>
                    <a:pt x="191897" y="254000"/>
                  </a:lnTo>
                  <a:lnTo>
                    <a:pt x="198627" y="279400"/>
                  </a:lnTo>
                  <a:lnTo>
                    <a:pt x="198374" y="279400"/>
                  </a:lnTo>
                  <a:lnTo>
                    <a:pt x="204850" y="292100"/>
                  </a:lnTo>
                  <a:lnTo>
                    <a:pt x="210947" y="317500"/>
                  </a:lnTo>
                  <a:lnTo>
                    <a:pt x="216916" y="330200"/>
                  </a:lnTo>
                  <a:lnTo>
                    <a:pt x="222630" y="355600"/>
                  </a:lnTo>
                  <a:lnTo>
                    <a:pt x="227965" y="381000"/>
                  </a:lnTo>
                  <a:lnTo>
                    <a:pt x="233045" y="393700"/>
                  </a:lnTo>
                  <a:lnTo>
                    <a:pt x="237871" y="419100"/>
                  </a:lnTo>
                  <a:lnTo>
                    <a:pt x="242443" y="444500"/>
                  </a:lnTo>
                  <a:lnTo>
                    <a:pt x="244601" y="457200"/>
                  </a:lnTo>
                  <a:lnTo>
                    <a:pt x="246634" y="469900"/>
                  </a:lnTo>
                  <a:lnTo>
                    <a:pt x="246506" y="469900"/>
                  </a:lnTo>
                  <a:lnTo>
                    <a:pt x="248412" y="482600"/>
                  </a:lnTo>
                  <a:lnTo>
                    <a:pt x="250063" y="495300"/>
                  </a:lnTo>
                  <a:lnTo>
                    <a:pt x="252984" y="533400"/>
                  </a:lnTo>
                  <a:lnTo>
                    <a:pt x="257555" y="596900"/>
                  </a:lnTo>
                  <a:lnTo>
                    <a:pt x="259079" y="635000"/>
                  </a:lnTo>
                  <a:lnTo>
                    <a:pt x="260223" y="673100"/>
                  </a:lnTo>
                  <a:lnTo>
                    <a:pt x="261112" y="711200"/>
                  </a:lnTo>
                  <a:lnTo>
                    <a:pt x="261747" y="749300"/>
                  </a:lnTo>
                  <a:lnTo>
                    <a:pt x="261874" y="800100"/>
                  </a:lnTo>
                  <a:lnTo>
                    <a:pt x="262000" y="838200"/>
                  </a:lnTo>
                  <a:lnTo>
                    <a:pt x="261112" y="965200"/>
                  </a:lnTo>
                  <a:lnTo>
                    <a:pt x="259079" y="1143000"/>
                  </a:lnTo>
                  <a:lnTo>
                    <a:pt x="258699" y="1193800"/>
                  </a:lnTo>
                  <a:lnTo>
                    <a:pt x="258445" y="1231900"/>
                  </a:lnTo>
                  <a:lnTo>
                    <a:pt x="258318" y="1270000"/>
                  </a:lnTo>
                  <a:lnTo>
                    <a:pt x="258572" y="1320800"/>
                  </a:lnTo>
                  <a:lnTo>
                    <a:pt x="258952" y="1358900"/>
                  </a:lnTo>
                  <a:lnTo>
                    <a:pt x="259588" y="1397000"/>
                  </a:lnTo>
                  <a:lnTo>
                    <a:pt x="260603" y="1435100"/>
                  </a:lnTo>
                  <a:lnTo>
                    <a:pt x="262000" y="1473200"/>
                  </a:lnTo>
                  <a:lnTo>
                    <a:pt x="263651" y="1498600"/>
                  </a:lnTo>
                  <a:lnTo>
                    <a:pt x="265938" y="1536700"/>
                  </a:lnTo>
                  <a:lnTo>
                    <a:pt x="268731" y="1562100"/>
                  </a:lnTo>
                  <a:lnTo>
                    <a:pt x="270255" y="1587500"/>
                  </a:lnTo>
                  <a:lnTo>
                    <a:pt x="273812" y="1612900"/>
                  </a:lnTo>
                  <a:lnTo>
                    <a:pt x="275844" y="1625600"/>
                  </a:lnTo>
                  <a:lnTo>
                    <a:pt x="278002" y="1638300"/>
                  </a:lnTo>
                  <a:lnTo>
                    <a:pt x="280416" y="1651000"/>
                  </a:lnTo>
                  <a:lnTo>
                    <a:pt x="285750" y="1663700"/>
                  </a:lnTo>
                  <a:lnTo>
                    <a:pt x="291338" y="1689100"/>
                  </a:lnTo>
                  <a:lnTo>
                    <a:pt x="297561" y="1701800"/>
                  </a:lnTo>
                  <a:lnTo>
                    <a:pt x="304165" y="1727200"/>
                  </a:lnTo>
                  <a:lnTo>
                    <a:pt x="311276" y="1739900"/>
                  </a:lnTo>
                  <a:lnTo>
                    <a:pt x="318770" y="1752600"/>
                  </a:lnTo>
                  <a:lnTo>
                    <a:pt x="326644" y="1778000"/>
                  </a:lnTo>
                  <a:lnTo>
                    <a:pt x="335025" y="1790700"/>
                  </a:lnTo>
                  <a:lnTo>
                    <a:pt x="343535" y="1803400"/>
                  </a:lnTo>
                  <a:lnTo>
                    <a:pt x="383159" y="1803400"/>
                  </a:lnTo>
                  <a:lnTo>
                    <a:pt x="374523" y="1790700"/>
                  </a:lnTo>
                  <a:lnTo>
                    <a:pt x="375030" y="1790700"/>
                  </a:lnTo>
                  <a:lnTo>
                    <a:pt x="366522" y="1778000"/>
                  </a:lnTo>
                  <a:lnTo>
                    <a:pt x="367156" y="1778000"/>
                  </a:lnTo>
                  <a:lnTo>
                    <a:pt x="359028" y="1765300"/>
                  </a:lnTo>
                  <a:lnTo>
                    <a:pt x="359410" y="1765300"/>
                  </a:lnTo>
                  <a:lnTo>
                    <a:pt x="351536" y="1752600"/>
                  </a:lnTo>
                  <a:lnTo>
                    <a:pt x="351917" y="1752600"/>
                  </a:lnTo>
                  <a:lnTo>
                    <a:pt x="344424" y="1739900"/>
                  </a:lnTo>
                  <a:lnTo>
                    <a:pt x="344677" y="1739900"/>
                  </a:lnTo>
                  <a:lnTo>
                    <a:pt x="337439" y="1727200"/>
                  </a:lnTo>
                  <a:lnTo>
                    <a:pt x="337820" y="1727200"/>
                  </a:lnTo>
                  <a:lnTo>
                    <a:pt x="330962" y="1714500"/>
                  </a:lnTo>
                  <a:lnTo>
                    <a:pt x="331216" y="1714500"/>
                  </a:lnTo>
                  <a:lnTo>
                    <a:pt x="324739" y="1701800"/>
                  </a:lnTo>
                  <a:lnTo>
                    <a:pt x="324993" y="1701800"/>
                  </a:lnTo>
                  <a:lnTo>
                    <a:pt x="319024" y="1676400"/>
                  </a:lnTo>
                  <a:lnTo>
                    <a:pt x="313690" y="1663700"/>
                  </a:lnTo>
                  <a:lnTo>
                    <a:pt x="308610" y="1638300"/>
                  </a:lnTo>
                  <a:lnTo>
                    <a:pt x="306450" y="1625600"/>
                  </a:lnTo>
                  <a:lnTo>
                    <a:pt x="304419" y="1612900"/>
                  </a:lnTo>
                  <a:lnTo>
                    <a:pt x="302514" y="1600200"/>
                  </a:lnTo>
                  <a:lnTo>
                    <a:pt x="298958" y="1574800"/>
                  </a:lnTo>
                  <a:lnTo>
                    <a:pt x="297561" y="1562100"/>
                  </a:lnTo>
                  <a:lnTo>
                    <a:pt x="294767" y="1536700"/>
                  </a:lnTo>
                  <a:lnTo>
                    <a:pt x="292608" y="1498600"/>
                  </a:lnTo>
                  <a:lnTo>
                    <a:pt x="290956" y="1473200"/>
                  </a:lnTo>
                  <a:lnTo>
                    <a:pt x="289433" y="1435100"/>
                  </a:lnTo>
                  <a:lnTo>
                    <a:pt x="288544" y="1397000"/>
                  </a:lnTo>
                  <a:lnTo>
                    <a:pt x="287909" y="1358900"/>
                  </a:lnTo>
                  <a:lnTo>
                    <a:pt x="287527" y="1320800"/>
                  </a:lnTo>
                  <a:lnTo>
                    <a:pt x="287400" y="1231900"/>
                  </a:lnTo>
                  <a:lnTo>
                    <a:pt x="287654" y="1193800"/>
                  </a:lnTo>
                  <a:lnTo>
                    <a:pt x="288036" y="1143000"/>
                  </a:lnTo>
                  <a:lnTo>
                    <a:pt x="290068" y="965200"/>
                  </a:lnTo>
                  <a:lnTo>
                    <a:pt x="290956" y="838200"/>
                  </a:lnTo>
                  <a:lnTo>
                    <a:pt x="290829" y="800100"/>
                  </a:lnTo>
                  <a:lnTo>
                    <a:pt x="290575" y="749300"/>
                  </a:lnTo>
                  <a:lnTo>
                    <a:pt x="290068" y="711200"/>
                  </a:lnTo>
                  <a:lnTo>
                    <a:pt x="289178" y="673100"/>
                  </a:lnTo>
                  <a:lnTo>
                    <a:pt x="288036" y="635000"/>
                  </a:lnTo>
                  <a:lnTo>
                    <a:pt x="286385" y="596900"/>
                  </a:lnTo>
                  <a:lnTo>
                    <a:pt x="284352" y="558800"/>
                  </a:lnTo>
                  <a:lnTo>
                    <a:pt x="281813" y="533400"/>
                  </a:lnTo>
                  <a:lnTo>
                    <a:pt x="278892" y="495300"/>
                  </a:lnTo>
                  <a:lnTo>
                    <a:pt x="273176" y="457200"/>
                  </a:lnTo>
                  <a:lnTo>
                    <a:pt x="266319" y="419100"/>
                  </a:lnTo>
                  <a:lnTo>
                    <a:pt x="256031" y="368300"/>
                  </a:lnTo>
                  <a:lnTo>
                    <a:pt x="244601" y="330200"/>
                  </a:lnTo>
                  <a:lnTo>
                    <a:pt x="238505" y="304800"/>
                  </a:lnTo>
                  <a:lnTo>
                    <a:pt x="232283" y="279400"/>
                  </a:lnTo>
                  <a:lnTo>
                    <a:pt x="225678" y="266700"/>
                  </a:lnTo>
                  <a:lnTo>
                    <a:pt x="218694" y="254000"/>
                  </a:lnTo>
                  <a:lnTo>
                    <a:pt x="211581" y="228600"/>
                  </a:lnTo>
                  <a:lnTo>
                    <a:pt x="204343" y="215900"/>
                  </a:lnTo>
                  <a:lnTo>
                    <a:pt x="196850" y="203200"/>
                  </a:lnTo>
                  <a:lnTo>
                    <a:pt x="189102" y="190500"/>
                  </a:lnTo>
                  <a:lnTo>
                    <a:pt x="180975" y="165100"/>
                  </a:lnTo>
                  <a:lnTo>
                    <a:pt x="172974" y="152400"/>
                  </a:lnTo>
                  <a:lnTo>
                    <a:pt x="164592" y="139700"/>
                  </a:lnTo>
                  <a:lnTo>
                    <a:pt x="147574" y="127000"/>
                  </a:lnTo>
                  <a:lnTo>
                    <a:pt x="129921" y="101600"/>
                  </a:lnTo>
                  <a:lnTo>
                    <a:pt x="112014" y="76200"/>
                  </a:lnTo>
                  <a:lnTo>
                    <a:pt x="93472" y="63500"/>
                  </a:lnTo>
                  <a:lnTo>
                    <a:pt x="74803" y="38100"/>
                  </a:lnTo>
                  <a:lnTo>
                    <a:pt x="18542" y="0"/>
                  </a:lnTo>
                  <a:close/>
                </a:path>
                <a:path w="772159" h="1866900">
                  <a:moveTo>
                    <a:pt x="716881" y="1418514"/>
                  </a:moveTo>
                  <a:lnTo>
                    <a:pt x="705230" y="1460500"/>
                  </a:lnTo>
                  <a:lnTo>
                    <a:pt x="694436" y="1498600"/>
                  </a:lnTo>
                  <a:lnTo>
                    <a:pt x="683387" y="1536700"/>
                  </a:lnTo>
                  <a:lnTo>
                    <a:pt x="672465" y="1574800"/>
                  </a:lnTo>
                  <a:lnTo>
                    <a:pt x="661162" y="1612900"/>
                  </a:lnTo>
                  <a:lnTo>
                    <a:pt x="649731" y="1651000"/>
                  </a:lnTo>
                  <a:lnTo>
                    <a:pt x="649859" y="1651000"/>
                  </a:lnTo>
                  <a:lnTo>
                    <a:pt x="638175" y="1676400"/>
                  </a:lnTo>
                  <a:lnTo>
                    <a:pt x="632333" y="1689100"/>
                  </a:lnTo>
                  <a:lnTo>
                    <a:pt x="626364" y="1701800"/>
                  </a:lnTo>
                  <a:lnTo>
                    <a:pt x="620395" y="1727200"/>
                  </a:lnTo>
                  <a:lnTo>
                    <a:pt x="614426" y="1739900"/>
                  </a:lnTo>
                  <a:lnTo>
                    <a:pt x="614679" y="1739900"/>
                  </a:lnTo>
                  <a:lnTo>
                    <a:pt x="608329" y="1752600"/>
                  </a:lnTo>
                  <a:lnTo>
                    <a:pt x="602234" y="1765300"/>
                  </a:lnTo>
                  <a:lnTo>
                    <a:pt x="596392" y="1765300"/>
                  </a:lnTo>
                  <a:lnTo>
                    <a:pt x="589915" y="1778000"/>
                  </a:lnTo>
                  <a:lnTo>
                    <a:pt x="590169" y="1778000"/>
                  </a:lnTo>
                  <a:lnTo>
                    <a:pt x="583565" y="1790700"/>
                  </a:lnTo>
                  <a:lnTo>
                    <a:pt x="621156" y="1790700"/>
                  </a:lnTo>
                  <a:lnTo>
                    <a:pt x="627761" y="1778000"/>
                  </a:lnTo>
                  <a:lnTo>
                    <a:pt x="640715" y="1752600"/>
                  </a:lnTo>
                  <a:lnTo>
                    <a:pt x="646938" y="1727200"/>
                  </a:lnTo>
                  <a:lnTo>
                    <a:pt x="653161" y="1714500"/>
                  </a:lnTo>
                  <a:lnTo>
                    <a:pt x="665352" y="1689100"/>
                  </a:lnTo>
                  <a:lnTo>
                    <a:pt x="677164" y="1651000"/>
                  </a:lnTo>
                  <a:lnTo>
                    <a:pt x="688721" y="1625600"/>
                  </a:lnTo>
                  <a:lnTo>
                    <a:pt x="700151" y="1587500"/>
                  </a:lnTo>
                  <a:lnTo>
                    <a:pt x="711326" y="1549400"/>
                  </a:lnTo>
                  <a:lnTo>
                    <a:pt x="722376" y="1511300"/>
                  </a:lnTo>
                  <a:lnTo>
                    <a:pt x="733298" y="1460500"/>
                  </a:lnTo>
                  <a:lnTo>
                    <a:pt x="742777" y="1426338"/>
                  </a:lnTo>
                  <a:lnTo>
                    <a:pt x="716881" y="1418514"/>
                  </a:lnTo>
                  <a:close/>
                </a:path>
                <a:path w="772159" h="1866900">
                  <a:moveTo>
                    <a:pt x="766699" y="1409700"/>
                  </a:moveTo>
                  <a:lnTo>
                    <a:pt x="747395" y="1409700"/>
                  </a:lnTo>
                  <a:lnTo>
                    <a:pt x="742777" y="1426338"/>
                  </a:lnTo>
                  <a:lnTo>
                    <a:pt x="771778" y="1435100"/>
                  </a:lnTo>
                  <a:lnTo>
                    <a:pt x="766699" y="1409700"/>
                  </a:lnTo>
                  <a:close/>
                </a:path>
                <a:path w="772159" h="1866900">
                  <a:moveTo>
                    <a:pt x="747395" y="1409700"/>
                  </a:moveTo>
                  <a:lnTo>
                    <a:pt x="719327" y="1409700"/>
                  </a:lnTo>
                  <a:lnTo>
                    <a:pt x="716881" y="1418514"/>
                  </a:lnTo>
                  <a:lnTo>
                    <a:pt x="742777" y="1426338"/>
                  </a:lnTo>
                  <a:lnTo>
                    <a:pt x="747395" y="1409700"/>
                  </a:lnTo>
                  <a:close/>
                </a:path>
                <a:path w="772159" h="1866900">
                  <a:moveTo>
                    <a:pt x="751459" y="1333500"/>
                  </a:moveTo>
                  <a:lnTo>
                    <a:pt x="687704" y="1409700"/>
                  </a:lnTo>
                  <a:lnTo>
                    <a:pt x="716881" y="1418514"/>
                  </a:lnTo>
                  <a:lnTo>
                    <a:pt x="719327" y="1409700"/>
                  </a:lnTo>
                  <a:lnTo>
                    <a:pt x="766699" y="1409700"/>
                  </a:lnTo>
                  <a:lnTo>
                    <a:pt x="751459" y="133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576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20"/>
              <a:t>Many</a:t>
            </a:r>
            <a:r>
              <a:rPr dirty="0" sz="4400" spc="-35"/>
              <a:t> </a:t>
            </a:r>
            <a:r>
              <a:rPr dirty="0" sz="4400"/>
              <a:t>(No</a:t>
            </a:r>
            <a:r>
              <a:rPr dirty="0" sz="4400" spc="-10"/>
              <a:t> Limitation)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4944" y="5164835"/>
            <a:ext cx="7647940" cy="876300"/>
            <a:chOff x="694944" y="5164835"/>
            <a:chExt cx="7647940" cy="87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08" y="5244083"/>
              <a:ext cx="7516367" cy="630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4" y="5164835"/>
              <a:ext cx="6224015" cy="876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300" y="5274563"/>
              <a:ext cx="7415783" cy="5227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6300" y="5274564"/>
            <a:ext cx="7416165" cy="5232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  <a:tabLst>
                <a:tab pos="2042795" algn="l"/>
              </a:tabLst>
            </a:pPr>
            <a:r>
              <a:rPr dirty="0" sz="2800" spc="625">
                <a:solidFill>
                  <a:srgbClr val="FFFFFF"/>
                </a:solidFill>
                <a:latin typeface="SimSun"/>
                <a:cs typeface="SimSun"/>
              </a:rPr>
              <a:t>推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tlkagk:	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=========</a:t>
            </a:r>
            <a:r>
              <a:rPr dirty="0" sz="2800" spc="-10">
                <a:solidFill>
                  <a:srgbClr val="FFFFFF"/>
                </a:solidFill>
                <a:latin typeface="SimSun"/>
                <a:cs typeface="SimSun"/>
              </a:rPr>
              <a:t>斷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==========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516" y="6058306"/>
            <a:ext cx="61690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800" spc="-10">
                <a:latin typeface="Calibri"/>
                <a:cs typeface="Calibri"/>
              </a:rPr>
              <a:t>Re</a:t>
            </a:r>
            <a:r>
              <a:rPr dirty="0" sz="1800" spc="-10">
                <a:latin typeface="Calibri"/>
                <a:cs typeface="Calibri"/>
                <a:hlinkClick r:id="rId5"/>
              </a:rPr>
              <a:t>f:h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  <a:hlinkClick r:id="rId5"/>
              </a:rPr>
              <a:t>tp://zh.p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  <a:hlinkClick r:id="rId5"/>
              </a:rPr>
              <a:t>tpedia.wikia.com/wiki/%E6%8E%A5%E9%BE%8D%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E6%8E%A8%E6%96%87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>
                <a:latin typeface="SimSun"/>
                <a:cs typeface="SimSun"/>
              </a:rPr>
              <a:t>鄉民百科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6300" y="1863851"/>
            <a:ext cx="7416165" cy="3411220"/>
            <a:chOff x="876300" y="1863851"/>
            <a:chExt cx="7416165" cy="34112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863851"/>
              <a:ext cx="7415783" cy="34107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91412" y="1932431"/>
              <a:ext cx="815340" cy="3244850"/>
            </a:xfrm>
            <a:custGeom>
              <a:avLst/>
              <a:gdLst/>
              <a:ahLst/>
              <a:cxnLst/>
              <a:rect l="l" t="t" r="r" b="b"/>
              <a:pathLst>
                <a:path w="815339" h="3244850">
                  <a:moveTo>
                    <a:pt x="815339" y="0"/>
                  </a:moveTo>
                  <a:lnTo>
                    <a:pt x="0" y="0"/>
                  </a:lnTo>
                  <a:lnTo>
                    <a:pt x="0" y="3244596"/>
                  </a:lnTo>
                  <a:lnTo>
                    <a:pt x="815339" y="3244596"/>
                  </a:lnTo>
                  <a:lnTo>
                    <a:pt x="81533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91412" y="1932431"/>
              <a:ext cx="815340" cy="3244850"/>
            </a:xfrm>
            <a:custGeom>
              <a:avLst/>
              <a:gdLst/>
              <a:ahLst/>
              <a:cxnLst/>
              <a:rect l="l" t="t" r="r" b="b"/>
              <a:pathLst>
                <a:path w="815339" h="3244850">
                  <a:moveTo>
                    <a:pt x="0" y="3244596"/>
                  </a:moveTo>
                  <a:lnTo>
                    <a:pt x="815339" y="3244596"/>
                  </a:lnTo>
                  <a:lnTo>
                    <a:pt x="815339" y="0"/>
                  </a:lnTo>
                  <a:lnTo>
                    <a:pt x="0" y="0"/>
                  </a:lnTo>
                  <a:lnTo>
                    <a:pt x="0" y="3244596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5027676"/>
            <a:ext cx="461772" cy="14127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36064" y="5027676"/>
            <a:ext cx="462280" cy="141287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24765" rIns="0" bIns="0" rtlCol="0" vert="vert">
            <a:spAutoFit/>
          </a:bodyPr>
          <a:lstStyle/>
          <a:p>
            <a:pPr marL="20320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58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Many</a:t>
            </a:r>
            <a:r>
              <a:rPr dirty="0" sz="4400" spc="-10"/>
              <a:t> </a:t>
            </a:r>
            <a:r>
              <a:rPr dirty="0" sz="4400" spc="-30"/>
              <a:t>to</a:t>
            </a:r>
            <a:r>
              <a:rPr dirty="0" sz="4400" spc="-15"/>
              <a:t> </a:t>
            </a:r>
            <a:r>
              <a:rPr dirty="0" sz="4400" spc="-20"/>
              <a:t>Many </a:t>
            </a:r>
            <a:r>
              <a:rPr dirty="0" sz="4400"/>
              <a:t>(No</a:t>
            </a:r>
            <a:r>
              <a:rPr dirty="0" sz="4400" spc="-10"/>
              <a:t> Limitation)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07542" y="1802333"/>
            <a:ext cx="7705725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output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5">
                <a:latin typeface="Calibri"/>
                <a:cs typeface="Calibri"/>
              </a:rPr>
              <a:t>both </a:t>
            </a:r>
            <a:r>
              <a:rPr dirty="0" sz="2400">
                <a:latin typeface="Calibri"/>
                <a:cs typeface="Calibri"/>
              </a:rPr>
              <a:t>sequences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different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lengths</a:t>
            </a:r>
            <a:r>
              <a:rPr dirty="0" sz="2400" spc="-5">
                <a:latin typeface="Calibri"/>
                <a:cs typeface="Calibri"/>
              </a:rPr>
              <a:t>.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sequence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dirty="0" u="heavy" sz="24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sz="2400" spc="5" b="1" i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(machine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learning→</a:t>
            </a:r>
            <a:r>
              <a:rPr dirty="0" sz="2400">
                <a:latin typeface="SimSun"/>
                <a:cs typeface="SimSun"/>
              </a:rPr>
              <a:t>機器學</a:t>
            </a:r>
            <a:r>
              <a:rPr dirty="0" sz="2400" spc="-5">
                <a:latin typeface="SimSun"/>
                <a:cs typeface="SimSun"/>
              </a:rPr>
              <a:t>習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5027676"/>
            <a:ext cx="461772" cy="14127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9847" y="5027676"/>
            <a:ext cx="462280" cy="1412875"/>
          </a:xfrm>
          <a:prstGeom prst="rect">
            <a:avLst/>
          </a:prstGeom>
          <a:ln w="6095">
            <a:solidFill>
              <a:srgbClr val="EC7C30"/>
            </a:solidFill>
          </a:ln>
        </p:spPr>
        <p:txBody>
          <a:bodyPr wrap="square" lIns="0" tIns="26034" rIns="0" bIns="0" rtlCol="0" vert="vert">
            <a:spAutoFit/>
          </a:bodyPr>
          <a:lstStyle/>
          <a:p>
            <a:pPr marL="17589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6672" y="3067685"/>
            <a:ext cx="4318000" cy="1661795"/>
            <a:chOff x="1066672" y="3067685"/>
            <a:chExt cx="4318000" cy="16617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8444" y="4119372"/>
              <a:ext cx="464819" cy="6065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28444" y="4119372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19" h="607060">
                  <a:moveTo>
                    <a:pt x="0" y="606551"/>
                  </a:moveTo>
                  <a:lnTo>
                    <a:pt x="464819" y="606551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2159" y="3083052"/>
              <a:ext cx="464819" cy="6659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42159" y="3083052"/>
              <a:ext cx="464820" cy="666115"/>
            </a:xfrm>
            <a:custGeom>
              <a:avLst/>
              <a:gdLst/>
              <a:ahLst/>
              <a:cxnLst/>
              <a:rect l="l" t="t" r="r" b="b"/>
              <a:pathLst>
                <a:path w="464819" h="666114">
                  <a:moveTo>
                    <a:pt x="0" y="665988"/>
                  </a:moveTo>
                  <a:lnTo>
                    <a:pt x="464819" y="665988"/>
                  </a:lnTo>
                  <a:lnTo>
                    <a:pt x="464819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847" y="4119372"/>
              <a:ext cx="461772" cy="6065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9847" y="4119372"/>
              <a:ext cx="462280" cy="607060"/>
            </a:xfrm>
            <a:custGeom>
              <a:avLst/>
              <a:gdLst/>
              <a:ahLst/>
              <a:cxnLst/>
              <a:rect l="l" t="t" r="r" b="b"/>
              <a:pathLst>
                <a:path w="462280" h="607060">
                  <a:moveTo>
                    <a:pt x="0" y="606551"/>
                  </a:moveTo>
                  <a:lnTo>
                    <a:pt x="461772" y="606551"/>
                  </a:lnTo>
                  <a:lnTo>
                    <a:pt x="46177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087" y="4119372"/>
              <a:ext cx="466343" cy="6065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90087" y="4119372"/>
              <a:ext cx="466725" cy="607060"/>
            </a:xfrm>
            <a:custGeom>
              <a:avLst/>
              <a:gdLst/>
              <a:ahLst/>
              <a:cxnLst/>
              <a:rect l="l" t="t" r="r" b="b"/>
              <a:pathLst>
                <a:path w="466725" h="607060">
                  <a:moveTo>
                    <a:pt x="0" y="606551"/>
                  </a:moveTo>
                  <a:lnTo>
                    <a:pt x="466343" y="606551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3255" y="4119372"/>
              <a:ext cx="464820" cy="6065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53255" y="4119372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20" h="607060">
                  <a:moveTo>
                    <a:pt x="0" y="606551"/>
                  </a:moveTo>
                  <a:lnTo>
                    <a:pt x="464820" y="606551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4900" y="4119372"/>
              <a:ext cx="466344" cy="6065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14900" y="4119372"/>
              <a:ext cx="466725" cy="607060"/>
            </a:xfrm>
            <a:custGeom>
              <a:avLst/>
              <a:gdLst/>
              <a:ahLst/>
              <a:cxnLst/>
              <a:rect l="l" t="t" r="r" b="b"/>
              <a:pathLst>
                <a:path w="466725" h="607060">
                  <a:moveTo>
                    <a:pt x="0" y="606551"/>
                  </a:moveTo>
                  <a:lnTo>
                    <a:pt x="466344" y="606551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327" y="3070860"/>
              <a:ext cx="464820" cy="6781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10327" y="3070860"/>
              <a:ext cx="464820" cy="678180"/>
            </a:xfrm>
            <a:custGeom>
              <a:avLst/>
              <a:gdLst/>
              <a:ahLst/>
              <a:cxnLst/>
              <a:rect l="l" t="t" r="r" b="b"/>
              <a:pathLst>
                <a:path w="464820" h="678179">
                  <a:moveTo>
                    <a:pt x="0" y="678179"/>
                  </a:moveTo>
                  <a:lnTo>
                    <a:pt x="464820" y="678179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110485" y="320294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機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5319" y="3202000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習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77111" y="3085973"/>
            <a:ext cx="2162810" cy="1943100"/>
            <a:chOff x="1277111" y="3085973"/>
            <a:chExt cx="2162810" cy="1943100"/>
          </a:xfrm>
        </p:grpSpPr>
        <p:sp>
          <p:nvSpPr>
            <p:cNvPr id="26" name="object 26"/>
            <p:cNvSpPr/>
            <p:nvPr/>
          </p:nvSpPr>
          <p:spPr>
            <a:xfrm>
              <a:off x="2232659" y="471601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3" y="77723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41803" y="3789426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4"/>
                  </a:lnTo>
                  <a:lnTo>
                    <a:pt x="51815" y="312674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3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77111" y="471601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5" y="64769"/>
                  </a:moveTo>
                  <a:lnTo>
                    <a:pt x="25907" y="64769"/>
                  </a:lnTo>
                  <a:lnTo>
                    <a:pt x="25907" y="312673"/>
                  </a:lnTo>
                  <a:lnTo>
                    <a:pt x="51815" y="312673"/>
                  </a:lnTo>
                  <a:lnTo>
                    <a:pt x="51815" y="64769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4" y="77723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0276" y="3089148"/>
              <a:ext cx="466344" cy="6781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970276" y="3089148"/>
              <a:ext cx="466725" cy="678180"/>
            </a:xfrm>
            <a:custGeom>
              <a:avLst/>
              <a:gdLst/>
              <a:ahLst/>
              <a:cxnLst/>
              <a:rect l="l" t="t" r="r" b="b"/>
              <a:pathLst>
                <a:path w="466725" h="678179">
                  <a:moveTo>
                    <a:pt x="0" y="678179"/>
                  </a:moveTo>
                  <a:lnTo>
                    <a:pt x="466344" y="678179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039236" y="3225495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器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71444" y="3047873"/>
            <a:ext cx="1229995" cy="1071245"/>
            <a:chOff x="3171444" y="3047873"/>
            <a:chExt cx="1229995" cy="1071245"/>
          </a:xfrm>
        </p:grpSpPr>
        <p:sp>
          <p:nvSpPr>
            <p:cNvPr id="33" name="object 33"/>
            <p:cNvSpPr/>
            <p:nvPr/>
          </p:nvSpPr>
          <p:spPr>
            <a:xfrm>
              <a:off x="3171444" y="3806190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5" h="313054">
                  <a:moveTo>
                    <a:pt x="51816" y="64770"/>
                  </a:moveTo>
                  <a:lnTo>
                    <a:pt x="25907" y="64770"/>
                  </a:lnTo>
                  <a:lnTo>
                    <a:pt x="25907" y="312674"/>
                  </a:lnTo>
                  <a:lnTo>
                    <a:pt x="51816" y="312674"/>
                  </a:lnTo>
                  <a:lnTo>
                    <a:pt x="51816" y="64770"/>
                  </a:lnTo>
                  <a:close/>
                </a:path>
                <a:path w="78105" h="31305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313054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3444" y="3051048"/>
              <a:ext cx="464820" cy="6781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33444" y="3051048"/>
              <a:ext cx="464820" cy="678180"/>
            </a:xfrm>
            <a:custGeom>
              <a:avLst/>
              <a:gdLst/>
              <a:ahLst/>
              <a:cxnLst/>
              <a:rect l="l" t="t" r="r" b="b"/>
              <a:pathLst>
                <a:path w="464820" h="678179">
                  <a:moveTo>
                    <a:pt x="0" y="678179"/>
                  </a:moveTo>
                  <a:lnTo>
                    <a:pt x="464820" y="678179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994784" y="3182188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學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50669" y="3080004"/>
            <a:ext cx="6665595" cy="3228340"/>
            <a:chOff x="1550669" y="3080004"/>
            <a:chExt cx="6665595" cy="3228340"/>
          </a:xfrm>
        </p:grpSpPr>
        <p:sp>
          <p:nvSpPr>
            <p:cNvPr id="38" name="object 38"/>
            <p:cNvSpPr/>
            <p:nvPr/>
          </p:nvSpPr>
          <p:spPr>
            <a:xfrm>
              <a:off x="1550669" y="4367784"/>
              <a:ext cx="479425" cy="78105"/>
            </a:xfrm>
            <a:custGeom>
              <a:avLst/>
              <a:gdLst/>
              <a:ahLst/>
              <a:cxnLst/>
              <a:rect l="l" t="t" r="r" b="b"/>
              <a:pathLst>
                <a:path w="479425" h="78104">
                  <a:moveTo>
                    <a:pt x="401193" y="0"/>
                  </a:moveTo>
                  <a:lnTo>
                    <a:pt x="401193" y="77724"/>
                  </a:lnTo>
                  <a:lnTo>
                    <a:pt x="453008" y="51816"/>
                  </a:lnTo>
                  <a:lnTo>
                    <a:pt x="414147" y="51816"/>
                  </a:lnTo>
                  <a:lnTo>
                    <a:pt x="414147" y="25908"/>
                  </a:lnTo>
                  <a:lnTo>
                    <a:pt x="453009" y="25908"/>
                  </a:lnTo>
                  <a:lnTo>
                    <a:pt x="401193" y="0"/>
                  </a:lnTo>
                  <a:close/>
                </a:path>
                <a:path w="479425" h="78104">
                  <a:moveTo>
                    <a:pt x="40119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401193" y="51816"/>
                  </a:lnTo>
                  <a:lnTo>
                    <a:pt x="401193" y="25908"/>
                  </a:lnTo>
                  <a:close/>
                </a:path>
                <a:path w="479425" h="78104">
                  <a:moveTo>
                    <a:pt x="453009" y="25908"/>
                  </a:moveTo>
                  <a:lnTo>
                    <a:pt x="414147" y="25908"/>
                  </a:lnTo>
                  <a:lnTo>
                    <a:pt x="414147" y="51816"/>
                  </a:lnTo>
                  <a:lnTo>
                    <a:pt x="453008" y="51816"/>
                  </a:lnTo>
                  <a:lnTo>
                    <a:pt x="478917" y="38862"/>
                  </a:lnTo>
                  <a:lnTo>
                    <a:pt x="453009" y="2590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00122" y="4352543"/>
              <a:ext cx="1447165" cy="117475"/>
            </a:xfrm>
            <a:custGeom>
              <a:avLst/>
              <a:gdLst/>
              <a:ahLst/>
              <a:cxnLst/>
              <a:rect l="l" t="t" r="r" b="b"/>
              <a:pathLst>
                <a:path w="1447164" h="117475">
                  <a:moveTo>
                    <a:pt x="478917" y="57150"/>
                  </a:moveTo>
                  <a:lnTo>
                    <a:pt x="440817" y="38100"/>
                  </a:lnTo>
                  <a:lnTo>
                    <a:pt x="364617" y="0"/>
                  </a:lnTo>
                  <a:lnTo>
                    <a:pt x="364617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364617" y="76200"/>
                  </a:lnTo>
                  <a:lnTo>
                    <a:pt x="364617" y="114300"/>
                  </a:lnTo>
                  <a:lnTo>
                    <a:pt x="440817" y="76200"/>
                  </a:lnTo>
                  <a:lnTo>
                    <a:pt x="478917" y="57150"/>
                  </a:lnTo>
                  <a:close/>
                </a:path>
                <a:path w="1447164" h="117475">
                  <a:moveTo>
                    <a:pt x="1446657" y="60198"/>
                  </a:moveTo>
                  <a:lnTo>
                    <a:pt x="1408557" y="41148"/>
                  </a:lnTo>
                  <a:lnTo>
                    <a:pt x="1332357" y="3048"/>
                  </a:lnTo>
                  <a:lnTo>
                    <a:pt x="1332357" y="41148"/>
                  </a:lnTo>
                  <a:lnTo>
                    <a:pt x="967740" y="41148"/>
                  </a:lnTo>
                  <a:lnTo>
                    <a:pt x="967740" y="79248"/>
                  </a:lnTo>
                  <a:lnTo>
                    <a:pt x="1332357" y="79248"/>
                  </a:lnTo>
                  <a:lnTo>
                    <a:pt x="1332357" y="117348"/>
                  </a:lnTo>
                  <a:lnTo>
                    <a:pt x="1408557" y="79248"/>
                  </a:lnTo>
                  <a:lnTo>
                    <a:pt x="1446657" y="601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22163" y="3787902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5" y="64770"/>
                  </a:moveTo>
                  <a:lnTo>
                    <a:pt x="25908" y="64770"/>
                  </a:lnTo>
                  <a:lnTo>
                    <a:pt x="25908" y="312674"/>
                  </a:lnTo>
                  <a:lnTo>
                    <a:pt x="51815" y="312674"/>
                  </a:lnTo>
                  <a:lnTo>
                    <a:pt x="51815" y="64770"/>
                  </a:lnTo>
                  <a:close/>
                </a:path>
                <a:path w="78104" h="31305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313054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17313" y="4357116"/>
              <a:ext cx="479425" cy="114300"/>
            </a:xfrm>
            <a:custGeom>
              <a:avLst/>
              <a:gdLst/>
              <a:ahLst/>
              <a:cxnLst/>
              <a:rect l="l" t="t" r="r" b="b"/>
              <a:pathLst>
                <a:path w="479425" h="114300">
                  <a:moveTo>
                    <a:pt x="364616" y="0"/>
                  </a:moveTo>
                  <a:lnTo>
                    <a:pt x="364616" y="114299"/>
                  </a:lnTo>
                  <a:lnTo>
                    <a:pt x="440816" y="76199"/>
                  </a:lnTo>
                  <a:lnTo>
                    <a:pt x="383666" y="76199"/>
                  </a:lnTo>
                  <a:lnTo>
                    <a:pt x="383666" y="38099"/>
                  </a:lnTo>
                  <a:lnTo>
                    <a:pt x="440816" y="38099"/>
                  </a:lnTo>
                  <a:lnTo>
                    <a:pt x="364616" y="0"/>
                  </a:lnTo>
                  <a:close/>
                </a:path>
                <a:path w="479425" h="114300">
                  <a:moveTo>
                    <a:pt x="364616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64616" y="76199"/>
                  </a:lnTo>
                  <a:lnTo>
                    <a:pt x="364616" y="38099"/>
                  </a:lnTo>
                  <a:close/>
                </a:path>
                <a:path w="479425" h="114300">
                  <a:moveTo>
                    <a:pt x="440816" y="38099"/>
                  </a:moveTo>
                  <a:lnTo>
                    <a:pt x="383666" y="38099"/>
                  </a:lnTo>
                  <a:lnTo>
                    <a:pt x="383666" y="76199"/>
                  </a:lnTo>
                  <a:lnTo>
                    <a:pt x="440816" y="76199"/>
                  </a:lnTo>
                  <a:lnTo>
                    <a:pt x="478916" y="57149"/>
                  </a:lnTo>
                  <a:lnTo>
                    <a:pt x="440816" y="380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7023" y="4119372"/>
              <a:ext cx="464820" cy="60655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07023" y="4119372"/>
              <a:ext cx="464820" cy="607060"/>
            </a:xfrm>
            <a:custGeom>
              <a:avLst/>
              <a:gdLst/>
              <a:ahLst/>
              <a:cxnLst/>
              <a:rect l="l" t="t" r="r" b="b"/>
              <a:pathLst>
                <a:path w="464820" h="607060">
                  <a:moveTo>
                    <a:pt x="0" y="606551"/>
                  </a:moveTo>
                  <a:lnTo>
                    <a:pt x="464820" y="606551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1972" y="3083052"/>
              <a:ext cx="464820" cy="6659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71972" y="3083052"/>
              <a:ext cx="464820" cy="666115"/>
            </a:xfrm>
            <a:custGeom>
              <a:avLst/>
              <a:gdLst/>
              <a:ahLst/>
              <a:cxnLst/>
              <a:rect l="l" t="t" r="r" b="b"/>
              <a:pathLst>
                <a:path w="464820" h="666114">
                  <a:moveTo>
                    <a:pt x="0" y="665988"/>
                  </a:moveTo>
                  <a:lnTo>
                    <a:pt x="464820" y="665988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71616" y="3771138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6" y="64769"/>
                  </a:moveTo>
                  <a:lnTo>
                    <a:pt x="25908" y="64769"/>
                  </a:lnTo>
                  <a:lnTo>
                    <a:pt x="25908" y="312674"/>
                  </a:lnTo>
                  <a:lnTo>
                    <a:pt x="51816" y="312674"/>
                  </a:lnTo>
                  <a:lnTo>
                    <a:pt x="51816" y="64769"/>
                  </a:lnTo>
                  <a:close/>
                </a:path>
                <a:path w="78104" h="31305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313054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09437" y="4357116"/>
              <a:ext cx="479425" cy="114300"/>
            </a:xfrm>
            <a:custGeom>
              <a:avLst/>
              <a:gdLst/>
              <a:ahLst/>
              <a:cxnLst/>
              <a:rect l="l" t="t" r="r" b="b"/>
              <a:pathLst>
                <a:path w="479425" h="114300">
                  <a:moveTo>
                    <a:pt x="364616" y="0"/>
                  </a:moveTo>
                  <a:lnTo>
                    <a:pt x="364616" y="114299"/>
                  </a:lnTo>
                  <a:lnTo>
                    <a:pt x="440816" y="76199"/>
                  </a:lnTo>
                  <a:lnTo>
                    <a:pt x="383666" y="76199"/>
                  </a:lnTo>
                  <a:lnTo>
                    <a:pt x="383666" y="38099"/>
                  </a:lnTo>
                  <a:lnTo>
                    <a:pt x="440816" y="38099"/>
                  </a:lnTo>
                  <a:lnTo>
                    <a:pt x="364616" y="0"/>
                  </a:lnTo>
                  <a:close/>
                </a:path>
                <a:path w="479425" h="114300">
                  <a:moveTo>
                    <a:pt x="364616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64616" y="76199"/>
                  </a:lnTo>
                  <a:lnTo>
                    <a:pt x="364616" y="38099"/>
                  </a:lnTo>
                  <a:close/>
                </a:path>
                <a:path w="479425" h="114300">
                  <a:moveTo>
                    <a:pt x="440816" y="38099"/>
                  </a:moveTo>
                  <a:lnTo>
                    <a:pt x="383666" y="38099"/>
                  </a:lnTo>
                  <a:lnTo>
                    <a:pt x="383666" y="76199"/>
                  </a:lnTo>
                  <a:lnTo>
                    <a:pt x="440816" y="76199"/>
                  </a:lnTo>
                  <a:lnTo>
                    <a:pt x="478916" y="57149"/>
                  </a:lnTo>
                  <a:lnTo>
                    <a:pt x="440816" y="380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467991" y="3430524"/>
              <a:ext cx="773430" cy="1866900"/>
            </a:xfrm>
            <a:custGeom>
              <a:avLst/>
              <a:gdLst/>
              <a:ahLst/>
              <a:cxnLst/>
              <a:rect l="l" t="t" r="r" b="b"/>
              <a:pathLst>
                <a:path w="773430" h="1866900">
                  <a:moveTo>
                    <a:pt x="570229" y="1841500"/>
                  </a:moveTo>
                  <a:lnTo>
                    <a:pt x="392302" y="1841500"/>
                  </a:lnTo>
                  <a:lnTo>
                    <a:pt x="402463" y="1854200"/>
                  </a:lnTo>
                  <a:lnTo>
                    <a:pt x="412876" y="1854200"/>
                  </a:lnTo>
                  <a:lnTo>
                    <a:pt x="423417" y="1866900"/>
                  </a:lnTo>
                  <a:lnTo>
                    <a:pt x="536066" y="1866900"/>
                  </a:lnTo>
                  <a:lnTo>
                    <a:pt x="553846" y="1854200"/>
                  </a:lnTo>
                  <a:lnTo>
                    <a:pt x="570229" y="1841500"/>
                  </a:lnTo>
                  <a:close/>
                </a:path>
                <a:path w="773430" h="1866900">
                  <a:moveTo>
                    <a:pt x="391540" y="1803400"/>
                  </a:moveTo>
                  <a:lnTo>
                    <a:pt x="353440" y="1803400"/>
                  </a:lnTo>
                  <a:lnTo>
                    <a:pt x="362711" y="1816100"/>
                  </a:lnTo>
                  <a:lnTo>
                    <a:pt x="372363" y="1828800"/>
                  </a:lnTo>
                  <a:lnTo>
                    <a:pt x="382142" y="1841500"/>
                  </a:lnTo>
                  <a:lnTo>
                    <a:pt x="434847" y="1841500"/>
                  </a:lnTo>
                  <a:lnTo>
                    <a:pt x="425322" y="1828800"/>
                  </a:lnTo>
                  <a:lnTo>
                    <a:pt x="417575" y="1828800"/>
                  </a:lnTo>
                  <a:lnTo>
                    <a:pt x="408177" y="1816100"/>
                  </a:lnTo>
                  <a:lnTo>
                    <a:pt x="400557" y="1816100"/>
                  </a:lnTo>
                  <a:lnTo>
                    <a:pt x="391540" y="1803400"/>
                  </a:lnTo>
                  <a:close/>
                </a:path>
                <a:path w="773430" h="1866900">
                  <a:moveTo>
                    <a:pt x="433704" y="1828800"/>
                  </a:moveTo>
                  <a:lnTo>
                    <a:pt x="434847" y="1841500"/>
                  </a:lnTo>
                  <a:lnTo>
                    <a:pt x="443356" y="1841500"/>
                  </a:lnTo>
                  <a:lnTo>
                    <a:pt x="433704" y="1828800"/>
                  </a:lnTo>
                  <a:close/>
                </a:path>
                <a:path w="773430" h="1866900">
                  <a:moveTo>
                    <a:pt x="586485" y="1828800"/>
                  </a:moveTo>
                  <a:lnTo>
                    <a:pt x="541401" y="1828800"/>
                  </a:lnTo>
                  <a:lnTo>
                    <a:pt x="525144" y="1841500"/>
                  </a:lnTo>
                  <a:lnTo>
                    <a:pt x="578611" y="1841500"/>
                  </a:lnTo>
                  <a:lnTo>
                    <a:pt x="586485" y="1828800"/>
                  </a:lnTo>
                  <a:close/>
                </a:path>
                <a:path w="773430" h="1866900">
                  <a:moveTo>
                    <a:pt x="615569" y="1790700"/>
                  </a:moveTo>
                  <a:lnTo>
                    <a:pt x="585215" y="1790700"/>
                  </a:lnTo>
                  <a:lnTo>
                    <a:pt x="578484" y="1803400"/>
                  </a:lnTo>
                  <a:lnTo>
                    <a:pt x="572769" y="1803400"/>
                  </a:lnTo>
                  <a:lnTo>
                    <a:pt x="565911" y="1816100"/>
                  </a:lnTo>
                  <a:lnTo>
                    <a:pt x="554989" y="1816100"/>
                  </a:lnTo>
                  <a:lnTo>
                    <a:pt x="540003" y="1828800"/>
                  </a:lnTo>
                  <a:lnTo>
                    <a:pt x="593978" y="1828800"/>
                  </a:lnTo>
                  <a:lnTo>
                    <a:pt x="601344" y="1816100"/>
                  </a:lnTo>
                  <a:lnTo>
                    <a:pt x="608583" y="1803400"/>
                  </a:lnTo>
                  <a:lnTo>
                    <a:pt x="615569" y="1790700"/>
                  </a:lnTo>
                  <a:close/>
                </a:path>
                <a:path w="773430" h="1866900">
                  <a:moveTo>
                    <a:pt x="18541" y="0"/>
                  </a:moveTo>
                  <a:lnTo>
                    <a:pt x="0" y="12700"/>
                  </a:lnTo>
                  <a:lnTo>
                    <a:pt x="37464" y="50800"/>
                  </a:lnTo>
                  <a:lnTo>
                    <a:pt x="37083" y="50800"/>
                  </a:lnTo>
                  <a:lnTo>
                    <a:pt x="55752" y="63500"/>
                  </a:lnTo>
                  <a:lnTo>
                    <a:pt x="55371" y="63500"/>
                  </a:lnTo>
                  <a:lnTo>
                    <a:pt x="73659" y="76200"/>
                  </a:lnTo>
                  <a:lnTo>
                    <a:pt x="73278" y="76200"/>
                  </a:lnTo>
                  <a:lnTo>
                    <a:pt x="91185" y="101600"/>
                  </a:lnTo>
                  <a:lnTo>
                    <a:pt x="90804" y="101600"/>
                  </a:lnTo>
                  <a:lnTo>
                    <a:pt x="108457" y="114300"/>
                  </a:lnTo>
                  <a:lnTo>
                    <a:pt x="107822" y="114300"/>
                  </a:lnTo>
                  <a:lnTo>
                    <a:pt x="124967" y="139700"/>
                  </a:lnTo>
                  <a:lnTo>
                    <a:pt x="124586" y="139700"/>
                  </a:lnTo>
                  <a:lnTo>
                    <a:pt x="141223" y="165100"/>
                  </a:lnTo>
                  <a:lnTo>
                    <a:pt x="140842" y="165100"/>
                  </a:lnTo>
                  <a:lnTo>
                    <a:pt x="148844" y="177800"/>
                  </a:lnTo>
                  <a:lnTo>
                    <a:pt x="148589" y="177800"/>
                  </a:lnTo>
                  <a:lnTo>
                    <a:pt x="156463" y="190500"/>
                  </a:lnTo>
                  <a:lnTo>
                    <a:pt x="156336" y="190500"/>
                  </a:lnTo>
                  <a:lnTo>
                    <a:pt x="164083" y="203200"/>
                  </a:lnTo>
                  <a:lnTo>
                    <a:pt x="163829" y="203200"/>
                  </a:lnTo>
                  <a:lnTo>
                    <a:pt x="171450" y="215900"/>
                  </a:lnTo>
                  <a:lnTo>
                    <a:pt x="171195" y="215900"/>
                  </a:lnTo>
                  <a:lnTo>
                    <a:pt x="178561" y="228600"/>
                  </a:lnTo>
                  <a:lnTo>
                    <a:pt x="185673" y="241300"/>
                  </a:lnTo>
                  <a:lnTo>
                    <a:pt x="185419" y="241300"/>
                  </a:lnTo>
                  <a:lnTo>
                    <a:pt x="192404" y="254000"/>
                  </a:lnTo>
                  <a:lnTo>
                    <a:pt x="198881" y="279400"/>
                  </a:lnTo>
                  <a:lnTo>
                    <a:pt x="205358" y="292100"/>
                  </a:lnTo>
                  <a:lnTo>
                    <a:pt x="211454" y="317500"/>
                  </a:lnTo>
                  <a:lnTo>
                    <a:pt x="217296" y="330200"/>
                  </a:lnTo>
                  <a:lnTo>
                    <a:pt x="223011" y="355600"/>
                  </a:lnTo>
                  <a:lnTo>
                    <a:pt x="228345" y="381000"/>
                  </a:lnTo>
                  <a:lnTo>
                    <a:pt x="233552" y="393700"/>
                  </a:lnTo>
                  <a:lnTo>
                    <a:pt x="238506" y="419100"/>
                  </a:lnTo>
                  <a:lnTo>
                    <a:pt x="238378" y="419100"/>
                  </a:lnTo>
                  <a:lnTo>
                    <a:pt x="242950" y="444500"/>
                  </a:lnTo>
                  <a:lnTo>
                    <a:pt x="245109" y="457200"/>
                  </a:lnTo>
                  <a:lnTo>
                    <a:pt x="247014" y="469900"/>
                  </a:lnTo>
                  <a:lnTo>
                    <a:pt x="250570" y="495300"/>
                  </a:lnTo>
                  <a:lnTo>
                    <a:pt x="253619" y="533400"/>
                  </a:lnTo>
                  <a:lnTo>
                    <a:pt x="253491" y="533400"/>
                  </a:lnTo>
                  <a:lnTo>
                    <a:pt x="256031" y="558800"/>
                  </a:lnTo>
                  <a:lnTo>
                    <a:pt x="257936" y="596900"/>
                  </a:lnTo>
                  <a:lnTo>
                    <a:pt x="259587" y="635000"/>
                  </a:lnTo>
                  <a:lnTo>
                    <a:pt x="260857" y="673100"/>
                  </a:lnTo>
                  <a:lnTo>
                    <a:pt x="261746" y="711200"/>
                  </a:lnTo>
                  <a:lnTo>
                    <a:pt x="262254" y="749300"/>
                  </a:lnTo>
                  <a:lnTo>
                    <a:pt x="262508" y="800100"/>
                  </a:lnTo>
                  <a:lnTo>
                    <a:pt x="262381" y="876300"/>
                  </a:lnTo>
                  <a:lnTo>
                    <a:pt x="261619" y="965200"/>
                  </a:lnTo>
                  <a:lnTo>
                    <a:pt x="259587" y="1143000"/>
                  </a:lnTo>
                  <a:lnTo>
                    <a:pt x="259206" y="1193800"/>
                  </a:lnTo>
                  <a:lnTo>
                    <a:pt x="258952" y="1231900"/>
                  </a:lnTo>
                  <a:lnTo>
                    <a:pt x="258952" y="1320800"/>
                  </a:lnTo>
                  <a:lnTo>
                    <a:pt x="259460" y="1358900"/>
                  </a:lnTo>
                  <a:lnTo>
                    <a:pt x="260095" y="1397000"/>
                  </a:lnTo>
                  <a:lnTo>
                    <a:pt x="260984" y="1435100"/>
                  </a:lnTo>
                  <a:lnTo>
                    <a:pt x="262381" y="1473200"/>
                  </a:lnTo>
                  <a:lnTo>
                    <a:pt x="264159" y="1498600"/>
                  </a:lnTo>
                  <a:lnTo>
                    <a:pt x="266445" y="1536700"/>
                  </a:lnTo>
                  <a:lnTo>
                    <a:pt x="269239" y="1562100"/>
                  </a:lnTo>
                  <a:lnTo>
                    <a:pt x="270763" y="1587500"/>
                  </a:lnTo>
                  <a:lnTo>
                    <a:pt x="272414" y="1600200"/>
                  </a:lnTo>
                  <a:lnTo>
                    <a:pt x="276225" y="1625600"/>
                  </a:lnTo>
                  <a:lnTo>
                    <a:pt x="278510" y="1638300"/>
                  </a:lnTo>
                  <a:lnTo>
                    <a:pt x="280923" y="1651000"/>
                  </a:lnTo>
                  <a:lnTo>
                    <a:pt x="286511" y="1663700"/>
                  </a:lnTo>
                  <a:lnTo>
                    <a:pt x="292100" y="1689100"/>
                  </a:lnTo>
                  <a:lnTo>
                    <a:pt x="298195" y="1701800"/>
                  </a:lnTo>
                  <a:lnTo>
                    <a:pt x="304926" y="1727200"/>
                  </a:lnTo>
                  <a:lnTo>
                    <a:pt x="311911" y="1739900"/>
                  </a:lnTo>
                  <a:lnTo>
                    <a:pt x="319404" y="1752600"/>
                  </a:lnTo>
                  <a:lnTo>
                    <a:pt x="327406" y="1778000"/>
                  </a:lnTo>
                  <a:lnTo>
                    <a:pt x="335660" y="1790700"/>
                  </a:lnTo>
                  <a:lnTo>
                    <a:pt x="344423" y="1803400"/>
                  </a:lnTo>
                  <a:lnTo>
                    <a:pt x="383920" y="1803400"/>
                  </a:lnTo>
                  <a:lnTo>
                    <a:pt x="375284" y="1790700"/>
                  </a:lnTo>
                  <a:lnTo>
                    <a:pt x="375792" y="1790700"/>
                  </a:lnTo>
                  <a:lnTo>
                    <a:pt x="367283" y="1778000"/>
                  </a:lnTo>
                  <a:lnTo>
                    <a:pt x="367791" y="1778000"/>
                  </a:lnTo>
                  <a:lnTo>
                    <a:pt x="359663" y="1765300"/>
                  </a:lnTo>
                  <a:lnTo>
                    <a:pt x="360044" y="1765300"/>
                  </a:lnTo>
                  <a:lnTo>
                    <a:pt x="352170" y="1752600"/>
                  </a:lnTo>
                  <a:lnTo>
                    <a:pt x="352678" y="1752600"/>
                  </a:lnTo>
                  <a:lnTo>
                    <a:pt x="345058" y="1739900"/>
                  </a:lnTo>
                  <a:lnTo>
                    <a:pt x="345439" y="1739900"/>
                  </a:lnTo>
                  <a:lnTo>
                    <a:pt x="338200" y="1727200"/>
                  </a:lnTo>
                  <a:lnTo>
                    <a:pt x="338454" y="1727200"/>
                  </a:lnTo>
                  <a:lnTo>
                    <a:pt x="331723" y="1714500"/>
                  </a:lnTo>
                  <a:lnTo>
                    <a:pt x="331977" y="1714500"/>
                  </a:lnTo>
                  <a:lnTo>
                    <a:pt x="325500" y="1701800"/>
                  </a:lnTo>
                  <a:lnTo>
                    <a:pt x="319785" y="1676400"/>
                  </a:lnTo>
                  <a:lnTo>
                    <a:pt x="319913" y="1676400"/>
                  </a:lnTo>
                  <a:lnTo>
                    <a:pt x="314451" y="1663700"/>
                  </a:lnTo>
                  <a:lnTo>
                    <a:pt x="308990" y="1638300"/>
                  </a:lnTo>
                  <a:lnTo>
                    <a:pt x="309244" y="1638300"/>
                  </a:lnTo>
                  <a:lnTo>
                    <a:pt x="306958" y="1625600"/>
                  </a:lnTo>
                  <a:lnTo>
                    <a:pt x="304800" y="1612900"/>
                  </a:lnTo>
                  <a:lnTo>
                    <a:pt x="302894" y="1600200"/>
                  </a:lnTo>
                  <a:lnTo>
                    <a:pt x="301116" y="1587500"/>
                  </a:lnTo>
                  <a:lnTo>
                    <a:pt x="299465" y="1574800"/>
                  </a:lnTo>
                  <a:lnTo>
                    <a:pt x="297941" y="1562100"/>
                  </a:lnTo>
                  <a:lnTo>
                    <a:pt x="298069" y="1562100"/>
                  </a:lnTo>
                  <a:lnTo>
                    <a:pt x="295275" y="1536700"/>
                  </a:lnTo>
                  <a:lnTo>
                    <a:pt x="293115" y="1498600"/>
                  </a:lnTo>
                  <a:lnTo>
                    <a:pt x="291338" y="1473200"/>
                  </a:lnTo>
                  <a:lnTo>
                    <a:pt x="289940" y="1435100"/>
                  </a:lnTo>
                  <a:lnTo>
                    <a:pt x="289051" y="1397000"/>
                  </a:lnTo>
                  <a:lnTo>
                    <a:pt x="288289" y="1358900"/>
                  </a:lnTo>
                  <a:lnTo>
                    <a:pt x="288035" y="1333500"/>
                  </a:lnTo>
                  <a:lnTo>
                    <a:pt x="287908" y="1231900"/>
                  </a:lnTo>
                  <a:lnTo>
                    <a:pt x="288163" y="1193800"/>
                  </a:lnTo>
                  <a:lnTo>
                    <a:pt x="288544" y="1143000"/>
                  </a:lnTo>
                  <a:lnTo>
                    <a:pt x="290575" y="965200"/>
                  </a:lnTo>
                  <a:lnTo>
                    <a:pt x="291338" y="876300"/>
                  </a:lnTo>
                  <a:lnTo>
                    <a:pt x="291356" y="800100"/>
                  </a:lnTo>
                  <a:lnTo>
                    <a:pt x="291210" y="749300"/>
                  </a:lnTo>
                  <a:lnTo>
                    <a:pt x="290575" y="711200"/>
                  </a:lnTo>
                  <a:lnTo>
                    <a:pt x="289813" y="673100"/>
                  </a:lnTo>
                  <a:lnTo>
                    <a:pt x="288544" y="635000"/>
                  </a:lnTo>
                  <a:lnTo>
                    <a:pt x="286892" y="596900"/>
                  </a:lnTo>
                  <a:lnTo>
                    <a:pt x="284860" y="558800"/>
                  </a:lnTo>
                  <a:lnTo>
                    <a:pt x="282447" y="533400"/>
                  </a:lnTo>
                  <a:lnTo>
                    <a:pt x="279272" y="495300"/>
                  </a:lnTo>
                  <a:lnTo>
                    <a:pt x="273684" y="457200"/>
                  </a:lnTo>
                  <a:lnTo>
                    <a:pt x="266826" y="419100"/>
                  </a:lnTo>
                  <a:lnTo>
                    <a:pt x="256539" y="368300"/>
                  </a:lnTo>
                  <a:lnTo>
                    <a:pt x="245109" y="330200"/>
                  </a:lnTo>
                  <a:lnTo>
                    <a:pt x="239013" y="304800"/>
                  </a:lnTo>
                  <a:lnTo>
                    <a:pt x="232663" y="279400"/>
                  </a:lnTo>
                  <a:lnTo>
                    <a:pt x="226059" y="266700"/>
                  </a:lnTo>
                  <a:lnTo>
                    <a:pt x="219201" y="254000"/>
                  </a:lnTo>
                  <a:lnTo>
                    <a:pt x="212089" y="228600"/>
                  </a:lnTo>
                  <a:lnTo>
                    <a:pt x="204723" y="215900"/>
                  </a:lnTo>
                  <a:lnTo>
                    <a:pt x="197231" y="203200"/>
                  </a:lnTo>
                  <a:lnTo>
                    <a:pt x="189483" y="190500"/>
                  </a:lnTo>
                  <a:lnTo>
                    <a:pt x="181356" y="165100"/>
                  </a:lnTo>
                  <a:lnTo>
                    <a:pt x="173227" y="152400"/>
                  </a:lnTo>
                  <a:lnTo>
                    <a:pt x="164972" y="139700"/>
                  </a:lnTo>
                  <a:lnTo>
                    <a:pt x="147827" y="127000"/>
                  </a:lnTo>
                  <a:lnTo>
                    <a:pt x="130175" y="101600"/>
                  </a:lnTo>
                  <a:lnTo>
                    <a:pt x="112140" y="76200"/>
                  </a:lnTo>
                  <a:lnTo>
                    <a:pt x="93725" y="63500"/>
                  </a:lnTo>
                  <a:lnTo>
                    <a:pt x="75056" y="38100"/>
                  </a:lnTo>
                  <a:lnTo>
                    <a:pt x="18541" y="0"/>
                  </a:lnTo>
                  <a:close/>
                </a:path>
                <a:path w="773430" h="1866900">
                  <a:moveTo>
                    <a:pt x="718375" y="1418544"/>
                  </a:moveTo>
                  <a:lnTo>
                    <a:pt x="706627" y="1460500"/>
                  </a:lnTo>
                  <a:lnTo>
                    <a:pt x="695832" y="1498600"/>
                  </a:lnTo>
                  <a:lnTo>
                    <a:pt x="684910" y="1536700"/>
                  </a:lnTo>
                  <a:lnTo>
                    <a:pt x="673734" y="1574800"/>
                  </a:lnTo>
                  <a:lnTo>
                    <a:pt x="662432" y="1612900"/>
                  </a:lnTo>
                  <a:lnTo>
                    <a:pt x="651001" y="1651000"/>
                  </a:lnTo>
                  <a:lnTo>
                    <a:pt x="639444" y="1676400"/>
                  </a:lnTo>
                  <a:lnTo>
                    <a:pt x="633602" y="1689100"/>
                  </a:lnTo>
                  <a:lnTo>
                    <a:pt x="627633" y="1701800"/>
                  </a:lnTo>
                  <a:lnTo>
                    <a:pt x="621664" y="1727200"/>
                  </a:lnTo>
                  <a:lnTo>
                    <a:pt x="615569" y="1739900"/>
                  </a:lnTo>
                  <a:lnTo>
                    <a:pt x="609600" y="1752600"/>
                  </a:lnTo>
                  <a:lnTo>
                    <a:pt x="603376" y="1765300"/>
                  </a:lnTo>
                  <a:lnTo>
                    <a:pt x="597534" y="1765300"/>
                  </a:lnTo>
                  <a:lnTo>
                    <a:pt x="591057" y="1778000"/>
                  </a:lnTo>
                  <a:lnTo>
                    <a:pt x="591311" y="1778000"/>
                  </a:lnTo>
                  <a:lnTo>
                    <a:pt x="584707" y="1790700"/>
                  </a:lnTo>
                  <a:lnTo>
                    <a:pt x="622300" y="1790700"/>
                  </a:lnTo>
                  <a:lnTo>
                    <a:pt x="635507" y="1765300"/>
                  </a:lnTo>
                  <a:lnTo>
                    <a:pt x="641857" y="1752600"/>
                  </a:lnTo>
                  <a:lnTo>
                    <a:pt x="648207" y="1727200"/>
                  </a:lnTo>
                  <a:lnTo>
                    <a:pt x="660653" y="1701800"/>
                  </a:lnTo>
                  <a:lnTo>
                    <a:pt x="666622" y="1689100"/>
                  </a:lnTo>
                  <a:lnTo>
                    <a:pt x="678433" y="1651000"/>
                  </a:lnTo>
                  <a:lnTo>
                    <a:pt x="690117" y="1625600"/>
                  </a:lnTo>
                  <a:lnTo>
                    <a:pt x="701547" y="1587500"/>
                  </a:lnTo>
                  <a:lnTo>
                    <a:pt x="712723" y="1549400"/>
                  </a:lnTo>
                  <a:lnTo>
                    <a:pt x="723772" y="1511300"/>
                  </a:lnTo>
                  <a:lnTo>
                    <a:pt x="734694" y="1460500"/>
                  </a:lnTo>
                  <a:lnTo>
                    <a:pt x="744174" y="1426338"/>
                  </a:lnTo>
                  <a:lnTo>
                    <a:pt x="718375" y="1418544"/>
                  </a:lnTo>
                  <a:close/>
                </a:path>
                <a:path w="773430" h="1866900">
                  <a:moveTo>
                    <a:pt x="768127" y="1409700"/>
                  </a:moveTo>
                  <a:lnTo>
                    <a:pt x="748791" y="1409700"/>
                  </a:lnTo>
                  <a:lnTo>
                    <a:pt x="744174" y="1426338"/>
                  </a:lnTo>
                  <a:lnTo>
                    <a:pt x="773176" y="1435100"/>
                  </a:lnTo>
                  <a:lnTo>
                    <a:pt x="768127" y="1409700"/>
                  </a:lnTo>
                  <a:close/>
                </a:path>
                <a:path w="773430" h="1866900">
                  <a:moveTo>
                    <a:pt x="748791" y="1409700"/>
                  </a:moveTo>
                  <a:lnTo>
                    <a:pt x="720851" y="1409700"/>
                  </a:lnTo>
                  <a:lnTo>
                    <a:pt x="718375" y="1418544"/>
                  </a:lnTo>
                  <a:lnTo>
                    <a:pt x="744174" y="1426338"/>
                  </a:lnTo>
                  <a:lnTo>
                    <a:pt x="748791" y="1409700"/>
                  </a:lnTo>
                  <a:close/>
                </a:path>
                <a:path w="773430" h="1866900">
                  <a:moveTo>
                    <a:pt x="752982" y="1333500"/>
                  </a:moveTo>
                  <a:lnTo>
                    <a:pt x="689101" y="1409700"/>
                  </a:lnTo>
                  <a:lnTo>
                    <a:pt x="718375" y="1418544"/>
                  </a:lnTo>
                  <a:lnTo>
                    <a:pt x="720851" y="1409700"/>
                  </a:lnTo>
                  <a:lnTo>
                    <a:pt x="768127" y="1409700"/>
                  </a:lnTo>
                  <a:lnTo>
                    <a:pt x="752982" y="133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33087" y="3751326"/>
              <a:ext cx="78105" cy="313055"/>
            </a:xfrm>
            <a:custGeom>
              <a:avLst/>
              <a:gdLst/>
              <a:ahLst/>
              <a:cxnLst/>
              <a:rect l="l" t="t" r="r" b="b"/>
              <a:pathLst>
                <a:path w="78104" h="313054">
                  <a:moveTo>
                    <a:pt x="51815" y="64769"/>
                  </a:moveTo>
                  <a:lnTo>
                    <a:pt x="25908" y="64769"/>
                  </a:lnTo>
                  <a:lnTo>
                    <a:pt x="25908" y="312674"/>
                  </a:lnTo>
                  <a:lnTo>
                    <a:pt x="51815" y="312674"/>
                  </a:lnTo>
                  <a:lnTo>
                    <a:pt x="51815" y="64769"/>
                  </a:lnTo>
                  <a:close/>
                </a:path>
                <a:path w="78104" h="313054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7" y="64769"/>
                  </a:lnTo>
                  <a:lnTo>
                    <a:pt x="38862" y="0"/>
                  </a:lnTo>
                  <a:close/>
                </a:path>
                <a:path w="78104" h="313054">
                  <a:moveTo>
                    <a:pt x="71247" y="64769"/>
                  </a:moveTo>
                  <a:lnTo>
                    <a:pt x="51815" y="64769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38779" y="3376675"/>
              <a:ext cx="2715260" cy="1920875"/>
            </a:xfrm>
            <a:custGeom>
              <a:avLst/>
              <a:gdLst/>
              <a:ahLst/>
              <a:cxnLst/>
              <a:rect l="l" t="t" r="r" b="b"/>
              <a:pathLst>
                <a:path w="2715260" h="1920875">
                  <a:moveTo>
                    <a:pt x="771779" y="1470660"/>
                  </a:moveTo>
                  <a:lnTo>
                    <a:pt x="766699" y="1445260"/>
                  </a:lnTo>
                  <a:lnTo>
                    <a:pt x="751459" y="1369060"/>
                  </a:lnTo>
                  <a:lnTo>
                    <a:pt x="687705" y="1445260"/>
                  </a:lnTo>
                  <a:lnTo>
                    <a:pt x="716876" y="1454086"/>
                  </a:lnTo>
                  <a:lnTo>
                    <a:pt x="705231" y="1496060"/>
                  </a:lnTo>
                  <a:lnTo>
                    <a:pt x="694436" y="1534160"/>
                  </a:lnTo>
                  <a:lnTo>
                    <a:pt x="683387" y="1572260"/>
                  </a:lnTo>
                  <a:lnTo>
                    <a:pt x="683514" y="1572260"/>
                  </a:lnTo>
                  <a:lnTo>
                    <a:pt x="672465" y="1610360"/>
                  </a:lnTo>
                  <a:lnTo>
                    <a:pt x="661162" y="1648460"/>
                  </a:lnTo>
                  <a:lnTo>
                    <a:pt x="661289" y="1648460"/>
                  </a:lnTo>
                  <a:lnTo>
                    <a:pt x="649732" y="1686560"/>
                  </a:lnTo>
                  <a:lnTo>
                    <a:pt x="649859" y="1686560"/>
                  </a:lnTo>
                  <a:lnTo>
                    <a:pt x="638175" y="1711960"/>
                  </a:lnTo>
                  <a:lnTo>
                    <a:pt x="638302" y="1711960"/>
                  </a:lnTo>
                  <a:lnTo>
                    <a:pt x="632333" y="1724660"/>
                  </a:lnTo>
                  <a:lnTo>
                    <a:pt x="632460" y="1724660"/>
                  </a:lnTo>
                  <a:lnTo>
                    <a:pt x="626364" y="1737360"/>
                  </a:lnTo>
                  <a:lnTo>
                    <a:pt x="626491" y="1737360"/>
                  </a:lnTo>
                  <a:lnTo>
                    <a:pt x="620395" y="1762760"/>
                  </a:lnTo>
                  <a:lnTo>
                    <a:pt x="620522" y="1762760"/>
                  </a:lnTo>
                  <a:lnTo>
                    <a:pt x="614426" y="1775460"/>
                  </a:lnTo>
                  <a:lnTo>
                    <a:pt x="614680" y="1775460"/>
                  </a:lnTo>
                  <a:lnTo>
                    <a:pt x="608330" y="1788160"/>
                  </a:lnTo>
                  <a:lnTo>
                    <a:pt x="608457" y="1788160"/>
                  </a:lnTo>
                  <a:lnTo>
                    <a:pt x="602234" y="1800860"/>
                  </a:lnTo>
                  <a:lnTo>
                    <a:pt x="596392" y="1800860"/>
                  </a:lnTo>
                  <a:lnTo>
                    <a:pt x="589915" y="1813560"/>
                  </a:lnTo>
                  <a:lnTo>
                    <a:pt x="590169" y="1813560"/>
                  </a:lnTo>
                  <a:lnTo>
                    <a:pt x="583565" y="1826260"/>
                  </a:lnTo>
                  <a:lnTo>
                    <a:pt x="584073" y="1826260"/>
                  </a:lnTo>
                  <a:lnTo>
                    <a:pt x="577342" y="1838960"/>
                  </a:lnTo>
                  <a:lnTo>
                    <a:pt x="571754" y="1838960"/>
                  </a:lnTo>
                  <a:lnTo>
                    <a:pt x="564896" y="1851660"/>
                  </a:lnTo>
                  <a:lnTo>
                    <a:pt x="553974" y="1851660"/>
                  </a:lnTo>
                  <a:lnTo>
                    <a:pt x="538861" y="1864360"/>
                  </a:lnTo>
                  <a:lnTo>
                    <a:pt x="540385" y="1864360"/>
                  </a:lnTo>
                  <a:lnTo>
                    <a:pt x="524129" y="1877060"/>
                  </a:lnTo>
                  <a:lnTo>
                    <a:pt x="442468" y="1877060"/>
                  </a:lnTo>
                  <a:lnTo>
                    <a:pt x="432816" y="1864360"/>
                  </a:lnTo>
                  <a:lnTo>
                    <a:pt x="433959" y="1877060"/>
                  </a:lnTo>
                  <a:lnTo>
                    <a:pt x="424434" y="1864360"/>
                  </a:lnTo>
                  <a:lnTo>
                    <a:pt x="416687" y="1864360"/>
                  </a:lnTo>
                  <a:lnTo>
                    <a:pt x="407289" y="1851660"/>
                  </a:lnTo>
                  <a:lnTo>
                    <a:pt x="399796" y="1851660"/>
                  </a:lnTo>
                  <a:lnTo>
                    <a:pt x="390779" y="1838960"/>
                  </a:lnTo>
                  <a:lnTo>
                    <a:pt x="383159" y="1838960"/>
                  </a:lnTo>
                  <a:lnTo>
                    <a:pt x="374523" y="1826260"/>
                  </a:lnTo>
                  <a:lnTo>
                    <a:pt x="375031" y="1826260"/>
                  </a:lnTo>
                  <a:lnTo>
                    <a:pt x="366522" y="1813560"/>
                  </a:lnTo>
                  <a:lnTo>
                    <a:pt x="367157" y="1813560"/>
                  </a:lnTo>
                  <a:lnTo>
                    <a:pt x="359029" y="1800860"/>
                  </a:lnTo>
                  <a:lnTo>
                    <a:pt x="359410" y="1800860"/>
                  </a:lnTo>
                  <a:lnTo>
                    <a:pt x="351536" y="1788160"/>
                  </a:lnTo>
                  <a:lnTo>
                    <a:pt x="351917" y="1788160"/>
                  </a:lnTo>
                  <a:lnTo>
                    <a:pt x="344424" y="1775460"/>
                  </a:lnTo>
                  <a:lnTo>
                    <a:pt x="344678" y="1775460"/>
                  </a:lnTo>
                  <a:lnTo>
                    <a:pt x="337439" y="1762760"/>
                  </a:lnTo>
                  <a:lnTo>
                    <a:pt x="337820" y="1762760"/>
                  </a:lnTo>
                  <a:lnTo>
                    <a:pt x="330962" y="1750060"/>
                  </a:lnTo>
                  <a:lnTo>
                    <a:pt x="331216" y="1750060"/>
                  </a:lnTo>
                  <a:lnTo>
                    <a:pt x="324739" y="1737360"/>
                  </a:lnTo>
                  <a:lnTo>
                    <a:pt x="324993" y="1737360"/>
                  </a:lnTo>
                  <a:lnTo>
                    <a:pt x="319024" y="1711960"/>
                  </a:lnTo>
                  <a:lnTo>
                    <a:pt x="319151" y="1711960"/>
                  </a:lnTo>
                  <a:lnTo>
                    <a:pt x="313690" y="1699260"/>
                  </a:lnTo>
                  <a:lnTo>
                    <a:pt x="313817" y="1699260"/>
                  </a:lnTo>
                  <a:lnTo>
                    <a:pt x="308610" y="1673860"/>
                  </a:lnTo>
                  <a:lnTo>
                    <a:pt x="308737" y="1673860"/>
                  </a:lnTo>
                  <a:lnTo>
                    <a:pt x="306451" y="1661160"/>
                  </a:lnTo>
                  <a:lnTo>
                    <a:pt x="304419" y="1648460"/>
                  </a:lnTo>
                  <a:lnTo>
                    <a:pt x="302514" y="1635760"/>
                  </a:lnTo>
                  <a:lnTo>
                    <a:pt x="298958" y="1610360"/>
                  </a:lnTo>
                  <a:lnTo>
                    <a:pt x="299085" y="1610360"/>
                  </a:lnTo>
                  <a:lnTo>
                    <a:pt x="297561" y="1597660"/>
                  </a:lnTo>
                  <a:lnTo>
                    <a:pt x="294767" y="1572260"/>
                  </a:lnTo>
                  <a:lnTo>
                    <a:pt x="292608" y="1534160"/>
                  </a:lnTo>
                  <a:lnTo>
                    <a:pt x="290957" y="1508760"/>
                  </a:lnTo>
                  <a:lnTo>
                    <a:pt x="289433" y="1470660"/>
                  </a:lnTo>
                  <a:lnTo>
                    <a:pt x="288544" y="1432560"/>
                  </a:lnTo>
                  <a:lnTo>
                    <a:pt x="287909" y="1394460"/>
                  </a:lnTo>
                  <a:lnTo>
                    <a:pt x="287528" y="1356360"/>
                  </a:lnTo>
                  <a:lnTo>
                    <a:pt x="287274" y="1305560"/>
                  </a:lnTo>
                  <a:lnTo>
                    <a:pt x="287401" y="1267460"/>
                  </a:lnTo>
                  <a:lnTo>
                    <a:pt x="287655" y="1229360"/>
                  </a:lnTo>
                  <a:lnTo>
                    <a:pt x="288036" y="1178560"/>
                  </a:lnTo>
                  <a:lnTo>
                    <a:pt x="290068" y="1000760"/>
                  </a:lnTo>
                  <a:lnTo>
                    <a:pt x="290957" y="873760"/>
                  </a:lnTo>
                  <a:lnTo>
                    <a:pt x="290830" y="835660"/>
                  </a:lnTo>
                  <a:lnTo>
                    <a:pt x="290576" y="784860"/>
                  </a:lnTo>
                  <a:lnTo>
                    <a:pt x="290068" y="746760"/>
                  </a:lnTo>
                  <a:lnTo>
                    <a:pt x="289179" y="708660"/>
                  </a:lnTo>
                  <a:lnTo>
                    <a:pt x="288036" y="670560"/>
                  </a:lnTo>
                  <a:lnTo>
                    <a:pt x="286385" y="632460"/>
                  </a:lnTo>
                  <a:lnTo>
                    <a:pt x="284353" y="594360"/>
                  </a:lnTo>
                  <a:lnTo>
                    <a:pt x="281813" y="568960"/>
                  </a:lnTo>
                  <a:lnTo>
                    <a:pt x="278892" y="530860"/>
                  </a:lnTo>
                  <a:lnTo>
                    <a:pt x="273177" y="492760"/>
                  </a:lnTo>
                  <a:lnTo>
                    <a:pt x="266319" y="454660"/>
                  </a:lnTo>
                  <a:lnTo>
                    <a:pt x="256032" y="403860"/>
                  </a:lnTo>
                  <a:lnTo>
                    <a:pt x="244602" y="365760"/>
                  </a:lnTo>
                  <a:lnTo>
                    <a:pt x="238506" y="340360"/>
                  </a:lnTo>
                  <a:lnTo>
                    <a:pt x="232283" y="314960"/>
                  </a:lnTo>
                  <a:lnTo>
                    <a:pt x="225679" y="302260"/>
                  </a:lnTo>
                  <a:lnTo>
                    <a:pt x="218694" y="289560"/>
                  </a:lnTo>
                  <a:lnTo>
                    <a:pt x="211582" y="264160"/>
                  </a:lnTo>
                  <a:lnTo>
                    <a:pt x="204343" y="251460"/>
                  </a:lnTo>
                  <a:lnTo>
                    <a:pt x="196850" y="238760"/>
                  </a:lnTo>
                  <a:lnTo>
                    <a:pt x="189103" y="226060"/>
                  </a:lnTo>
                  <a:lnTo>
                    <a:pt x="180975" y="200660"/>
                  </a:lnTo>
                  <a:lnTo>
                    <a:pt x="172974" y="187960"/>
                  </a:lnTo>
                  <a:lnTo>
                    <a:pt x="164592" y="175260"/>
                  </a:lnTo>
                  <a:lnTo>
                    <a:pt x="147574" y="162560"/>
                  </a:lnTo>
                  <a:lnTo>
                    <a:pt x="129921" y="137160"/>
                  </a:lnTo>
                  <a:lnTo>
                    <a:pt x="112014" y="111760"/>
                  </a:lnTo>
                  <a:lnTo>
                    <a:pt x="93472" y="99060"/>
                  </a:lnTo>
                  <a:lnTo>
                    <a:pt x="74803" y="73660"/>
                  </a:lnTo>
                  <a:lnTo>
                    <a:pt x="18542" y="35560"/>
                  </a:lnTo>
                  <a:lnTo>
                    <a:pt x="0" y="48260"/>
                  </a:lnTo>
                  <a:lnTo>
                    <a:pt x="37338" y="86360"/>
                  </a:lnTo>
                  <a:lnTo>
                    <a:pt x="36957" y="86360"/>
                  </a:lnTo>
                  <a:lnTo>
                    <a:pt x="55499" y="99060"/>
                  </a:lnTo>
                  <a:lnTo>
                    <a:pt x="55245" y="99060"/>
                  </a:lnTo>
                  <a:lnTo>
                    <a:pt x="73533" y="111760"/>
                  </a:lnTo>
                  <a:lnTo>
                    <a:pt x="73025" y="111760"/>
                  </a:lnTo>
                  <a:lnTo>
                    <a:pt x="91059" y="137160"/>
                  </a:lnTo>
                  <a:lnTo>
                    <a:pt x="90551" y="137160"/>
                  </a:lnTo>
                  <a:lnTo>
                    <a:pt x="108077" y="149860"/>
                  </a:lnTo>
                  <a:lnTo>
                    <a:pt x="107569" y="149860"/>
                  </a:lnTo>
                  <a:lnTo>
                    <a:pt x="124714" y="175260"/>
                  </a:lnTo>
                  <a:lnTo>
                    <a:pt x="124206" y="175260"/>
                  </a:lnTo>
                  <a:lnTo>
                    <a:pt x="140843" y="200660"/>
                  </a:lnTo>
                  <a:lnTo>
                    <a:pt x="140462" y="200660"/>
                  </a:lnTo>
                  <a:lnTo>
                    <a:pt x="148590" y="213360"/>
                  </a:lnTo>
                  <a:lnTo>
                    <a:pt x="148336" y="213360"/>
                  </a:lnTo>
                  <a:lnTo>
                    <a:pt x="156083" y="226060"/>
                  </a:lnTo>
                  <a:lnTo>
                    <a:pt x="155956" y="226060"/>
                  </a:lnTo>
                  <a:lnTo>
                    <a:pt x="163703" y="238760"/>
                  </a:lnTo>
                  <a:lnTo>
                    <a:pt x="163449" y="238760"/>
                  </a:lnTo>
                  <a:lnTo>
                    <a:pt x="171069" y="251460"/>
                  </a:lnTo>
                  <a:lnTo>
                    <a:pt x="170815" y="251460"/>
                  </a:lnTo>
                  <a:lnTo>
                    <a:pt x="178181" y="264160"/>
                  </a:lnTo>
                  <a:lnTo>
                    <a:pt x="178054" y="264160"/>
                  </a:lnTo>
                  <a:lnTo>
                    <a:pt x="185166" y="276860"/>
                  </a:lnTo>
                  <a:lnTo>
                    <a:pt x="185039" y="276860"/>
                  </a:lnTo>
                  <a:lnTo>
                    <a:pt x="191897" y="289560"/>
                  </a:lnTo>
                  <a:lnTo>
                    <a:pt x="191770" y="289560"/>
                  </a:lnTo>
                  <a:lnTo>
                    <a:pt x="198628" y="314960"/>
                  </a:lnTo>
                  <a:lnTo>
                    <a:pt x="198374" y="314960"/>
                  </a:lnTo>
                  <a:lnTo>
                    <a:pt x="204851" y="327660"/>
                  </a:lnTo>
                  <a:lnTo>
                    <a:pt x="204724" y="327660"/>
                  </a:lnTo>
                  <a:lnTo>
                    <a:pt x="210947" y="353060"/>
                  </a:lnTo>
                  <a:lnTo>
                    <a:pt x="210820" y="353060"/>
                  </a:lnTo>
                  <a:lnTo>
                    <a:pt x="216916" y="365760"/>
                  </a:lnTo>
                  <a:lnTo>
                    <a:pt x="216789" y="365760"/>
                  </a:lnTo>
                  <a:lnTo>
                    <a:pt x="222631" y="391160"/>
                  </a:lnTo>
                  <a:lnTo>
                    <a:pt x="222504" y="391160"/>
                  </a:lnTo>
                  <a:lnTo>
                    <a:pt x="227965" y="416560"/>
                  </a:lnTo>
                  <a:lnTo>
                    <a:pt x="227838" y="416560"/>
                  </a:lnTo>
                  <a:lnTo>
                    <a:pt x="233045" y="429260"/>
                  </a:lnTo>
                  <a:lnTo>
                    <a:pt x="237871" y="454660"/>
                  </a:lnTo>
                  <a:lnTo>
                    <a:pt x="242443" y="480060"/>
                  </a:lnTo>
                  <a:lnTo>
                    <a:pt x="244602" y="492760"/>
                  </a:lnTo>
                  <a:lnTo>
                    <a:pt x="246634" y="505460"/>
                  </a:lnTo>
                  <a:lnTo>
                    <a:pt x="246507" y="505460"/>
                  </a:lnTo>
                  <a:lnTo>
                    <a:pt x="248412" y="518160"/>
                  </a:lnTo>
                  <a:lnTo>
                    <a:pt x="248285" y="518160"/>
                  </a:lnTo>
                  <a:lnTo>
                    <a:pt x="250063" y="530860"/>
                  </a:lnTo>
                  <a:lnTo>
                    <a:pt x="252984" y="568960"/>
                  </a:lnTo>
                  <a:lnTo>
                    <a:pt x="257556" y="632460"/>
                  </a:lnTo>
                  <a:lnTo>
                    <a:pt x="259080" y="670560"/>
                  </a:lnTo>
                  <a:lnTo>
                    <a:pt x="260223" y="708660"/>
                  </a:lnTo>
                  <a:lnTo>
                    <a:pt x="261112" y="746760"/>
                  </a:lnTo>
                  <a:lnTo>
                    <a:pt x="261747" y="784860"/>
                  </a:lnTo>
                  <a:lnTo>
                    <a:pt x="261620" y="784860"/>
                  </a:lnTo>
                  <a:lnTo>
                    <a:pt x="261874" y="835660"/>
                  </a:lnTo>
                  <a:lnTo>
                    <a:pt x="262001" y="873760"/>
                  </a:lnTo>
                  <a:lnTo>
                    <a:pt x="261112" y="1000760"/>
                  </a:lnTo>
                  <a:lnTo>
                    <a:pt x="259080" y="1178560"/>
                  </a:lnTo>
                  <a:lnTo>
                    <a:pt x="258699" y="1229360"/>
                  </a:lnTo>
                  <a:lnTo>
                    <a:pt x="258445" y="1267460"/>
                  </a:lnTo>
                  <a:lnTo>
                    <a:pt x="258318" y="1305560"/>
                  </a:lnTo>
                  <a:lnTo>
                    <a:pt x="258572" y="1356360"/>
                  </a:lnTo>
                  <a:lnTo>
                    <a:pt x="258953" y="1394460"/>
                  </a:lnTo>
                  <a:lnTo>
                    <a:pt x="259588" y="1432560"/>
                  </a:lnTo>
                  <a:lnTo>
                    <a:pt x="260604" y="1470660"/>
                  </a:lnTo>
                  <a:lnTo>
                    <a:pt x="262001" y="1508760"/>
                  </a:lnTo>
                  <a:lnTo>
                    <a:pt x="263652" y="1534160"/>
                  </a:lnTo>
                  <a:lnTo>
                    <a:pt x="265938" y="1572260"/>
                  </a:lnTo>
                  <a:lnTo>
                    <a:pt x="268732" y="1597660"/>
                  </a:lnTo>
                  <a:lnTo>
                    <a:pt x="270256" y="1623060"/>
                  </a:lnTo>
                  <a:lnTo>
                    <a:pt x="273812" y="1648460"/>
                  </a:lnTo>
                  <a:lnTo>
                    <a:pt x="275844" y="1661160"/>
                  </a:lnTo>
                  <a:lnTo>
                    <a:pt x="278003" y="1673860"/>
                  </a:lnTo>
                  <a:lnTo>
                    <a:pt x="280416" y="1686560"/>
                  </a:lnTo>
                  <a:lnTo>
                    <a:pt x="285750" y="1699260"/>
                  </a:lnTo>
                  <a:lnTo>
                    <a:pt x="291338" y="1724660"/>
                  </a:lnTo>
                  <a:lnTo>
                    <a:pt x="297561" y="1737360"/>
                  </a:lnTo>
                  <a:lnTo>
                    <a:pt x="304165" y="1762760"/>
                  </a:lnTo>
                  <a:lnTo>
                    <a:pt x="311277" y="1775460"/>
                  </a:lnTo>
                  <a:lnTo>
                    <a:pt x="318770" y="1788160"/>
                  </a:lnTo>
                  <a:lnTo>
                    <a:pt x="326644" y="1813560"/>
                  </a:lnTo>
                  <a:lnTo>
                    <a:pt x="335026" y="1826260"/>
                  </a:lnTo>
                  <a:lnTo>
                    <a:pt x="343535" y="1838960"/>
                  </a:lnTo>
                  <a:lnTo>
                    <a:pt x="352679" y="1838960"/>
                  </a:lnTo>
                  <a:lnTo>
                    <a:pt x="361950" y="1851660"/>
                  </a:lnTo>
                  <a:lnTo>
                    <a:pt x="381254" y="1877060"/>
                  </a:lnTo>
                  <a:lnTo>
                    <a:pt x="391414" y="1877060"/>
                  </a:lnTo>
                  <a:lnTo>
                    <a:pt x="401574" y="1889760"/>
                  </a:lnTo>
                  <a:lnTo>
                    <a:pt x="411988" y="1889760"/>
                  </a:lnTo>
                  <a:lnTo>
                    <a:pt x="422529" y="1902460"/>
                  </a:lnTo>
                  <a:lnTo>
                    <a:pt x="535051" y="1902460"/>
                  </a:lnTo>
                  <a:lnTo>
                    <a:pt x="552831" y="1889760"/>
                  </a:lnTo>
                  <a:lnTo>
                    <a:pt x="569214" y="1877060"/>
                  </a:lnTo>
                  <a:lnTo>
                    <a:pt x="577469" y="1877060"/>
                  </a:lnTo>
                  <a:lnTo>
                    <a:pt x="585343" y="1864360"/>
                  </a:lnTo>
                  <a:lnTo>
                    <a:pt x="592963" y="1864360"/>
                  </a:lnTo>
                  <a:lnTo>
                    <a:pt x="600329" y="1851660"/>
                  </a:lnTo>
                  <a:lnTo>
                    <a:pt x="607441" y="1838960"/>
                  </a:lnTo>
                  <a:lnTo>
                    <a:pt x="614426" y="1826260"/>
                  </a:lnTo>
                  <a:lnTo>
                    <a:pt x="621157" y="1826260"/>
                  </a:lnTo>
                  <a:lnTo>
                    <a:pt x="627761" y="1813560"/>
                  </a:lnTo>
                  <a:lnTo>
                    <a:pt x="640715" y="1788160"/>
                  </a:lnTo>
                  <a:lnTo>
                    <a:pt x="646938" y="1762760"/>
                  </a:lnTo>
                  <a:lnTo>
                    <a:pt x="653161" y="1750060"/>
                  </a:lnTo>
                  <a:lnTo>
                    <a:pt x="665353" y="1724660"/>
                  </a:lnTo>
                  <a:lnTo>
                    <a:pt x="677164" y="1686560"/>
                  </a:lnTo>
                  <a:lnTo>
                    <a:pt x="688721" y="1661160"/>
                  </a:lnTo>
                  <a:lnTo>
                    <a:pt x="700151" y="1623060"/>
                  </a:lnTo>
                  <a:lnTo>
                    <a:pt x="711327" y="1584960"/>
                  </a:lnTo>
                  <a:lnTo>
                    <a:pt x="722376" y="1546860"/>
                  </a:lnTo>
                  <a:lnTo>
                    <a:pt x="733298" y="1496060"/>
                  </a:lnTo>
                  <a:lnTo>
                    <a:pt x="742772" y="1461909"/>
                  </a:lnTo>
                  <a:lnTo>
                    <a:pt x="771779" y="1470660"/>
                  </a:lnTo>
                  <a:close/>
                </a:path>
                <a:path w="2715260" h="1920875">
                  <a:moveTo>
                    <a:pt x="1742567" y="1488948"/>
                  </a:moveTo>
                  <a:lnTo>
                    <a:pt x="1737487" y="1463548"/>
                  </a:lnTo>
                  <a:lnTo>
                    <a:pt x="1722247" y="1387348"/>
                  </a:lnTo>
                  <a:lnTo>
                    <a:pt x="1658493" y="1463548"/>
                  </a:lnTo>
                  <a:lnTo>
                    <a:pt x="1687664" y="1472374"/>
                  </a:lnTo>
                  <a:lnTo>
                    <a:pt x="1676019" y="1514348"/>
                  </a:lnTo>
                  <a:lnTo>
                    <a:pt x="1665224" y="1552448"/>
                  </a:lnTo>
                  <a:lnTo>
                    <a:pt x="1654175" y="1590548"/>
                  </a:lnTo>
                  <a:lnTo>
                    <a:pt x="1654302" y="1590548"/>
                  </a:lnTo>
                  <a:lnTo>
                    <a:pt x="1643253" y="1628648"/>
                  </a:lnTo>
                  <a:lnTo>
                    <a:pt x="1631950" y="1666748"/>
                  </a:lnTo>
                  <a:lnTo>
                    <a:pt x="1632077" y="1666748"/>
                  </a:lnTo>
                  <a:lnTo>
                    <a:pt x="1620520" y="1704848"/>
                  </a:lnTo>
                  <a:lnTo>
                    <a:pt x="1620647" y="1704848"/>
                  </a:lnTo>
                  <a:lnTo>
                    <a:pt x="1608963" y="1730248"/>
                  </a:lnTo>
                  <a:lnTo>
                    <a:pt x="1609090" y="1730248"/>
                  </a:lnTo>
                  <a:lnTo>
                    <a:pt x="1603121" y="1742948"/>
                  </a:lnTo>
                  <a:lnTo>
                    <a:pt x="1603248" y="1742948"/>
                  </a:lnTo>
                  <a:lnTo>
                    <a:pt x="1597152" y="1755648"/>
                  </a:lnTo>
                  <a:lnTo>
                    <a:pt x="1597279" y="1755648"/>
                  </a:lnTo>
                  <a:lnTo>
                    <a:pt x="1591183" y="1781048"/>
                  </a:lnTo>
                  <a:lnTo>
                    <a:pt x="1591310" y="1781048"/>
                  </a:lnTo>
                  <a:lnTo>
                    <a:pt x="1585214" y="1793748"/>
                  </a:lnTo>
                  <a:lnTo>
                    <a:pt x="1585468" y="1793748"/>
                  </a:lnTo>
                  <a:lnTo>
                    <a:pt x="1579118" y="1806448"/>
                  </a:lnTo>
                  <a:lnTo>
                    <a:pt x="1579245" y="1806448"/>
                  </a:lnTo>
                  <a:lnTo>
                    <a:pt x="1573022" y="1819148"/>
                  </a:lnTo>
                  <a:lnTo>
                    <a:pt x="1567180" y="1819148"/>
                  </a:lnTo>
                  <a:lnTo>
                    <a:pt x="1560703" y="1831848"/>
                  </a:lnTo>
                  <a:lnTo>
                    <a:pt x="1560957" y="1831848"/>
                  </a:lnTo>
                  <a:lnTo>
                    <a:pt x="1554353" y="1844548"/>
                  </a:lnTo>
                  <a:lnTo>
                    <a:pt x="1554861" y="1844548"/>
                  </a:lnTo>
                  <a:lnTo>
                    <a:pt x="1548130" y="1857248"/>
                  </a:lnTo>
                  <a:lnTo>
                    <a:pt x="1542542" y="1857248"/>
                  </a:lnTo>
                  <a:lnTo>
                    <a:pt x="1535684" y="1869948"/>
                  </a:lnTo>
                  <a:lnTo>
                    <a:pt x="1524762" y="1869948"/>
                  </a:lnTo>
                  <a:lnTo>
                    <a:pt x="1509649" y="1882648"/>
                  </a:lnTo>
                  <a:lnTo>
                    <a:pt x="1511173" y="1882648"/>
                  </a:lnTo>
                  <a:lnTo>
                    <a:pt x="1494917" y="1895348"/>
                  </a:lnTo>
                  <a:lnTo>
                    <a:pt x="1413256" y="1895348"/>
                  </a:lnTo>
                  <a:lnTo>
                    <a:pt x="1403604" y="1882648"/>
                  </a:lnTo>
                  <a:lnTo>
                    <a:pt x="1404747" y="1895348"/>
                  </a:lnTo>
                  <a:lnTo>
                    <a:pt x="1395222" y="1882648"/>
                  </a:lnTo>
                  <a:lnTo>
                    <a:pt x="1387475" y="1882648"/>
                  </a:lnTo>
                  <a:lnTo>
                    <a:pt x="1378077" y="1869948"/>
                  </a:lnTo>
                  <a:lnTo>
                    <a:pt x="1370584" y="1869948"/>
                  </a:lnTo>
                  <a:lnTo>
                    <a:pt x="1361567" y="1857248"/>
                  </a:lnTo>
                  <a:lnTo>
                    <a:pt x="1353947" y="1857248"/>
                  </a:lnTo>
                  <a:lnTo>
                    <a:pt x="1345311" y="1844548"/>
                  </a:lnTo>
                  <a:lnTo>
                    <a:pt x="1345819" y="1844548"/>
                  </a:lnTo>
                  <a:lnTo>
                    <a:pt x="1337310" y="1831848"/>
                  </a:lnTo>
                  <a:lnTo>
                    <a:pt x="1337945" y="1831848"/>
                  </a:lnTo>
                  <a:lnTo>
                    <a:pt x="1329817" y="1819148"/>
                  </a:lnTo>
                  <a:lnTo>
                    <a:pt x="1330198" y="1819148"/>
                  </a:lnTo>
                  <a:lnTo>
                    <a:pt x="1322324" y="1806448"/>
                  </a:lnTo>
                  <a:lnTo>
                    <a:pt x="1322705" y="1806448"/>
                  </a:lnTo>
                  <a:lnTo>
                    <a:pt x="1315212" y="1793748"/>
                  </a:lnTo>
                  <a:lnTo>
                    <a:pt x="1315466" y="1793748"/>
                  </a:lnTo>
                  <a:lnTo>
                    <a:pt x="1308227" y="1781048"/>
                  </a:lnTo>
                  <a:lnTo>
                    <a:pt x="1308608" y="1781048"/>
                  </a:lnTo>
                  <a:lnTo>
                    <a:pt x="1301750" y="1768348"/>
                  </a:lnTo>
                  <a:lnTo>
                    <a:pt x="1302004" y="1768348"/>
                  </a:lnTo>
                  <a:lnTo>
                    <a:pt x="1295527" y="1755648"/>
                  </a:lnTo>
                  <a:lnTo>
                    <a:pt x="1295781" y="1755648"/>
                  </a:lnTo>
                  <a:lnTo>
                    <a:pt x="1289812" y="1730248"/>
                  </a:lnTo>
                  <a:lnTo>
                    <a:pt x="1289939" y="1730248"/>
                  </a:lnTo>
                  <a:lnTo>
                    <a:pt x="1284478" y="1717548"/>
                  </a:lnTo>
                  <a:lnTo>
                    <a:pt x="1284605" y="1717548"/>
                  </a:lnTo>
                  <a:lnTo>
                    <a:pt x="1279398" y="1692148"/>
                  </a:lnTo>
                  <a:lnTo>
                    <a:pt x="1279525" y="1692148"/>
                  </a:lnTo>
                  <a:lnTo>
                    <a:pt x="1277239" y="1679448"/>
                  </a:lnTo>
                  <a:lnTo>
                    <a:pt x="1275207" y="1666748"/>
                  </a:lnTo>
                  <a:lnTo>
                    <a:pt x="1273302" y="1654048"/>
                  </a:lnTo>
                  <a:lnTo>
                    <a:pt x="1269746" y="1628648"/>
                  </a:lnTo>
                  <a:lnTo>
                    <a:pt x="1269873" y="1628648"/>
                  </a:lnTo>
                  <a:lnTo>
                    <a:pt x="1268349" y="1615948"/>
                  </a:lnTo>
                  <a:lnTo>
                    <a:pt x="1265555" y="1590548"/>
                  </a:lnTo>
                  <a:lnTo>
                    <a:pt x="1263396" y="1552448"/>
                  </a:lnTo>
                  <a:lnTo>
                    <a:pt x="1261745" y="1527048"/>
                  </a:lnTo>
                  <a:lnTo>
                    <a:pt x="1260221" y="1488948"/>
                  </a:lnTo>
                  <a:lnTo>
                    <a:pt x="1259332" y="1450848"/>
                  </a:lnTo>
                  <a:lnTo>
                    <a:pt x="1258697" y="1412748"/>
                  </a:lnTo>
                  <a:lnTo>
                    <a:pt x="1258316" y="1374648"/>
                  </a:lnTo>
                  <a:lnTo>
                    <a:pt x="1258062" y="1323848"/>
                  </a:lnTo>
                  <a:lnTo>
                    <a:pt x="1258189" y="1285748"/>
                  </a:lnTo>
                  <a:lnTo>
                    <a:pt x="1258443" y="1247648"/>
                  </a:lnTo>
                  <a:lnTo>
                    <a:pt x="1258824" y="1196848"/>
                  </a:lnTo>
                  <a:lnTo>
                    <a:pt x="1260856" y="1019048"/>
                  </a:lnTo>
                  <a:lnTo>
                    <a:pt x="1261745" y="892048"/>
                  </a:lnTo>
                  <a:lnTo>
                    <a:pt x="1261618" y="853948"/>
                  </a:lnTo>
                  <a:lnTo>
                    <a:pt x="1261364" y="803148"/>
                  </a:lnTo>
                  <a:lnTo>
                    <a:pt x="1260856" y="765048"/>
                  </a:lnTo>
                  <a:lnTo>
                    <a:pt x="1259967" y="726948"/>
                  </a:lnTo>
                  <a:lnTo>
                    <a:pt x="1258824" y="688848"/>
                  </a:lnTo>
                  <a:lnTo>
                    <a:pt x="1257173" y="650748"/>
                  </a:lnTo>
                  <a:lnTo>
                    <a:pt x="1255141" y="612648"/>
                  </a:lnTo>
                  <a:lnTo>
                    <a:pt x="1252601" y="587248"/>
                  </a:lnTo>
                  <a:lnTo>
                    <a:pt x="1249680" y="549148"/>
                  </a:lnTo>
                  <a:lnTo>
                    <a:pt x="1243965" y="511048"/>
                  </a:lnTo>
                  <a:lnTo>
                    <a:pt x="1237107" y="472948"/>
                  </a:lnTo>
                  <a:lnTo>
                    <a:pt x="1226820" y="422148"/>
                  </a:lnTo>
                  <a:lnTo>
                    <a:pt x="1215390" y="384048"/>
                  </a:lnTo>
                  <a:lnTo>
                    <a:pt x="1209294" y="358648"/>
                  </a:lnTo>
                  <a:lnTo>
                    <a:pt x="1203071" y="333248"/>
                  </a:lnTo>
                  <a:lnTo>
                    <a:pt x="1196467" y="320548"/>
                  </a:lnTo>
                  <a:lnTo>
                    <a:pt x="1189482" y="307848"/>
                  </a:lnTo>
                  <a:lnTo>
                    <a:pt x="1182370" y="282448"/>
                  </a:lnTo>
                  <a:lnTo>
                    <a:pt x="1175131" y="269748"/>
                  </a:lnTo>
                  <a:lnTo>
                    <a:pt x="1167638" y="257048"/>
                  </a:lnTo>
                  <a:lnTo>
                    <a:pt x="1159891" y="244348"/>
                  </a:lnTo>
                  <a:lnTo>
                    <a:pt x="1151763" y="218948"/>
                  </a:lnTo>
                  <a:lnTo>
                    <a:pt x="1143762" y="206248"/>
                  </a:lnTo>
                  <a:lnTo>
                    <a:pt x="1135380" y="193548"/>
                  </a:lnTo>
                  <a:lnTo>
                    <a:pt x="1118362" y="180848"/>
                  </a:lnTo>
                  <a:lnTo>
                    <a:pt x="1100709" y="155448"/>
                  </a:lnTo>
                  <a:lnTo>
                    <a:pt x="1082802" y="130048"/>
                  </a:lnTo>
                  <a:lnTo>
                    <a:pt x="1064260" y="117348"/>
                  </a:lnTo>
                  <a:lnTo>
                    <a:pt x="1045591" y="91948"/>
                  </a:lnTo>
                  <a:lnTo>
                    <a:pt x="989330" y="53848"/>
                  </a:lnTo>
                  <a:lnTo>
                    <a:pt x="970788" y="66548"/>
                  </a:lnTo>
                  <a:lnTo>
                    <a:pt x="1008126" y="104648"/>
                  </a:lnTo>
                  <a:lnTo>
                    <a:pt x="1007745" y="104648"/>
                  </a:lnTo>
                  <a:lnTo>
                    <a:pt x="1026287" y="117348"/>
                  </a:lnTo>
                  <a:lnTo>
                    <a:pt x="1026033" y="117348"/>
                  </a:lnTo>
                  <a:lnTo>
                    <a:pt x="1044321" y="130048"/>
                  </a:lnTo>
                  <a:lnTo>
                    <a:pt x="1043813" y="130048"/>
                  </a:lnTo>
                  <a:lnTo>
                    <a:pt x="1061847" y="155448"/>
                  </a:lnTo>
                  <a:lnTo>
                    <a:pt x="1061339" y="155448"/>
                  </a:lnTo>
                  <a:lnTo>
                    <a:pt x="1078865" y="168148"/>
                  </a:lnTo>
                  <a:lnTo>
                    <a:pt x="1078357" y="168148"/>
                  </a:lnTo>
                  <a:lnTo>
                    <a:pt x="1095502" y="193548"/>
                  </a:lnTo>
                  <a:lnTo>
                    <a:pt x="1094994" y="193548"/>
                  </a:lnTo>
                  <a:lnTo>
                    <a:pt x="1111631" y="218948"/>
                  </a:lnTo>
                  <a:lnTo>
                    <a:pt x="1111250" y="218948"/>
                  </a:lnTo>
                  <a:lnTo>
                    <a:pt x="1119378" y="231648"/>
                  </a:lnTo>
                  <a:lnTo>
                    <a:pt x="1119124" y="231648"/>
                  </a:lnTo>
                  <a:lnTo>
                    <a:pt x="1126871" y="244348"/>
                  </a:lnTo>
                  <a:lnTo>
                    <a:pt x="1126744" y="244348"/>
                  </a:lnTo>
                  <a:lnTo>
                    <a:pt x="1134491" y="257048"/>
                  </a:lnTo>
                  <a:lnTo>
                    <a:pt x="1134237" y="257048"/>
                  </a:lnTo>
                  <a:lnTo>
                    <a:pt x="1141857" y="269748"/>
                  </a:lnTo>
                  <a:lnTo>
                    <a:pt x="1141603" y="269748"/>
                  </a:lnTo>
                  <a:lnTo>
                    <a:pt x="1148969" y="282448"/>
                  </a:lnTo>
                  <a:lnTo>
                    <a:pt x="1148842" y="282448"/>
                  </a:lnTo>
                  <a:lnTo>
                    <a:pt x="1155954" y="295148"/>
                  </a:lnTo>
                  <a:lnTo>
                    <a:pt x="1155827" y="295148"/>
                  </a:lnTo>
                  <a:lnTo>
                    <a:pt x="1162685" y="307848"/>
                  </a:lnTo>
                  <a:lnTo>
                    <a:pt x="1162558" y="307848"/>
                  </a:lnTo>
                  <a:lnTo>
                    <a:pt x="1169416" y="333248"/>
                  </a:lnTo>
                  <a:lnTo>
                    <a:pt x="1169162" y="333248"/>
                  </a:lnTo>
                  <a:lnTo>
                    <a:pt x="1175639" y="345948"/>
                  </a:lnTo>
                  <a:lnTo>
                    <a:pt x="1175512" y="345948"/>
                  </a:lnTo>
                  <a:lnTo>
                    <a:pt x="1181735" y="371348"/>
                  </a:lnTo>
                  <a:lnTo>
                    <a:pt x="1181608" y="371348"/>
                  </a:lnTo>
                  <a:lnTo>
                    <a:pt x="1187704" y="384048"/>
                  </a:lnTo>
                  <a:lnTo>
                    <a:pt x="1187577" y="384048"/>
                  </a:lnTo>
                  <a:lnTo>
                    <a:pt x="1193419" y="409448"/>
                  </a:lnTo>
                  <a:lnTo>
                    <a:pt x="1193292" y="409448"/>
                  </a:lnTo>
                  <a:lnTo>
                    <a:pt x="1198753" y="434848"/>
                  </a:lnTo>
                  <a:lnTo>
                    <a:pt x="1198626" y="434848"/>
                  </a:lnTo>
                  <a:lnTo>
                    <a:pt x="1203833" y="447548"/>
                  </a:lnTo>
                  <a:lnTo>
                    <a:pt x="1208659" y="472948"/>
                  </a:lnTo>
                  <a:lnTo>
                    <a:pt x="1213231" y="498348"/>
                  </a:lnTo>
                  <a:lnTo>
                    <a:pt x="1215390" y="511048"/>
                  </a:lnTo>
                  <a:lnTo>
                    <a:pt x="1217422" y="523748"/>
                  </a:lnTo>
                  <a:lnTo>
                    <a:pt x="1217295" y="523748"/>
                  </a:lnTo>
                  <a:lnTo>
                    <a:pt x="1219200" y="536448"/>
                  </a:lnTo>
                  <a:lnTo>
                    <a:pt x="1219073" y="536448"/>
                  </a:lnTo>
                  <a:lnTo>
                    <a:pt x="1220851" y="549148"/>
                  </a:lnTo>
                  <a:lnTo>
                    <a:pt x="1223772" y="587248"/>
                  </a:lnTo>
                  <a:lnTo>
                    <a:pt x="1228344" y="650748"/>
                  </a:lnTo>
                  <a:lnTo>
                    <a:pt x="1229868" y="688848"/>
                  </a:lnTo>
                  <a:lnTo>
                    <a:pt x="1231011" y="726948"/>
                  </a:lnTo>
                  <a:lnTo>
                    <a:pt x="1231900" y="765048"/>
                  </a:lnTo>
                  <a:lnTo>
                    <a:pt x="1232535" y="803148"/>
                  </a:lnTo>
                  <a:lnTo>
                    <a:pt x="1232408" y="803148"/>
                  </a:lnTo>
                  <a:lnTo>
                    <a:pt x="1232662" y="853948"/>
                  </a:lnTo>
                  <a:lnTo>
                    <a:pt x="1232789" y="892048"/>
                  </a:lnTo>
                  <a:lnTo>
                    <a:pt x="1231900" y="1019048"/>
                  </a:lnTo>
                  <a:lnTo>
                    <a:pt x="1229868" y="1196848"/>
                  </a:lnTo>
                  <a:lnTo>
                    <a:pt x="1229487" y="1247648"/>
                  </a:lnTo>
                  <a:lnTo>
                    <a:pt x="1229233" y="1285748"/>
                  </a:lnTo>
                  <a:lnTo>
                    <a:pt x="1229106" y="1323848"/>
                  </a:lnTo>
                  <a:lnTo>
                    <a:pt x="1229360" y="1374648"/>
                  </a:lnTo>
                  <a:lnTo>
                    <a:pt x="1229741" y="1412748"/>
                  </a:lnTo>
                  <a:lnTo>
                    <a:pt x="1230376" y="1450848"/>
                  </a:lnTo>
                  <a:lnTo>
                    <a:pt x="1231392" y="1488948"/>
                  </a:lnTo>
                  <a:lnTo>
                    <a:pt x="1232789" y="1527048"/>
                  </a:lnTo>
                  <a:lnTo>
                    <a:pt x="1234440" y="1552448"/>
                  </a:lnTo>
                  <a:lnTo>
                    <a:pt x="1236726" y="1590548"/>
                  </a:lnTo>
                  <a:lnTo>
                    <a:pt x="1239520" y="1615948"/>
                  </a:lnTo>
                  <a:lnTo>
                    <a:pt x="1241044" y="1641348"/>
                  </a:lnTo>
                  <a:lnTo>
                    <a:pt x="1244600" y="1666748"/>
                  </a:lnTo>
                  <a:lnTo>
                    <a:pt x="1246632" y="1679448"/>
                  </a:lnTo>
                  <a:lnTo>
                    <a:pt x="1248791" y="1692148"/>
                  </a:lnTo>
                  <a:lnTo>
                    <a:pt x="1251204" y="1704848"/>
                  </a:lnTo>
                  <a:lnTo>
                    <a:pt x="1256538" y="1717548"/>
                  </a:lnTo>
                  <a:lnTo>
                    <a:pt x="1262126" y="1742948"/>
                  </a:lnTo>
                  <a:lnTo>
                    <a:pt x="1268349" y="1755648"/>
                  </a:lnTo>
                  <a:lnTo>
                    <a:pt x="1274953" y="1781048"/>
                  </a:lnTo>
                  <a:lnTo>
                    <a:pt x="1282065" y="1793748"/>
                  </a:lnTo>
                  <a:lnTo>
                    <a:pt x="1289558" y="1806448"/>
                  </a:lnTo>
                  <a:lnTo>
                    <a:pt x="1297432" y="1831848"/>
                  </a:lnTo>
                  <a:lnTo>
                    <a:pt x="1305814" y="1844548"/>
                  </a:lnTo>
                  <a:lnTo>
                    <a:pt x="1314323" y="1857248"/>
                  </a:lnTo>
                  <a:lnTo>
                    <a:pt x="1323467" y="1857248"/>
                  </a:lnTo>
                  <a:lnTo>
                    <a:pt x="1332738" y="1869948"/>
                  </a:lnTo>
                  <a:lnTo>
                    <a:pt x="1352042" y="1895348"/>
                  </a:lnTo>
                  <a:lnTo>
                    <a:pt x="1362202" y="1895348"/>
                  </a:lnTo>
                  <a:lnTo>
                    <a:pt x="1372362" y="1908048"/>
                  </a:lnTo>
                  <a:lnTo>
                    <a:pt x="1382776" y="1908048"/>
                  </a:lnTo>
                  <a:lnTo>
                    <a:pt x="1393317" y="1920748"/>
                  </a:lnTo>
                  <a:lnTo>
                    <a:pt x="1505839" y="1920748"/>
                  </a:lnTo>
                  <a:lnTo>
                    <a:pt x="1523619" y="1908048"/>
                  </a:lnTo>
                  <a:lnTo>
                    <a:pt x="1540002" y="1895348"/>
                  </a:lnTo>
                  <a:lnTo>
                    <a:pt x="1548257" y="1895348"/>
                  </a:lnTo>
                  <a:lnTo>
                    <a:pt x="1556131" y="1882648"/>
                  </a:lnTo>
                  <a:lnTo>
                    <a:pt x="1563751" y="1882648"/>
                  </a:lnTo>
                  <a:lnTo>
                    <a:pt x="1571117" y="1869948"/>
                  </a:lnTo>
                  <a:lnTo>
                    <a:pt x="1578229" y="1857248"/>
                  </a:lnTo>
                  <a:lnTo>
                    <a:pt x="1585214" y="1844548"/>
                  </a:lnTo>
                  <a:lnTo>
                    <a:pt x="1591945" y="1844548"/>
                  </a:lnTo>
                  <a:lnTo>
                    <a:pt x="1598549" y="1831848"/>
                  </a:lnTo>
                  <a:lnTo>
                    <a:pt x="1611503" y="1806448"/>
                  </a:lnTo>
                  <a:lnTo>
                    <a:pt x="1617726" y="1781048"/>
                  </a:lnTo>
                  <a:lnTo>
                    <a:pt x="1623949" y="1768348"/>
                  </a:lnTo>
                  <a:lnTo>
                    <a:pt x="1636141" y="1742948"/>
                  </a:lnTo>
                  <a:lnTo>
                    <a:pt x="1647952" y="1704848"/>
                  </a:lnTo>
                  <a:lnTo>
                    <a:pt x="1659509" y="1679448"/>
                  </a:lnTo>
                  <a:lnTo>
                    <a:pt x="1670939" y="1641348"/>
                  </a:lnTo>
                  <a:lnTo>
                    <a:pt x="1682115" y="1603248"/>
                  </a:lnTo>
                  <a:lnTo>
                    <a:pt x="1693164" y="1565148"/>
                  </a:lnTo>
                  <a:lnTo>
                    <a:pt x="1704086" y="1514348"/>
                  </a:lnTo>
                  <a:lnTo>
                    <a:pt x="1713560" y="1480197"/>
                  </a:lnTo>
                  <a:lnTo>
                    <a:pt x="1742567" y="1488948"/>
                  </a:lnTo>
                  <a:close/>
                </a:path>
                <a:path w="2715260" h="1920875">
                  <a:moveTo>
                    <a:pt x="2714752" y="1447800"/>
                  </a:moveTo>
                  <a:lnTo>
                    <a:pt x="2709697" y="1422400"/>
                  </a:lnTo>
                  <a:lnTo>
                    <a:pt x="2694559" y="1346200"/>
                  </a:lnTo>
                  <a:lnTo>
                    <a:pt x="2630678" y="1422400"/>
                  </a:lnTo>
                  <a:lnTo>
                    <a:pt x="2659951" y="1431251"/>
                  </a:lnTo>
                  <a:lnTo>
                    <a:pt x="2648204" y="1473200"/>
                  </a:lnTo>
                  <a:lnTo>
                    <a:pt x="2648331" y="1473200"/>
                  </a:lnTo>
                  <a:lnTo>
                    <a:pt x="2637409" y="1511300"/>
                  </a:lnTo>
                  <a:lnTo>
                    <a:pt x="2637536" y="1511300"/>
                  </a:lnTo>
                  <a:lnTo>
                    <a:pt x="2626487" y="1549400"/>
                  </a:lnTo>
                  <a:lnTo>
                    <a:pt x="2615311" y="1587500"/>
                  </a:lnTo>
                  <a:lnTo>
                    <a:pt x="2615438" y="1587500"/>
                  </a:lnTo>
                  <a:lnTo>
                    <a:pt x="2604008" y="1625600"/>
                  </a:lnTo>
                  <a:lnTo>
                    <a:pt x="2604135" y="1625600"/>
                  </a:lnTo>
                  <a:lnTo>
                    <a:pt x="2592578" y="1663700"/>
                  </a:lnTo>
                  <a:lnTo>
                    <a:pt x="2592705" y="1663700"/>
                  </a:lnTo>
                  <a:lnTo>
                    <a:pt x="2581021" y="1689100"/>
                  </a:lnTo>
                  <a:lnTo>
                    <a:pt x="2581148" y="1689100"/>
                  </a:lnTo>
                  <a:lnTo>
                    <a:pt x="2575179" y="1701800"/>
                  </a:lnTo>
                  <a:lnTo>
                    <a:pt x="2575306" y="1701800"/>
                  </a:lnTo>
                  <a:lnTo>
                    <a:pt x="2569210" y="1714500"/>
                  </a:lnTo>
                  <a:lnTo>
                    <a:pt x="2569337" y="1714500"/>
                  </a:lnTo>
                  <a:lnTo>
                    <a:pt x="2563241" y="1739900"/>
                  </a:lnTo>
                  <a:lnTo>
                    <a:pt x="2563368" y="1739900"/>
                  </a:lnTo>
                  <a:lnTo>
                    <a:pt x="2557145" y="1752600"/>
                  </a:lnTo>
                  <a:lnTo>
                    <a:pt x="2557272" y="1752600"/>
                  </a:lnTo>
                  <a:lnTo>
                    <a:pt x="2551049" y="1765300"/>
                  </a:lnTo>
                  <a:lnTo>
                    <a:pt x="2551303" y="1765300"/>
                  </a:lnTo>
                  <a:lnTo>
                    <a:pt x="2544953" y="1778000"/>
                  </a:lnTo>
                  <a:lnTo>
                    <a:pt x="2538984" y="1778000"/>
                  </a:lnTo>
                  <a:lnTo>
                    <a:pt x="2532507" y="1790700"/>
                  </a:lnTo>
                  <a:lnTo>
                    <a:pt x="2532888" y="1790700"/>
                  </a:lnTo>
                  <a:lnTo>
                    <a:pt x="2526284" y="1803400"/>
                  </a:lnTo>
                  <a:lnTo>
                    <a:pt x="2526792" y="1803400"/>
                  </a:lnTo>
                  <a:lnTo>
                    <a:pt x="2520061" y="1816100"/>
                  </a:lnTo>
                  <a:lnTo>
                    <a:pt x="2514346" y="1816100"/>
                  </a:lnTo>
                  <a:lnTo>
                    <a:pt x="2507488" y="1828800"/>
                  </a:lnTo>
                  <a:lnTo>
                    <a:pt x="2496566" y="1828800"/>
                  </a:lnTo>
                  <a:lnTo>
                    <a:pt x="2481580" y="1841500"/>
                  </a:lnTo>
                  <a:lnTo>
                    <a:pt x="2482977" y="1841500"/>
                  </a:lnTo>
                  <a:lnTo>
                    <a:pt x="2466721" y="1854200"/>
                  </a:lnTo>
                  <a:lnTo>
                    <a:pt x="2384933" y="1854200"/>
                  </a:lnTo>
                  <a:lnTo>
                    <a:pt x="2375281" y="1841500"/>
                  </a:lnTo>
                  <a:lnTo>
                    <a:pt x="2376424" y="1854200"/>
                  </a:lnTo>
                  <a:lnTo>
                    <a:pt x="2366899" y="1841500"/>
                  </a:lnTo>
                  <a:lnTo>
                    <a:pt x="2359152" y="1841500"/>
                  </a:lnTo>
                  <a:lnTo>
                    <a:pt x="2349754" y="1828800"/>
                  </a:lnTo>
                  <a:lnTo>
                    <a:pt x="2342134" y="1828800"/>
                  </a:lnTo>
                  <a:lnTo>
                    <a:pt x="2333117" y="1816100"/>
                  </a:lnTo>
                  <a:lnTo>
                    <a:pt x="2325497" y="1816100"/>
                  </a:lnTo>
                  <a:lnTo>
                    <a:pt x="2316734" y="1803400"/>
                  </a:lnTo>
                  <a:lnTo>
                    <a:pt x="2317369" y="1803400"/>
                  </a:lnTo>
                  <a:lnTo>
                    <a:pt x="2308987" y="1790700"/>
                  </a:lnTo>
                  <a:lnTo>
                    <a:pt x="2309368" y="1790700"/>
                  </a:lnTo>
                  <a:lnTo>
                    <a:pt x="2301240" y="1778000"/>
                  </a:lnTo>
                  <a:lnTo>
                    <a:pt x="2301621" y="1778000"/>
                  </a:lnTo>
                  <a:lnTo>
                    <a:pt x="2293747" y="1765300"/>
                  </a:lnTo>
                  <a:lnTo>
                    <a:pt x="2294255" y="1765300"/>
                  </a:lnTo>
                  <a:lnTo>
                    <a:pt x="2286635" y="1752600"/>
                  </a:lnTo>
                  <a:lnTo>
                    <a:pt x="2287016" y="1752600"/>
                  </a:lnTo>
                  <a:lnTo>
                    <a:pt x="2279777" y="1739900"/>
                  </a:lnTo>
                  <a:lnTo>
                    <a:pt x="2280031" y="1739900"/>
                  </a:lnTo>
                  <a:lnTo>
                    <a:pt x="2273300" y="1727200"/>
                  </a:lnTo>
                  <a:lnTo>
                    <a:pt x="2273554" y="1727200"/>
                  </a:lnTo>
                  <a:lnTo>
                    <a:pt x="2267077" y="1714500"/>
                  </a:lnTo>
                  <a:lnTo>
                    <a:pt x="2267204" y="1714500"/>
                  </a:lnTo>
                  <a:lnTo>
                    <a:pt x="2261362" y="1689100"/>
                  </a:lnTo>
                  <a:lnTo>
                    <a:pt x="2261489" y="1689100"/>
                  </a:lnTo>
                  <a:lnTo>
                    <a:pt x="2256028" y="1676400"/>
                  </a:lnTo>
                  <a:lnTo>
                    <a:pt x="2250567" y="1651000"/>
                  </a:lnTo>
                  <a:lnTo>
                    <a:pt x="2250821" y="1651000"/>
                  </a:lnTo>
                  <a:lnTo>
                    <a:pt x="2248535" y="1638300"/>
                  </a:lnTo>
                  <a:lnTo>
                    <a:pt x="2246376" y="1625600"/>
                  </a:lnTo>
                  <a:lnTo>
                    <a:pt x="2244471" y="1612900"/>
                  </a:lnTo>
                  <a:lnTo>
                    <a:pt x="2244598" y="1612900"/>
                  </a:lnTo>
                  <a:lnTo>
                    <a:pt x="2242693" y="1600200"/>
                  </a:lnTo>
                  <a:lnTo>
                    <a:pt x="2241042" y="1587500"/>
                  </a:lnTo>
                  <a:lnTo>
                    <a:pt x="2239518" y="1574800"/>
                  </a:lnTo>
                  <a:lnTo>
                    <a:pt x="2239645" y="1574800"/>
                  </a:lnTo>
                  <a:lnTo>
                    <a:pt x="2236851" y="1549400"/>
                  </a:lnTo>
                  <a:lnTo>
                    <a:pt x="2234692" y="1511300"/>
                  </a:lnTo>
                  <a:lnTo>
                    <a:pt x="2232914" y="1485900"/>
                  </a:lnTo>
                  <a:lnTo>
                    <a:pt x="2231517" y="1447800"/>
                  </a:lnTo>
                  <a:lnTo>
                    <a:pt x="2230628" y="1409700"/>
                  </a:lnTo>
                  <a:lnTo>
                    <a:pt x="2229866" y="1371600"/>
                  </a:lnTo>
                  <a:lnTo>
                    <a:pt x="2229612" y="1346200"/>
                  </a:lnTo>
                  <a:lnTo>
                    <a:pt x="2229485" y="1244600"/>
                  </a:lnTo>
                  <a:lnTo>
                    <a:pt x="2229739" y="1206500"/>
                  </a:lnTo>
                  <a:lnTo>
                    <a:pt x="2230120" y="1155700"/>
                  </a:lnTo>
                  <a:lnTo>
                    <a:pt x="2232152" y="977900"/>
                  </a:lnTo>
                  <a:lnTo>
                    <a:pt x="2232914" y="889000"/>
                  </a:lnTo>
                  <a:lnTo>
                    <a:pt x="2233041" y="850900"/>
                  </a:lnTo>
                  <a:lnTo>
                    <a:pt x="2232787" y="762000"/>
                  </a:lnTo>
                  <a:lnTo>
                    <a:pt x="2232152" y="723900"/>
                  </a:lnTo>
                  <a:lnTo>
                    <a:pt x="2231390" y="685800"/>
                  </a:lnTo>
                  <a:lnTo>
                    <a:pt x="2230120" y="647700"/>
                  </a:lnTo>
                  <a:lnTo>
                    <a:pt x="2228469" y="609600"/>
                  </a:lnTo>
                  <a:lnTo>
                    <a:pt x="2226437" y="571500"/>
                  </a:lnTo>
                  <a:lnTo>
                    <a:pt x="2224024" y="546100"/>
                  </a:lnTo>
                  <a:lnTo>
                    <a:pt x="2220849" y="508000"/>
                  </a:lnTo>
                  <a:lnTo>
                    <a:pt x="2215261" y="469900"/>
                  </a:lnTo>
                  <a:lnTo>
                    <a:pt x="2208403" y="431800"/>
                  </a:lnTo>
                  <a:lnTo>
                    <a:pt x="2198116" y="381000"/>
                  </a:lnTo>
                  <a:lnTo>
                    <a:pt x="2186686" y="330200"/>
                  </a:lnTo>
                  <a:lnTo>
                    <a:pt x="2180590" y="317500"/>
                  </a:lnTo>
                  <a:lnTo>
                    <a:pt x="2174240" y="292100"/>
                  </a:lnTo>
                  <a:lnTo>
                    <a:pt x="2167636" y="279400"/>
                  </a:lnTo>
                  <a:lnTo>
                    <a:pt x="2160778" y="254000"/>
                  </a:lnTo>
                  <a:lnTo>
                    <a:pt x="2153666" y="241300"/>
                  </a:lnTo>
                  <a:lnTo>
                    <a:pt x="2146300" y="228600"/>
                  </a:lnTo>
                  <a:lnTo>
                    <a:pt x="2138807" y="215900"/>
                  </a:lnTo>
                  <a:lnTo>
                    <a:pt x="2131060" y="190500"/>
                  </a:lnTo>
                  <a:lnTo>
                    <a:pt x="2114804" y="165100"/>
                  </a:lnTo>
                  <a:lnTo>
                    <a:pt x="2106549" y="152400"/>
                  </a:lnTo>
                  <a:lnTo>
                    <a:pt x="2089404" y="127000"/>
                  </a:lnTo>
                  <a:lnTo>
                    <a:pt x="2071751" y="114300"/>
                  </a:lnTo>
                  <a:lnTo>
                    <a:pt x="2053717" y="88900"/>
                  </a:lnTo>
                  <a:lnTo>
                    <a:pt x="2035302" y="76200"/>
                  </a:lnTo>
                  <a:lnTo>
                    <a:pt x="2016633" y="50800"/>
                  </a:lnTo>
                  <a:lnTo>
                    <a:pt x="1997710" y="38100"/>
                  </a:lnTo>
                  <a:lnTo>
                    <a:pt x="1960118" y="0"/>
                  </a:lnTo>
                  <a:lnTo>
                    <a:pt x="1941576" y="25400"/>
                  </a:lnTo>
                  <a:lnTo>
                    <a:pt x="1979041" y="63500"/>
                  </a:lnTo>
                  <a:lnTo>
                    <a:pt x="1978660" y="63500"/>
                  </a:lnTo>
                  <a:lnTo>
                    <a:pt x="1997329" y="76200"/>
                  </a:lnTo>
                  <a:lnTo>
                    <a:pt x="1996948" y="76200"/>
                  </a:lnTo>
                  <a:lnTo>
                    <a:pt x="2015236" y="88900"/>
                  </a:lnTo>
                  <a:lnTo>
                    <a:pt x="2014855" y="88900"/>
                  </a:lnTo>
                  <a:lnTo>
                    <a:pt x="2032762" y="114300"/>
                  </a:lnTo>
                  <a:lnTo>
                    <a:pt x="2032381" y="114300"/>
                  </a:lnTo>
                  <a:lnTo>
                    <a:pt x="2049907" y="127000"/>
                  </a:lnTo>
                  <a:lnTo>
                    <a:pt x="2049526" y="127000"/>
                  </a:lnTo>
                  <a:lnTo>
                    <a:pt x="2066671" y="152400"/>
                  </a:lnTo>
                  <a:lnTo>
                    <a:pt x="2066163" y="152400"/>
                  </a:lnTo>
                  <a:lnTo>
                    <a:pt x="2082800" y="177800"/>
                  </a:lnTo>
                  <a:lnTo>
                    <a:pt x="2082419" y="177800"/>
                  </a:lnTo>
                  <a:lnTo>
                    <a:pt x="2090420" y="190500"/>
                  </a:lnTo>
                  <a:lnTo>
                    <a:pt x="2090166" y="190500"/>
                  </a:lnTo>
                  <a:lnTo>
                    <a:pt x="2098040" y="203200"/>
                  </a:lnTo>
                  <a:lnTo>
                    <a:pt x="2097913" y="203200"/>
                  </a:lnTo>
                  <a:lnTo>
                    <a:pt x="2105660" y="215900"/>
                  </a:lnTo>
                  <a:lnTo>
                    <a:pt x="2105406" y="215900"/>
                  </a:lnTo>
                  <a:lnTo>
                    <a:pt x="2113026" y="228600"/>
                  </a:lnTo>
                  <a:lnTo>
                    <a:pt x="2112772" y="228600"/>
                  </a:lnTo>
                  <a:lnTo>
                    <a:pt x="2120138" y="241300"/>
                  </a:lnTo>
                  <a:lnTo>
                    <a:pt x="2120011" y="241300"/>
                  </a:lnTo>
                  <a:lnTo>
                    <a:pt x="2127250" y="254000"/>
                  </a:lnTo>
                  <a:lnTo>
                    <a:pt x="2126996" y="254000"/>
                  </a:lnTo>
                  <a:lnTo>
                    <a:pt x="2133981" y="266700"/>
                  </a:lnTo>
                  <a:lnTo>
                    <a:pt x="2133854" y="266700"/>
                  </a:lnTo>
                  <a:lnTo>
                    <a:pt x="2140458" y="292100"/>
                  </a:lnTo>
                  <a:lnTo>
                    <a:pt x="2146935" y="304800"/>
                  </a:lnTo>
                  <a:lnTo>
                    <a:pt x="2146808" y="304800"/>
                  </a:lnTo>
                  <a:lnTo>
                    <a:pt x="2153031" y="330200"/>
                  </a:lnTo>
                  <a:lnTo>
                    <a:pt x="2152904" y="330200"/>
                  </a:lnTo>
                  <a:lnTo>
                    <a:pt x="2158873" y="342900"/>
                  </a:lnTo>
                  <a:lnTo>
                    <a:pt x="2164588" y="368300"/>
                  </a:lnTo>
                  <a:lnTo>
                    <a:pt x="2169922" y="381000"/>
                  </a:lnTo>
                  <a:lnTo>
                    <a:pt x="2175129" y="406400"/>
                  </a:lnTo>
                  <a:lnTo>
                    <a:pt x="2180082" y="431800"/>
                  </a:lnTo>
                  <a:lnTo>
                    <a:pt x="2179955" y="431800"/>
                  </a:lnTo>
                  <a:lnTo>
                    <a:pt x="2184527" y="457200"/>
                  </a:lnTo>
                  <a:lnTo>
                    <a:pt x="2186686" y="469900"/>
                  </a:lnTo>
                  <a:lnTo>
                    <a:pt x="2188591" y="482600"/>
                  </a:lnTo>
                  <a:lnTo>
                    <a:pt x="2192147" y="508000"/>
                  </a:lnTo>
                  <a:lnTo>
                    <a:pt x="2195195" y="546100"/>
                  </a:lnTo>
                  <a:lnTo>
                    <a:pt x="2195068" y="546100"/>
                  </a:lnTo>
                  <a:lnTo>
                    <a:pt x="2197608" y="571500"/>
                  </a:lnTo>
                  <a:lnTo>
                    <a:pt x="2199513" y="609600"/>
                  </a:lnTo>
                  <a:lnTo>
                    <a:pt x="2201164" y="647700"/>
                  </a:lnTo>
                  <a:lnTo>
                    <a:pt x="2202434" y="685800"/>
                  </a:lnTo>
                  <a:lnTo>
                    <a:pt x="2203323" y="723900"/>
                  </a:lnTo>
                  <a:lnTo>
                    <a:pt x="2203831" y="762000"/>
                  </a:lnTo>
                  <a:lnTo>
                    <a:pt x="2203958" y="889000"/>
                  </a:lnTo>
                  <a:lnTo>
                    <a:pt x="2203196" y="977900"/>
                  </a:lnTo>
                  <a:lnTo>
                    <a:pt x="2201164" y="1155700"/>
                  </a:lnTo>
                  <a:lnTo>
                    <a:pt x="2200783" y="1206500"/>
                  </a:lnTo>
                  <a:lnTo>
                    <a:pt x="2200529" y="1244600"/>
                  </a:lnTo>
                  <a:lnTo>
                    <a:pt x="2200529" y="1333500"/>
                  </a:lnTo>
                  <a:lnTo>
                    <a:pt x="2201037" y="1371600"/>
                  </a:lnTo>
                  <a:lnTo>
                    <a:pt x="2201672" y="1409700"/>
                  </a:lnTo>
                  <a:lnTo>
                    <a:pt x="2202561" y="1447800"/>
                  </a:lnTo>
                  <a:lnTo>
                    <a:pt x="2203958" y="1485900"/>
                  </a:lnTo>
                  <a:lnTo>
                    <a:pt x="2205736" y="1511300"/>
                  </a:lnTo>
                  <a:lnTo>
                    <a:pt x="2208022" y="1549400"/>
                  </a:lnTo>
                  <a:lnTo>
                    <a:pt x="2210816" y="1574800"/>
                  </a:lnTo>
                  <a:lnTo>
                    <a:pt x="2212340" y="1600200"/>
                  </a:lnTo>
                  <a:lnTo>
                    <a:pt x="2213991" y="1612900"/>
                  </a:lnTo>
                  <a:lnTo>
                    <a:pt x="2217801" y="1638300"/>
                  </a:lnTo>
                  <a:lnTo>
                    <a:pt x="2220087" y="1651000"/>
                  </a:lnTo>
                  <a:lnTo>
                    <a:pt x="2222500" y="1663700"/>
                  </a:lnTo>
                  <a:lnTo>
                    <a:pt x="2228088" y="1676400"/>
                  </a:lnTo>
                  <a:lnTo>
                    <a:pt x="2233676" y="1701800"/>
                  </a:lnTo>
                  <a:lnTo>
                    <a:pt x="2239772" y="1714500"/>
                  </a:lnTo>
                  <a:lnTo>
                    <a:pt x="2246503" y="1739900"/>
                  </a:lnTo>
                  <a:lnTo>
                    <a:pt x="2253488" y="1752600"/>
                  </a:lnTo>
                  <a:lnTo>
                    <a:pt x="2260981" y="1765300"/>
                  </a:lnTo>
                  <a:lnTo>
                    <a:pt x="2268982" y="1790700"/>
                  </a:lnTo>
                  <a:lnTo>
                    <a:pt x="2277237" y="1803400"/>
                  </a:lnTo>
                  <a:lnTo>
                    <a:pt x="2285873" y="1816100"/>
                  </a:lnTo>
                  <a:lnTo>
                    <a:pt x="2295017" y="1816100"/>
                  </a:lnTo>
                  <a:lnTo>
                    <a:pt x="2304288" y="1828800"/>
                  </a:lnTo>
                  <a:lnTo>
                    <a:pt x="2313813" y="1841500"/>
                  </a:lnTo>
                  <a:lnTo>
                    <a:pt x="2323719" y="1854200"/>
                  </a:lnTo>
                  <a:lnTo>
                    <a:pt x="2333879" y="1854200"/>
                  </a:lnTo>
                  <a:lnTo>
                    <a:pt x="2344039" y="1866900"/>
                  </a:lnTo>
                  <a:lnTo>
                    <a:pt x="2354453" y="1866900"/>
                  </a:lnTo>
                  <a:lnTo>
                    <a:pt x="2364994" y="1879600"/>
                  </a:lnTo>
                  <a:lnTo>
                    <a:pt x="2477643" y="1879600"/>
                  </a:lnTo>
                  <a:lnTo>
                    <a:pt x="2495423" y="1866900"/>
                  </a:lnTo>
                  <a:lnTo>
                    <a:pt x="2511806" y="1854200"/>
                  </a:lnTo>
                  <a:lnTo>
                    <a:pt x="2520188" y="1854200"/>
                  </a:lnTo>
                  <a:lnTo>
                    <a:pt x="2528062" y="1841500"/>
                  </a:lnTo>
                  <a:lnTo>
                    <a:pt x="2535555" y="1841500"/>
                  </a:lnTo>
                  <a:lnTo>
                    <a:pt x="2542921" y="1828800"/>
                  </a:lnTo>
                  <a:lnTo>
                    <a:pt x="2550160" y="1816100"/>
                  </a:lnTo>
                  <a:lnTo>
                    <a:pt x="2557145" y="1803400"/>
                  </a:lnTo>
                  <a:lnTo>
                    <a:pt x="2563876" y="1803400"/>
                  </a:lnTo>
                  <a:lnTo>
                    <a:pt x="2577084" y="1778000"/>
                  </a:lnTo>
                  <a:lnTo>
                    <a:pt x="2583434" y="1765300"/>
                  </a:lnTo>
                  <a:lnTo>
                    <a:pt x="2589784" y="1739900"/>
                  </a:lnTo>
                  <a:lnTo>
                    <a:pt x="2602230" y="1714500"/>
                  </a:lnTo>
                  <a:lnTo>
                    <a:pt x="2608199" y="1701800"/>
                  </a:lnTo>
                  <a:lnTo>
                    <a:pt x="2620010" y="1663700"/>
                  </a:lnTo>
                  <a:lnTo>
                    <a:pt x="2631694" y="1638300"/>
                  </a:lnTo>
                  <a:lnTo>
                    <a:pt x="2643124" y="1600200"/>
                  </a:lnTo>
                  <a:lnTo>
                    <a:pt x="2654300" y="1562100"/>
                  </a:lnTo>
                  <a:lnTo>
                    <a:pt x="2665349" y="1524000"/>
                  </a:lnTo>
                  <a:lnTo>
                    <a:pt x="2676271" y="1473200"/>
                  </a:lnTo>
                  <a:lnTo>
                    <a:pt x="2685745" y="1439049"/>
                  </a:lnTo>
                  <a:lnTo>
                    <a:pt x="2714752" y="144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2084" y="5510783"/>
              <a:ext cx="3733800" cy="7391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5527" y="5541264"/>
              <a:ext cx="3486912" cy="7665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1519" y="5550408"/>
              <a:ext cx="3614928" cy="62179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541520" y="5550408"/>
            <a:ext cx="3615054" cy="6223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symbol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===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>
                <a:solidFill>
                  <a:srgbClr val="FFFFFF"/>
                </a:solidFill>
                <a:latin typeface="SimSun"/>
                <a:cs typeface="SimSun"/>
              </a:rPr>
              <a:t>斷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49115" y="6303670"/>
            <a:ext cx="4956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[Ilya </a:t>
            </a: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Sutskever,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NIPS’14][Dzmitry</a:t>
            </a:r>
            <a:r>
              <a:rPr dirty="0" sz="180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Bahdanau,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</a:rPr>
              <a:t>arXiv’15]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3505" y="3162045"/>
            <a:ext cx="330200" cy="4826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b="1">
                <a:latin typeface="Calibri"/>
                <a:cs typeface="Calibri"/>
              </a:rPr>
              <a:t>===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03732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Unfortunately</a:t>
            </a:r>
            <a:r>
              <a:rPr dirty="0" sz="4400" spc="-75"/>
              <a:t> </a:t>
            </a:r>
            <a:r>
              <a:rPr dirty="0" sz="4400" spc="-5"/>
              <a:t>……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221" y="2682239"/>
            <a:ext cx="7160430" cy="4035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542" y="1663865"/>
            <a:ext cx="7011670" cy="10579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RNN-based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network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always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easy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</a:t>
            </a:r>
            <a:endParaRPr sz="2800">
              <a:latin typeface="Calibri"/>
              <a:cs typeface="Calibri"/>
            </a:endParaRPr>
          </a:p>
          <a:p>
            <a:pPr marL="1406525">
              <a:lnSpc>
                <a:spcPct val="100000"/>
              </a:lnSpc>
              <a:spcBef>
                <a:spcPts val="875"/>
              </a:spcBef>
            </a:pPr>
            <a:r>
              <a:rPr dirty="0" sz="2400" spc="-10">
                <a:latin typeface="Calibri"/>
                <a:cs typeface="Calibri"/>
              </a:rPr>
              <a:t>Real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experiments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Language</a:t>
            </a:r>
            <a:r>
              <a:rPr dirty="0" sz="2400">
                <a:latin typeface="Calibri"/>
                <a:cs typeface="Calibri"/>
              </a:rPr>
              <a:t> modeling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6608" y="179831"/>
            <a:ext cx="3308603" cy="3703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26608" y="179831"/>
            <a:ext cx="3308985" cy="37084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800" spc="-5">
                <a:latin typeface="SimSun"/>
                <a:cs typeface="SimSun"/>
              </a:rPr>
              <a:t>感</a:t>
            </a:r>
            <a:r>
              <a:rPr dirty="0" sz="1800">
                <a:latin typeface="SimSun"/>
                <a:cs typeface="SimSun"/>
              </a:rPr>
              <a:t>謝</a:t>
            </a:r>
            <a:r>
              <a:rPr dirty="0" sz="1800" spc="-495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曾柏</a:t>
            </a:r>
            <a:r>
              <a:rPr dirty="0" sz="1800">
                <a:latin typeface="SimSun"/>
                <a:cs typeface="SimSun"/>
              </a:rPr>
              <a:t>翔</a:t>
            </a:r>
            <a:r>
              <a:rPr dirty="0" sz="1800" spc="-484">
                <a:latin typeface="SimSun"/>
                <a:cs typeface="SimSun"/>
              </a:rPr>
              <a:t> </a:t>
            </a:r>
            <a:r>
              <a:rPr dirty="0" sz="1800" spc="-5">
                <a:latin typeface="SimSun"/>
                <a:cs typeface="SimSun"/>
              </a:rPr>
              <a:t>同學提供實驗結果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8564" y="4692396"/>
            <a:ext cx="963168" cy="4617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98564" y="4692396"/>
            <a:ext cx="963294" cy="462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latin typeface="Calibri"/>
                <a:cs typeface="Calibri"/>
              </a:rPr>
              <a:t>Lucky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4352" y="3668267"/>
            <a:ext cx="1594103" cy="4617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64352" y="3668267"/>
            <a:ext cx="1594485" cy="46228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latin typeface="Calibri"/>
                <a:cs typeface="Calibri"/>
              </a:rPr>
              <a:t>sometimes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49823" y="3628644"/>
            <a:ext cx="2138680" cy="1911350"/>
            <a:chOff x="5449823" y="3628644"/>
            <a:chExt cx="2138680" cy="1911350"/>
          </a:xfrm>
        </p:grpSpPr>
        <p:sp>
          <p:nvSpPr>
            <p:cNvPr id="12" name="object 12"/>
            <p:cNvSpPr/>
            <p:nvPr/>
          </p:nvSpPr>
          <p:spPr>
            <a:xfrm>
              <a:off x="7001255" y="5192268"/>
              <a:ext cx="581025" cy="341630"/>
            </a:xfrm>
            <a:custGeom>
              <a:avLst/>
              <a:gdLst/>
              <a:ahLst/>
              <a:cxnLst/>
              <a:rect l="l" t="t" r="r" b="b"/>
              <a:pathLst>
                <a:path w="581025" h="341629">
                  <a:moveTo>
                    <a:pt x="435483" y="0"/>
                  </a:moveTo>
                  <a:lnTo>
                    <a:pt x="145161" y="0"/>
                  </a:lnTo>
                  <a:lnTo>
                    <a:pt x="145161" y="170687"/>
                  </a:lnTo>
                  <a:lnTo>
                    <a:pt x="0" y="170687"/>
                  </a:lnTo>
                  <a:lnTo>
                    <a:pt x="290322" y="341375"/>
                  </a:lnTo>
                  <a:lnTo>
                    <a:pt x="580644" y="170687"/>
                  </a:lnTo>
                  <a:lnTo>
                    <a:pt x="435483" y="170687"/>
                  </a:lnTo>
                  <a:lnTo>
                    <a:pt x="435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01255" y="5192268"/>
              <a:ext cx="581025" cy="341630"/>
            </a:xfrm>
            <a:custGeom>
              <a:avLst/>
              <a:gdLst/>
              <a:ahLst/>
              <a:cxnLst/>
              <a:rect l="l" t="t" r="r" b="b"/>
              <a:pathLst>
                <a:path w="581025" h="341629">
                  <a:moveTo>
                    <a:pt x="0" y="170687"/>
                  </a:moveTo>
                  <a:lnTo>
                    <a:pt x="145161" y="170687"/>
                  </a:lnTo>
                  <a:lnTo>
                    <a:pt x="145161" y="0"/>
                  </a:lnTo>
                  <a:lnTo>
                    <a:pt x="435483" y="0"/>
                  </a:lnTo>
                  <a:lnTo>
                    <a:pt x="435483" y="170687"/>
                  </a:lnTo>
                  <a:lnTo>
                    <a:pt x="580644" y="170687"/>
                  </a:lnTo>
                  <a:lnTo>
                    <a:pt x="290322" y="341375"/>
                  </a:lnTo>
                  <a:lnTo>
                    <a:pt x="0" y="17068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55919" y="3634740"/>
              <a:ext cx="341630" cy="581025"/>
            </a:xfrm>
            <a:custGeom>
              <a:avLst/>
              <a:gdLst/>
              <a:ahLst/>
              <a:cxnLst/>
              <a:rect l="l" t="t" r="r" b="b"/>
              <a:pathLst>
                <a:path w="341629" h="581025">
                  <a:moveTo>
                    <a:pt x="170687" y="0"/>
                  </a:moveTo>
                  <a:lnTo>
                    <a:pt x="0" y="290322"/>
                  </a:lnTo>
                  <a:lnTo>
                    <a:pt x="170687" y="580644"/>
                  </a:lnTo>
                  <a:lnTo>
                    <a:pt x="170687" y="435483"/>
                  </a:lnTo>
                  <a:lnTo>
                    <a:pt x="341375" y="435483"/>
                  </a:lnTo>
                  <a:lnTo>
                    <a:pt x="341375" y="145161"/>
                  </a:lnTo>
                  <a:lnTo>
                    <a:pt x="170687" y="145161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55919" y="3634740"/>
              <a:ext cx="341630" cy="581025"/>
            </a:xfrm>
            <a:custGeom>
              <a:avLst/>
              <a:gdLst/>
              <a:ahLst/>
              <a:cxnLst/>
              <a:rect l="l" t="t" r="r" b="b"/>
              <a:pathLst>
                <a:path w="341629" h="581025">
                  <a:moveTo>
                    <a:pt x="170687" y="0"/>
                  </a:moveTo>
                  <a:lnTo>
                    <a:pt x="170687" y="145161"/>
                  </a:lnTo>
                  <a:lnTo>
                    <a:pt x="341375" y="145161"/>
                  </a:lnTo>
                  <a:lnTo>
                    <a:pt x="341375" y="435483"/>
                  </a:lnTo>
                  <a:lnTo>
                    <a:pt x="170687" y="435483"/>
                  </a:lnTo>
                  <a:lnTo>
                    <a:pt x="170687" y="580644"/>
                  </a:lnTo>
                  <a:lnTo>
                    <a:pt x="0" y="290322"/>
                  </a:lnTo>
                  <a:lnTo>
                    <a:pt x="170687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302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The</a:t>
            </a:r>
            <a:r>
              <a:rPr dirty="0" sz="4400" spc="-10"/>
              <a:t> </a:t>
            </a:r>
            <a:r>
              <a:rPr dirty="0" sz="4400" spc="-15"/>
              <a:t>error surface</a:t>
            </a:r>
            <a:r>
              <a:rPr dirty="0" sz="4400" spc="-35"/>
              <a:t> </a:t>
            </a:r>
            <a:r>
              <a:rPr dirty="0" sz="4400"/>
              <a:t>is</a:t>
            </a:r>
            <a:r>
              <a:rPr dirty="0" sz="4400" spc="-5"/>
              <a:t> </a:t>
            </a:r>
            <a:r>
              <a:rPr dirty="0" sz="4400" spc="-20"/>
              <a:t>rough.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160" y="1690116"/>
            <a:ext cx="6708304" cy="4623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8284" y="6051296"/>
            <a:ext cx="396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125" y="5386832"/>
            <a:ext cx="3975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w</a:t>
            </a:r>
            <a:r>
              <a:rPr dirty="0" baseline="-20833" sz="2400" spc="-7">
                <a:latin typeface="Calibri"/>
                <a:cs typeface="Calibri"/>
              </a:rPr>
              <a:t>2</a:t>
            </a:r>
            <a:endParaRPr baseline="-20833"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079" y="3915917"/>
            <a:ext cx="330200" cy="5664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5">
                <a:latin typeface="Calibri"/>
                <a:cs typeface="Calibri"/>
              </a:rPr>
              <a:t>Co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50464" y="1690116"/>
            <a:ext cx="5248910" cy="3220720"/>
            <a:chOff x="2950464" y="1690116"/>
            <a:chExt cx="5248910" cy="32207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5923" y="2948292"/>
              <a:ext cx="1225727" cy="12257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1792" y="4431792"/>
              <a:ext cx="160020" cy="1554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6304" y="4602480"/>
              <a:ext cx="160020" cy="1569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2904" y="4753355"/>
              <a:ext cx="160020" cy="1569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0464" y="2584704"/>
              <a:ext cx="158495" cy="1554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02991" y="2717165"/>
              <a:ext cx="940435" cy="1889125"/>
            </a:xfrm>
            <a:custGeom>
              <a:avLst/>
              <a:gdLst/>
              <a:ahLst/>
              <a:cxnLst/>
              <a:rect l="l" t="t" r="r" b="b"/>
              <a:pathLst>
                <a:path w="940435" h="1889125">
                  <a:moveTo>
                    <a:pt x="931882" y="1771015"/>
                  </a:moveTo>
                  <a:lnTo>
                    <a:pt x="893698" y="1771015"/>
                  </a:lnTo>
                  <a:lnTo>
                    <a:pt x="902081" y="1888744"/>
                  </a:lnTo>
                  <a:lnTo>
                    <a:pt x="940181" y="1886077"/>
                  </a:lnTo>
                  <a:lnTo>
                    <a:pt x="931882" y="1771015"/>
                  </a:lnTo>
                  <a:close/>
                </a:path>
                <a:path w="940435" h="1889125">
                  <a:moveTo>
                    <a:pt x="927215" y="1712087"/>
                  </a:moveTo>
                  <a:lnTo>
                    <a:pt x="888999" y="1712087"/>
                  </a:lnTo>
                  <a:lnTo>
                    <a:pt x="893698" y="1771142"/>
                  </a:lnTo>
                  <a:lnTo>
                    <a:pt x="931882" y="1771015"/>
                  </a:lnTo>
                  <a:lnTo>
                    <a:pt x="931671" y="1768094"/>
                  </a:lnTo>
                  <a:lnTo>
                    <a:pt x="927215" y="1712087"/>
                  </a:lnTo>
                  <a:close/>
                </a:path>
                <a:path w="940435" h="1889125">
                  <a:moveTo>
                    <a:pt x="921960" y="1653540"/>
                  </a:moveTo>
                  <a:lnTo>
                    <a:pt x="883666" y="1653540"/>
                  </a:lnTo>
                  <a:lnTo>
                    <a:pt x="888999" y="1712341"/>
                  </a:lnTo>
                  <a:lnTo>
                    <a:pt x="888999" y="1712087"/>
                  </a:lnTo>
                  <a:lnTo>
                    <a:pt x="927215" y="1712087"/>
                  </a:lnTo>
                  <a:lnTo>
                    <a:pt x="926972" y="1709039"/>
                  </a:lnTo>
                  <a:lnTo>
                    <a:pt x="921960" y="1653540"/>
                  </a:lnTo>
                  <a:close/>
                </a:path>
                <a:path w="940435" h="1889125">
                  <a:moveTo>
                    <a:pt x="909111" y="1536065"/>
                  </a:moveTo>
                  <a:lnTo>
                    <a:pt x="870711" y="1536065"/>
                  </a:lnTo>
                  <a:lnTo>
                    <a:pt x="877696" y="1594993"/>
                  </a:lnTo>
                  <a:lnTo>
                    <a:pt x="883666" y="1653667"/>
                  </a:lnTo>
                  <a:lnTo>
                    <a:pt x="921960" y="1653540"/>
                  </a:lnTo>
                  <a:lnTo>
                    <a:pt x="921638" y="1649984"/>
                  </a:lnTo>
                  <a:lnTo>
                    <a:pt x="915543" y="1590675"/>
                  </a:lnTo>
                  <a:lnTo>
                    <a:pt x="909111" y="1536065"/>
                  </a:lnTo>
                  <a:close/>
                </a:path>
                <a:path w="940435" h="1889125">
                  <a:moveTo>
                    <a:pt x="877569" y="1594739"/>
                  </a:moveTo>
                  <a:lnTo>
                    <a:pt x="877596" y="1594993"/>
                  </a:lnTo>
                  <a:lnTo>
                    <a:pt x="877569" y="1594739"/>
                  </a:lnTo>
                  <a:close/>
                </a:path>
                <a:path w="940435" h="1889125">
                  <a:moveTo>
                    <a:pt x="901064" y="1477645"/>
                  </a:moveTo>
                  <a:lnTo>
                    <a:pt x="862583" y="1477645"/>
                  </a:lnTo>
                  <a:lnTo>
                    <a:pt x="870711" y="1536446"/>
                  </a:lnTo>
                  <a:lnTo>
                    <a:pt x="870711" y="1536065"/>
                  </a:lnTo>
                  <a:lnTo>
                    <a:pt x="909111" y="1536065"/>
                  </a:lnTo>
                  <a:lnTo>
                    <a:pt x="908557" y="1531366"/>
                  </a:lnTo>
                  <a:lnTo>
                    <a:pt x="901064" y="1477645"/>
                  </a:lnTo>
                  <a:close/>
                </a:path>
                <a:path w="940435" h="1889125">
                  <a:moveTo>
                    <a:pt x="880836" y="1360551"/>
                  </a:moveTo>
                  <a:lnTo>
                    <a:pt x="842136" y="1360551"/>
                  </a:lnTo>
                  <a:lnTo>
                    <a:pt x="842263" y="1361186"/>
                  </a:lnTo>
                  <a:lnTo>
                    <a:pt x="853185" y="1419479"/>
                  </a:lnTo>
                  <a:lnTo>
                    <a:pt x="862583" y="1478026"/>
                  </a:lnTo>
                  <a:lnTo>
                    <a:pt x="862583" y="1477645"/>
                  </a:lnTo>
                  <a:lnTo>
                    <a:pt x="901064" y="1477645"/>
                  </a:lnTo>
                  <a:lnTo>
                    <a:pt x="900303" y="1472184"/>
                  </a:lnTo>
                  <a:lnTo>
                    <a:pt x="890650" y="1412748"/>
                  </a:lnTo>
                  <a:lnTo>
                    <a:pt x="880836" y="1360551"/>
                  </a:lnTo>
                  <a:close/>
                </a:path>
                <a:path w="940435" h="1889125">
                  <a:moveTo>
                    <a:pt x="853058" y="1419098"/>
                  </a:moveTo>
                  <a:lnTo>
                    <a:pt x="853120" y="1419479"/>
                  </a:lnTo>
                  <a:lnTo>
                    <a:pt x="853058" y="1419098"/>
                  </a:lnTo>
                  <a:close/>
                </a:path>
                <a:path w="940435" h="1889125">
                  <a:moveTo>
                    <a:pt x="842210" y="1360940"/>
                  </a:moveTo>
                  <a:lnTo>
                    <a:pt x="842256" y="1361186"/>
                  </a:lnTo>
                  <a:lnTo>
                    <a:pt x="842210" y="1360940"/>
                  </a:lnTo>
                  <a:close/>
                </a:path>
                <a:path w="940435" h="1889125">
                  <a:moveTo>
                    <a:pt x="819354" y="1127379"/>
                  </a:moveTo>
                  <a:lnTo>
                    <a:pt x="779144" y="1127379"/>
                  </a:lnTo>
                  <a:lnTo>
                    <a:pt x="789050" y="1156843"/>
                  </a:lnTo>
                  <a:lnTo>
                    <a:pt x="798194" y="1185926"/>
                  </a:lnTo>
                  <a:lnTo>
                    <a:pt x="806831" y="1215136"/>
                  </a:lnTo>
                  <a:lnTo>
                    <a:pt x="814832" y="1244219"/>
                  </a:lnTo>
                  <a:lnTo>
                    <a:pt x="829436" y="1302766"/>
                  </a:lnTo>
                  <a:lnTo>
                    <a:pt x="842210" y="1360940"/>
                  </a:lnTo>
                  <a:lnTo>
                    <a:pt x="842136" y="1360551"/>
                  </a:lnTo>
                  <a:lnTo>
                    <a:pt x="880836" y="1360551"/>
                  </a:lnTo>
                  <a:lnTo>
                    <a:pt x="879474" y="1353312"/>
                  </a:lnTo>
                  <a:lnTo>
                    <a:pt x="866520" y="1293876"/>
                  </a:lnTo>
                  <a:lnTo>
                    <a:pt x="851661" y="1234440"/>
                  </a:lnTo>
                  <a:lnTo>
                    <a:pt x="834517" y="1174750"/>
                  </a:lnTo>
                  <a:lnTo>
                    <a:pt x="825245" y="1144905"/>
                  </a:lnTo>
                  <a:lnTo>
                    <a:pt x="819354" y="1127379"/>
                  </a:lnTo>
                  <a:close/>
                </a:path>
                <a:path w="940435" h="1889125">
                  <a:moveTo>
                    <a:pt x="829310" y="1302258"/>
                  </a:moveTo>
                  <a:lnTo>
                    <a:pt x="829421" y="1302766"/>
                  </a:lnTo>
                  <a:lnTo>
                    <a:pt x="829310" y="1302258"/>
                  </a:lnTo>
                  <a:close/>
                </a:path>
                <a:path w="940435" h="1889125">
                  <a:moveTo>
                    <a:pt x="814705" y="1243838"/>
                  </a:moveTo>
                  <a:lnTo>
                    <a:pt x="814800" y="1244219"/>
                  </a:lnTo>
                  <a:lnTo>
                    <a:pt x="814705" y="1243838"/>
                  </a:lnTo>
                  <a:close/>
                </a:path>
                <a:path w="940435" h="1889125">
                  <a:moveTo>
                    <a:pt x="806704" y="1214755"/>
                  </a:moveTo>
                  <a:lnTo>
                    <a:pt x="806809" y="1215136"/>
                  </a:lnTo>
                  <a:lnTo>
                    <a:pt x="806704" y="1214755"/>
                  </a:lnTo>
                  <a:close/>
                </a:path>
                <a:path w="940435" h="1889125">
                  <a:moveTo>
                    <a:pt x="798068" y="1185672"/>
                  </a:moveTo>
                  <a:lnTo>
                    <a:pt x="798143" y="1185926"/>
                  </a:lnTo>
                  <a:lnTo>
                    <a:pt x="798068" y="1185672"/>
                  </a:lnTo>
                  <a:close/>
                </a:path>
                <a:path w="940435" h="1889125">
                  <a:moveTo>
                    <a:pt x="788923" y="1156589"/>
                  </a:moveTo>
                  <a:lnTo>
                    <a:pt x="789004" y="1156843"/>
                  </a:lnTo>
                  <a:lnTo>
                    <a:pt x="788923" y="1156589"/>
                  </a:lnTo>
                  <a:close/>
                </a:path>
                <a:path w="940435" h="1889125">
                  <a:moveTo>
                    <a:pt x="798472" y="1069086"/>
                  </a:moveTo>
                  <a:lnTo>
                    <a:pt x="757682" y="1069086"/>
                  </a:lnTo>
                  <a:lnTo>
                    <a:pt x="768984" y="1098677"/>
                  </a:lnTo>
                  <a:lnTo>
                    <a:pt x="779271" y="1127760"/>
                  </a:lnTo>
                  <a:lnTo>
                    <a:pt x="779144" y="1127379"/>
                  </a:lnTo>
                  <a:lnTo>
                    <a:pt x="819354" y="1127379"/>
                  </a:lnTo>
                  <a:lnTo>
                    <a:pt x="815212" y="1115060"/>
                  </a:lnTo>
                  <a:lnTo>
                    <a:pt x="804671" y="1085342"/>
                  </a:lnTo>
                  <a:lnTo>
                    <a:pt x="798472" y="1069086"/>
                  </a:lnTo>
                  <a:close/>
                </a:path>
                <a:path w="940435" h="1889125">
                  <a:moveTo>
                    <a:pt x="768731" y="1098296"/>
                  </a:moveTo>
                  <a:lnTo>
                    <a:pt x="768867" y="1098677"/>
                  </a:lnTo>
                  <a:lnTo>
                    <a:pt x="768731" y="1098296"/>
                  </a:lnTo>
                  <a:close/>
                </a:path>
                <a:path w="940435" h="1889125">
                  <a:moveTo>
                    <a:pt x="787068" y="1040003"/>
                  </a:moveTo>
                  <a:lnTo>
                    <a:pt x="745997" y="1040003"/>
                  </a:lnTo>
                  <a:lnTo>
                    <a:pt x="757808" y="1069467"/>
                  </a:lnTo>
                  <a:lnTo>
                    <a:pt x="757682" y="1069086"/>
                  </a:lnTo>
                  <a:lnTo>
                    <a:pt x="798472" y="1069086"/>
                  </a:lnTo>
                  <a:lnTo>
                    <a:pt x="793242" y="1055370"/>
                  </a:lnTo>
                  <a:lnTo>
                    <a:pt x="787068" y="1040003"/>
                  </a:lnTo>
                  <a:close/>
                </a:path>
                <a:path w="940435" h="1889125">
                  <a:moveTo>
                    <a:pt x="719800" y="894334"/>
                  </a:moveTo>
                  <a:lnTo>
                    <a:pt x="676782" y="894334"/>
                  </a:lnTo>
                  <a:lnTo>
                    <a:pt x="692276" y="923798"/>
                  </a:lnTo>
                  <a:lnTo>
                    <a:pt x="706882" y="953008"/>
                  </a:lnTo>
                  <a:lnTo>
                    <a:pt x="720597" y="982091"/>
                  </a:lnTo>
                  <a:lnTo>
                    <a:pt x="733679" y="1011174"/>
                  </a:lnTo>
                  <a:lnTo>
                    <a:pt x="746124" y="1040384"/>
                  </a:lnTo>
                  <a:lnTo>
                    <a:pt x="745997" y="1040003"/>
                  </a:lnTo>
                  <a:lnTo>
                    <a:pt x="787068" y="1040003"/>
                  </a:lnTo>
                  <a:lnTo>
                    <a:pt x="768604" y="995807"/>
                  </a:lnTo>
                  <a:lnTo>
                    <a:pt x="741044" y="936117"/>
                  </a:lnTo>
                  <a:lnTo>
                    <a:pt x="726058" y="906145"/>
                  </a:lnTo>
                  <a:lnTo>
                    <a:pt x="719800" y="894334"/>
                  </a:lnTo>
                  <a:close/>
                </a:path>
                <a:path w="940435" h="1889125">
                  <a:moveTo>
                    <a:pt x="733551" y="1010920"/>
                  </a:moveTo>
                  <a:lnTo>
                    <a:pt x="733660" y="1011174"/>
                  </a:lnTo>
                  <a:lnTo>
                    <a:pt x="733551" y="1010920"/>
                  </a:lnTo>
                  <a:close/>
                </a:path>
                <a:path w="940435" h="1889125">
                  <a:moveTo>
                    <a:pt x="720470" y="981837"/>
                  </a:moveTo>
                  <a:lnTo>
                    <a:pt x="720585" y="982091"/>
                  </a:lnTo>
                  <a:lnTo>
                    <a:pt x="720470" y="981837"/>
                  </a:lnTo>
                  <a:close/>
                </a:path>
                <a:path w="940435" h="1889125">
                  <a:moveTo>
                    <a:pt x="706628" y="952627"/>
                  </a:moveTo>
                  <a:lnTo>
                    <a:pt x="706808" y="953008"/>
                  </a:lnTo>
                  <a:lnTo>
                    <a:pt x="706628" y="952627"/>
                  </a:lnTo>
                  <a:close/>
                </a:path>
                <a:path w="940435" h="1889125">
                  <a:moveTo>
                    <a:pt x="692022" y="923417"/>
                  </a:moveTo>
                  <a:lnTo>
                    <a:pt x="692214" y="923798"/>
                  </a:lnTo>
                  <a:lnTo>
                    <a:pt x="692022" y="923417"/>
                  </a:lnTo>
                  <a:close/>
                </a:path>
                <a:path w="940435" h="1889125">
                  <a:moveTo>
                    <a:pt x="704106" y="865124"/>
                  </a:moveTo>
                  <a:lnTo>
                    <a:pt x="660654" y="865124"/>
                  </a:lnTo>
                  <a:lnTo>
                    <a:pt x="676909" y="894715"/>
                  </a:lnTo>
                  <a:lnTo>
                    <a:pt x="676782" y="894334"/>
                  </a:lnTo>
                  <a:lnTo>
                    <a:pt x="719800" y="894334"/>
                  </a:lnTo>
                  <a:lnTo>
                    <a:pt x="710310" y="876426"/>
                  </a:lnTo>
                  <a:lnTo>
                    <a:pt x="704106" y="865124"/>
                  </a:lnTo>
                  <a:close/>
                </a:path>
                <a:path w="940435" h="1889125">
                  <a:moveTo>
                    <a:pt x="653047" y="777494"/>
                  </a:moveTo>
                  <a:lnTo>
                    <a:pt x="608330" y="777494"/>
                  </a:lnTo>
                  <a:lnTo>
                    <a:pt x="626491" y="806958"/>
                  </a:lnTo>
                  <a:lnTo>
                    <a:pt x="644017" y="836168"/>
                  </a:lnTo>
                  <a:lnTo>
                    <a:pt x="660781" y="865377"/>
                  </a:lnTo>
                  <a:lnTo>
                    <a:pt x="660654" y="865124"/>
                  </a:lnTo>
                  <a:lnTo>
                    <a:pt x="704106" y="865124"/>
                  </a:lnTo>
                  <a:lnTo>
                    <a:pt x="693928" y="846582"/>
                  </a:lnTo>
                  <a:lnTo>
                    <a:pt x="676782" y="816737"/>
                  </a:lnTo>
                  <a:lnTo>
                    <a:pt x="659003" y="787146"/>
                  </a:lnTo>
                  <a:lnTo>
                    <a:pt x="653047" y="777494"/>
                  </a:lnTo>
                  <a:close/>
                </a:path>
                <a:path w="940435" h="1889125">
                  <a:moveTo>
                    <a:pt x="643762" y="835913"/>
                  </a:moveTo>
                  <a:lnTo>
                    <a:pt x="643909" y="836168"/>
                  </a:lnTo>
                  <a:lnTo>
                    <a:pt x="643762" y="835913"/>
                  </a:lnTo>
                  <a:close/>
                </a:path>
                <a:path w="940435" h="1889125">
                  <a:moveTo>
                    <a:pt x="626363" y="806831"/>
                  </a:moveTo>
                  <a:lnTo>
                    <a:pt x="626491" y="806958"/>
                  </a:lnTo>
                  <a:lnTo>
                    <a:pt x="626363" y="806831"/>
                  </a:lnTo>
                  <a:close/>
                </a:path>
                <a:path w="940435" h="1889125">
                  <a:moveTo>
                    <a:pt x="596267" y="689610"/>
                  </a:moveTo>
                  <a:lnTo>
                    <a:pt x="550291" y="689610"/>
                  </a:lnTo>
                  <a:lnTo>
                    <a:pt x="570230" y="719074"/>
                  </a:lnTo>
                  <a:lnTo>
                    <a:pt x="589660" y="748411"/>
                  </a:lnTo>
                  <a:lnTo>
                    <a:pt x="608457" y="777748"/>
                  </a:lnTo>
                  <a:lnTo>
                    <a:pt x="608330" y="777494"/>
                  </a:lnTo>
                  <a:lnTo>
                    <a:pt x="653047" y="777494"/>
                  </a:lnTo>
                  <a:lnTo>
                    <a:pt x="640587" y="757301"/>
                  </a:lnTo>
                  <a:lnTo>
                    <a:pt x="621537" y="727583"/>
                  </a:lnTo>
                  <a:lnTo>
                    <a:pt x="601853" y="697864"/>
                  </a:lnTo>
                  <a:lnTo>
                    <a:pt x="596267" y="689610"/>
                  </a:lnTo>
                  <a:close/>
                </a:path>
                <a:path w="940435" h="1889125">
                  <a:moveTo>
                    <a:pt x="589533" y="748284"/>
                  </a:moveTo>
                  <a:close/>
                </a:path>
                <a:path w="940435" h="1889125">
                  <a:moveTo>
                    <a:pt x="570103" y="718947"/>
                  </a:moveTo>
                  <a:close/>
                </a:path>
                <a:path w="940435" h="1889125">
                  <a:moveTo>
                    <a:pt x="490342" y="542798"/>
                  </a:moveTo>
                  <a:lnTo>
                    <a:pt x="442594" y="542798"/>
                  </a:lnTo>
                  <a:lnTo>
                    <a:pt x="487298" y="601852"/>
                  </a:lnTo>
                  <a:lnTo>
                    <a:pt x="529970" y="660654"/>
                  </a:lnTo>
                  <a:lnTo>
                    <a:pt x="550418" y="689863"/>
                  </a:lnTo>
                  <a:lnTo>
                    <a:pt x="550291" y="689610"/>
                  </a:lnTo>
                  <a:lnTo>
                    <a:pt x="596267" y="689610"/>
                  </a:lnTo>
                  <a:lnTo>
                    <a:pt x="581659" y="668020"/>
                  </a:lnTo>
                  <a:lnTo>
                    <a:pt x="560832" y="638429"/>
                  </a:lnTo>
                  <a:lnTo>
                    <a:pt x="517779" y="578993"/>
                  </a:lnTo>
                  <a:lnTo>
                    <a:pt x="490342" y="542798"/>
                  </a:lnTo>
                  <a:close/>
                </a:path>
                <a:path w="940435" h="1889125">
                  <a:moveTo>
                    <a:pt x="529717" y="660400"/>
                  </a:moveTo>
                  <a:lnTo>
                    <a:pt x="529895" y="660654"/>
                  </a:lnTo>
                  <a:lnTo>
                    <a:pt x="529717" y="660400"/>
                  </a:lnTo>
                  <a:close/>
                </a:path>
                <a:path w="940435" h="1889125">
                  <a:moveTo>
                    <a:pt x="487044" y="601599"/>
                  </a:moveTo>
                  <a:lnTo>
                    <a:pt x="487229" y="601852"/>
                  </a:lnTo>
                  <a:lnTo>
                    <a:pt x="487044" y="601599"/>
                  </a:lnTo>
                  <a:close/>
                </a:path>
                <a:path w="940435" h="1889125">
                  <a:moveTo>
                    <a:pt x="397535" y="425323"/>
                  </a:moveTo>
                  <a:lnTo>
                    <a:pt x="348487" y="425323"/>
                  </a:lnTo>
                  <a:lnTo>
                    <a:pt x="396494" y="484377"/>
                  </a:lnTo>
                  <a:lnTo>
                    <a:pt x="442721" y="543179"/>
                  </a:lnTo>
                  <a:lnTo>
                    <a:pt x="442594" y="542798"/>
                  </a:lnTo>
                  <a:lnTo>
                    <a:pt x="490342" y="542798"/>
                  </a:lnTo>
                  <a:lnTo>
                    <a:pt x="472820" y="519684"/>
                  </a:lnTo>
                  <a:lnTo>
                    <a:pt x="426084" y="460501"/>
                  </a:lnTo>
                  <a:lnTo>
                    <a:pt x="397535" y="425323"/>
                  </a:lnTo>
                  <a:close/>
                </a:path>
                <a:path w="940435" h="1889125">
                  <a:moveTo>
                    <a:pt x="396239" y="484124"/>
                  </a:moveTo>
                  <a:lnTo>
                    <a:pt x="396439" y="484377"/>
                  </a:lnTo>
                  <a:lnTo>
                    <a:pt x="396239" y="484124"/>
                  </a:lnTo>
                  <a:close/>
                </a:path>
                <a:path w="940435" h="1889125">
                  <a:moveTo>
                    <a:pt x="248022" y="248665"/>
                  </a:moveTo>
                  <a:lnTo>
                    <a:pt x="197484" y="248665"/>
                  </a:lnTo>
                  <a:lnTo>
                    <a:pt x="248919" y="307721"/>
                  </a:lnTo>
                  <a:lnTo>
                    <a:pt x="299338" y="366649"/>
                  </a:lnTo>
                  <a:lnTo>
                    <a:pt x="348614" y="425576"/>
                  </a:lnTo>
                  <a:lnTo>
                    <a:pt x="348487" y="425323"/>
                  </a:lnTo>
                  <a:lnTo>
                    <a:pt x="397535" y="425323"/>
                  </a:lnTo>
                  <a:lnTo>
                    <a:pt x="377951" y="401193"/>
                  </a:lnTo>
                  <a:lnTo>
                    <a:pt x="328421" y="342011"/>
                  </a:lnTo>
                  <a:lnTo>
                    <a:pt x="277748" y="282701"/>
                  </a:lnTo>
                  <a:lnTo>
                    <a:pt x="248022" y="248665"/>
                  </a:lnTo>
                  <a:close/>
                </a:path>
                <a:path w="940435" h="1889125">
                  <a:moveTo>
                    <a:pt x="299211" y="366522"/>
                  </a:moveTo>
                  <a:close/>
                </a:path>
                <a:path w="940435" h="1889125">
                  <a:moveTo>
                    <a:pt x="248793" y="307594"/>
                  </a:moveTo>
                  <a:close/>
                </a:path>
                <a:path w="940435" h="1889125">
                  <a:moveTo>
                    <a:pt x="196128" y="189737"/>
                  </a:moveTo>
                  <a:lnTo>
                    <a:pt x="145287" y="189737"/>
                  </a:lnTo>
                  <a:lnTo>
                    <a:pt x="197484" y="248793"/>
                  </a:lnTo>
                  <a:lnTo>
                    <a:pt x="197484" y="248665"/>
                  </a:lnTo>
                  <a:lnTo>
                    <a:pt x="248022" y="248665"/>
                  </a:lnTo>
                  <a:lnTo>
                    <a:pt x="226059" y="223520"/>
                  </a:lnTo>
                  <a:lnTo>
                    <a:pt x="196128" y="189737"/>
                  </a:lnTo>
                  <a:close/>
                </a:path>
                <a:path w="940435" h="1889125">
                  <a:moveTo>
                    <a:pt x="143555" y="130810"/>
                  </a:moveTo>
                  <a:lnTo>
                    <a:pt x="92456" y="130810"/>
                  </a:lnTo>
                  <a:lnTo>
                    <a:pt x="145287" y="189864"/>
                  </a:lnTo>
                  <a:lnTo>
                    <a:pt x="196128" y="189737"/>
                  </a:lnTo>
                  <a:lnTo>
                    <a:pt x="173735" y="164464"/>
                  </a:lnTo>
                  <a:lnTo>
                    <a:pt x="143555" y="130810"/>
                  </a:lnTo>
                  <a:close/>
                </a:path>
                <a:path w="940435" h="1889125">
                  <a:moveTo>
                    <a:pt x="90761" y="72098"/>
                  </a:moveTo>
                  <a:lnTo>
                    <a:pt x="62459" y="97646"/>
                  </a:lnTo>
                  <a:lnTo>
                    <a:pt x="92456" y="130937"/>
                  </a:lnTo>
                  <a:lnTo>
                    <a:pt x="143555" y="130810"/>
                  </a:lnTo>
                  <a:lnTo>
                    <a:pt x="90761" y="72098"/>
                  </a:lnTo>
                  <a:close/>
                </a:path>
                <a:path w="940435" h="1889125">
                  <a:moveTo>
                    <a:pt x="0" y="0"/>
                  </a:moveTo>
                  <a:lnTo>
                    <a:pt x="34162" y="123189"/>
                  </a:lnTo>
                  <a:lnTo>
                    <a:pt x="62459" y="97646"/>
                  </a:lnTo>
                  <a:lnTo>
                    <a:pt x="49656" y="83438"/>
                  </a:lnTo>
                  <a:lnTo>
                    <a:pt x="77977" y="57912"/>
                  </a:lnTo>
                  <a:lnTo>
                    <a:pt x="106477" y="57912"/>
                  </a:lnTo>
                  <a:lnTo>
                    <a:pt x="118998" y="46609"/>
                  </a:lnTo>
                  <a:lnTo>
                    <a:pt x="0" y="0"/>
                  </a:lnTo>
                  <a:close/>
                </a:path>
                <a:path w="940435" h="1889125">
                  <a:moveTo>
                    <a:pt x="77977" y="57912"/>
                  </a:moveTo>
                  <a:lnTo>
                    <a:pt x="49656" y="83438"/>
                  </a:lnTo>
                  <a:lnTo>
                    <a:pt x="62459" y="97646"/>
                  </a:lnTo>
                  <a:lnTo>
                    <a:pt x="90761" y="72098"/>
                  </a:lnTo>
                  <a:lnTo>
                    <a:pt x="77977" y="57912"/>
                  </a:lnTo>
                  <a:close/>
                </a:path>
                <a:path w="940435" h="1889125">
                  <a:moveTo>
                    <a:pt x="106477" y="57912"/>
                  </a:moveTo>
                  <a:lnTo>
                    <a:pt x="77977" y="57912"/>
                  </a:lnTo>
                  <a:lnTo>
                    <a:pt x="90761" y="72098"/>
                  </a:lnTo>
                  <a:lnTo>
                    <a:pt x="106477" y="57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3044" y="1735836"/>
              <a:ext cx="3552444" cy="9494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1604" y="1690116"/>
              <a:ext cx="3747515" cy="1124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480" y="1775460"/>
              <a:ext cx="3433572" cy="8321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02479" y="1775460"/>
            <a:ext cx="3434079" cy="8324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91440" marR="139065">
              <a:lnSpc>
                <a:spcPct val="100000"/>
              </a:lnSpc>
              <a:spcBef>
                <a:spcPts val="21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error surface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either </a:t>
            </a:r>
            <a:r>
              <a:rPr dirty="0" sz="2400" spc="-5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flat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or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steep.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00144" y="3646932"/>
            <a:ext cx="1195070" cy="1472565"/>
            <a:chOff x="4200144" y="3646932"/>
            <a:chExt cx="1195070" cy="147256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5796" y="4640580"/>
              <a:ext cx="158496" cy="1554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8784" y="4811268"/>
              <a:ext cx="160020" cy="1569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15384" y="4962144"/>
              <a:ext cx="160020" cy="1569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5864" y="3671316"/>
              <a:ext cx="1059180" cy="4861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0144" y="3646932"/>
              <a:ext cx="1194815" cy="598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5300" y="3710940"/>
              <a:ext cx="940308" cy="3688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305300" y="3710940"/>
            <a:ext cx="940435" cy="3689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Clipping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5220" y="6144564"/>
            <a:ext cx="24784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[Razvan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Pascanu,</a:t>
            </a:r>
            <a:r>
              <a:rPr dirty="0" sz="18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ICML’13]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527" y="2473451"/>
            <a:ext cx="4563110" cy="879475"/>
            <a:chOff x="414527" y="2473451"/>
            <a:chExt cx="4563110" cy="87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5" y="2476499"/>
              <a:ext cx="4556760" cy="8732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7575" y="2476499"/>
              <a:ext cx="4556760" cy="873760"/>
            </a:xfrm>
            <a:custGeom>
              <a:avLst/>
              <a:gdLst/>
              <a:ahLst/>
              <a:cxnLst/>
              <a:rect l="l" t="t" r="r" b="b"/>
              <a:pathLst>
                <a:path w="4556760" h="873760">
                  <a:moveTo>
                    <a:pt x="0" y="873251"/>
                  </a:moveTo>
                  <a:lnTo>
                    <a:pt x="4556760" y="873251"/>
                  </a:lnTo>
                  <a:lnTo>
                    <a:pt x="4556760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99161" y="1478152"/>
            <a:ext cx="4578350" cy="880110"/>
            <a:chOff x="399161" y="1478152"/>
            <a:chExt cx="4578350" cy="8801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1481327"/>
              <a:ext cx="4572000" cy="8732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2336" y="1481327"/>
              <a:ext cx="4572000" cy="873760"/>
            </a:xfrm>
            <a:custGeom>
              <a:avLst/>
              <a:gdLst/>
              <a:ahLst/>
              <a:cxnLst/>
              <a:rect l="l" t="t" r="r" b="b"/>
              <a:pathLst>
                <a:path w="4572000" h="873760">
                  <a:moveTo>
                    <a:pt x="0" y="873251"/>
                  </a:moveTo>
                  <a:lnTo>
                    <a:pt x="4572000" y="873251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873251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304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W</a:t>
            </a:r>
            <a:r>
              <a:rPr dirty="0" sz="4400" spc="-90"/>
              <a:t>h</a:t>
            </a:r>
            <a:r>
              <a:rPr dirty="0" sz="4400"/>
              <a:t>y?</a:t>
            </a:r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2499232" y="4986401"/>
            <a:ext cx="634365" cy="1559560"/>
            <a:chOff x="2499232" y="4986401"/>
            <a:chExt cx="634365" cy="15595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2407" y="4989576"/>
              <a:ext cx="627888" cy="6278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02407" y="4989576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4" h="628014">
                  <a:moveTo>
                    <a:pt x="0" y="313944"/>
                  </a:moveTo>
                  <a:lnTo>
                    <a:pt x="3404" y="267558"/>
                  </a:lnTo>
                  <a:lnTo>
                    <a:pt x="13294" y="223284"/>
                  </a:lnTo>
                  <a:lnTo>
                    <a:pt x="29183" y="181606"/>
                  </a:lnTo>
                  <a:lnTo>
                    <a:pt x="50586" y="143012"/>
                  </a:lnTo>
                  <a:lnTo>
                    <a:pt x="77015" y="107986"/>
                  </a:lnTo>
                  <a:lnTo>
                    <a:pt x="107986" y="77015"/>
                  </a:lnTo>
                  <a:lnTo>
                    <a:pt x="143012" y="50586"/>
                  </a:lnTo>
                  <a:lnTo>
                    <a:pt x="181606" y="29183"/>
                  </a:lnTo>
                  <a:lnTo>
                    <a:pt x="223284" y="13294"/>
                  </a:lnTo>
                  <a:lnTo>
                    <a:pt x="267558" y="3404"/>
                  </a:lnTo>
                  <a:lnTo>
                    <a:pt x="313944" y="0"/>
                  </a:lnTo>
                  <a:lnTo>
                    <a:pt x="360329" y="3404"/>
                  </a:lnTo>
                  <a:lnTo>
                    <a:pt x="404603" y="13294"/>
                  </a:lnTo>
                  <a:lnTo>
                    <a:pt x="446281" y="29183"/>
                  </a:lnTo>
                  <a:lnTo>
                    <a:pt x="484875" y="50586"/>
                  </a:lnTo>
                  <a:lnTo>
                    <a:pt x="519901" y="77015"/>
                  </a:lnTo>
                  <a:lnTo>
                    <a:pt x="550872" y="107986"/>
                  </a:lnTo>
                  <a:lnTo>
                    <a:pt x="577301" y="143012"/>
                  </a:lnTo>
                  <a:lnTo>
                    <a:pt x="598704" y="181606"/>
                  </a:lnTo>
                  <a:lnTo>
                    <a:pt x="614593" y="223284"/>
                  </a:lnTo>
                  <a:lnTo>
                    <a:pt x="624483" y="267558"/>
                  </a:lnTo>
                  <a:lnTo>
                    <a:pt x="627888" y="313944"/>
                  </a:lnTo>
                  <a:lnTo>
                    <a:pt x="624483" y="360329"/>
                  </a:lnTo>
                  <a:lnTo>
                    <a:pt x="614593" y="404603"/>
                  </a:lnTo>
                  <a:lnTo>
                    <a:pt x="598704" y="446281"/>
                  </a:lnTo>
                  <a:lnTo>
                    <a:pt x="577301" y="484875"/>
                  </a:lnTo>
                  <a:lnTo>
                    <a:pt x="550872" y="519901"/>
                  </a:lnTo>
                  <a:lnTo>
                    <a:pt x="519901" y="550872"/>
                  </a:lnTo>
                  <a:lnTo>
                    <a:pt x="484875" y="577301"/>
                  </a:lnTo>
                  <a:lnTo>
                    <a:pt x="446281" y="598704"/>
                  </a:lnTo>
                  <a:lnTo>
                    <a:pt x="404603" y="614593"/>
                  </a:lnTo>
                  <a:lnTo>
                    <a:pt x="360329" y="624483"/>
                  </a:lnTo>
                  <a:lnTo>
                    <a:pt x="313944" y="627888"/>
                  </a:lnTo>
                  <a:lnTo>
                    <a:pt x="267558" y="624483"/>
                  </a:lnTo>
                  <a:lnTo>
                    <a:pt x="223284" y="614593"/>
                  </a:lnTo>
                  <a:lnTo>
                    <a:pt x="181606" y="598704"/>
                  </a:lnTo>
                  <a:lnTo>
                    <a:pt x="143012" y="577301"/>
                  </a:lnTo>
                  <a:lnTo>
                    <a:pt x="107986" y="550872"/>
                  </a:lnTo>
                  <a:lnTo>
                    <a:pt x="77015" y="519901"/>
                  </a:lnTo>
                  <a:lnTo>
                    <a:pt x="50586" y="484875"/>
                  </a:lnTo>
                  <a:lnTo>
                    <a:pt x="29183" y="446281"/>
                  </a:lnTo>
                  <a:lnTo>
                    <a:pt x="13294" y="404603"/>
                  </a:lnTo>
                  <a:lnTo>
                    <a:pt x="3404" y="360329"/>
                  </a:lnTo>
                  <a:lnTo>
                    <a:pt x="0" y="31394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999" y="6138672"/>
              <a:ext cx="390144" cy="4038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66999" y="6138672"/>
              <a:ext cx="390525" cy="403860"/>
            </a:xfrm>
            <a:custGeom>
              <a:avLst/>
              <a:gdLst/>
              <a:ahLst/>
              <a:cxnLst/>
              <a:rect l="l" t="t" r="r" b="b"/>
              <a:pathLst>
                <a:path w="390525" h="403859">
                  <a:moveTo>
                    <a:pt x="0" y="403859"/>
                  </a:moveTo>
                  <a:lnTo>
                    <a:pt x="390144" y="403859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772282" y="6126886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226" y="5669381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93848" y="5079491"/>
            <a:ext cx="449580" cy="1052830"/>
            <a:chOff x="2593848" y="5079491"/>
            <a:chExt cx="449580" cy="1052830"/>
          </a:xfrm>
        </p:grpSpPr>
        <p:sp>
          <p:nvSpPr>
            <p:cNvPr id="17" name="object 17"/>
            <p:cNvSpPr/>
            <p:nvPr/>
          </p:nvSpPr>
          <p:spPr>
            <a:xfrm>
              <a:off x="2805684" y="5592317"/>
              <a:ext cx="86995" cy="540385"/>
            </a:xfrm>
            <a:custGeom>
              <a:avLst/>
              <a:gdLst/>
              <a:ahLst/>
              <a:cxnLst/>
              <a:rect l="l" t="t" r="r" b="b"/>
              <a:pathLst>
                <a:path w="86994" h="540385">
                  <a:moveTo>
                    <a:pt x="57912" y="72389"/>
                  </a:moveTo>
                  <a:lnTo>
                    <a:pt x="28956" y="72389"/>
                  </a:lnTo>
                  <a:lnTo>
                    <a:pt x="28956" y="540003"/>
                  </a:lnTo>
                  <a:lnTo>
                    <a:pt x="57912" y="540003"/>
                  </a:lnTo>
                  <a:lnTo>
                    <a:pt x="57912" y="72389"/>
                  </a:lnTo>
                  <a:close/>
                </a:path>
                <a:path w="86994" h="540385">
                  <a:moveTo>
                    <a:pt x="43434" y="0"/>
                  </a:moveTo>
                  <a:lnTo>
                    <a:pt x="0" y="86867"/>
                  </a:lnTo>
                  <a:lnTo>
                    <a:pt x="28956" y="86867"/>
                  </a:lnTo>
                  <a:lnTo>
                    <a:pt x="28956" y="72389"/>
                  </a:lnTo>
                  <a:lnTo>
                    <a:pt x="79629" y="72389"/>
                  </a:lnTo>
                  <a:lnTo>
                    <a:pt x="43434" y="0"/>
                  </a:lnTo>
                  <a:close/>
                </a:path>
                <a:path w="86994" h="540385">
                  <a:moveTo>
                    <a:pt x="79629" y="72389"/>
                  </a:moveTo>
                  <a:lnTo>
                    <a:pt x="57912" y="72389"/>
                  </a:lnTo>
                  <a:lnTo>
                    <a:pt x="57912" y="86867"/>
                  </a:lnTo>
                  <a:lnTo>
                    <a:pt x="86868" y="86867"/>
                  </a:lnTo>
                  <a:lnTo>
                    <a:pt x="79629" y="7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22804" y="5108447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4" h="391795">
                  <a:moveTo>
                    <a:pt x="391287" y="0"/>
                  </a:moveTo>
                  <a:lnTo>
                    <a:pt x="0" y="391286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2784348" y="4399026"/>
            <a:ext cx="86995" cy="540385"/>
          </a:xfrm>
          <a:custGeom>
            <a:avLst/>
            <a:gdLst/>
            <a:ahLst/>
            <a:cxnLst/>
            <a:rect l="l" t="t" r="r" b="b"/>
            <a:pathLst>
              <a:path w="86994" h="540385">
                <a:moveTo>
                  <a:pt x="57912" y="72390"/>
                </a:moveTo>
                <a:lnTo>
                  <a:pt x="28956" y="72390"/>
                </a:lnTo>
                <a:lnTo>
                  <a:pt x="28956" y="540004"/>
                </a:lnTo>
                <a:lnTo>
                  <a:pt x="57912" y="540004"/>
                </a:lnTo>
                <a:lnTo>
                  <a:pt x="57912" y="72390"/>
                </a:lnTo>
                <a:close/>
              </a:path>
              <a:path w="86994" h="540385">
                <a:moveTo>
                  <a:pt x="43433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90"/>
                </a:lnTo>
                <a:lnTo>
                  <a:pt x="79629" y="72390"/>
                </a:lnTo>
                <a:lnTo>
                  <a:pt x="43433" y="0"/>
                </a:lnTo>
                <a:close/>
              </a:path>
              <a:path w="86994" h="540385">
                <a:moveTo>
                  <a:pt x="79629" y="72390"/>
                </a:moveTo>
                <a:lnTo>
                  <a:pt x="57912" y="72390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12085" y="3874134"/>
            <a:ext cx="40830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21526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73525" y="4986401"/>
            <a:ext cx="636270" cy="1559560"/>
            <a:chOff x="4073525" y="4986401"/>
            <a:chExt cx="636270" cy="15595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6700" y="4989576"/>
              <a:ext cx="629412" cy="6278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76700" y="4989576"/>
              <a:ext cx="629920" cy="628015"/>
            </a:xfrm>
            <a:custGeom>
              <a:avLst/>
              <a:gdLst/>
              <a:ahLst/>
              <a:cxnLst/>
              <a:rect l="l" t="t" r="r" b="b"/>
              <a:pathLst>
                <a:path w="629920" h="628014">
                  <a:moveTo>
                    <a:pt x="0" y="313944"/>
                  </a:moveTo>
                  <a:lnTo>
                    <a:pt x="3410" y="267558"/>
                  </a:lnTo>
                  <a:lnTo>
                    <a:pt x="13319" y="223284"/>
                  </a:lnTo>
                  <a:lnTo>
                    <a:pt x="29240" y="181606"/>
                  </a:lnTo>
                  <a:lnTo>
                    <a:pt x="50687" y="143012"/>
                  </a:lnTo>
                  <a:lnTo>
                    <a:pt x="77173" y="107986"/>
                  </a:lnTo>
                  <a:lnTo>
                    <a:pt x="108213" y="77015"/>
                  </a:lnTo>
                  <a:lnTo>
                    <a:pt x="143320" y="50586"/>
                  </a:lnTo>
                  <a:lnTo>
                    <a:pt x="182009" y="29183"/>
                  </a:lnTo>
                  <a:lnTo>
                    <a:pt x="223794" y="13294"/>
                  </a:lnTo>
                  <a:lnTo>
                    <a:pt x="268188" y="3404"/>
                  </a:lnTo>
                  <a:lnTo>
                    <a:pt x="314705" y="0"/>
                  </a:lnTo>
                  <a:lnTo>
                    <a:pt x="361223" y="3404"/>
                  </a:lnTo>
                  <a:lnTo>
                    <a:pt x="405617" y="13294"/>
                  </a:lnTo>
                  <a:lnTo>
                    <a:pt x="447402" y="29183"/>
                  </a:lnTo>
                  <a:lnTo>
                    <a:pt x="486091" y="50586"/>
                  </a:lnTo>
                  <a:lnTo>
                    <a:pt x="521198" y="77015"/>
                  </a:lnTo>
                  <a:lnTo>
                    <a:pt x="552238" y="107986"/>
                  </a:lnTo>
                  <a:lnTo>
                    <a:pt x="578724" y="143012"/>
                  </a:lnTo>
                  <a:lnTo>
                    <a:pt x="600171" y="181606"/>
                  </a:lnTo>
                  <a:lnTo>
                    <a:pt x="616092" y="223284"/>
                  </a:lnTo>
                  <a:lnTo>
                    <a:pt x="626001" y="267558"/>
                  </a:lnTo>
                  <a:lnTo>
                    <a:pt x="629412" y="313944"/>
                  </a:lnTo>
                  <a:lnTo>
                    <a:pt x="626001" y="360329"/>
                  </a:lnTo>
                  <a:lnTo>
                    <a:pt x="616092" y="404603"/>
                  </a:lnTo>
                  <a:lnTo>
                    <a:pt x="600171" y="446281"/>
                  </a:lnTo>
                  <a:lnTo>
                    <a:pt x="578724" y="484875"/>
                  </a:lnTo>
                  <a:lnTo>
                    <a:pt x="552238" y="519901"/>
                  </a:lnTo>
                  <a:lnTo>
                    <a:pt x="521198" y="550872"/>
                  </a:lnTo>
                  <a:lnTo>
                    <a:pt x="486091" y="577301"/>
                  </a:lnTo>
                  <a:lnTo>
                    <a:pt x="447402" y="598704"/>
                  </a:lnTo>
                  <a:lnTo>
                    <a:pt x="405617" y="614593"/>
                  </a:lnTo>
                  <a:lnTo>
                    <a:pt x="361223" y="624483"/>
                  </a:lnTo>
                  <a:lnTo>
                    <a:pt x="314705" y="627888"/>
                  </a:lnTo>
                  <a:lnTo>
                    <a:pt x="268188" y="624483"/>
                  </a:lnTo>
                  <a:lnTo>
                    <a:pt x="223794" y="614593"/>
                  </a:lnTo>
                  <a:lnTo>
                    <a:pt x="182009" y="598704"/>
                  </a:lnTo>
                  <a:lnTo>
                    <a:pt x="143320" y="577301"/>
                  </a:lnTo>
                  <a:lnTo>
                    <a:pt x="108213" y="550872"/>
                  </a:lnTo>
                  <a:lnTo>
                    <a:pt x="77173" y="519901"/>
                  </a:lnTo>
                  <a:lnTo>
                    <a:pt x="50687" y="484875"/>
                  </a:lnTo>
                  <a:lnTo>
                    <a:pt x="29240" y="446281"/>
                  </a:lnTo>
                  <a:lnTo>
                    <a:pt x="13319" y="404603"/>
                  </a:lnTo>
                  <a:lnTo>
                    <a:pt x="3410" y="360329"/>
                  </a:lnTo>
                  <a:lnTo>
                    <a:pt x="0" y="31394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1292" y="6138672"/>
              <a:ext cx="391667" cy="4038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41292" y="6138672"/>
              <a:ext cx="391795" cy="403860"/>
            </a:xfrm>
            <a:custGeom>
              <a:avLst/>
              <a:gdLst/>
              <a:ahLst/>
              <a:cxnLst/>
              <a:rect l="l" t="t" r="r" b="b"/>
              <a:pathLst>
                <a:path w="391795" h="403859">
                  <a:moveTo>
                    <a:pt x="0" y="403859"/>
                  </a:moveTo>
                  <a:lnTo>
                    <a:pt x="391667" y="403859"/>
                  </a:lnTo>
                  <a:lnTo>
                    <a:pt x="391667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47717" y="6126886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6660" y="5669381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9141" y="5255133"/>
            <a:ext cx="24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31642" y="5088635"/>
            <a:ext cx="1409065" cy="1043940"/>
            <a:chOff x="3231642" y="5088635"/>
            <a:chExt cx="1409065" cy="1043940"/>
          </a:xfrm>
        </p:grpSpPr>
        <p:sp>
          <p:nvSpPr>
            <p:cNvPr id="30" name="object 30"/>
            <p:cNvSpPr/>
            <p:nvPr/>
          </p:nvSpPr>
          <p:spPr>
            <a:xfrm>
              <a:off x="3231642" y="5277611"/>
              <a:ext cx="1236980" cy="854710"/>
            </a:xfrm>
            <a:custGeom>
              <a:avLst/>
              <a:gdLst/>
              <a:ahLst/>
              <a:cxnLst/>
              <a:rect l="l" t="t" r="r" b="b"/>
              <a:pathLst>
                <a:path w="1236979" h="854710">
                  <a:moveTo>
                    <a:pt x="829691" y="43434"/>
                  </a:moveTo>
                  <a:lnTo>
                    <a:pt x="800735" y="28956"/>
                  </a:lnTo>
                  <a:lnTo>
                    <a:pt x="742823" y="0"/>
                  </a:lnTo>
                  <a:lnTo>
                    <a:pt x="742823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742823" y="57912"/>
                  </a:lnTo>
                  <a:lnTo>
                    <a:pt x="742823" y="86868"/>
                  </a:lnTo>
                  <a:lnTo>
                    <a:pt x="800735" y="57912"/>
                  </a:lnTo>
                  <a:lnTo>
                    <a:pt x="829691" y="43434"/>
                  </a:lnTo>
                  <a:close/>
                </a:path>
                <a:path w="1236979" h="854710">
                  <a:moveTo>
                    <a:pt x="1236726" y="401574"/>
                  </a:moveTo>
                  <a:lnTo>
                    <a:pt x="1229487" y="387096"/>
                  </a:lnTo>
                  <a:lnTo>
                    <a:pt x="1193292" y="314706"/>
                  </a:lnTo>
                  <a:lnTo>
                    <a:pt x="1149858" y="401574"/>
                  </a:lnTo>
                  <a:lnTo>
                    <a:pt x="1178814" y="401574"/>
                  </a:lnTo>
                  <a:lnTo>
                    <a:pt x="1178814" y="854710"/>
                  </a:lnTo>
                  <a:lnTo>
                    <a:pt x="1207770" y="854710"/>
                  </a:lnTo>
                  <a:lnTo>
                    <a:pt x="1207770" y="401574"/>
                  </a:lnTo>
                  <a:lnTo>
                    <a:pt x="1236726" y="40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19956" y="5117591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391287" y="0"/>
                  </a:moveTo>
                  <a:lnTo>
                    <a:pt x="0" y="391286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4360164" y="4399026"/>
            <a:ext cx="86995" cy="540385"/>
          </a:xfrm>
          <a:custGeom>
            <a:avLst/>
            <a:gdLst/>
            <a:ahLst/>
            <a:cxnLst/>
            <a:rect l="l" t="t" r="r" b="b"/>
            <a:pathLst>
              <a:path w="86995" h="540385">
                <a:moveTo>
                  <a:pt x="57912" y="72390"/>
                </a:moveTo>
                <a:lnTo>
                  <a:pt x="28956" y="72390"/>
                </a:lnTo>
                <a:lnTo>
                  <a:pt x="28956" y="540004"/>
                </a:lnTo>
                <a:lnTo>
                  <a:pt x="57912" y="540004"/>
                </a:lnTo>
                <a:lnTo>
                  <a:pt x="57912" y="72390"/>
                </a:lnTo>
                <a:close/>
              </a:path>
              <a:path w="86995" h="54038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90"/>
                </a:lnTo>
                <a:lnTo>
                  <a:pt x="79629" y="72390"/>
                </a:lnTo>
                <a:lnTo>
                  <a:pt x="43434" y="0"/>
                </a:lnTo>
                <a:close/>
              </a:path>
              <a:path w="86995" h="540385">
                <a:moveTo>
                  <a:pt x="79629" y="72390"/>
                </a:moveTo>
                <a:lnTo>
                  <a:pt x="57912" y="72390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287646" y="3874134"/>
            <a:ext cx="40830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21526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614289" y="4968113"/>
            <a:ext cx="636270" cy="1559560"/>
            <a:chOff x="5614289" y="4968113"/>
            <a:chExt cx="636270" cy="155956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464" y="4971288"/>
              <a:ext cx="629412" cy="6294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17464" y="497128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0" y="314706"/>
                  </a:moveTo>
                  <a:lnTo>
                    <a:pt x="3410" y="268188"/>
                  </a:lnTo>
                  <a:lnTo>
                    <a:pt x="13319" y="223794"/>
                  </a:lnTo>
                  <a:lnTo>
                    <a:pt x="29240" y="182009"/>
                  </a:lnTo>
                  <a:lnTo>
                    <a:pt x="50687" y="143320"/>
                  </a:lnTo>
                  <a:lnTo>
                    <a:pt x="77173" y="108213"/>
                  </a:lnTo>
                  <a:lnTo>
                    <a:pt x="108213" y="77173"/>
                  </a:lnTo>
                  <a:lnTo>
                    <a:pt x="143320" y="50687"/>
                  </a:lnTo>
                  <a:lnTo>
                    <a:pt x="182009" y="29240"/>
                  </a:lnTo>
                  <a:lnTo>
                    <a:pt x="223794" y="13319"/>
                  </a:lnTo>
                  <a:lnTo>
                    <a:pt x="268188" y="3410"/>
                  </a:lnTo>
                  <a:lnTo>
                    <a:pt x="314706" y="0"/>
                  </a:lnTo>
                  <a:lnTo>
                    <a:pt x="361223" y="3410"/>
                  </a:lnTo>
                  <a:lnTo>
                    <a:pt x="405617" y="13319"/>
                  </a:lnTo>
                  <a:lnTo>
                    <a:pt x="447402" y="29240"/>
                  </a:lnTo>
                  <a:lnTo>
                    <a:pt x="486091" y="50687"/>
                  </a:lnTo>
                  <a:lnTo>
                    <a:pt x="521198" y="77173"/>
                  </a:lnTo>
                  <a:lnTo>
                    <a:pt x="552238" y="108213"/>
                  </a:lnTo>
                  <a:lnTo>
                    <a:pt x="578724" y="143320"/>
                  </a:lnTo>
                  <a:lnTo>
                    <a:pt x="600171" y="182009"/>
                  </a:lnTo>
                  <a:lnTo>
                    <a:pt x="616092" y="223794"/>
                  </a:lnTo>
                  <a:lnTo>
                    <a:pt x="626001" y="268188"/>
                  </a:lnTo>
                  <a:lnTo>
                    <a:pt x="629412" y="314706"/>
                  </a:lnTo>
                  <a:lnTo>
                    <a:pt x="626001" y="361223"/>
                  </a:lnTo>
                  <a:lnTo>
                    <a:pt x="616092" y="405617"/>
                  </a:lnTo>
                  <a:lnTo>
                    <a:pt x="600171" y="447402"/>
                  </a:lnTo>
                  <a:lnTo>
                    <a:pt x="578724" y="486091"/>
                  </a:lnTo>
                  <a:lnTo>
                    <a:pt x="552238" y="521198"/>
                  </a:lnTo>
                  <a:lnTo>
                    <a:pt x="521198" y="552238"/>
                  </a:lnTo>
                  <a:lnTo>
                    <a:pt x="486091" y="578724"/>
                  </a:lnTo>
                  <a:lnTo>
                    <a:pt x="447402" y="600171"/>
                  </a:lnTo>
                  <a:lnTo>
                    <a:pt x="405617" y="616092"/>
                  </a:lnTo>
                  <a:lnTo>
                    <a:pt x="361223" y="626001"/>
                  </a:lnTo>
                  <a:lnTo>
                    <a:pt x="314706" y="629412"/>
                  </a:lnTo>
                  <a:lnTo>
                    <a:pt x="268188" y="626001"/>
                  </a:lnTo>
                  <a:lnTo>
                    <a:pt x="223794" y="616092"/>
                  </a:lnTo>
                  <a:lnTo>
                    <a:pt x="182009" y="600171"/>
                  </a:lnTo>
                  <a:lnTo>
                    <a:pt x="143320" y="578724"/>
                  </a:lnTo>
                  <a:lnTo>
                    <a:pt x="108213" y="552238"/>
                  </a:lnTo>
                  <a:lnTo>
                    <a:pt x="77173" y="521198"/>
                  </a:lnTo>
                  <a:lnTo>
                    <a:pt x="50687" y="486091"/>
                  </a:lnTo>
                  <a:lnTo>
                    <a:pt x="29240" y="447402"/>
                  </a:lnTo>
                  <a:lnTo>
                    <a:pt x="13319" y="405617"/>
                  </a:lnTo>
                  <a:lnTo>
                    <a:pt x="3410" y="361223"/>
                  </a:lnTo>
                  <a:lnTo>
                    <a:pt x="0" y="31470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2056" y="6121908"/>
              <a:ext cx="391667" cy="4023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782056" y="6121908"/>
              <a:ext cx="391795" cy="402590"/>
            </a:xfrm>
            <a:custGeom>
              <a:avLst/>
              <a:gdLst/>
              <a:ahLst/>
              <a:cxnLst/>
              <a:rect l="l" t="t" r="r" b="b"/>
              <a:pathLst>
                <a:path w="391795" h="402590">
                  <a:moveTo>
                    <a:pt x="0" y="402335"/>
                  </a:moveTo>
                  <a:lnTo>
                    <a:pt x="391667" y="402335"/>
                  </a:lnTo>
                  <a:lnTo>
                    <a:pt x="391667" y="0"/>
                  </a:lnTo>
                  <a:lnTo>
                    <a:pt x="0" y="0"/>
                  </a:lnTo>
                  <a:lnTo>
                    <a:pt x="0" y="402335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889116" y="6109512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68059" y="565200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90540" y="5237733"/>
            <a:ext cx="24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72405" y="5042915"/>
            <a:ext cx="1384300" cy="1071245"/>
            <a:chOff x="4772405" y="5042915"/>
            <a:chExt cx="1384300" cy="1071245"/>
          </a:xfrm>
        </p:grpSpPr>
        <p:sp>
          <p:nvSpPr>
            <p:cNvPr id="43" name="object 43"/>
            <p:cNvSpPr/>
            <p:nvPr/>
          </p:nvSpPr>
          <p:spPr>
            <a:xfrm>
              <a:off x="4772406" y="5260847"/>
              <a:ext cx="1236980" cy="853440"/>
            </a:xfrm>
            <a:custGeom>
              <a:avLst/>
              <a:gdLst/>
              <a:ahLst/>
              <a:cxnLst/>
              <a:rect l="l" t="t" r="r" b="b"/>
              <a:pathLst>
                <a:path w="1236979" h="853439">
                  <a:moveTo>
                    <a:pt x="829691" y="43434"/>
                  </a:moveTo>
                  <a:lnTo>
                    <a:pt x="800735" y="28956"/>
                  </a:lnTo>
                  <a:lnTo>
                    <a:pt x="742823" y="0"/>
                  </a:lnTo>
                  <a:lnTo>
                    <a:pt x="742823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742823" y="57912"/>
                  </a:lnTo>
                  <a:lnTo>
                    <a:pt x="742823" y="86868"/>
                  </a:lnTo>
                  <a:lnTo>
                    <a:pt x="800735" y="57912"/>
                  </a:lnTo>
                  <a:lnTo>
                    <a:pt x="829691" y="43434"/>
                  </a:lnTo>
                  <a:close/>
                </a:path>
                <a:path w="1236979" h="853439">
                  <a:moveTo>
                    <a:pt x="1236726" y="400050"/>
                  </a:moveTo>
                  <a:lnTo>
                    <a:pt x="1229487" y="385572"/>
                  </a:lnTo>
                  <a:lnTo>
                    <a:pt x="1193292" y="313182"/>
                  </a:lnTo>
                  <a:lnTo>
                    <a:pt x="1149858" y="400050"/>
                  </a:lnTo>
                  <a:lnTo>
                    <a:pt x="1178814" y="400050"/>
                  </a:lnTo>
                  <a:lnTo>
                    <a:pt x="1178814" y="853186"/>
                  </a:lnTo>
                  <a:lnTo>
                    <a:pt x="1207770" y="853186"/>
                  </a:lnTo>
                  <a:lnTo>
                    <a:pt x="1207770" y="400050"/>
                  </a:lnTo>
                  <a:lnTo>
                    <a:pt x="1236726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736336" y="5071871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391287" y="0"/>
                  </a:moveTo>
                  <a:lnTo>
                    <a:pt x="0" y="391286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5900928" y="4382261"/>
            <a:ext cx="86995" cy="540385"/>
          </a:xfrm>
          <a:custGeom>
            <a:avLst/>
            <a:gdLst/>
            <a:ahLst/>
            <a:cxnLst/>
            <a:rect l="l" t="t" r="r" b="b"/>
            <a:pathLst>
              <a:path w="86995" h="540385">
                <a:moveTo>
                  <a:pt x="57912" y="72389"/>
                </a:moveTo>
                <a:lnTo>
                  <a:pt x="28956" y="72389"/>
                </a:lnTo>
                <a:lnTo>
                  <a:pt x="28956" y="540004"/>
                </a:lnTo>
                <a:lnTo>
                  <a:pt x="57912" y="540004"/>
                </a:lnTo>
                <a:lnTo>
                  <a:pt x="57912" y="72389"/>
                </a:lnTo>
                <a:close/>
              </a:path>
              <a:path w="86995" h="540385">
                <a:moveTo>
                  <a:pt x="43434" y="0"/>
                </a:moveTo>
                <a:lnTo>
                  <a:pt x="0" y="86868"/>
                </a:lnTo>
                <a:lnTo>
                  <a:pt x="28956" y="86868"/>
                </a:lnTo>
                <a:lnTo>
                  <a:pt x="28956" y="72389"/>
                </a:lnTo>
                <a:lnTo>
                  <a:pt x="79629" y="72389"/>
                </a:lnTo>
                <a:lnTo>
                  <a:pt x="43434" y="0"/>
                </a:lnTo>
                <a:close/>
              </a:path>
              <a:path w="86995" h="540385">
                <a:moveTo>
                  <a:pt x="79629" y="72389"/>
                </a:moveTo>
                <a:lnTo>
                  <a:pt x="57912" y="72389"/>
                </a:lnTo>
                <a:lnTo>
                  <a:pt x="57912" y="86868"/>
                </a:lnTo>
                <a:lnTo>
                  <a:pt x="86868" y="86868"/>
                </a:lnTo>
                <a:lnTo>
                  <a:pt x="79629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28665" y="3856735"/>
            <a:ext cx="40894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21526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715884" y="4968113"/>
            <a:ext cx="634365" cy="1559560"/>
            <a:chOff x="7715884" y="4968113"/>
            <a:chExt cx="634365" cy="1559560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9059" y="4971288"/>
              <a:ext cx="627888" cy="6294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19059" y="4971288"/>
              <a:ext cx="628015" cy="629920"/>
            </a:xfrm>
            <a:custGeom>
              <a:avLst/>
              <a:gdLst/>
              <a:ahLst/>
              <a:cxnLst/>
              <a:rect l="l" t="t" r="r" b="b"/>
              <a:pathLst>
                <a:path w="628015" h="629920">
                  <a:moveTo>
                    <a:pt x="0" y="314706"/>
                  </a:moveTo>
                  <a:lnTo>
                    <a:pt x="3404" y="268188"/>
                  </a:lnTo>
                  <a:lnTo>
                    <a:pt x="13294" y="223794"/>
                  </a:lnTo>
                  <a:lnTo>
                    <a:pt x="29183" y="182009"/>
                  </a:lnTo>
                  <a:lnTo>
                    <a:pt x="50586" y="143320"/>
                  </a:lnTo>
                  <a:lnTo>
                    <a:pt x="77015" y="108213"/>
                  </a:lnTo>
                  <a:lnTo>
                    <a:pt x="107986" y="77173"/>
                  </a:lnTo>
                  <a:lnTo>
                    <a:pt x="143012" y="50687"/>
                  </a:lnTo>
                  <a:lnTo>
                    <a:pt x="181606" y="29240"/>
                  </a:lnTo>
                  <a:lnTo>
                    <a:pt x="223284" y="13319"/>
                  </a:lnTo>
                  <a:lnTo>
                    <a:pt x="267558" y="3410"/>
                  </a:lnTo>
                  <a:lnTo>
                    <a:pt x="313944" y="0"/>
                  </a:lnTo>
                  <a:lnTo>
                    <a:pt x="360329" y="3410"/>
                  </a:lnTo>
                  <a:lnTo>
                    <a:pt x="404603" y="13319"/>
                  </a:lnTo>
                  <a:lnTo>
                    <a:pt x="446281" y="29240"/>
                  </a:lnTo>
                  <a:lnTo>
                    <a:pt x="484875" y="50687"/>
                  </a:lnTo>
                  <a:lnTo>
                    <a:pt x="519901" y="77173"/>
                  </a:lnTo>
                  <a:lnTo>
                    <a:pt x="550872" y="108213"/>
                  </a:lnTo>
                  <a:lnTo>
                    <a:pt x="577301" y="143320"/>
                  </a:lnTo>
                  <a:lnTo>
                    <a:pt x="598704" y="182009"/>
                  </a:lnTo>
                  <a:lnTo>
                    <a:pt x="614593" y="223794"/>
                  </a:lnTo>
                  <a:lnTo>
                    <a:pt x="624483" y="268188"/>
                  </a:lnTo>
                  <a:lnTo>
                    <a:pt x="627888" y="314706"/>
                  </a:lnTo>
                  <a:lnTo>
                    <a:pt x="624483" y="361223"/>
                  </a:lnTo>
                  <a:lnTo>
                    <a:pt x="614593" y="405617"/>
                  </a:lnTo>
                  <a:lnTo>
                    <a:pt x="598704" y="447402"/>
                  </a:lnTo>
                  <a:lnTo>
                    <a:pt x="577301" y="486091"/>
                  </a:lnTo>
                  <a:lnTo>
                    <a:pt x="550872" y="521198"/>
                  </a:lnTo>
                  <a:lnTo>
                    <a:pt x="519901" y="552238"/>
                  </a:lnTo>
                  <a:lnTo>
                    <a:pt x="484875" y="578724"/>
                  </a:lnTo>
                  <a:lnTo>
                    <a:pt x="446281" y="600171"/>
                  </a:lnTo>
                  <a:lnTo>
                    <a:pt x="404603" y="616092"/>
                  </a:lnTo>
                  <a:lnTo>
                    <a:pt x="360329" y="626001"/>
                  </a:lnTo>
                  <a:lnTo>
                    <a:pt x="313944" y="629412"/>
                  </a:lnTo>
                  <a:lnTo>
                    <a:pt x="267558" y="626001"/>
                  </a:lnTo>
                  <a:lnTo>
                    <a:pt x="223284" y="616092"/>
                  </a:lnTo>
                  <a:lnTo>
                    <a:pt x="181606" y="600171"/>
                  </a:lnTo>
                  <a:lnTo>
                    <a:pt x="143012" y="578724"/>
                  </a:lnTo>
                  <a:lnTo>
                    <a:pt x="107986" y="552238"/>
                  </a:lnTo>
                  <a:lnTo>
                    <a:pt x="77015" y="521198"/>
                  </a:lnTo>
                  <a:lnTo>
                    <a:pt x="50586" y="486091"/>
                  </a:lnTo>
                  <a:lnTo>
                    <a:pt x="29183" y="447402"/>
                  </a:lnTo>
                  <a:lnTo>
                    <a:pt x="13294" y="405617"/>
                  </a:lnTo>
                  <a:lnTo>
                    <a:pt x="3404" y="361223"/>
                  </a:lnTo>
                  <a:lnTo>
                    <a:pt x="0" y="31470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3651" y="6121908"/>
              <a:ext cx="390144" cy="40233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883651" y="6121908"/>
              <a:ext cx="390525" cy="402590"/>
            </a:xfrm>
            <a:custGeom>
              <a:avLst/>
              <a:gdLst/>
              <a:ahLst/>
              <a:cxnLst/>
              <a:rect l="l" t="t" r="r" b="b"/>
              <a:pathLst>
                <a:path w="390525" h="402590">
                  <a:moveTo>
                    <a:pt x="0" y="402335"/>
                  </a:moveTo>
                  <a:lnTo>
                    <a:pt x="390144" y="402335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402335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989823" y="6109512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68767" y="565200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91247" y="5237733"/>
            <a:ext cx="24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72478" y="5052059"/>
            <a:ext cx="1416685" cy="1062355"/>
            <a:chOff x="6872478" y="5052059"/>
            <a:chExt cx="1416685" cy="1062355"/>
          </a:xfrm>
        </p:grpSpPr>
        <p:sp>
          <p:nvSpPr>
            <p:cNvPr id="56" name="object 56"/>
            <p:cNvSpPr/>
            <p:nvPr/>
          </p:nvSpPr>
          <p:spPr>
            <a:xfrm>
              <a:off x="6872478" y="5260847"/>
              <a:ext cx="1236980" cy="853440"/>
            </a:xfrm>
            <a:custGeom>
              <a:avLst/>
              <a:gdLst/>
              <a:ahLst/>
              <a:cxnLst/>
              <a:rect l="l" t="t" r="r" b="b"/>
              <a:pathLst>
                <a:path w="1236979" h="853439">
                  <a:moveTo>
                    <a:pt x="829691" y="43434"/>
                  </a:moveTo>
                  <a:lnTo>
                    <a:pt x="800735" y="28956"/>
                  </a:lnTo>
                  <a:lnTo>
                    <a:pt x="742823" y="0"/>
                  </a:lnTo>
                  <a:lnTo>
                    <a:pt x="742823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742823" y="57912"/>
                  </a:lnTo>
                  <a:lnTo>
                    <a:pt x="742823" y="86868"/>
                  </a:lnTo>
                  <a:lnTo>
                    <a:pt x="800735" y="57912"/>
                  </a:lnTo>
                  <a:lnTo>
                    <a:pt x="829691" y="43434"/>
                  </a:lnTo>
                  <a:close/>
                </a:path>
                <a:path w="1236979" h="853439">
                  <a:moveTo>
                    <a:pt x="1236726" y="400050"/>
                  </a:moveTo>
                  <a:lnTo>
                    <a:pt x="1229474" y="385572"/>
                  </a:lnTo>
                  <a:lnTo>
                    <a:pt x="1193292" y="313182"/>
                  </a:lnTo>
                  <a:lnTo>
                    <a:pt x="1149858" y="400050"/>
                  </a:lnTo>
                  <a:lnTo>
                    <a:pt x="1178814" y="400050"/>
                  </a:lnTo>
                  <a:lnTo>
                    <a:pt x="1178814" y="853186"/>
                  </a:lnTo>
                  <a:lnTo>
                    <a:pt x="1207770" y="853186"/>
                  </a:lnTo>
                  <a:lnTo>
                    <a:pt x="1207770" y="400050"/>
                  </a:lnTo>
                  <a:lnTo>
                    <a:pt x="1236726" y="40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868412" y="5081015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391287" y="0"/>
                  </a:moveTo>
                  <a:lnTo>
                    <a:pt x="0" y="391286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/>
          <p:nvPr/>
        </p:nvSpPr>
        <p:spPr>
          <a:xfrm>
            <a:off x="8001000" y="4382261"/>
            <a:ext cx="86995" cy="540385"/>
          </a:xfrm>
          <a:custGeom>
            <a:avLst/>
            <a:gdLst/>
            <a:ahLst/>
            <a:cxnLst/>
            <a:rect l="l" t="t" r="r" b="b"/>
            <a:pathLst>
              <a:path w="86995" h="540385">
                <a:moveTo>
                  <a:pt x="57911" y="72389"/>
                </a:moveTo>
                <a:lnTo>
                  <a:pt x="28955" y="72389"/>
                </a:lnTo>
                <a:lnTo>
                  <a:pt x="28955" y="540004"/>
                </a:lnTo>
                <a:lnTo>
                  <a:pt x="57911" y="540004"/>
                </a:lnTo>
                <a:lnTo>
                  <a:pt x="57911" y="72389"/>
                </a:lnTo>
                <a:close/>
              </a:path>
              <a:path w="86995" h="540385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540385">
                <a:moveTo>
                  <a:pt x="79628" y="72389"/>
                </a:moveTo>
                <a:lnTo>
                  <a:pt x="57911" y="72389"/>
                </a:lnTo>
                <a:lnTo>
                  <a:pt x="57911" y="86868"/>
                </a:lnTo>
                <a:lnTo>
                  <a:pt x="86868" y="86868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348221" y="4986020"/>
            <a:ext cx="446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……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9208" y="1332483"/>
            <a:ext cx="1229995" cy="979169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5875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1.01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104644" y="1562100"/>
            <a:ext cx="542925" cy="719455"/>
            <a:chOff x="2104644" y="1562100"/>
            <a:chExt cx="542925" cy="719455"/>
          </a:xfrm>
        </p:grpSpPr>
        <p:sp>
          <p:nvSpPr>
            <p:cNvPr id="62" name="object 62"/>
            <p:cNvSpPr/>
            <p:nvPr/>
          </p:nvSpPr>
          <p:spPr>
            <a:xfrm>
              <a:off x="2110740" y="1568195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416052" y="0"/>
                  </a:moveTo>
                  <a:lnTo>
                    <a:pt x="416052" y="54863"/>
                  </a:lnTo>
                  <a:lnTo>
                    <a:pt x="0" y="54863"/>
                  </a:lnTo>
                  <a:lnTo>
                    <a:pt x="0" y="164591"/>
                  </a:lnTo>
                  <a:lnTo>
                    <a:pt x="416052" y="164591"/>
                  </a:lnTo>
                  <a:lnTo>
                    <a:pt x="416052" y="219455"/>
                  </a:lnTo>
                  <a:lnTo>
                    <a:pt x="525780" y="109727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110740" y="1568195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0" y="54863"/>
                  </a:moveTo>
                  <a:lnTo>
                    <a:pt x="416052" y="54863"/>
                  </a:lnTo>
                  <a:lnTo>
                    <a:pt x="416052" y="0"/>
                  </a:lnTo>
                  <a:lnTo>
                    <a:pt x="525780" y="109727"/>
                  </a:lnTo>
                  <a:lnTo>
                    <a:pt x="416052" y="219455"/>
                  </a:lnTo>
                  <a:lnTo>
                    <a:pt x="416052" y="164591"/>
                  </a:lnTo>
                  <a:lnTo>
                    <a:pt x="0" y="164591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15312" y="2055876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416051" y="0"/>
                  </a:moveTo>
                  <a:lnTo>
                    <a:pt x="416051" y="54863"/>
                  </a:lnTo>
                  <a:lnTo>
                    <a:pt x="0" y="54863"/>
                  </a:lnTo>
                  <a:lnTo>
                    <a:pt x="0" y="164591"/>
                  </a:lnTo>
                  <a:lnTo>
                    <a:pt x="416051" y="164591"/>
                  </a:lnTo>
                  <a:lnTo>
                    <a:pt x="416051" y="219456"/>
                  </a:lnTo>
                  <a:lnTo>
                    <a:pt x="525780" y="109727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115312" y="2055876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0" y="54863"/>
                  </a:moveTo>
                  <a:lnTo>
                    <a:pt x="416051" y="54863"/>
                  </a:lnTo>
                  <a:lnTo>
                    <a:pt x="416051" y="0"/>
                  </a:lnTo>
                  <a:lnTo>
                    <a:pt x="525780" y="109727"/>
                  </a:lnTo>
                  <a:lnTo>
                    <a:pt x="416051" y="219456"/>
                  </a:lnTo>
                  <a:lnTo>
                    <a:pt x="416051" y="164591"/>
                  </a:lnTo>
                  <a:lnTo>
                    <a:pt x="0" y="164591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954147" y="1122936"/>
            <a:ext cx="2018030" cy="1170305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720"/>
              </a:spcBef>
            </a:pPr>
            <a:r>
              <a:rPr dirty="0" baseline="-20833" sz="3600" spc="60">
                <a:latin typeface="Cambria Math"/>
                <a:cs typeface="Cambria Math"/>
              </a:rPr>
              <a:t>𝑦</a:t>
            </a:r>
            <a:r>
              <a:rPr dirty="0" sz="1750" spc="40">
                <a:latin typeface="Cambria Math"/>
                <a:cs typeface="Cambria Math"/>
              </a:rPr>
              <a:t>1000</a:t>
            </a:r>
            <a:r>
              <a:rPr dirty="0" sz="1750" spc="355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=</a:t>
            </a:r>
            <a:r>
              <a:rPr dirty="0" baseline="-20833" sz="3600" spc="150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1</a:t>
            </a:r>
            <a:endParaRPr baseline="-20833" sz="3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dirty="0" sz="2400" spc="40">
                <a:latin typeface="Cambria Math"/>
                <a:cs typeface="Cambria Math"/>
              </a:rPr>
              <a:t>𝑦</a:t>
            </a:r>
            <a:r>
              <a:rPr dirty="0" baseline="28571" sz="2625" spc="60">
                <a:latin typeface="Cambria Math"/>
                <a:cs typeface="Cambria Math"/>
              </a:rPr>
              <a:t>1000</a:t>
            </a:r>
            <a:r>
              <a:rPr dirty="0" baseline="28571" sz="2625" spc="53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≈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20000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7801" y="2321687"/>
            <a:ext cx="1245870" cy="1017269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0.99</a:t>
            </a:r>
            <a:endParaRPr sz="2400">
              <a:latin typeface="Cambria Math"/>
              <a:cs typeface="Cambria Math"/>
            </a:endParaRPr>
          </a:p>
          <a:p>
            <a:pPr marL="31750">
              <a:lnSpc>
                <a:spcPct val="100000"/>
              </a:lnSpc>
              <a:spcBef>
                <a:spcPts val="1025"/>
              </a:spcBef>
            </a:pPr>
            <a:r>
              <a:rPr dirty="0" sz="2400">
                <a:latin typeface="Cambria Math"/>
                <a:cs typeface="Cambria Math"/>
              </a:rPr>
              <a:t>𝑤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0.01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38172" y="2569464"/>
            <a:ext cx="539750" cy="233679"/>
            <a:chOff x="2138172" y="2569464"/>
            <a:chExt cx="539750" cy="233679"/>
          </a:xfrm>
        </p:grpSpPr>
        <p:sp>
          <p:nvSpPr>
            <p:cNvPr id="69" name="object 69"/>
            <p:cNvSpPr/>
            <p:nvPr/>
          </p:nvSpPr>
          <p:spPr>
            <a:xfrm>
              <a:off x="2144268" y="2575560"/>
              <a:ext cx="527685" cy="220979"/>
            </a:xfrm>
            <a:custGeom>
              <a:avLst/>
              <a:gdLst/>
              <a:ahLst/>
              <a:cxnLst/>
              <a:rect l="l" t="t" r="r" b="b"/>
              <a:pathLst>
                <a:path w="527685" h="220980">
                  <a:moveTo>
                    <a:pt x="416813" y="0"/>
                  </a:moveTo>
                  <a:lnTo>
                    <a:pt x="416813" y="55244"/>
                  </a:lnTo>
                  <a:lnTo>
                    <a:pt x="0" y="55244"/>
                  </a:lnTo>
                  <a:lnTo>
                    <a:pt x="0" y="165735"/>
                  </a:lnTo>
                  <a:lnTo>
                    <a:pt x="416813" y="165735"/>
                  </a:lnTo>
                  <a:lnTo>
                    <a:pt x="416813" y="220979"/>
                  </a:lnTo>
                  <a:lnTo>
                    <a:pt x="527304" y="110489"/>
                  </a:lnTo>
                  <a:lnTo>
                    <a:pt x="4168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44268" y="2575560"/>
              <a:ext cx="527685" cy="220979"/>
            </a:xfrm>
            <a:custGeom>
              <a:avLst/>
              <a:gdLst/>
              <a:ahLst/>
              <a:cxnLst/>
              <a:rect l="l" t="t" r="r" b="b"/>
              <a:pathLst>
                <a:path w="527685" h="220980">
                  <a:moveTo>
                    <a:pt x="0" y="55244"/>
                  </a:moveTo>
                  <a:lnTo>
                    <a:pt x="416813" y="55244"/>
                  </a:lnTo>
                  <a:lnTo>
                    <a:pt x="416813" y="0"/>
                  </a:lnTo>
                  <a:lnTo>
                    <a:pt x="527304" y="110489"/>
                  </a:lnTo>
                  <a:lnTo>
                    <a:pt x="416813" y="220979"/>
                  </a:lnTo>
                  <a:lnTo>
                    <a:pt x="416813" y="165735"/>
                  </a:lnTo>
                  <a:lnTo>
                    <a:pt x="0" y="165735"/>
                  </a:lnTo>
                  <a:lnTo>
                    <a:pt x="0" y="552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2144267" y="3076955"/>
            <a:ext cx="538480" cy="231775"/>
            <a:chOff x="2144267" y="3076955"/>
            <a:chExt cx="538480" cy="231775"/>
          </a:xfrm>
        </p:grpSpPr>
        <p:sp>
          <p:nvSpPr>
            <p:cNvPr id="72" name="object 72"/>
            <p:cNvSpPr/>
            <p:nvPr/>
          </p:nvSpPr>
          <p:spPr>
            <a:xfrm>
              <a:off x="2150363" y="3083051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416052" y="0"/>
                  </a:moveTo>
                  <a:lnTo>
                    <a:pt x="416052" y="54863"/>
                  </a:lnTo>
                  <a:lnTo>
                    <a:pt x="0" y="54863"/>
                  </a:lnTo>
                  <a:lnTo>
                    <a:pt x="0" y="164592"/>
                  </a:lnTo>
                  <a:lnTo>
                    <a:pt x="416052" y="164592"/>
                  </a:lnTo>
                  <a:lnTo>
                    <a:pt x="416052" y="219456"/>
                  </a:lnTo>
                  <a:lnTo>
                    <a:pt x="525780" y="109727"/>
                  </a:lnTo>
                  <a:lnTo>
                    <a:pt x="4160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150363" y="3083051"/>
              <a:ext cx="525780" cy="219710"/>
            </a:xfrm>
            <a:custGeom>
              <a:avLst/>
              <a:gdLst/>
              <a:ahLst/>
              <a:cxnLst/>
              <a:rect l="l" t="t" r="r" b="b"/>
              <a:pathLst>
                <a:path w="525780" h="219710">
                  <a:moveTo>
                    <a:pt x="0" y="54863"/>
                  </a:moveTo>
                  <a:lnTo>
                    <a:pt x="416052" y="54863"/>
                  </a:lnTo>
                  <a:lnTo>
                    <a:pt x="416052" y="0"/>
                  </a:lnTo>
                  <a:lnTo>
                    <a:pt x="525780" y="109727"/>
                  </a:lnTo>
                  <a:lnTo>
                    <a:pt x="416052" y="219456"/>
                  </a:lnTo>
                  <a:lnTo>
                    <a:pt x="416052" y="164592"/>
                  </a:lnTo>
                  <a:lnTo>
                    <a:pt x="0" y="164592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51098" y="2149601"/>
            <a:ext cx="1343025" cy="109410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dirty="0" baseline="-20833" sz="3600" spc="60">
                <a:latin typeface="Cambria Math"/>
                <a:cs typeface="Cambria Math"/>
              </a:rPr>
              <a:t>𝑦</a:t>
            </a:r>
            <a:r>
              <a:rPr dirty="0" sz="1750" spc="40">
                <a:latin typeface="Cambria Math"/>
                <a:cs typeface="Cambria Math"/>
              </a:rPr>
              <a:t>1000</a:t>
            </a:r>
            <a:r>
              <a:rPr dirty="0" sz="1750" spc="335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≈</a:t>
            </a:r>
            <a:r>
              <a:rPr dirty="0" baseline="-20833" sz="3600" spc="120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0</a:t>
            </a:r>
            <a:endParaRPr baseline="-20833" sz="3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dirty="0" baseline="-20833" sz="3600" spc="60">
                <a:latin typeface="Cambria Math"/>
                <a:cs typeface="Cambria Math"/>
              </a:rPr>
              <a:t>𝑦</a:t>
            </a:r>
            <a:r>
              <a:rPr dirty="0" sz="1750" spc="40">
                <a:latin typeface="Cambria Math"/>
                <a:cs typeface="Cambria Math"/>
              </a:rPr>
              <a:t>1000</a:t>
            </a:r>
            <a:r>
              <a:rPr dirty="0" sz="1750" spc="340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≈</a:t>
            </a:r>
            <a:r>
              <a:rPr dirty="0" baseline="-20833" sz="3600" spc="120">
                <a:latin typeface="Cambria Math"/>
                <a:cs typeface="Cambria Math"/>
              </a:rPr>
              <a:t> </a:t>
            </a:r>
            <a:r>
              <a:rPr dirty="0" baseline="-20833" sz="3600">
                <a:latin typeface="Cambria Math"/>
                <a:cs typeface="Cambria Math"/>
              </a:rPr>
              <a:t>0</a:t>
            </a:r>
            <a:endParaRPr baseline="-20833" sz="3600">
              <a:latin typeface="Cambria Math"/>
              <a:cs typeface="Cambria Math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32832" y="1481327"/>
            <a:ext cx="1427988" cy="830580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132832" y="1481327"/>
            <a:ext cx="1428115" cy="8305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98755" marR="189230" indent="180975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adie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984365" y="1479677"/>
            <a:ext cx="1911350" cy="836930"/>
            <a:chOff x="6984365" y="1479677"/>
            <a:chExt cx="1911350" cy="836930"/>
          </a:xfrm>
        </p:grpSpPr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7540" y="1482852"/>
              <a:ext cx="1905000" cy="83058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987540" y="1482852"/>
              <a:ext cx="1905000" cy="830580"/>
            </a:xfrm>
            <a:custGeom>
              <a:avLst/>
              <a:gdLst/>
              <a:ahLst/>
              <a:cxnLst/>
              <a:rect l="l" t="t" r="r" b="b"/>
              <a:pathLst>
                <a:path w="1905000" h="830580">
                  <a:moveTo>
                    <a:pt x="0" y="830580"/>
                  </a:moveTo>
                  <a:lnTo>
                    <a:pt x="1905000" y="83058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043419" y="1495501"/>
            <a:ext cx="17957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08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rate?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1" name="object 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85588" y="2519172"/>
            <a:ext cx="1427988" cy="830579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5085588" y="2519172"/>
            <a:ext cx="1428115" cy="8305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98120" marR="189865" indent="190500">
              <a:lnSpc>
                <a:spcPct val="100000"/>
              </a:lnSpc>
              <a:spcBef>
                <a:spcPts val="21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adie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3" name="object 8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87540" y="2554223"/>
            <a:ext cx="1905000" cy="830579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987540" y="2554223"/>
            <a:ext cx="1905000" cy="8305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67945" marR="58419" indent="525780">
              <a:lnSpc>
                <a:spcPct val="100000"/>
              </a:lnSpc>
              <a:spcBef>
                <a:spcPts val="204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rate?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554723" y="1716023"/>
            <a:ext cx="489584" cy="411480"/>
            <a:chOff x="6554723" y="1716023"/>
            <a:chExt cx="489584" cy="411480"/>
          </a:xfrm>
        </p:grpSpPr>
        <p:sp>
          <p:nvSpPr>
            <p:cNvPr id="86" name="object 86"/>
            <p:cNvSpPr/>
            <p:nvPr/>
          </p:nvSpPr>
          <p:spPr>
            <a:xfrm>
              <a:off x="6560819" y="1722119"/>
              <a:ext cx="477520" cy="399415"/>
            </a:xfrm>
            <a:custGeom>
              <a:avLst/>
              <a:gdLst/>
              <a:ahLst/>
              <a:cxnLst/>
              <a:rect l="l" t="t" r="r" b="b"/>
              <a:pathLst>
                <a:path w="477520" h="399414">
                  <a:moveTo>
                    <a:pt x="277368" y="0"/>
                  </a:moveTo>
                  <a:lnTo>
                    <a:pt x="277368" y="99821"/>
                  </a:lnTo>
                  <a:lnTo>
                    <a:pt x="0" y="99821"/>
                  </a:lnTo>
                  <a:lnTo>
                    <a:pt x="0" y="299465"/>
                  </a:lnTo>
                  <a:lnTo>
                    <a:pt x="277368" y="299465"/>
                  </a:lnTo>
                  <a:lnTo>
                    <a:pt x="277368" y="399288"/>
                  </a:lnTo>
                  <a:lnTo>
                    <a:pt x="477011" y="199643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560819" y="1722119"/>
              <a:ext cx="477520" cy="399415"/>
            </a:xfrm>
            <a:custGeom>
              <a:avLst/>
              <a:gdLst/>
              <a:ahLst/>
              <a:cxnLst/>
              <a:rect l="l" t="t" r="r" b="b"/>
              <a:pathLst>
                <a:path w="477520" h="399414">
                  <a:moveTo>
                    <a:pt x="0" y="99821"/>
                  </a:moveTo>
                  <a:lnTo>
                    <a:pt x="277368" y="99821"/>
                  </a:lnTo>
                  <a:lnTo>
                    <a:pt x="277368" y="0"/>
                  </a:lnTo>
                  <a:lnTo>
                    <a:pt x="477011" y="199643"/>
                  </a:lnTo>
                  <a:lnTo>
                    <a:pt x="277368" y="399288"/>
                  </a:lnTo>
                  <a:lnTo>
                    <a:pt x="277368" y="299465"/>
                  </a:lnTo>
                  <a:lnTo>
                    <a:pt x="0" y="299465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/>
          <p:cNvGrpSpPr/>
          <p:nvPr/>
        </p:nvGrpSpPr>
        <p:grpSpPr>
          <a:xfrm>
            <a:off x="6509004" y="2763011"/>
            <a:ext cx="489584" cy="411480"/>
            <a:chOff x="6509004" y="2763011"/>
            <a:chExt cx="489584" cy="411480"/>
          </a:xfrm>
        </p:grpSpPr>
        <p:sp>
          <p:nvSpPr>
            <p:cNvPr id="89" name="object 89"/>
            <p:cNvSpPr/>
            <p:nvPr/>
          </p:nvSpPr>
          <p:spPr>
            <a:xfrm>
              <a:off x="6515100" y="2769107"/>
              <a:ext cx="477520" cy="399415"/>
            </a:xfrm>
            <a:custGeom>
              <a:avLst/>
              <a:gdLst/>
              <a:ahLst/>
              <a:cxnLst/>
              <a:rect l="l" t="t" r="r" b="b"/>
              <a:pathLst>
                <a:path w="477520" h="399414">
                  <a:moveTo>
                    <a:pt x="277368" y="0"/>
                  </a:moveTo>
                  <a:lnTo>
                    <a:pt x="277368" y="99821"/>
                  </a:lnTo>
                  <a:lnTo>
                    <a:pt x="0" y="99821"/>
                  </a:lnTo>
                  <a:lnTo>
                    <a:pt x="0" y="299465"/>
                  </a:lnTo>
                  <a:lnTo>
                    <a:pt x="277368" y="299465"/>
                  </a:lnTo>
                  <a:lnTo>
                    <a:pt x="277368" y="399288"/>
                  </a:lnTo>
                  <a:lnTo>
                    <a:pt x="477011" y="199643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515100" y="2769107"/>
              <a:ext cx="477520" cy="399415"/>
            </a:xfrm>
            <a:custGeom>
              <a:avLst/>
              <a:gdLst/>
              <a:ahLst/>
              <a:cxnLst/>
              <a:rect l="l" t="t" r="r" b="b"/>
              <a:pathLst>
                <a:path w="477520" h="399414">
                  <a:moveTo>
                    <a:pt x="0" y="99821"/>
                  </a:moveTo>
                  <a:lnTo>
                    <a:pt x="277368" y="99821"/>
                  </a:lnTo>
                  <a:lnTo>
                    <a:pt x="277368" y="0"/>
                  </a:lnTo>
                  <a:lnTo>
                    <a:pt x="477011" y="199643"/>
                  </a:lnTo>
                  <a:lnTo>
                    <a:pt x="277368" y="399288"/>
                  </a:lnTo>
                  <a:lnTo>
                    <a:pt x="277368" y="299465"/>
                  </a:lnTo>
                  <a:lnTo>
                    <a:pt x="0" y="299465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7881239" y="3352545"/>
            <a:ext cx="753110" cy="155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465" marR="30480">
              <a:lnSpc>
                <a:spcPct val="118900"/>
              </a:lnSpc>
              <a:spcBef>
                <a:spcPts val="100"/>
              </a:spcBef>
            </a:pPr>
            <a:r>
              <a:rPr dirty="0" baseline="-16203" sz="3600">
                <a:solidFill>
                  <a:srgbClr val="0000FF"/>
                </a:solidFill>
                <a:latin typeface="Calibri"/>
                <a:cs typeface="Calibri"/>
              </a:rPr>
              <a:t>=w</a:t>
            </a:r>
            <a:r>
              <a:rPr dirty="0" sz="1600" spc="-10">
                <a:solidFill>
                  <a:srgbClr val="0000FF"/>
                </a:solidFill>
                <a:latin typeface="Calibri"/>
                <a:cs typeface="Calibri"/>
              </a:rPr>
              <a:t>999  </a:t>
            </a:r>
            <a:r>
              <a:rPr dirty="0" baseline="-16203" sz="3600" spc="-7">
                <a:latin typeface="Calibri"/>
                <a:cs typeface="Calibri"/>
              </a:rPr>
              <a:t>y</a:t>
            </a:r>
            <a:r>
              <a:rPr dirty="0" sz="1600" spc="-5">
                <a:latin typeface="Calibri"/>
                <a:cs typeface="Calibri"/>
              </a:rPr>
              <a:t>1000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algn="ctr" marR="628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4312" y="4193285"/>
            <a:ext cx="18592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8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Toy</a:t>
            </a:r>
            <a:r>
              <a:rPr dirty="0" u="heavy" sz="2800" spc="-4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5284" y="4839080"/>
            <a:ext cx="9321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O</a:t>
            </a:r>
            <a:r>
              <a:rPr dirty="0" sz="2400" spc="-10" b="1">
                <a:latin typeface="Calibri"/>
                <a:cs typeface="Calibri"/>
              </a:rPr>
              <a:t>u</a:t>
            </a:r>
            <a:r>
              <a:rPr dirty="0" sz="2400" b="1">
                <a:latin typeface="Calibri"/>
                <a:cs typeface="Calibri"/>
              </a:rPr>
              <a:t>t</a:t>
            </a:r>
            <a:r>
              <a:rPr dirty="0" sz="2400" spc="-10" b="1">
                <a:latin typeface="Calibri"/>
                <a:cs typeface="Calibri"/>
              </a:rPr>
              <a:t>p</a:t>
            </a:r>
            <a:r>
              <a:rPr dirty="0" sz="2400" b="1">
                <a:latin typeface="Calibri"/>
                <a:cs typeface="Calibri"/>
              </a:rPr>
              <a:t>ut  </a:t>
            </a:r>
            <a:r>
              <a:rPr dirty="0" sz="2400" spc="-20" b="1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488" y="5186553"/>
            <a:ext cx="1802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Hidden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1308" y="2252472"/>
            <a:ext cx="4098290" cy="2847340"/>
            <a:chOff x="1321308" y="2252472"/>
            <a:chExt cx="4098290" cy="2847340"/>
          </a:xfrm>
        </p:grpSpPr>
        <p:sp>
          <p:nvSpPr>
            <p:cNvPr id="5" name="object 5"/>
            <p:cNvSpPr/>
            <p:nvPr/>
          </p:nvSpPr>
          <p:spPr>
            <a:xfrm>
              <a:off x="2466594" y="4904994"/>
              <a:ext cx="2940050" cy="181610"/>
            </a:xfrm>
            <a:custGeom>
              <a:avLst/>
              <a:gdLst/>
              <a:ahLst/>
              <a:cxnLst/>
              <a:rect l="l" t="t" r="r" b="b"/>
              <a:pathLst>
                <a:path w="2940050" h="181610">
                  <a:moveTo>
                    <a:pt x="2939796" y="0"/>
                  </a:moveTo>
                  <a:lnTo>
                    <a:pt x="2907387" y="39859"/>
                  </a:lnTo>
                  <a:lnTo>
                    <a:pt x="2869746" y="56696"/>
                  </a:lnTo>
                  <a:lnTo>
                    <a:pt x="2820364" y="70743"/>
                  </a:lnTo>
                  <a:lnTo>
                    <a:pt x="2761153" y="81454"/>
                  </a:lnTo>
                  <a:lnTo>
                    <a:pt x="2694027" y="88280"/>
                  </a:lnTo>
                  <a:lnTo>
                    <a:pt x="2620898" y="90677"/>
                  </a:lnTo>
                  <a:lnTo>
                    <a:pt x="1788795" y="90677"/>
                  </a:lnTo>
                  <a:lnTo>
                    <a:pt x="1715666" y="93075"/>
                  </a:lnTo>
                  <a:lnTo>
                    <a:pt x="1648540" y="99901"/>
                  </a:lnTo>
                  <a:lnTo>
                    <a:pt x="1589329" y="110612"/>
                  </a:lnTo>
                  <a:lnTo>
                    <a:pt x="1539947" y="124659"/>
                  </a:lnTo>
                  <a:lnTo>
                    <a:pt x="1502306" y="141496"/>
                  </a:lnTo>
                  <a:lnTo>
                    <a:pt x="1469897" y="181355"/>
                  </a:lnTo>
                  <a:lnTo>
                    <a:pt x="1461477" y="160577"/>
                  </a:lnTo>
                  <a:lnTo>
                    <a:pt x="1399848" y="124659"/>
                  </a:lnTo>
                  <a:lnTo>
                    <a:pt x="1350466" y="110612"/>
                  </a:lnTo>
                  <a:lnTo>
                    <a:pt x="1291255" y="99901"/>
                  </a:lnTo>
                  <a:lnTo>
                    <a:pt x="1224129" y="93075"/>
                  </a:lnTo>
                  <a:lnTo>
                    <a:pt x="1151001" y="90677"/>
                  </a:lnTo>
                  <a:lnTo>
                    <a:pt x="318897" y="90677"/>
                  </a:lnTo>
                  <a:lnTo>
                    <a:pt x="245768" y="88280"/>
                  </a:lnTo>
                  <a:lnTo>
                    <a:pt x="178642" y="81454"/>
                  </a:lnTo>
                  <a:lnTo>
                    <a:pt x="119431" y="70743"/>
                  </a:lnTo>
                  <a:lnTo>
                    <a:pt x="70049" y="56696"/>
                  </a:lnTo>
                  <a:lnTo>
                    <a:pt x="32408" y="39859"/>
                  </a:lnTo>
                  <a:lnTo>
                    <a:pt x="8420" y="2077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1308" y="2252472"/>
              <a:ext cx="498475" cy="2626360"/>
            </a:xfrm>
            <a:custGeom>
              <a:avLst/>
              <a:gdLst/>
              <a:ahLst/>
              <a:cxnLst/>
              <a:rect l="l" t="t" r="r" b="b"/>
              <a:pathLst>
                <a:path w="498475" h="2626360">
                  <a:moveTo>
                    <a:pt x="498347" y="0"/>
                  </a:moveTo>
                  <a:lnTo>
                    <a:pt x="0" y="0"/>
                  </a:lnTo>
                  <a:lnTo>
                    <a:pt x="0" y="2625852"/>
                  </a:lnTo>
                  <a:lnTo>
                    <a:pt x="498347" y="2625852"/>
                  </a:lnTo>
                  <a:lnTo>
                    <a:pt x="498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33932" y="4844033"/>
            <a:ext cx="702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Input  </a:t>
            </a:r>
            <a:r>
              <a:rPr dirty="0" sz="2400" b="1">
                <a:latin typeface="Calibri"/>
                <a:cs typeface="Calibri"/>
              </a:rPr>
              <a:t>L</a:t>
            </a:r>
            <a:r>
              <a:rPr dirty="0" sz="2400" spc="-45" b="1">
                <a:latin typeface="Calibri"/>
                <a:cs typeface="Calibri"/>
              </a:rPr>
              <a:t>a</a:t>
            </a:r>
            <a:r>
              <a:rPr dirty="0" sz="2400" spc="-25" b="1">
                <a:latin typeface="Calibri"/>
                <a:cs typeface="Calibri"/>
              </a:rPr>
              <a:t>y</a:t>
            </a:r>
            <a:r>
              <a:rPr dirty="0" sz="2400" spc="-5" b="1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5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Neural</a:t>
            </a:r>
            <a:r>
              <a:rPr dirty="0" sz="4400" spc="-70"/>
              <a:t> </a:t>
            </a:r>
            <a:r>
              <a:rPr dirty="0" sz="4400" spc="-15"/>
              <a:t>Network</a:t>
            </a:r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1386713" y="2397125"/>
            <a:ext cx="6074410" cy="2161540"/>
            <a:chOff x="1386713" y="2397125"/>
            <a:chExt cx="6074410" cy="21615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888" y="2970276"/>
              <a:ext cx="342900" cy="342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89888" y="297027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984" y="2400300"/>
              <a:ext cx="342900" cy="3429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95984" y="240030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10706" y="2456687"/>
              <a:ext cx="1050925" cy="2101850"/>
            </a:xfrm>
            <a:custGeom>
              <a:avLst/>
              <a:gdLst/>
              <a:ahLst/>
              <a:cxnLst/>
              <a:rect l="l" t="t" r="r" b="b"/>
              <a:pathLst>
                <a:path w="1050925" h="2101850">
                  <a:moveTo>
                    <a:pt x="1038352" y="2062734"/>
                  </a:moveTo>
                  <a:lnTo>
                    <a:pt x="1012444" y="2049780"/>
                  </a:lnTo>
                  <a:lnTo>
                    <a:pt x="960628" y="2023872"/>
                  </a:lnTo>
                  <a:lnTo>
                    <a:pt x="960628" y="2049780"/>
                  </a:lnTo>
                  <a:lnTo>
                    <a:pt x="132588" y="2049780"/>
                  </a:lnTo>
                  <a:lnTo>
                    <a:pt x="132588" y="2075688"/>
                  </a:lnTo>
                  <a:lnTo>
                    <a:pt x="960628" y="2075688"/>
                  </a:lnTo>
                  <a:lnTo>
                    <a:pt x="960628" y="2101596"/>
                  </a:lnTo>
                  <a:lnTo>
                    <a:pt x="1012444" y="2075688"/>
                  </a:lnTo>
                  <a:lnTo>
                    <a:pt x="1038352" y="2062734"/>
                  </a:lnTo>
                  <a:close/>
                </a:path>
                <a:path w="1050925" h="2101850">
                  <a:moveTo>
                    <a:pt x="1042924" y="817626"/>
                  </a:moveTo>
                  <a:lnTo>
                    <a:pt x="1017016" y="804672"/>
                  </a:lnTo>
                  <a:lnTo>
                    <a:pt x="965200" y="778764"/>
                  </a:lnTo>
                  <a:lnTo>
                    <a:pt x="965200" y="804672"/>
                  </a:lnTo>
                  <a:lnTo>
                    <a:pt x="24384" y="804672"/>
                  </a:lnTo>
                  <a:lnTo>
                    <a:pt x="24384" y="830580"/>
                  </a:lnTo>
                  <a:lnTo>
                    <a:pt x="965200" y="830580"/>
                  </a:lnTo>
                  <a:lnTo>
                    <a:pt x="965200" y="856488"/>
                  </a:lnTo>
                  <a:lnTo>
                    <a:pt x="1017016" y="830580"/>
                  </a:lnTo>
                  <a:lnTo>
                    <a:pt x="1042924" y="817626"/>
                  </a:lnTo>
                  <a:close/>
                </a:path>
                <a:path w="1050925" h="2101850">
                  <a:moveTo>
                    <a:pt x="1050417" y="38862"/>
                  </a:moveTo>
                  <a:lnTo>
                    <a:pt x="1024509" y="25908"/>
                  </a:lnTo>
                  <a:lnTo>
                    <a:pt x="972693" y="0"/>
                  </a:lnTo>
                  <a:lnTo>
                    <a:pt x="972693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972693" y="51816"/>
                  </a:lnTo>
                  <a:lnTo>
                    <a:pt x="972693" y="77724"/>
                  </a:lnTo>
                  <a:lnTo>
                    <a:pt x="1024509" y="51816"/>
                  </a:lnTo>
                  <a:lnTo>
                    <a:pt x="1050417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40538" y="2875199"/>
            <a:ext cx="318135" cy="417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latin typeface="Times New Roman"/>
                <a:cs typeface="Times New Roman"/>
              </a:rPr>
              <a:t>x</a:t>
            </a:r>
            <a:r>
              <a:rPr dirty="0" baseline="-24074" sz="2250" spc="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3932" y="2225039"/>
            <a:ext cx="746760" cy="2676525"/>
            <a:chOff x="2503932" y="2225039"/>
            <a:chExt cx="746760" cy="2676525"/>
          </a:xfrm>
        </p:grpSpPr>
        <p:sp>
          <p:nvSpPr>
            <p:cNvPr id="17" name="object 17"/>
            <p:cNvSpPr/>
            <p:nvPr/>
          </p:nvSpPr>
          <p:spPr>
            <a:xfrm>
              <a:off x="2503932" y="2225039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60" h="2676525">
                  <a:moveTo>
                    <a:pt x="746759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59" y="2676144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1468" y="2235707"/>
              <a:ext cx="574548" cy="5745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01468" y="223570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4516" y="3014471"/>
              <a:ext cx="573023" cy="5745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04516" y="3014471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5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1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3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1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2324" y="4242816"/>
              <a:ext cx="574548" cy="574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92324" y="424281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756916" y="366902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95857" y="4364609"/>
            <a:ext cx="349250" cy="349250"/>
            <a:chOff x="1395857" y="4364609"/>
            <a:chExt cx="349250" cy="34925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032" y="4367784"/>
              <a:ext cx="342900" cy="3429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99032" y="436778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342900"/>
                  </a:moveTo>
                  <a:lnTo>
                    <a:pt x="342900" y="3429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422614" y="4258986"/>
            <a:ext cx="3663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50" spc="30" i="1">
                <a:latin typeface="Times New Roman"/>
                <a:cs typeface="Times New Roman"/>
              </a:rPr>
              <a:t>x</a:t>
            </a:r>
            <a:r>
              <a:rPr dirty="0" baseline="-24074" sz="2250" spc="44">
                <a:latin typeface="Times New Roman"/>
                <a:cs typeface="Times New Roman"/>
              </a:rPr>
              <a:t>N</a:t>
            </a:r>
            <a:endParaRPr baseline="-24074"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2338" y="3657091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29811" y="2208276"/>
            <a:ext cx="746760" cy="2676525"/>
          </a:xfrm>
          <a:custGeom>
            <a:avLst/>
            <a:gdLst/>
            <a:ahLst/>
            <a:cxnLst/>
            <a:rect l="l" t="t" r="r" b="b"/>
            <a:pathLst>
              <a:path w="746760" h="2676525">
                <a:moveTo>
                  <a:pt x="746760" y="0"/>
                </a:moveTo>
                <a:lnTo>
                  <a:pt x="0" y="0"/>
                </a:lnTo>
                <a:lnTo>
                  <a:pt x="0" y="2676144"/>
                </a:lnTo>
                <a:lnTo>
                  <a:pt x="746760" y="2676144"/>
                </a:lnTo>
                <a:lnTo>
                  <a:pt x="7467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06906" y="1652283"/>
            <a:ext cx="3486150" cy="105664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0"/>
              </a:spcBef>
              <a:tabLst>
                <a:tab pos="1250950" algn="l"/>
                <a:tab pos="2576195" algn="l"/>
              </a:tabLst>
            </a:pPr>
            <a:r>
              <a:rPr dirty="0" sz="2400">
                <a:latin typeface="Calibri"/>
                <a:cs typeface="Calibri"/>
              </a:rPr>
              <a:t>Input	</a:t>
            </a:r>
            <a:r>
              <a:rPr dirty="0" sz="2400" spc="-15">
                <a:latin typeface="Calibri"/>
                <a:cs typeface="Calibri"/>
              </a:rPr>
              <a:t>Layer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	</a:t>
            </a:r>
            <a:r>
              <a:rPr dirty="0" sz="2400" spc="-15">
                <a:latin typeface="Calibri"/>
                <a:cs typeface="Calibri"/>
              </a:rPr>
              <a:t>Layer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1130"/>
              </a:spcBef>
            </a:pPr>
            <a:r>
              <a:rPr dirty="0" sz="2550" spc="-75" i="1">
                <a:latin typeface="Times New Roman"/>
                <a:cs typeface="Times New Roman"/>
              </a:rPr>
              <a:t>x</a:t>
            </a:r>
            <a:r>
              <a:rPr dirty="0" baseline="-24074" sz="2250" spc="-112">
                <a:latin typeface="Times New Roman"/>
                <a:cs typeface="Times New Roman"/>
              </a:rPr>
              <a:t>1</a:t>
            </a:r>
            <a:endParaRPr baseline="-24074" sz="22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04360" y="2214245"/>
            <a:ext cx="2889885" cy="2687320"/>
            <a:chOff x="3904360" y="2214245"/>
            <a:chExt cx="2889885" cy="268732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6679" y="2235708"/>
              <a:ext cx="574548" cy="57454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16679" y="2235708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9727" y="3014472"/>
              <a:ext cx="574548" cy="5745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19727" y="301447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535" y="4242816"/>
              <a:ext cx="574548" cy="5745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07535" y="4242816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3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3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7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47231" y="2225040"/>
              <a:ext cx="746760" cy="2676525"/>
            </a:xfrm>
            <a:custGeom>
              <a:avLst/>
              <a:gdLst/>
              <a:ahLst/>
              <a:cxnLst/>
              <a:rect l="l" t="t" r="r" b="b"/>
              <a:pathLst>
                <a:path w="746759" h="2676525">
                  <a:moveTo>
                    <a:pt x="746760" y="0"/>
                  </a:moveTo>
                  <a:lnTo>
                    <a:pt x="0" y="0"/>
                  </a:lnTo>
                  <a:lnTo>
                    <a:pt x="0" y="2676144"/>
                  </a:lnTo>
                  <a:lnTo>
                    <a:pt x="746760" y="2676144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3431" y="2217420"/>
              <a:ext cx="573023" cy="5730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123431" y="2217420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3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4955" y="2976372"/>
              <a:ext cx="574548" cy="5745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24955" y="2976372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0" y="287274"/>
                  </a:moveTo>
                  <a:lnTo>
                    <a:pt x="3760" y="240684"/>
                  </a:lnTo>
                  <a:lnTo>
                    <a:pt x="14648" y="196486"/>
                  </a:lnTo>
                  <a:lnTo>
                    <a:pt x="32071" y="155270"/>
                  </a:lnTo>
                  <a:lnTo>
                    <a:pt x="55437" y="117628"/>
                  </a:lnTo>
                  <a:lnTo>
                    <a:pt x="84153" y="84153"/>
                  </a:lnTo>
                  <a:lnTo>
                    <a:pt x="117628" y="55437"/>
                  </a:lnTo>
                  <a:lnTo>
                    <a:pt x="155270" y="32071"/>
                  </a:lnTo>
                  <a:lnTo>
                    <a:pt x="196486" y="14648"/>
                  </a:lnTo>
                  <a:lnTo>
                    <a:pt x="240684" y="3760"/>
                  </a:lnTo>
                  <a:lnTo>
                    <a:pt x="287274" y="0"/>
                  </a:lnTo>
                  <a:lnTo>
                    <a:pt x="333863" y="3760"/>
                  </a:lnTo>
                  <a:lnTo>
                    <a:pt x="378061" y="14648"/>
                  </a:lnTo>
                  <a:lnTo>
                    <a:pt x="419277" y="32071"/>
                  </a:lnTo>
                  <a:lnTo>
                    <a:pt x="456919" y="55437"/>
                  </a:lnTo>
                  <a:lnTo>
                    <a:pt x="490394" y="84153"/>
                  </a:lnTo>
                  <a:lnTo>
                    <a:pt x="519110" y="117628"/>
                  </a:lnTo>
                  <a:lnTo>
                    <a:pt x="542476" y="155270"/>
                  </a:lnTo>
                  <a:lnTo>
                    <a:pt x="559899" y="196486"/>
                  </a:lnTo>
                  <a:lnTo>
                    <a:pt x="570787" y="240684"/>
                  </a:lnTo>
                  <a:lnTo>
                    <a:pt x="574548" y="287274"/>
                  </a:lnTo>
                  <a:lnTo>
                    <a:pt x="570787" y="333863"/>
                  </a:lnTo>
                  <a:lnTo>
                    <a:pt x="559899" y="378061"/>
                  </a:lnTo>
                  <a:lnTo>
                    <a:pt x="542476" y="419277"/>
                  </a:lnTo>
                  <a:lnTo>
                    <a:pt x="519110" y="456919"/>
                  </a:lnTo>
                  <a:lnTo>
                    <a:pt x="490394" y="490394"/>
                  </a:lnTo>
                  <a:lnTo>
                    <a:pt x="456919" y="519110"/>
                  </a:lnTo>
                  <a:lnTo>
                    <a:pt x="419277" y="542476"/>
                  </a:lnTo>
                  <a:lnTo>
                    <a:pt x="378061" y="559899"/>
                  </a:lnTo>
                  <a:lnTo>
                    <a:pt x="333863" y="570787"/>
                  </a:lnTo>
                  <a:lnTo>
                    <a:pt x="287274" y="574548"/>
                  </a:lnTo>
                  <a:lnTo>
                    <a:pt x="240684" y="570787"/>
                  </a:lnTo>
                  <a:lnTo>
                    <a:pt x="196486" y="559899"/>
                  </a:lnTo>
                  <a:lnTo>
                    <a:pt x="155270" y="542476"/>
                  </a:lnTo>
                  <a:lnTo>
                    <a:pt x="117628" y="519110"/>
                  </a:lnTo>
                  <a:lnTo>
                    <a:pt x="84153" y="490394"/>
                  </a:lnTo>
                  <a:lnTo>
                    <a:pt x="55437" y="456919"/>
                  </a:lnTo>
                  <a:lnTo>
                    <a:pt x="32071" y="419277"/>
                  </a:lnTo>
                  <a:lnTo>
                    <a:pt x="14648" y="378061"/>
                  </a:lnTo>
                  <a:lnTo>
                    <a:pt x="3760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32575" y="4223004"/>
              <a:ext cx="573024" cy="5745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32575" y="4223004"/>
              <a:ext cx="573405" cy="574675"/>
            </a:xfrm>
            <a:custGeom>
              <a:avLst/>
              <a:gdLst/>
              <a:ahLst/>
              <a:cxnLst/>
              <a:rect l="l" t="t" r="r" b="b"/>
              <a:pathLst>
                <a:path w="573404" h="574675">
                  <a:moveTo>
                    <a:pt x="0" y="287274"/>
                  </a:moveTo>
                  <a:lnTo>
                    <a:pt x="3749" y="240684"/>
                  </a:lnTo>
                  <a:lnTo>
                    <a:pt x="14606" y="196486"/>
                  </a:lnTo>
                  <a:lnTo>
                    <a:pt x="31978" y="155270"/>
                  </a:lnTo>
                  <a:lnTo>
                    <a:pt x="55278" y="117628"/>
                  </a:lnTo>
                  <a:lnTo>
                    <a:pt x="83915" y="84153"/>
                  </a:lnTo>
                  <a:lnTo>
                    <a:pt x="117299" y="55437"/>
                  </a:lnTo>
                  <a:lnTo>
                    <a:pt x="154840" y="32071"/>
                  </a:lnTo>
                  <a:lnTo>
                    <a:pt x="195949" y="14648"/>
                  </a:lnTo>
                  <a:lnTo>
                    <a:pt x="240036" y="3760"/>
                  </a:lnTo>
                  <a:lnTo>
                    <a:pt x="286512" y="0"/>
                  </a:lnTo>
                  <a:lnTo>
                    <a:pt x="332987" y="3760"/>
                  </a:lnTo>
                  <a:lnTo>
                    <a:pt x="377074" y="14648"/>
                  </a:lnTo>
                  <a:lnTo>
                    <a:pt x="418183" y="32071"/>
                  </a:lnTo>
                  <a:lnTo>
                    <a:pt x="455724" y="55437"/>
                  </a:lnTo>
                  <a:lnTo>
                    <a:pt x="489108" y="84153"/>
                  </a:lnTo>
                  <a:lnTo>
                    <a:pt x="517745" y="117628"/>
                  </a:lnTo>
                  <a:lnTo>
                    <a:pt x="541045" y="155270"/>
                  </a:lnTo>
                  <a:lnTo>
                    <a:pt x="558417" y="196486"/>
                  </a:lnTo>
                  <a:lnTo>
                    <a:pt x="569274" y="240684"/>
                  </a:lnTo>
                  <a:lnTo>
                    <a:pt x="573024" y="287274"/>
                  </a:lnTo>
                  <a:lnTo>
                    <a:pt x="569274" y="333863"/>
                  </a:lnTo>
                  <a:lnTo>
                    <a:pt x="558417" y="378061"/>
                  </a:lnTo>
                  <a:lnTo>
                    <a:pt x="541045" y="419277"/>
                  </a:lnTo>
                  <a:lnTo>
                    <a:pt x="517745" y="456919"/>
                  </a:lnTo>
                  <a:lnTo>
                    <a:pt x="489108" y="490394"/>
                  </a:lnTo>
                  <a:lnTo>
                    <a:pt x="455724" y="519110"/>
                  </a:lnTo>
                  <a:lnTo>
                    <a:pt x="418183" y="542476"/>
                  </a:lnTo>
                  <a:lnTo>
                    <a:pt x="377074" y="559899"/>
                  </a:lnTo>
                  <a:lnTo>
                    <a:pt x="332987" y="570787"/>
                  </a:lnTo>
                  <a:lnTo>
                    <a:pt x="286512" y="574548"/>
                  </a:lnTo>
                  <a:lnTo>
                    <a:pt x="240036" y="570787"/>
                  </a:lnTo>
                  <a:lnTo>
                    <a:pt x="195949" y="559899"/>
                  </a:lnTo>
                  <a:lnTo>
                    <a:pt x="154840" y="542476"/>
                  </a:lnTo>
                  <a:lnTo>
                    <a:pt x="117299" y="519110"/>
                  </a:lnTo>
                  <a:lnTo>
                    <a:pt x="83915" y="490394"/>
                  </a:lnTo>
                  <a:lnTo>
                    <a:pt x="55278" y="456919"/>
                  </a:lnTo>
                  <a:lnTo>
                    <a:pt x="31978" y="419277"/>
                  </a:lnTo>
                  <a:lnTo>
                    <a:pt x="14606" y="378061"/>
                  </a:lnTo>
                  <a:lnTo>
                    <a:pt x="3749" y="333863"/>
                  </a:lnTo>
                  <a:lnTo>
                    <a:pt x="0" y="28727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072763" y="3669029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94272" y="1784350"/>
            <a:ext cx="88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Layer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97167" y="3646678"/>
            <a:ext cx="381000" cy="5162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55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7194" y="2202561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34305" y="296392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63261" y="4179570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22501" y="2478023"/>
            <a:ext cx="4395470" cy="2098675"/>
          </a:xfrm>
          <a:custGeom>
            <a:avLst/>
            <a:gdLst/>
            <a:ahLst/>
            <a:cxnLst/>
            <a:rect l="l" t="t" r="r" b="b"/>
            <a:pathLst>
              <a:path w="4395470" h="2098675">
                <a:moveTo>
                  <a:pt x="846505" y="2063623"/>
                </a:moveTo>
                <a:lnTo>
                  <a:pt x="806323" y="2063623"/>
                </a:lnTo>
                <a:lnTo>
                  <a:pt x="793318" y="2063623"/>
                </a:lnTo>
                <a:lnTo>
                  <a:pt x="792861" y="2089277"/>
                </a:lnTo>
                <a:lnTo>
                  <a:pt x="846505" y="2063623"/>
                </a:lnTo>
                <a:close/>
              </a:path>
              <a:path w="4395470" h="2098675">
                <a:moveTo>
                  <a:pt x="887349" y="131572"/>
                </a:moveTo>
                <a:lnTo>
                  <a:pt x="884732" y="100330"/>
                </a:lnTo>
                <a:lnTo>
                  <a:pt x="880110" y="44958"/>
                </a:lnTo>
                <a:lnTo>
                  <a:pt x="879386" y="45072"/>
                </a:lnTo>
                <a:lnTo>
                  <a:pt x="879602" y="44958"/>
                </a:lnTo>
                <a:lnTo>
                  <a:pt x="856234" y="34290"/>
                </a:lnTo>
                <a:lnTo>
                  <a:pt x="836917" y="25476"/>
                </a:lnTo>
                <a:lnTo>
                  <a:pt x="836917" y="118110"/>
                </a:lnTo>
                <a:lnTo>
                  <a:pt x="642391" y="604304"/>
                </a:lnTo>
                <a:lnTo>
                  <a:pt x="632231" y="595731"/>
                </a:lnTo>
                <a:lnTo>
                  <a:pt x="632231" y="629704"/>
                </a:lnTo>
                <a:lnTo>
                  <a:pt x="581977" y="755294"/>
                </a:lnTo>
                <a:lnTo>
                  <a:pt x="572160" y="753503"/>
                </a:lnTo>
                <a:lnTo>
                  <a:pt x="572160" y="779830"/>
                </a:lnTo>
                <a:lnTo>
                  <a:pt x="456463" y="1068984"/>
                </a:lnTo>
                <a:lnTo>
                  <a:pt x="442950" y="1037996"/>
                </a:lnTo>
                <a:lnTo>
                  <a:pt x="442950" y="1102779"/>
                </a:lnTo>
                <a:lnTo>
                  <a:pt x="386168" y="1244714"/>
                </a:lnTo>
                <a:lnTo>
                  <a:pt x="37465" y="681685"/>
                </a:lnTo>
                <a:lnTo>
                  <a:pt x="278625" y="725944"/>
                </a:lnTo>
                <a:lnTo>
                  <a:pt x="442950" y="1102779"/>
                </a:lnTo>
                <a:lnTo>
                  <a:pt x="442950" y="1037996"/>
                </a:lnTo>
                <a:lnTo>
                  <a:pt x="309346" y="731583"/>
                </a:lnTo>
                <a:lnTo>
                  <a:pt x="572160" y="779830"/>
                </a:lnTo>
                <a:lnTo>
                  <a:pt x="572160" y="753503"/>
                </a:lnTo>
                <a:lnTo>
                  <a:pt x="296875" y="703008"/>
                </a:lnTo>
                <a:lnTo>
                  <a:pt x="221513" y="530148"/>
                </a:lnTo>
                <a:lnTo>
                  <a:pt x="380212" y="417068"/>
                </a:lnTo>
                <a:lnTo>
                  <a:pt x="632231" y="629704"/>
                </a:lnTo>
                <a:lnTo>
                  <a:pt x="632231" y="595731"/>
                </a:lnTo>
                <a:lnTo>
                  <a:pt x="402043" y="401510"/>
                </a:lnTo>
                <a:lnTo>
                  <a:pt x="819137" y="104317"/>
                </a:lnTo>
                <a:lnTo>
                  <a:pt x="830211" y="108750"/>
                </a:lnTo>
                <a:lnTo>
                  <a:pt x="836917" y="118110"/>
                </a:lnTo>
                <a:lnTo>
                  <a:pt x="836917" y="25476"/>
                </a:lnTo>
                <a:lnTo>
                  <a:pt x="803186" y="10071"/>
                </a:lnTo>
                <a:lnTo>
                  <a:pt x="803186" y="83934"/>
                </a:lnTo>
                <a:lnTo>
                  <a:pt x="381635" y="384302"/>
                </a:lnTo>
                <a:lnTo>
                  <a:pt x="359803" y="365887"/>
                </a:lnTo>
                <a:lnTo>
                  <a:pt x="359803" y="399846"/>
                </a:lnTo>
                <a:lnTo>
                  <a:pt x="210947" y="505917"/>
                </a:lnTo>
                <a:lnTo>
                  <a:pt x="51130" y="139395"/>
                </a:lnTo>
                <a:lnTo>
                  <a:pt x="359803" y="399846"/>
                </a:lnTo>
                <a:lnTo>
                  <a:pt x="359803" y="365887"/>
                </a:lnTo>
                <a:lnTo>
                  <a:pt x="29959" y="87566"/>
                </a:lnTo>
                <a:lnTo>
                  <a:pt x="796010" y="60883"/>
                </a:lnTo>
                <a:lnTo>
                  <a:pt x="802716" y="70269"/>
                </a:lnTo>
                <a:lnTo>
                  <a:pt x="803186" y="83934"/>
                </a:lnTo>
                <a:lnTo>
                  <a:pt x="803186" y="10071"/>
                </a:lnTo>
                <a:lnTo>
                  <a:pt x="800608" y="8890"/>
                </a:lnTo>
                <a:lnTo>
                  <a:pt x="801484" y="34747"/>
                </a:lnTo>
                <a:lnTo>
                  <a:pt x="19685" y="61976"/>
                </a:lnTo>
                <a:lnTo>
                  <a:pt x="20701" y="87884"/>
                </a:lnTo>
                <a:lnTo>
                  <a:pt x="22123" y="87845"/>
                </a:lnTo>
                <a:lnTo>
                  <a:pt x="17183" y="93687"/>
                </a:lnTo>
                <a:lnTo>
                  <a:pt x="5207" y="98933"/>
                </a:lnTo>
                <a:lnTo>
                  <a:pt x="189382" y="521284"/>
                </a:lnTo>
                <a:lnTo>
                  <a:pt x="37084" y="629793"/>
                </a:lnTo>
                <a:lnTo>
                  <a:pt x="52070" y="650875"/>
                </a:lnTo>
                <a:lnTo>
                  <a:pt x="199948" y="545515"/>
                </a:lnTo>
                <a:lnTo>
                  <a:pt x="266166" y="697369"/>
                </a:lnTo>
                <a:lnTo>
                  <a:pt x="13335" y="651002"/>
                </a:lnTo>
                <a:lnTo>
                  <a:pt x="11049" y="663702"/>
                </a:lnTo>
                <a:lnTo>
                  <a:pt x="0" y="670560"/>
                </a:lnTo>
                <a:lnTo>
                  <a:pt x="374192" y="1274622"/>
                </a:lnTo>
                <a:lnTo>
                  <a:pt x="107962" y="1940026"/>
                </a:lnTo>
                <a:lnTo>
                  <a:pt x="46101" y="2030984"/>
                </a:lnTo>
                <a:lnTo>
                  <a:pt x="56769" y="2038299"/>
                </a:lnTo>
                <a:lnTo>
                  <a:pt x="56515" y="2051304"/>
                </a:lnTo>
                <a:lnTo>
                  <a:pt x="793318" y="2063419"/>
                </a:lnTo>
                <a:lnTo>
                  <a:pt x="806323" y="2063419"/>
                </a:lnTo>
                <a:lnTo>
                  <a:pt x="846963" y="2063419"/>
                </a:lnTo>
                <a:lnTo>
                  <a:pt x="870953" y="2051939"/>
                </a:lnTo>
                <a:lnTo>
                  <a:pt x="871220" y="2051812"/>
                </a:lnTo>
                <a:lnTo>
                  <a:pt x="870978" y="2051697"/>
                </a:lnTo>
                <a:lnTo>
                  <a:pt x="873823" y="1997710"/>
                </a:lnTo>
                <a:lnTo>
                  <a:pt x="875538" y="1965198"/>
                </a:lnTo>
                <a:lnTo>
                  <a:pt x="870115" y="1967560"/>
                </a:lnTo>
                <a:lnTo>
                  <a:pt x="870115" y="2051240"/>
                </a:lnTo>
                <a:lnTo>
                  <a:pt x="794258" y="2011680"/>
                </a:lnTo>
                <a:lnTo>
                  <a:pt x="793788" y="2037511"/>
                </a:lnTo>
                <a:lnTo>
                  <a:pt x="101498" y="2026132"/>
                </a:lnTo>
                <a:lnTo>
                  <a:pt x="131241" y="1951799"/>
                </a:lnTo>
                <a:lnTo>
                  <a:pt x="477951" y="1442123"/>
                </a:lnTo>
                <a:lnTo>
                  <a:pt x="817613" y="1990394"/>
                </a:lnTo>
                <a:lnTo>
                  <a:pt x="804291" y="1996186"/>
                </a:lnTo>
                <a:lnTo>
                  <a:pt x="807770" y="1999107"/>
                </a:lnTo>
                <a:lnTo>
                  <a:pt x="796671" y="2005965"/>
                </a:lnTo>
                <a:lnTo>
                  <a:pt x="869937" y="2051088"/>
                </a:lnTo>
                <a:lnTo>
                  <a:pt x="870115" y="2051240"/>
                </a:lnTo>
                <a:lnTo>
                  <a:pt x="870115" y="1967560"/>
                </a:lnTo>
                <a:lnTo>
                  <a:pt x="863320" y="1970519"/>
                </a:lnTo>
                <a:lnTo>
                  <a:pt x="862838" y="1965071"/>
                </a:lnTo>
                <a:lnTo>
                  <a:pt x="850544" y="1972665"/>
                </a:lnTo>
                <a:lnTo>
                  <a:pt x="787285" y="1827618"/>
                </a:lnTo>
                <a:lnTo>
                  <a:pt x="787285" y="1892350"/>
                </a:lnTo>
                <a:lnTo>
                  <a:pt x="493903" y="1418678"/>
                </a:lnTo>
                <a:lnTo>
                  <a:pt x="546798" y="1340916"/>
                </a:lnTo>
                <a:lnTo>
                  <a:pt x="787285" y="1892350"/>
                </a:lnTo>
                <a:lnTo>
                  <a:pt x="787285" y="1827618"/>
                </a:lnTo>
                <a:lnTo>
                  <a:pt x="564007" y="1315618"/>
                </a:lnTo>
                <a:lnTo>
                  <a:pt x="849947" y="895286"/>
                </a:lnTo>
                <a:lnTo>
                  <a:pt x="871347" y="909828"/>
                </a:lnTo>
                <a:lnTo>
                  <a:pt x="876693" y="869950"/>
                </a:lnTo>
                <a:lnTo>
                  <a:pt x="882904" y="823722"/>
                </a:lnTo>
                <a:lnTo>
                  <a:pt x="882599" y="823887"/>
                </a:lnTo>
                <a:lnTo>
                  <a:pt x="882497" y="823658"/>
                </a:lnTo>
                <a:lnTo>
                  <a:pt x="882497" y="823950"/>
                </a:lnTo>
                <a:lnTo>
                  <a:pt x="807085" y="866140"/>
                </a:lnTo>
                <a:lnTo>
                  <a:pt x="828471" y="880694"/>
                </a:lnTo>
                <a:lnTo>
                  <a:pt x="551764" y="1287526"/>
                </a:lnTo>
                <a:lnTo>
                  <a:pt x="534543" y="1248041"/>
                </a:lnTo>
                <a:lnTo>
                  <a:pt x="534543" y="1312837"/>
                </a:lnTo>
                <a:lnTo>
                  <a:pt x="478967" y="1394561"/>
                </a:lnTo>
                <a:lnTo>
                  <a:pt x="463016" y="1368806"/>
                </a:lnTo>
                <a:lnTo>
                  <a:pt x="463016" y="1418005"/>
                </a:lnTo>
                <a:lnTo>
                  <a:pt x="175907" y="1840141"/>
                </a:lnTo>
                <a:lnTo>
                  <a:pt x="391160" y="1302004"/>
                </a:lnTo>
                <a:lnTo>
                  <a:pt x="463016" y="1418005"/>
                </a:lnTo>
                <a:lnTo>
                  <a:pt x="463016" y="1368806"/>
                </a:lnTo>
                <a:lnTo>
                  <a:pt x="403123" y="1272095"/>
                </a:lnTo>
                <a:lnTo>
                  <a:pt x="457504" y="1136154"/>
                </a:lnTo>
                <a:lnTo>
                  <a:pt x="534543" y="1312837"/>
                </a:lnTo>
                <a:lnTo>
                  <a:pt x="534543" y="1248041"/>
                </a:lnTo>
                <a:lnTo>
                  <a:pt x="471017" y="1102360"/>
                </a:lnTo>
                <a:lnTo>
                  <a:pt x="598131" y="784593"/>
                </a:lnTo>
                <a:lnTo>
                  <a:pt x="803516" y="822286"/>
                </a:lnTo>
                <a:lnTo>
                  <a:pt x="798830" y="847725"/>
                </a:lnTo>
                <a:lnTo>
                  <a:pt x="878751" y="824611"/>
                </a:lnTo>
                <a:lnTo>
                  <a:pt x="881722" y="823760"/>
                </a:lnTo>
                <a:lnTo>
                  <a:pt x="882497" y="823950"/>
                </a:lnTo>
                <a:lnTo>
                  <a:pt x="882497" y="823658"/>
                </a:lnTo>
                <a:lnTo>
                  <a:pt x="868908" y="792099"/>
                </a:lnTo>
                <a:lnTo>
                  <a:pt x="848233" y="744093"/>
                </a:lnTo>
                <a:lnTo>
                  <a:pt x="831532" y="763879"/>
                </a:lnTo>
                <a:lnTo>
                  <a:pt x="811187" y="746721"/>
                </a:lnTo>
                <a:lnTo>
                  <a:pt x="811187" y="780681"/>
                </a:lnTo>
                <a:lnTo>
                  <a:pt x="809459" y="790028"/>
                </a:lnTo>
                <a:lnTo>
                  <a:pt x="804367" y="796061"/>
                </a:lnTo>
                <a:lnTo>
                  <a:pt x="607949" y="760056"/>
                </a:lnTo>
                <a:lnTo>
                  <a:pt x="653059" y="647280"/>
                </a:lnTo>
                <a:lnTo>
                  <a:pt x="811187" y="780681"/>
                </a:lnTo>
                <a:lnTo>
                  <a:pt x="811187" y="746721"/>
                </a:lnTo>
                <a:lnTo>
                  <a:pt x="663219" y="621880"/>
                </a:lnTo>
                <a:lnTo>
                  <a:pt x="863206" y="121932"/>
                </a:lnTo>
                <a:lnTo>
                  <a:pt x="887349" y="131572"/>
                </a:lnTo>
                <a:close/>
              </a:path>
              <a:path w="4395470" h="2098675">
                <a:moveTo>
                  <a:pt x="2204974" y="131318"/>
                </a:moveTo>
                <a:lnTo>
                  <a:pt x="2201773" y="101092"/>
                </a:lnTo>
                <a:lnTo>
                  <a:pt x="2195830" y="44958"/>
                </a:lnTo>
                <a:lnTo>
                  <a:pt x="2194407" y="46291"/>
                </a:lnTo>
                <a:lnTo>
                  <a:pt x="2194649" y="45491"/>
                </a:lnTo>
                <a:lnTo>
                  <a:pt x="2195703" y="44958"/>
                </a:lnTo>
                <a:lnTo>
                  <a:pt x="2169782" y="32004"/>
                </a:lnTo>
                <a:lnTo>
                  <a:pt x="2155787" y="25006"/>
                </a:lnTo>
                <a:lnTo>
                  <a:pt x="2155787" y="115087"/>
                </a:lnTo>
                <a:lnTo>
                  <a:pt x="1982241" y="578891"/>
                </a:lnTo>
                <a:lnTo>
                  <a:pt x="1972144" y="568325"/>
                </a:lnTo>
                <a:lnTo>
                  <a:pt x="1972144" y="605866"/>
                </a:lnTo>
                <a:lnTo>
                  <a:pt x="1890344" y="824484"/>
                </a:lnTo>
                <a:lnTo>
                  <a:pt x="1880654" y="824484"/>
                </a:lnTo>
                <a:lnTo>
                  <a:pt x="1880654" y="850392"/>
                </a:lnTo>
                <a:lnTo>
                  <a:pt x="1820545" y="1011034"/>
                </a:lnTo>
                <a:lnTo>
                  <a:pt x="1806562" y="972705"/>
                </a:lnTo>
                <a:lnTo>
                  <a:pt x="1806562" y="1048410"/>
                </a:lnTo>
                <a:lnTo>
                  <a:pt x="1728444" y="1257198"/>
                </a:lnTo>
                <a:lnTo>
                  <a:pt x="1486738" y="850392"/>
                </a:lnTo>
                <a:lnTo>
                  <a:pt x="1734324" y="850392"/>
                </a:lnTo>
                <a:lnTo>
                  <a:pt x="1806562" y="1048410"/>
                </a:lnTo>
                <a:lnTo>
                  <a:pt x="1806562" y="972705"/>
                </a:lnTo>
                <a:lnTo>
                  <a:pt x="1761947" y="850392"/>
                </a:lnTo>
                <a:lnTo>
                  <a:pt x="1880654" y="850392"/>
                </a:lnTo>
                <a:lnTo>
                  <a:pt x="1880654" y="824484"/>
                </a:lnTo>
                <a:lnTo>
                  <a:pt x="1752498" y="824484"/>
                </a:lnTo>
                <a:lnTo>
                  <a:pt x="1724875" y="748792"/>
                </a:lnTo>
                <a:lnTo>
                  <a:pt x="1724875" y="824484"/>
                </a:lnTo>
                <a:lnTo>
                  <a:pt x="1472780" y="824484"/>
                </a:lnTo>
                <a:lnTo>
                  <a:pt x="1654873" y="632637"/>
                </a:lnTo>
                <a:lnTo>
                  <a:pt x="1724875" y="824484"/>
                </a:lnTo>
                <a:lnTo>
                  <a:pt x="1724875" y="748792"/>
                </a:lnTo>
                <a:lnTo>
                  <a:pt x="1674825" y="611606"/>
                </a:lnTo>
                <a:lnTo>
                  <a:pt x="1825752" y="452602"/>
                </a:lnTo>
                <a:lnTo>
                  <a:pt x="1972144" y="605866"/>
                </a:lnTo>
                <a:lnTo>
                  <a:pt x="1972144" y="568325"/>
                </a:lnTo>
                <a:lnTo>
                  <a:pt x="1843620" y="433781"/>
                </a:lnTo>
                <a:lnTo>
                  <a:pt x="2150135" y="110858"/>
                </a:lnTo>
                <a:lnTo>
                  <a:pt x="2152104" y="111594"/>
                </a:lnTo>
                <a:lnTo>
                  <a:pt x="2155787" y="115087"/>
                </a:lnTo>
                <a:lnTo>
                  <a:pt x="2155787" y="25006"/>
                </a:lnTo>
                <a:lnTo>
                  <a:pt x="2131949" y="13093"/>
                </a:lnTo>
                <a:lnTo>
                  <a:pt x="2131949" y="92430"/>
                </a:lnTo>
                <a:lnTo>
                  <a:pt x="1825701" y="415023"/>
                </a:lnTo>
                <a:lnTo>
                  <a:pt x="1807845" y="396341"/>
                </a:lnTo>
                <a:lnTo>
                  <a:pt x="1807845" y="433844"/>
                </a:lnTo>
                <a:lnTo>
                  <a:pt x="1664906" y="584415"/>
                </a:lnTo>
                <a:lnTo>
                  <a:pt x="1487678" y="98666"/>
                </a:lnTo>
                <a:lnTo>
                  <a:pt x="1807845" y="433844"/>
                </a:lnTo>
                <a:lnTo>
                  <a:pt x="1807845" y="396341"/>
                </a:lnTo>
                <a:lnTo>
                  <a:pt x="1484541" y="57912"/>
                </a:lnTo>
                <a:lnTo>
                  <a:pt x="2117979" y="57912"/>
                </a:lnTo>
                <a:lnTo>
                  <a:pt x="2117979" y="72809"/>
                </a:lnTo>
                <a:lnTo>
                  <a:pt x="2113153" y="74549"/>
                </a:lnTo>
                <a:lnTo>
                  <a:pt x="2117979" y="79146"/>
                </a:lnTo>
                <a:lnTo>
                  <a:pt x="2117979" y="83820"/>
                </a:lnTo>
                <a:lnTo>
                  <a:pt x="2121192" y="82219"/>
                </a:lnTo>
                <a:lnTo>
                  <a:pt x="2131949" y="92430"/>
                </a:lnTo>
                <a:lnTo>
                  <a:pt x="2131949" y="13093"/>
                </a:lnTo>
                <a:lnTo>
                  <a:pt x="2117979" y="6096"/>
                </a:lnTo>
                <a:lnTo>
                  <a:pt x="2117979" y="32004"/>
                </a:lnTo>
                <a:lnTo>
                  <a:pt x="1454277" y="32004"/>
                </a:lnTo>
                <a:lnTo>
                  <a:pt x="1454277" y="44958"/>
                </a:lnTo>
                <a:lnTo>
                  <a:pt x="1442085" y="49403"/>
                </a:lnTo>
                <a:lnTo>
                  <a:pt x="1644942" y="605434"/>
                </a:lnTo>
                <a:lnTo>
                  <a:pt x="1446403" y="814578"/>
                </a:lnTo>
                <a:lnTo>
                  <a:pt x="1455915" y="823658"/>
                </a:lnTo>
                <a:lnTo>
                  <a:pt x="1454505" y="824484"/>
                </a:lnTo>
                <a:lnTo>
                  <a:pt x="1454277" y="824484"/>
                </a:lnTo>
                <a:lnTo>
                  <a:pt x="1454277" y="824623"/>
                </a:lnTo>
                <a:lnTo>
                  <a:pt x="1444625" y="830326"/>
                </a:lnTo>
                <a:lnTo>
                  <a:pt x="1454277" y="846569"/>
                </a:lnTo>
                <a:lnTo>
                  <a:pt x="1454277" y="850392"/>
                </a:lnTo>
                <a:lnTo>
                  <a:pt x="1456537" y="850392"/>
                </a:lnTo>
                <a:lnTo>
                  <a:pt x="1716798" y="1288338"/>
                </a:lnTo>
                <a:lnTo>
                  <a:pt x="1432941" y="2046986"/>
                </a:lnTo>
                <a:lnTo>
                  <a:pt x="1444332" y="2051265"/>
                </a:lnTo>
                <a:lnTo>
                  <a:pt x="1445133" y="2051748"/>
                </a:lnTo>
                <a:lnTo>
                  <a:pt x="1445133" y="2072640"/>
                </a:lnTo>
                <a:lnTo>
                  <a:pt x="2108835" y="2072640"/>
                </a:lnTo>
                <a:lnTo>
                  <a:pt x="2108835" y="2098548"/>
                </a:lnTo>
                <a:lnTo>
                  <a:pt x="2160651" y="2072640"/>
                </a:lnTo>
                <a:lnTo>
                  <a:pt x="2186559" y="2059686"/>
                </a:lnTo>
                <a:lnTo>
                  <a:pt x="2160651" y="2046732"/>
                </a:lnTo>
                <a:lnTo>
                  <a:pt x="2108835" y="2020824"/>
                </a:lnTo>
                <a:lnTo>
                  <a:pt x="2108835" y="2046732"/>
                </a:lnTo>
                <a:lnTo>
                  <a:pt x="1463421" y="2046732"/>
                </a:lnTo>
                <a:lnTo>
                  <a:pt x="1820976" y="1463649"/>
                </a:lnTo>
                <a:lnTo>
                  <a:pt x="2132825" y="1988350"/>
                </a:lnTo>
                <a:lnTo>
                  <a:pt x="2123186" y="1991868"/>
                </a:lnTo>
                <a:lnTo>
                  <a:pt x="2127466" y="1995919"/>
                </a:lnTo>
                <a:lnTo>
                  <a:pt x="2112518" y="2004822"/>
                </a:lnTo>
                <a:lnTo>
                  <a:pt x="2185543" y="2051685"/>
                </a:lnTo>
                <a:lnTo>
                  <a:pt x="2185466" y="2050656"/>
                </a:lnTo>
                <a:lnTo>
                  <a:pt x="2186432" y="2051558"/>
                </a:lnTo>
                <a:lnTo>
                  <a:pt x="2192807" y="1995170"/>
                </a:lnTo>
                <a:lnTo>
                  <a:pt x="2196211" y="1965198"/>
                </a:lnTo>
                <a:lnTo>
                  <a:pt x="2179751" y="1971205"/>
                </a:lnTo>
                <a:lnTo>
                  <a:pt x="2179320" y="1965071"/>
                </a:lnTo>
                <a:lnTo>
                  <a:pt x="2170544" y="1970290"/>
                </a:lnTo>
                <a:lnTo>
                  <a:pt x="2128202" y="1854250"/>
                </a:lnTo>
                <a:lnTo>
                  <a:pt x="2128202" y="1929955"/>
                </a:lnTo>
                <a:lnTo>
                  <a:pt x="1836280" y="1438694"/>
                </a:lnTo>
                <a:lnTo>
                  <a:pt x="1906917" y="1323492"/>
                </a:lnTo>
                <a:lnTo>
                  <a:pt x="2128202" y="1929955"/>
                </a:lnTo>
                <a:lnTo>
                  <a:pt x="2128202" y="1854250"/>
                </a:lnTo>
                <a:lnTo>
                  <a:pt x="1924240" y="1295247"/>
                </a:lnTo>
                <a:lnTo>
                  <a:pt x="2168575" y="896797"/>
                </a:lnTo>
                <a:lnTo>
                  <a:pt x="2190623" y="910336"/>
                </a:lnTo>
                <a:lnTo>
                  <a:pt x="2193925" y="872109"/>
                </a:lnTo>
                <a:lnTo>
                  <a:pt x="2198116" y="823722"/>
                </a:lnTo>
                <a:lnTo>
                  <a:pt x="2184831" y="832015"/>
                </a:lnTo>
                <a:lnTo>
                  <a:pt x="2169795" y="824484"/>
                </a:lnTo>
                <a:lnTo>
                  <a:pt x="2146465" y="812825"/>
                </a:lnTo>
                <a:lnTo>
                  <a:pt x="2146465" y="883221"/>
                </a:lnTo>
                <a:lnTo>
                  <a:pt x="1912886" y="1264132"/>
                </a:lnTo>
                <a:lnTo>
                  <a:pt x="1895563" y="1216660"/>
                </a:lnTo>
                <a:lnTo>
                  <a:pt x="1895563" y="1292377"/>
                </a:lnTo>
                <a:lnTo>
                  <a:pt x="1821307" y="1413484"/>
                </a:lnTo>
                <a:lnTo>
                  <a:pt x="1805990" y="1387716"/>
                </a:lnTo>
                <a:lnTo>
                  <a:pt x="1805990" y="1438440"/>
                </a:lnTo>
                <a:lnTo>
                  <a:pt x="1504365" y="1930323"/>
                </a:lnTo>
                <a:lnTo>
                  <a:pt x="1733816" y="1316977"/>
                </a:lnTo>
                <a:lnTo>
                  <a:pt x="1805990" y="1438440"/>
                </a:lnTo>
                <a:lnTo>
                  <a:pt x="1805990" y="1387716"/>
                </a:lnTo>
                <a:lnTo>
                  <a:pt x="1745462" y="1285836"/>
                </a:lnTo>
                <a:lnTo>
                  <a:pt x="1820252" y="1085926"/>
                </a:lnTo>
                <a:lnTo>
                  <a:pt x="1895563" y="1292377"/>
                </a:lnTo>
                <a:lnTo>
                  <a:pt x="1895563" y="1216660"/>
                </a:lnTo>
                <a:lnTo>
                  <a:pt x="1834235" y="1048537"/>
                </a:lnTo>
                <a:lnTo>
                  <a:pt x="1908352" y="850392"/>
                </a:lnTo>
                <a:lnTo>
                  <a:pt x="2117979" y="850392"/>
                </a:lnTo>
                <a:lnTo>
                  <a:pt x="2117979" y="876300"/>
                </a:lnTo>
                <a:lnTo>
                  <a:pt x="2127466" y="871562"/>
                </a:lnTo>
                <a:lnTo>
                  <a:pt x="2146465" y="883221"/>
                </a:lnTo>
                <a:lnTo>
                  <a:pt x="2146465" y="812825"/>
                </a:lnTo>
                <a:lnTo>
                  <a:pt x="2117979" y="798576"/>
                </a:lnTo>
                <a:lnTo>
                  <a:pt x="2117979" y="824484"/>
                </a:lnTo>
                <a:lnTo>
                  <a:pt x="1918042" y="824484"/>
                </a:lnTo>
                <a:lnTo>
                  <a:pt x="1992033" y="626694"/>
                </a:lnTo>
                <a:lnTo>
                  <a:pt x="2134946" y="776274"/>
                </a:lnTo>
                <a:lnTo>
                  <a:pt x="2116201" y="794131"/>
                </a:lnTo>
                <a:lnTo>
                  <a:pt x="2197989" y="823468"/>
                </a:lnTo>
                <a:lnTo>
                  <a:pt x="2186330" y="785622"/>
                </a:lnTo>
                <a:lnTo>
                  <a:pt x="2172462" y="740537"/>
                </a:lnTo>
                <a:lnTo>
                  <a:pt x="2153742" y="758367"/>
                </a:lnTo>
                <a:lnTo>
                  <a:pt x="2002129" y="599706"/>
                </a:lnTo>
                <a:lnTo>
                  <a:pt x="2180729" y="122275"/>
                </a:lnTo>
                <a:lnTo>
                  <a:pt x="2204974" y="131318"/>
                </a:lnTo>
                <a:close/>
              </a:path>
              <a:path w="4395470" h="2098675">
                <a:moveTo>
                  <a:pt x="4394962" y="125222"/>
                </a:moveTo>
                <a:lnTo>
                  <a:pt x="4391761" y="94996"/>
                </a:lnTo>
                <a:lnTo>
                  <a:pt x="4385945" y="40106"/>
                </a:lnTo>
                <a:lnTo>
                  <a:pt x="4386326" y="38862"/>
                </a:lnTo>
                <a:lnTo>
                  <a:pt x="4385830" y="39039"/>
                </a:lnTo>
                <a:lnTo>
                  <a:pt x="4385818" y="38862"/>
                </a:lnTo>
                <a:lnTo>
                  <a:pt x="4385488" y="39166"/>
                </a:lnTo>
                <a:lnTo>
                  <a:pt x="4384014" y="39700"/>
                </a:lnTo>
                <a:lnTo>
                  <a:pt x="4385691" y="38862"/>
                </a:lnTo>
                <a:lnTo>
                  <a:pt x="4359783" y="25908"/>
                </a:lnTo>
                <a:lnTo>
                  <a:pt x="4346168" y="19100"/>
                </a:lnTo>
                <a:lnTo>
                  <a:pt x="4346168" y="107924"/>
                </a:lnTo>
                <a:lnTo>
                  <a:pt x="4172242" y="572782"/>
                </a:lnTo>
                <a:lnTo>
                  <a:pt x="4162145" y="562216"/>
                </a:lnTo>
                <a:lnTo>
                  <a:pt x="4162145" y="599770"/>
                </a:lnTo>
                <a:lnTo>
                  <a:pt x="4080903" y="816864"/>
                </a:lnTo>
                <a:lnTo>
                  <a:pt x="4071213" y="816864"/>
                </a:lnTo>
                <a:lnTo>
                  <a:pt x="4071213" y="842772"/>
                </a:lnTo>
                <a:lnTo>
                  <a:pt x="4010533" y="1004938"/>
                </a:lnTo>
                <a:lnTo>
                  <a:pt x="3996550" y="966609"/>
                </a:lnTo>
                <a:lnTo>
                  <a:pt x="3996550" y="1042327"/>
                </a:lnTo>
                <a:lnTo>
                  <a:pt x="3919029" y="1249527"/>
                </a:lnTo>
                <a:lnTo>
                  <a:pt x="3677348" y="842772"/>
                </a:lnTo>
                <a:lnTo>
                  <a:pt x="3923754" y="842772"/>
                </a:lnTo>
                <a:lnTo>
                  <a:pt x="3996550" y="1042327"/>
                </a:lnTo>
                <a:lnTo>
                  <a:pt x="3996550" y="966609"/>
                </a:lnTo>
                <a:lnTo>
                  <a:pt x="3951376" y="842772"/>
                </a:lnTo>
                <a:lnTo>
                  <a:pt x="4071213" y="842772"/>
                </a:lnTo>
                <a:lnTo>
                  <a:pt x="4071213" y="816864"/>
                </a:lnTo>
                <a:lnTo>
                  <a:pt x="3941927" y="816864"/>
                </a:lnTo>
                <a:lnTo>
                  <a:pt x="3914305" y="741159"/>
                </a:lnTo>
                <a:lnTo>
                  <a:pt x="3914305" y="816864"/>
                </a:lnTo>
                <a:lnTo>
                  <a:pt x="3665740" y="816864"/>
                </a:lnTo>
                <a:lnTo>
                  <a:pt x="3845280" y="627710"/>
                </a:lnTo>
                <a:lnTo>
                  <a:pt x="3914305" y="816864"/>
                </a:lnTo>
                <a:lnTo>
                  <a:pt x="3914305" y="741159"/>
                </a:lnTo>
                <a:lnTo>
                  <a:pt x="3865245" y="606679"/>
                </a:lnTo>
                <a:lnTo>
                  <a:pt x="4016514" y="447306"/>
                </a:lnTo>
                <a:lnTo>
                  <a:pt x="4162145" y="599770"/>
                </a:lnTo>
                <a:lnTo>
                  <a:pt x="4162145" y="562216"/>
                </a:lnTo>
                <a:lnTo>
                  <a:pt x="4034383" y="428485"/>
                </a:lnTo>
                <a:lnTo>
                  <a:pt x="4341241" y="105181"/>
                </a:lnTo>
                <a:lnTo>
                  <a:pt x="4344606" y="106438"/>
                </a:lnTo>
                <a:lnTo>
                  <a:pt x="4346168" y="107924"/>
                </a:lnTo>
                <a:lnTo>
                  <a:pt x="4346168" y="19100"/>
                </a:lnTo>
                <a:lnTo>
                  <a:pt x="4323461" y="7747"/>
                </a:lnTo>
                <a:lnTo>
                  <a:pt x="4323461" y="86334"/>
                </a:lnTo>
                <a:lnTo>
                  <a:pt x="4016464" y="409727"/>
                </a:lnTo>
                <a:lnTo>
                  <a:pt x="3998595" y="391033"/>
                </a:lnTo>
                <a:lnTo>
                  <a:pt x="3998595" y="428548"/>
                </a:lnTo>
                <a:lnTo>
                  <a:pt x="3855313" y="579475"/>
                </a:lnTo>
                <a:lnTo>
                  <a:pt x="3677666" y="92570"/>
                </a:lnTo>
                <a:lnTo>
                  <a:pt x="3998595" y="428548"/>
                </a:lnTo>
                <a:lnTo>
                  <a:pt x="3998595" y="391033"/>
                </a:lnTo>
                <a:lnTo>
                  <a:pt x="3674529" y="51816"/>
                </a:lnTo>
                <a:lnTo>
                  <a:pt x="4307967" y="51816"/>
                </a:lnTo>
                <a:lnTo>
                  <a:pt x="4307967" y="67259"/>
                </a:lnTo>
                <a:lnTo>
                  <a:pt x="4304665" y="68453"/>
                </a:lnTo>
                <a:lnTo>
                  <a:pt x="4307967" y="71602"/>
                </a:lnTo>
                <a:lnTo>
                  <a:pt x="4307967" y="77724"/>
                </a:lnTo>
                <a:lnTo>
                  <a:pt x="4312183" y="75615"/>
                </a:lnTo>
                <a:lnTo>
                  <a:pt x="4323461" y="86334"/>
                </a:lnTo>
                <a:lnTo>
                  <a:pt x="4323461" y="7747"/>
                </a:lnTo>
                <a:lnTo>
                  <a:pt x="4307967" y="0"/>
                </a:lnTo>
                <a:lnTo>
                  <a:pt x="4307967" y="25908"/>
                </a:lnTo>
                <a:lnTo>
                  <a:pt x="3644265" y="25908"/>
                </a:lnTo>
                <a:lnTo>
                  <a:pt x="3644265" y="38862"/>
                </a:lnTo>
                <a:lnTo>
                  <a:pt x="3632073" y="43307"/>
                </a:lnTo>
                <a:lnTo>
                  <a:pt x="3835362" y="600494"/>
                </a:lnTo>
                <a:lnTo>
                  <a:pt x="3637915" y="808482"/>
                </a:lnTo>
                <a:lnTo>
                  <a:pt x="3646703" y="816864"/>
                </a:lnTo>
                <a:lnTo>
                  <a:pt x="3644265" y="816864"/>
                </a:lnTo>
                <a:lnTo>
                  <a:pt x="3644265" y="819429"/>
                </a:lnTo>
                <a:lnTo>
                  <a:pt x="3636137" y="824230"/>
                </a:lnTo>
                <a:lnTo>
                  <a:pt x="3644265" y="837907"/>
                </a:lnTo>
                <a:lnTo>
                  <a:pt x="3644265" y="842772"/>
                </a:lnTo>
                <a:lnTo>
                  <a:pt x="3647148" y="842772"/>
                </a:lnTo>
                <a:lnTo>
                  <a:pt x="3907371" y="1280668"/>
                </a:lnTo>
                <a:lnTo>
                  <a:pt x="3622929" y="2040890"/>
                </a:lnTo>
                <a:lnTo>
                  <a:pt x="3634321" y="2045169"/>
                </a:lnTo>
                <a:lnTo>
                  <a:pt x="3635121" y="2045652"/>
                </a:lnTo>
                <a:lnTo>
                  <a:pt x="3635121" y="2065020"/>
                </a:lnTo>
                <a:lnTo>
                  <a:pt x="4298823" y="2065020"/>
                </a:lnTo>
                <a:lnTo>
                  <a:pt x="4298823" y="2090928"/>
                </a:lnTo>
                <a:lnTo>
                  <a:pt x="4350639" y="2065020"/>
                </a:lnTo>
                <a:lnTo>
                  <a:pt x="4376547" y="2052066"/>
                </a:lnTo>
                <a:lnTo>
                  <a:pt x="4350639" y="2039112"/>
                </a:lnTo>
                <a:lnTo>
                  <a:pt x="4298823" y="2013204"/>
                </a:lnTo>
                <a:lnTo>
                  <a:pt x="4298823" y="2039112"/>
                </a:lnTo>
                <a:lnTo>
                  <a:pt x="3654336" y="2039112"/>
                </a:lnTo>
                <a:lnTo>
                  <a:pt x="4011739" y="1456283"/>
                </a:lnTo>
                <a:lnTo>
                  <a:pt x="4324070" y="1981809"/>
                </a:lnTo>
                <a:lnTo>
                  <a:pt x="4313174" y="1985772"/>
                </a:lnTo>
                <a:lnTo>
                  <a:pt x="4318051" y="1990382"/>
                </a:lnTo>
                <a:lnTo>
                  <a:pt x="4304030" y="1998726"/>
                </a:lnTo>
                <a:lnTo>
                  <a:pt x="4375480" y="2044585"/>
                </a:lnTo>
                <a:lnTo>
                  <a:pt x="4376420" y="2045462"/>
                </a:lnTo>
                <a:lnTo>
                  <a:pt x="4376445" y="2045208"/>
                </a:lnTo>
                <a:lnTo>
                  <a:pt x="4377055" y="2045589"/>
                </a:lnTo>
                <a:lnTo>
                  <a:pt x="4376801" y="2042083"/>
                </a:lnTo>
                <a:lnTo>
                  <a:pt x="4382795" y="1989074"/>
                </a:lnTo>
                <a:lnTo>
                  <a:pt x="4386199" y="1959102"/>
                </a:lnTo>
                <a:lnTo>
                  <a:pt x="4371225" y="1964575"/>
                </a:lnTo>
                <a:lnTo>
                  <a:pt x="4370832" y="1958975"/>
                </a:lnTo>
                <a:lnTo>
                  <a:pt x="4360811" y="1964944"/>
                </a:lnTo>
                <a:lnTo>
                  <a:pt x="4315765" y="1841487"/>
                </a:lnTo>
                <a:lnTo>
                  <a:pt x="4315765" y="1917204"/>
                </a:lnTo>
                <a:lnTo>
                  <a:pt x="4027043" y="1431328"/>
                </a:lnTo>
                <a:lnTo>
                  <a:pt x="4096905" y="1317396"/>
                </a:lnTo>
                <a:lnTo>
                  <a:pt x="4315765" y="1917204"/>
                </a:lnTo>
                <a:lnTo>
                  <a:pt x="4315765" y="1841487"/>
                </a:lnTo>
                <a:lnTo>
                  <a:pt x="4114228" y="1289151"/>
                </a:lnTo>
                <a:lnTo>
                  <a:pt x="4358564" y="890701"/>
                </a:lnTo>
                <a:lnTo>
                  <a:pt x="4380611" y="904240"/>
                </a:lnTo>
                <a:lnTo>
                  <a:pt x="4383913" y="866013"/>
                </a:lnTo>
                <a:lnTo>
                  <a:pt x="4388104" y="817626"/>
                </a:lnTo>
                <a:lnTo>
                  <a:pt x="4376178" y="825068"/>
                </a:lnTo>
                <a:lnTo>
                  <a:pt x="4359783" y="816864"/>
                </a:lnTo>
                <a:lnTo>
                  <a:pt x="4336453" y="805205"/>
                </a:lnTo>
                <a:lnTo>
                  <a:pt x="4336453" y="877125"/>
                </a:lnTo>
                <a:lnTo>
                  <a:pt x="4102874" y="1258036"/>
                </a:lnTo>
                <a:lnTo>
                  <a:pt x="4085552" y="1210564"/>
                </a:lnTo>
                <a:lnTo>
                  <a:pt x="4085552" y="1286281"/>
                </a:lnTo>
                <a:lnTo>
                  <a:pt x="4012069" y="1406118"/>
                </a:lnTo>
                <a:lnTo>
                  <a:pt x="3996766" y="1380363"/>
                </a:lnTo>
                <a:lnTo>
                  <a:pt x="3996766" y="1431086"/>
                </a:lnTo>
                <a:lnTo>
                  <a:pt x="3694366" y="1924227"/>
                </a:lnTo>
                <a:lnTo>
                  <a:pt x="3924401" y="1309306"/>
                </a:lnTo>
                <a:lnTo>
                  <a:pt x="3996766" y="1431086"/>
                </a:lnTo>
                <a:lnTo>
                  <a:pt x="3996766" y="1380363"/>
                </a:lnTo>
                <a:lnTo>
                  <a:pt x="3936047" y="1278166"/>
                </a:lnTo>
                <a:lnTo>
                  <a:pt x="4010241" y="1079830"/>
                </a:lnTo>
                <a:lnTo>
                  <a:pt x="4085552" y="1286281"/>
                </a:lnTo>
                <a:lnTo>
                  <a:pt x="4085552" y="1210564"/>
                </a:lnTo>
                <a:lnTo>
                  <a:pt x="4024223" y="1042441"/>
                </a:lnTo>
                <a:lnTo>
                  <a:pt x="4098912" y="842772"/>
                </a:lnTo>
                <a:lnTo>
                  <a:pt x="4307967" y="842772"/>
                </a:lnTo>
                <a:lnTo>
                  <a:pt x="4307967" y="868680"/>
                </a:lnTo>
                <a:lnTo>
                  <a:pt x="4316095" y="864616"/>
                </a:lnTo>
                <a:lnTo>
                  <a:pt x="4336453" y="877125"/>
                </a:lnTo>
                <a:lnTo>
                  <a:pt x="4336453" y="805205"/>
                </a:lnTo>
                <a:lnTo>
                  <a:pt x="4307967" y="790956"/>
                </a:lnTo>
                <a:lnTo>
                  <a:pt x="4307967" y="816864"/>
                </a:lnTo>
                <a:lnTo>
                  <a:pt x="4108602" y="816864"/>
                </a:lnTo>
                <a:lnTo>
                  <a:pt x="4182033" y="620585"/>
                </a:lnTo>
                <a:lnTo>
                  <a:pt x="4324934" y="770178"/>
                </a:lnTo>
                <a:lnTo>
                  <a:pt x="4306189" y="788035"/>
                </a:lnTo>
                <a:lnTo>
                  <a:pt x="4387977" y="817372"/>
                </a:lnTo>
                <a:lnTo>
                  <a:pt x="4376318" y="779526"/>
                </a:lnTo>
                <a:lnTo>
                  <a:pt x="4362450" y="734441"/>
                </a:lnTo>
                <a:lnTo>
                  <a:pt x="4343730" y="752271"/>
                </a:lnTo>
                <a:lnTo>
                  <a:pt x="4192117" y="593598"/>
                </a:lnTo>
                <a:lnTo>
                  <a:pt x="4370717" y="116179"/>
                </a:lnTo>
                <a:lnTo>
                  <a:pt x="4394962" y="125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225030" y="1784350"/>
            <a:ext cx="96266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1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70520" y="3677539"/>
            <a:ext cx="381000" cy="516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60"/>
              </a:lnSpc>
            </a:pPr>
            <a:r>
              <a:rPr dirty="0" sz="2800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14843" y="2963925"/>
            <a:ext cx="356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y</a:t>
            </a:r>
            <a:r>
              <a:rPr dirty="0" baseline="-21021" sz="2775" spc="-7">
                <a:latin typeface="Calibri"/>
                <a:cs typeface="Calibri"/>
              </a:rPr>
              <a:t>2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14843" y="4230370"/>
            <a:ext cx="440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baseline="-21021" sz="2775">
                <a:latin typeface="Calibri"/>
                <a:cs typeface="Calibri"/>
              </a:rPr>
              <a:t>M</a:t>
            </a:r>
            <a:endParaRPr baseline="-21021" sz="2775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086355" y="5835396"/>
            <a:ext cx="5340350" cy="866140"/>
            <a:chOff x="2086355" y="5835396"/>
            <a:chExt cx="5340350" cy="866140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6355" y="5907024"/>
              <a:ext cx="5340096" cy="63093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5791" y="5835396"/>
              <a:ext cx="5221224" cy="8656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6647" y="5937504"/>
              <a:ext cx="5239511" cy="52273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136648" y="5937503"/>
            <a:ext cx="5240020" cy="5232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8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dirty="0" sz="2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85944" y="1078991"/>
            <a:ext cx="1379220" cy="759460"/>
            <a:chOff x="4885944" y="1078991"/>
            <a:chExt cx="1379220" cy="759460"/>
          </a:xfrm>
        </p:grpSpPr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4722" y="1135428"/>
              <a:ext cx="1281662" cy="56992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85944" y="1078991"/>
              <a:ext cx="1379220" cy="75895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85004" y="1165859"/>
              <a:ext cx="1181100" cy="461772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4985003" y="1165860"/>
            <a:ext cx="1181100" cy="462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204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neuron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149216" y="1628394"/>
            <a:ext cx="1426845" cy="960119"/>
          </a:xfrm>
          <a:custGeom>
            <a:avLst/>
            <a:gdLst/>
            <a:ahLst/>
            <a:cxnLst/>
            <a:rect l="l" t="t" r="r" b="b"/>
            <a:pathLst>
              <a:path w="1426845" h="960119">
                <a:moveTo>
                  <a:pt x="1320750" y="47572"/>
                </a:moveTo>
                <a:lnTo>
                  <a:pt x="0" y="927988"/>
                </a:lnTo>
                <a:lnTo>
                  <a:pt x="21082" y="959611"/>
                </a:lnTo>
                <a:lnTo>
                  <a:pt x="1341910" y="79269"/>
                </a:lnTo>
                <a:lnTo>
                  <a:pt x="1320750" y="47572"/>
                </a:lnTo>
                <a:close/>
              </a:path>
              <a:path w="1426845" h="960119">
                <a:moveTo>
                  <a:pt x="1405363" y="36956"/>
                </a:moveTo>
                <a:lnTo>
                  <a:pt x="1336675" y="36956"/>
                </a:lnTo>
                <a:lnTo>
                  <a:pt x="1357757" y="68706"/>
                </a:lnTo>
                <a:lnTo>
                  <a:pt x="1341910" y="79269"/>
                </a:lnTo>
                <a:lnTo>
                  <a:pt x="1363091" y="110997"/>
                </a:lnTo>
                <a:lnTo>
                  <a:pt x="1405363" y="36956"/>
                </a:lnTo>
                <a:close/>
              </a:path>
              <a:path w="1426845" h="960119">
                <a:moveTo>
                  <a:pt x="1336675" y="36956"/>
                </a:moveTo>
                <a:lnTo>
                  <a:pt x="1320750" y="47572"/>
                </a:lnTo>
                <a:lnTo>
                  <a:pt x="1341910" y="79269"/>
                </a:lnTo>
                <a:lnTo>
                  <a:pt x="1357757" y="68706"/>
                </a:lnTo>
                <a:lnTo>
                  <a:pt x="1336675" y="36956"/>
                </a:lnTo>
                <a:close/>
              </a:path>
              <a:path w="1426845" h="960119">
                <a:moveTo>
                  <a:pt x="1426464" y="0"/>
                </a:moveTo>
                <a:lnTo>
                  <a:pt x="1299591" y="15875"/>
                </a:lnTo>
                <a:lnTo>
                  <a:pt x="1320750" y="47572"/>
                </a:lnTo>
                <a:lnTo>
                  <a:pt x="1336675" y="36956"/>
                </a:lnTo>
                <a:lnTo>
                  <a:pt x="1405363" y="36956"/>
                </a:lnTo>
                <a:lnTo>
                  <a:pt x="14264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363" y="4561332"/>
            <a:ext cx="5184775" cy="477520"/>
            <a:chOff x="626363" y="4561332"/>
            <a:chExt cx="5184775" cy="47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1" y="4564380"/>
              <a:ext cx="5178552" cy="4709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9411" y="4564380"/>
              <a:ext cx="5179060" cy="471170"/>
            </a:xfrm>
            <a:custGeom>
              <a:avLst/>
              <a:gdLst/>
              <a:ahLst/>
              <a:cxnLst/>
              <a:rect l="l" t="t" r="r" b="b"/>
              <a:pathLst>
                <a:path w="5179060" h="471170">
                  <a:moveTo>
                    <a:pt x="0" y="470916"/>
                  </a:moveTo>
                  <a:lnTo>
                    <a:pt x="5178552" y="470916"/>
                  </a:lnTo>
                  <a:lnTo>
                    <a:pt x="5178552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7542" y="1770904"/>
            <a:ext cx="7353300" cy="40570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latin typeface="Calibri"/>
                <a:cs typeface="Calibri"/>
              </a:rPr>
              <a:t>Nesterov’s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Accelerated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Gradient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(NAG):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Advance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momentum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RMS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Prop</a:t>
            </a:r>
            <a:endParaRPr sz="2800">
              <a:latin typeface="Calibri"/>
              <a:cs typeface="Calibri"/>
            </a:endParaRPr>
          </a:p>
          <a:p>
            <a:pPr lvl="1" marL="697865" marR="378460" indent="-228600">
              <a:lnSpc>
                <a:spcPts val="303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Advanced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approach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give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parameter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rates</a:t>
            </a:r>
            <a:endParaRPr sz="28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Considering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</a:t>
            </a:r>
            <a:r>
              <a:rPr dirty="0" sz="2800" spc="-5">
                <a:latin typeface="Calibri"/>
                <a:cs typeface="Calibri"/>
              </a:rPr>
              <a:t> of </a:t>
            </a:r>
            <a:r>
              <a:rPr dirty="0" sz="2800" spc="-10">
                <a:latin typeface="Calibri"/>
                <a:cs typeface="Calibri"/>
              </a:rPr>
              <a:t>Second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derivatives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Long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Short-term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Memory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(LSTM)</a:t>
            </a:r>
            <a:endParaRPr sz="2800">
              <a:latin typeface="Calibri"/>
              <a:cs typeface="Calibri"/>
            </a:endParaRPr>
          </a:p>
          <a:p>
            <a:pPr lvl="1" marL="697865" marR="5080" indent="-228600">
              <a:lnSpc>
                <a:spcPts val="3020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800" spc="-10">
                <a:latin typeface="Calibri"/>
                <a:cs typeface="Calibri"/>
              </a:rPr>
              <a:t>Can deal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gradient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vanishing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(not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gradient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explode)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2767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Helpful</a:t>
            </a:r>
            <a:r>
              <a:rPr dirty="0" sz="4400" spc="-50"/>
              <a:t> </a:t>
            </a:r>
            <a:r>
              <a:rPr dirty="0" sz="4400" spc="-45"/>
              <a:t>Techniques</a:t>
            </a:r>
            <a:endParaRPr sz="4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5473" y="3282569"/>
            <a:ext cx="1731645" cy="1163320"/>
            <a:chOff x="2895473" y="3282569"/>
            <a:chExt cx="1731645" cy="1163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8648" y="3285744"/>
              <a:ext cx="1725167" cy="11567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98648" y="3285744"/>
              <a:ext cx="1725295" cy="1156970"/>
            </a:xfrm>
            <a:custGeom>
              <a:avLst/>
              <a:gdLst/>
              <a:ahLst/>
              <a:cxnLst/>
              <a:rect l="l" t="t" r="r" b="b"/>
              <a:pathLst>
                <a:path w="1725295" h="1156970">
                  <a:moveTo>
                    <a:pt x="1725167" y="192785"/>
                  </a:moveTo>
                  <a:lnTo>
                    <a:pt x="1697448" y="241436"/>
                  </a:lnTo>
                  <a:lnTo>
                    <a:pt x="1650326" y="271429"/>
                  </a:lnTo>
                  <a:lnTo>
                    <a:pt x="1582707" y="298928"/>
                  </a:lnTo>
                  <a:lnTo>
                    <a:pt x="1541859" y="311598"/>
                  </a:lnTo>
                  <a:lnTo>
                    <a:pt x="1496664" y="323469"/>
                  </a:lnTo>
                  <a:lnTo>
                    <a:pt x="1447380" y="334486"/>
                  </a:lnTo>
                  <a:lnTo>
                    <a:pt x="1394267" y="344589"/>
                  </a:lnTo>
                  <a:lnTo>
                    <a:pt x="1337584" y="353721"/>
                  </a:lnTo>
                  <a:lnTo>
                    <a:pt x="1277589" y="361823"/>
                  </a:lnTo>
                  <a:lnTo>
                    <a:pt x="1214542" y="368838"/>
                  </a:lnTo>
                  <a:lnTo>
                    <a:pt x="1148702" y="374707"/>
                  </a:lnTo>
                  <a:lnTo>
                    <a:pt x="1080326" y="379373"/>
                  </a:lnTo>
                  <a:lnTo>
                    <a:pt x="1009676" y="382778"/>
                  </a:lnTo>
                  <a:lnTo>
                    <a:pt x="937008" y="384863"/>
                  </a:lnTo>
                  <a:lnTo>
                    <a:pt x="862584" y="385571"/>
                  </a:lnTo>
                  <a:lnTo>
                    <a:pt x="788159" y="384863"/>
                  </a:lnTo>
                  <a:lnTo>
                    <a:pt x="715491" y="382778"/>
                  </a:lnTo>
                  <a:lnTo>
                    <a:pt x="644841" y="379373"/>
                  </a:lnTo>
                  <a:lnTo>
                    <a:pt x="576465" y="374707"/>
                  </a:lnTo>
                  <a:lnTo>
                    <a:pt x="510625" y="368838"/>
                  </a:lnTo>
                  <a:lnTo>
                    <a:pt x="447578" y="361823"/>
                  </a:lnTo>
                  <a:lnTo>
                    <a:pt x="387583" y="353721"/>
                  </a:lnTo>
                  <a:lnTo>
                    <a:pt x="330900" y="344589"/>
                  </a:lnTo>
                  <a:lnTo>
                    <a:pt x="277787" y="334486"/>
                  </a:lnTo>
                  <a:lnTo>
                    <a:pt x="228503" y="323469"/>
                  </a:lnTo>
                  <a:lnTo>
                    <a:pt x="183308" y="311598"/>
                  </a:lnTo>
                  <a:lnTo>
                    <a:pt x="142460" y="298928"/>
                  </a:lnTo>
                  <a:lnTo>
                    <a:pt x="106218" y="285519"/>
                  </a:lnTo>
                  <a:lnTo>
                    <a:pt x="48589" y="256715"/>
                  </a:lnTo>
                  <a:lnTo>
                    <a:pt x="12492" y="225649"/>
                  </a:lnTo>
                  <a:lnTo>
                    <a:pt x="3166" y="209413"/>
                  </a:lnTo>
                  <a:lnTo>
                    <a:pt x="0" y="192785"/>
                  </a:lnTo>
                </a:path>
                <a:path w="1725295" h="1156970">
                  <a:moveTo>
                    <a:pt x="0" y="192785"/>
                  </a:moveTo>
                  <a:lnTo>
                    <a:pt x="27719" y="144135"/>
                  </a:lnTo>
                  <a:lnTo>
                    <a:pt x="74841" y="114142"/>
                  </a:lnTo>
                  <a:lnTo>
                    <a:pt x="142460" y="86643"/>
                  </a:lnTo>
                  <a:lnTo>
                    <a:pt x="183308" y="73973"/>
                  </a:lnTo>
                  <a:lnTo>
                    <a:pt x="228503" y="62102"/>
                  </a:lnTo>
                  <a:lnTo>
                    <a:pt x="277787" y="51085"/>
                  </a:lnTo>
                  <a:lnTo>
                    <a:pt x="330900" y="40982"/>
                  </a:lnTo>
                  <a:lnTo>
                    <a:pt x="387583" y="31850"/>
                  </a:lnTo>
                  <a:lnTo>
                    <a:pt x="447578" y="23748"/>
                  </a:lnTo>
                  <a:lnTo>
                    <a:pt x="510625" y="16733"/>
                  </a:lnTo>
                  <a:lnTo>
                    <a:pt x="576465" y="10864"/>
                  </a:lnTo>
                  <a:lnTo>
                    <a:pt x="644841" y="6198"/>
                  </a:lnTo>
                  <a:lnTo>
                    <a:pt x="715491" y="2793"/>
                  </a:lnTo>
                  <a:lnTo>
                    <a:pt x="788159" y="708"/>
                  </a:lnTo>
                  <a:lnTo>
                    <a:pt x="862584" y="0"/>
                  </a:lnTo>
                  <a:lnTo>
                    <a:pt x="937008" y="708"/>
                  </a:lnTo>
                  <a:lnTo>
                    <a:pt x="1009676" y="2793"/>
                  </a:lnTo>
                  <a:lnTo>
                    <a:pt x="1080326" y="6198"/>
                  </a:lnTo>
                  <a:lnTo>
                    <a:pt x="1148702" y="10864"/>
                  </a:lnTo>
                  <a:lnTo>
                    <a:pt x="1214542" y="16733"/>
                  </a:lnTo>
                  <a:lnTo>
                    <a:pt x="1277589" y="23748"/>
                  </a:lnTo>
                  <a:lnTo>
                    <a:pt x="1337584" y="31850"/>
                  </a:lnTo>
                  <a:lnTo>
                    <a:pt x="1394267" y="40982"/>
                  </a:lnTo>
                  <a:lnTo>
                    <a:pt x="1447380" y="51085"/>
                  </a:lnTo>
                  <a:lnTo>
                    <a:pt x="1496664" y="62102"/>
                  </a:lnTo>
                  <a:lnTo>
                    <a:pt x="1541859" y="73973"/>
                  </a:lnTo>
                  <a:lnTo>
                    <a:pt x="1582707" y="86643"/>
                  </a:lnTo>
                  <a:lnTo>
                    <a:pt x="1618949" y="100052"/>
                  </a:lnTo>
                  <a:lnTo>
                    <a:pt x="1676578" y="128856"/>
                  </a:lnTo>
                  <a:lnTo>
                    <a:pt x="1712675" y="159922"/>
                  </a:lnTo>
                  <a:lnTo>
                    <a:pt x="1725167" y="192785"/>
                  </a:lnTo>
                  <a:lnTo>
                    <a:pt x="1725167" y="963929"/>
                  </a:lnTo>
                  <a:lnTo>
                    <a:pt x="1697448" y="1012580"/>
                  </a:lnTo>
                  <a:lnTo>
                    <a:pt x="1650326" y="1042573"/>
                  </a:lnTo>
                  <a:lnTo>
                    <a:pt x="1582707" y="1070072"/>
                  </a:lnTo>
                  <a:lnTo>
                    <a:pt x="1541859" y="1082742"/>
                  </a:lnTo>
                  <a:lnTo>
                    <a:pt x="1496664" y="1094613"/>
                  </a:lnTo>
                  <a:lnTo>
                    <a:pt x="1447380" y="1105630"/>
                  </a:lnTo>
                  <a:lnTo>
                    <a:pt x="1394267" y="1115733"/>
                  </a:lnTo>
                  <a:lnTo>
                    <a:pt x="1337584" y="1124865"/>
                  </a:lnTo>
                  <a:lnTo>
                    <a:pt x="1277589" y="1132967"/>
                  </a:lnTo>
                  <a:lnTo>
                    <a:pt x="1214542" y="1139982"/>
                  </a:lnTo>
                  <a:lnTo>
                    <a:pt x="1148702" y="1145851"/>
                  </a:lnTo>
                  <a:lnTo>
                    <a:pt x="1080326" y="1150517"/>
                  </a:lnTo>
                  <a:lnTo>
                    <a:pt x="1009676" y="1153922"/>
                  </a:lnTo>
                  <a:lnTo>
                    <a:pt x="937008" y="1156007"/>
                  </a:lnTo>
                  <a:lnTo>
                    <a:pt x="862584" y="1156715"/>
                  </a:lnTo>
                  <a:lnTo>
                    <a:pt x="788159" y="1156007"/>
                  </a:lnTo>
                  <a:lnTo>
                    <a:pt x="715491" y="1153922"/>
                  </a:lnTo>
                  <a:lnTo>
                    <a:pt x="644841" y="1150517"/>
                  </a:lnTo>
                  <a:lnTo>
                    <a:pt x="576465" y="1145851"/>
                  </a:lnTo>
                  <a:lnTo>
                    <a:pt x="510625" y="1139982"/>
                  </a:lnTo>
                  <a:lnTo>
                    <a:pt x="447578" y="1132967"/>
                  </a:lnTo>
                  <a:lnTo>
                    <a:pt x="387583" y="1124865"/>
                  </a:lnTo>
                  <a:lnTo>
                    <a:pt x="330900" y="1115733"/>
                  </a:lnTo>
                  <a:lnTo>
                    <a:pt x="277787" y="1105630"/>
                  </a:lnTo>
                  <a:lnTo>
                    <a:pt x="228503" y="1094613"/>
                  </a:lnTo>
                  <a:lnTo>
                    <a:pt x="183308" y="1082742"/>
                  </a:lnTo>
                  <a:lnTo>
                    <a:pt x="142460" y="1070072"/>
                  </a:lnTo>
                  <a:lnTo>
                    <a:pt x="106218" y="1056663"/>
                  </a:lnTo>
                  <a:lnTo>
                    <a:pt x="48589" y="1027859"/>
                  </a:lnTo>
                  <a:lnTo>
                    <a:pt x="12492" y="996793"/>
                  </a:lnTo>
                  <a:lnTo>
                    <a:pt x="0" y="963929"/>
                  </a:lnTo>
                  <a:lnTo>
                    <a:pt x="0" y="19278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216401" y="3563492"/>
            <a:ext cx="10877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Mem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y  </a:t>
            </a:r>
            <a:r>
              <a:rPr dirty="0" sz="2400" spc="-5">
                <a:latin typeface="Calibri"/>
                <a:cs typeface="Calibri"/>
              </a:rPr>
              <a:t>Cell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034" y="609676"/>
            <a:ext cx="74441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Long</a:t>
            </a:r>
            <a:r>
              <a:rPr dirty="0" sz="4400" spc="-15"/>
              <a:t> </a:t>
            </a:r>
            <a:r>
              <a:rPr dirty="0" sz="4400" spc="-5"/>
              <a:t>Short-term</a:t>
            </a:r>
            <a:r>
              <a:rPr dirty="0" sz="4400" spc="-20"/>
              <a:t> </a:t>
            </a:r>
            <a:r>
              <a:rPr dirty="0" sz="4400"/>
              <a:t>Memory</a:t>
            </a:r>
            <a:r>
              <a:rPr dirty="0" sz="4400" spc="-30"/>
              <a:t> </a:t>
            </a:r>
            <a:r>
              <a:rPr dirty="0" sz="4400" spc="-5"/>
              <a:t>(LSTM)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2436748" y="5150992"/>
            <a:ext cx="2664460" cy="575310"/>
            <a:chOff x="2436748" y="5150992"/>
            <a:chExt cx="2664460" cy="575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923" y="5154167"/>
              <a:ext cx="2657855" cy="5684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39923" y="5154167"/>
              <a:ext cx="2658110" cy="568960"/>
            </a:xfrm>
            <a:custGeom>
              <a:avLst/>
              <a:gdLst/>
              <a:ahLst/>
              <a:cxnLst/>
              <a:rect l="l" t="t" r="r" b="b"/>
              <a:pathLst>
                <a:path w="2658110" h="568960">
                  <a:moveTo>
                    <a:pt x="0" y="568451"/>
                  </a:moveTo>
                  <a:lnTo>
                    <a:pt x="2657855" y="568451"/>
                  </a:lnTo>
                  <a:lnTo>
                    <a:pt x="2657855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76500" y="5224398"/>
            <a:ext cx="2618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36748" y="2199004"/>
            <a:ext cx="2664460" cy="576580"/>
            <a:chOff x="2436748" y="2199004"/>
            <a:chExt cx="2664460" cy="5765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9923" y="2202179"/>
              <a:ext cx="2657855" cy="5699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39923" y="2202179"/>
              <a:ext cx="2658110" cy="570230"/>
            </a:xfrm>
            <a:custGeom>
              <a:avLst/>
              <a:gdLst/>
              <a:ahLst/>
              <a:cxnLst/>
              <a:rect l="l" t="t" r="r" b="b"/>
              <a:pathLst>
                <a:path w="2658110" h="570230">
                  <a:moveTo>
                    <a:pt x="0" y="569976"/>
                  </a:moveTo>
                  <a:lnTo>
                    <a:pt x="2657855" y="569976"/>
                  </a:lnTo>
                  <a:lnTo>
                    <a:pt x="2657855" y="0"/>
                  </a:lnTo>
                  <a:lnTo>
                    <a:pt x="0" y="0"/>
                  </a:lnTo>
                  <a:lnTo>
                    <a:pt x="0" y="569976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476500" y="2272029"/>
            <a:ext cx="2618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26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631" y="5037582"/>
            <a:ext cx="1795780" cy="14611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 indent="33020">
              <a:lnSpc>
                <a:spcPct val="97500"/>
              </a:lnSpc>
              <a:spcBef>
                <a:spcPts val="170"/>
              </a:spcBef>
            </a:pPr>
            <a:r>
              <a:rPr dirty="0" sz="2400" spc="-5">
                <a:latin typeface="Calibri"/>
                <a:cs typeface="Calibri"/>
              </a:rPr>
              <a:t>Signal </a:t>
            </a:r>
            <a:r>
              <a:rPr dirty="0" sz="2400" spc="-15">
                <a:latin typeface="Calibri"/>
                <a:cs typeface="Calibri"/>
              </a:rPr>
              <a:t>control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input </a:t>
            </a:r>
            <a:r>
              <a:rPr dirty="0" sz="2400" spc="-25">
                <a:latin typeface="Calibri"/>
                <a:cs typeface="Calibri"/>
              </a:rPr>
              <a:t>gate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(Other part of </a:t>
            </a:r>
            <a:r>
              <a:rPr dirty="0" sz="2400" spc="-5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network)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9196" y="3454780"/>
            <a:ext cx="1329690" cy="846455"/>
            <a:chOff x="5259196" y="3454780"/>
            <a:chExt cx="1329690" cy="84645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2371" y="3457955"/>
              <a:ext cx="1322831" cy="8397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62371" y="3457955"/>
              <a:ext cx="1323340" cy="840105"/>
            </a:xfrm>
            <a:custGeom>
              <a:avLst/>
              <a:gdLst/>
              <a:ahLst/>
              <a:cxnLst/>
              <a:rect l="l" t="t" r="r" b="b"/>
              <a:pathLst>
                <a:path w="1323340" h="840104">
                  <a:moveTo>
                    <a:pt x="0" y="839724"/>
                  </a:moveTo>
                  <a:lnTo>
                    <a:pt x="1322831" y="839724"/>
                  </a:lnTo>
                  <a:lnTo>
                    <a:pt x="1322831" y="0"/>
                  </a:lnTo>
                  <a:lnTo>
                    <a:pt x="0" y="0"/>
                  </a:lnTo>
                  <a:lnTo>
                    <a:pt x="0" y="83972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65420" y="3480003"/>
            <a:ext cx="12909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Forget</a:t>
            </a:r>
            <a:endParaRPr sz="2400">
              <a:latin typeface="Calibri"/>
              <a:cs typeface="Calibri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29384" y="1693163"/>
            <a:ext cx="3916045" cy="4587875"/>
          </a:xfrm>
          <a:custGeom>
            <a:avLst/>
            <a:gdLst/>
            <a:ahLst/>
            <a:cxnLst/>
            <a:rect l="l" t="t" r="r" b="b"/>
            <a:pathLst>
              <a:path w="3916045" h="4587875">
                <a:moveTo>
                  <a:pt x="469646" y="3744468"/>
                </a:moveTo>
                <a:lnTo>
                  <a:pt x="411734" y="3715512"/>
                </a:lnTo>
                <a:lnTo>
                  <a:pt x="295910" y="3657600"/>
                </a:lnTo>
                <a:lnTo>
                  <a:pt x="295910" y="3715512"/>
                </a:lnTo>
                <a:lnTo>
                  <a:pt x="0" y="3715512"/>
                </a:lnTo>
                <a:lnTo>
                  <a:pt x="0" y="3773424"/>
                </a:lnTo>
                <a:lnTo>
                  <a:pt x="295910" y="3773424"/>
                </a:lnTo>
                <a:lnTo>
                  <a:pt x="295910" y="3831336"/>
                </a:lnTo>
                <a:lnTo>
                  <a:pt x="411734" y="3773424"/>
                </a:lnTo>
                <a:lnTo>
                  <a:pt x="469646" y="3744468"/>
                </a:lnTo>
                <a:close/>
              </a:path>
              <a:path w="3916045" h="4587875">
                <a:moveTo>
                  <a:pt x="469646" y="794004"/>
                </a:moveTo>
                <a:lnTo>
                  <a:pt x="411734" y="765048"/>
                </a:lnTo>
                <a:lnTo>
                  <a:pt x="295910" y="707136"/>
                </a:lnTo>
                <a:lnTo>
                  <a:pt x="295910" y="765048"/>
                </a:lnTo>
                <a:lnTo>
                  <a:pt x="0" y="765048"/>
                </a:lnTo>
                <a:lnTo>
                  <a:pt x="0" y="822960"/>
                </a:lnTo>
                <a:lnTo>
                  <a:pt x="295910" y="822960"/>
                </a:lnTo>
                <a:lnTo>
                  <a:pt x="295910" y="880872"/>
                </a:lnTo>
                <a:lnTo>
                  <a:pt x="411721" y="822960"/>
                </a:lnTo>
                <a:lnTo>
                  <a:pt x="469646" y="794004"/>
                </a:lnTo>
                <a:close/>
              </a:path>
              <a:path w="3916045" h="4587875">
                <a:moveTo>
                  <a:pt x="1918716" y="173736"/>
                </a:moveTo>
                <a:lnTo>
                  <a:pt x="1904238" y="144780"/>
                </a:lnTo>
                <a:lnTo>
                  <a:pt x="1831848" y="0"/>
                </a:lnTo>
                <a:lnTo>
                  <a:pt x="1744980" y="173736"/>
                </a:lnTo>
                <a:lnTo>
                  <a:pt x="1802892" y="173736"/>
                </a:lnTo>
                <a:lnTo>
                  <a:pt x="1802892" y="508889"/>
                </a:lnTo>
                <a:lnTo>
                  <a:pt x="1860804" y="508889"/>
                </a:lnTo>
                <a:lnTo>
                  <a:pt x="1860804" y="173736"/>
                </a:lnTo>
                <a:lnTo>
                  <a:pt x="1918716" y="173736"/>
                </a:lnTo>
                <a:close/>
              </a:path>
              <a:path w="3916045" h="4587875">
                <a:moveTo>
                  <a:pt x="1930908" y="4146804"/>
                </a:moveTo>
                <a:lnTo>
                  <a:pt x="1916430" y="4117848"/>
                </a:lnTo>
                <a:lnTo>
                  <a:pt x="1844040" y="3973068"/>
                </a:lnTo>
                <a:lnTo>
                  <a:pt x="1757172" y="4146804"/>
                </a:lnTo>
                <a:lnTo>
                  <a:pt x="1815084" y="4146804"/>
                </a:lnTo>
                <a:lnTo>
                  <a:pt x="1815084" y="4587672"/>
                </a:lnTo>
                <a:lnTo>
                  <a:pt x="1872996" y="4587672"/>
                </a:lnTo>
                <a:lnTo>
                  <a:pt x="1872996" y="4146804"/>
                </a:lnTo>
                <a:lnTo>
                  <a:pt x="1930908" y="4146804"/>
                </a:lnTo>
                <a:close/>
              </a:path>
              <a:path w="3916045" h="4587875">
                <a:moveTo>
                  <a:pt x="1943100" y="2923032"/>
                </a:moveTo>
                <a:lnTo>
                  <a:pt x="1928622" y="2894076"/>
                </a:lnTo>
                <a:lnTo>
                  <a:pt x="1856232" y="2749296"/>
                </a:lnTo>
                <a:lnTo>
                  <a:pt x="1769364" y="2923032"/>
                </a:lnTo>
                <a:lnTo>
                  <a:pt x="1827276" y="2923032"/>
                </a:lnTo>
                <a:lnTo>
                  <a:pt x="1827276" y="3466084"/>
                </a:lnTo>
                <a:lnTo>
                  <a:pt x="1885188" y="3466084"/>
                </a:lnTo>
                <a:lnTo>
                  <a:pt x="1885188" y="2923032"/>
                </a:lnTo>
                <a:lnTo>
                  <a:pt x="1943100" y="2923032"/>
                </a:lnTo>
                <a:close/>
              </a:path>
              <a:path w="3916045" h="4587875">
                <a:moveTo>
                  <a:pt x="2412111" y="2971927"/>
                </a:moveTo>
                <a:lnTo>
                  <a:pt x="2411869" y="2971800"/>
                </a:lnTo>
                <a:lnTo>
                  <a:pt x="2412111" y="2971927"/>
                </a:lnTo>
                <a:close/>
              </a:path>
              <a:path w="3916045" h="4587875">
                <a:moveTo>
                  <a:pt x="2443353" y="2988437"/>
                </a:moveTo>
                <a:lnTo>
                  <a:pt x="2442870" y="2988183"/>
                </a:lnTo>
                <a:lnTo>
                  <a:pt x="2443353" y="2988437"/>
                </a:lnTo>
                <a:close/>
              </a:path>
              <a:path w="3916045" h="4587875">
                <a:moveTo>
                  <a:pt x="3229356" y="3124200"/>
                </a:moveTo>
                <a:lnTo>
                  <a:pt x="3037649" y="3124212"/>
                </a:lnTo>
                <a:lnTo>
                  <a:pt x="3036443" y="3124454"/>
                </a:lnTo>
                <a:lnTo>
                  <a:pt x="3037636" y="3124212"/>
                </a:lnTo>
                <a:lnTo>
                  <a:pt x="3008122" y="3128772"/>
                </a:lnTo>
                <a:lnTo>
                  <a:pt x="3009519" y="3128645"/>
                </a:lnTo>
                <a:lnTo>
                  <a:pt x="2980639" y="3131718"/>
                </a:lnTo>
                <a:lnTo>
                  <a:pt x="2951099" y="3133344"/>
                </a:lnTo>
                <a:lnTo>
                  <a:pt x="2952369" y="3133344"/>
                </a:lnTo>
                <a:lnTo>
                  <a:pt x="2923400" y="3133712"/>
                </a:lnTo>
                <a:lnTo>
                  <a:pt x="2893695" y="3132709"/>
                </a:lnTo>
                <a:lnTo>
                  <a:pt x="2894838" y="3132709"/>
                </a:lnTo>
                <a:lnTo>
                  <a:pt x="2866288" y="3130550"/>
                </a:lnTo>
                <a:lnTo>
                  <a:pt x="2865120" y="3130473"/>
                </a:lnTo>
                <a:lnTo>
                  <a:pt x="2864789" y="3130423"/>
                </a:lnTo>
                <a:lnTo>
                  <a:pt x="2835402" y="3126994"/>
                </a:lnTo>
                <a:lnTo>
                  <a:pt x="2836545" y="3127121"/>
                </a:lnTo>
                <a:lnTo>
                  <a:pt x="2835745" y="3126994"/>
                </a:lnTo>
                <a:lnTo>
                  <a:pt x="2806192" y="3122295"/>
                </a:lnTo>
                <a:lnTo>
                  <a:pt x="2807208" y="3122422"/>
                </a:lnTo>
                <a:lnTo>
                  <a:pt x="2806547" y="3122295"/>
                </a:lnTo>
                <a:lnTo>
                  <a:pt x="2777896" y="3116707"/>
                </a:lnTo>
                <a:lnTo>
                  <a:pt x="2776601" y="3116453"/>
                </a:lnTo>
                <a:lnTo>
                  <a:pt x="2777617" y="3116707"/>
                </a:lnTo>
                <a:lnTo>
                  <a:pt x="2747949" y="3109722"/>
                </a:lnTo>
                <a:lnTo>
                  <a:pt x="2746883" y="3109468"/>
                </a:lnTo>
                <a:lnTo>
                  <a:pt x="2747772" y="3109722"/>
                </a:lnTo>
                <a:lnTo>
                  <a:pt x="2718117" y="3101848"/>
                </a:lnTo>
                <a:lnTo>
                  <a:pt x="2717673" y="3101746"/>
                </a:lnTo>
                <a:lnTo>
                  <a:pt x="2717520" y="3101695"/>
                </a:lnTo>
                <a:lnTo>
                  <a:pt x="2717215" y="3101594"/>
                </a:lnTo>
                <a:lnTo>
                  <a:pt x="2688145" y="3092704"/>
                </a:lnTo>
                <a:lnTo>
                  <a:pt x="2687320" y="3092450"/>
                </a:lnTo>
                <a:lnTo>
                  <a:pt x="2687955" y="3092704"/>
                </a:lnTo>
                <a:lnTo>
                  <a:pt x="2656967" y="3082544"/>
                </a:lnTo>
                <a:lnTo>
                  <a:pt x="2657856" y="3082798"/>
                </a:lnTo>
                <a:lnTo>
                  <a:pt x="2657157" y="3082544"/>
                </a:lnTo>
                <a:lnTo>
                  <a:pt x="2627553" y="3071749"/>
                </a:lnTo>
                <a:lnTo>
                  <a:pt x="2626868" y="3071495"/>
                </a:lnTo>
                <a:lnTo>
                  <a:pt x="2627503" y="3071749"/>
                </a:lnTo>
                <a:lnTo>
                  <a:pt x="2597162" y="3059938"/>
                </a:lnTo>
                <a:lnTo>
                  <a:pt x="2596870" y="3059836"/>
                </a:lnTo>
                <a:lnTo>
                  <a:pt x="2596616" y="3059734"/>
                </a:lnTo>
                <a:lnTo>
                  <a:pt x="2565908" y="3046984"/>
                </a:lnTo>
                <a:lnTo>
                  <a:pt x="2566543" y="3047238"/>
                </a:lnTo>
                <a:lnTo>
                  <a:pt x="2565971" y="3046984"/>
                </a:lnTo>
                <a:lnTo>
                  <a:pt x="2535986" y="3033649"/>
                </a:lnTo>
                <a:lnTo>
                  <a:pt x="2535428" y="3033395"/>
                </a:lnTo>
                <a:lnTo>
                  <a:pt x="2535936" y="3033649"/>
                </a:lnTo>
                <a:lnTo>
                  <a:pt x="2505227" y="3019298"/>
                </a:lnTo>
                <a:lnTo>
                  <a:pt x="2474341" y="3004185"/>
                </a:lnTo>
                <a:lnTo>
                  <a:pt x="2473833" y="3003931"/>
                </a:lnTo>
                <a:lnTo>
                  <a:pt x="2474214" y="3004185"/>
                </a:lnTo>
                <a:lnTo>
                  <a:pt x="2442845" y="2988183"/>
                </a:lnTo>
                <a:lnTo>
                  <a:pt x="2411857" y="2971800"/>
                </a:lnTo>
                <a:lnTo>
                  <a:pt x="2380742" y="2954782"/>
                </a:lnTo>
                <a:lnTo>
                  <a:pt x="2381250" y="2955036"/>
                </a:lnTo>
                <a:lnTo>
                  <a:pt x="2380792" y="2954782"/>
                </a:lnTo>
                <a:lnTo>
                  <a:pt x="2318131" y="2919095"/>
                </a:lnTo>
                <a:lnTo>
                  <a:pt x="2318639" y="2919349"/>
                </a:lnTo>
                <a:lnTo>
                  <a:pt x="2318207" y="2919095"/>
                </a:lnTo>
                <a:lnTo>
                  <a:pt x="2255939" y="2881884"/>
                </a:lnTo>
                <a:lnTo>
                  <a:pt x="2255520" y="2881630"/>
                </a:lnTo>
                <a:lnTo>
                  <a:pt x="2255901" y="2881884"/>
                </a:lnTo>
                <a:lnTo>
                  <a:pt x="2192934" y="2842895"/>
                </a:lnTo>
                <a:lnTo>
                  <a:pt x="2146693" y="2813291"/>
                </a:lnTo>
                <a:lnTo>
                  <a:pt x="2156714" y="2797810"/>
                </a:lnTo>
                <a:lnTo>
                  <a:pt x="2177669" y="2765425"/>
                </a:lnTo>
                <a:lnTo>
                  <a:pt x="1987169" y="2744216"/>
                </a:lnTo>
                <a:lnTo>
                  <a:pt x="2084578" y="2909316"/>
                </a:lnTo>
                <a:lnTo>
                  <a:pt x="2115680" y="2861233"/>
                </a:lnTo>
                <a:lnTo>
                  <a:pt x="2162302" y="2891155"/>
                </a:lnTo>
                <a:lnTo>
                  <a:pt x="2226056" y="2930525"/>
                </a:lnTo>
                <a:lnTo>
                  <a:pt x="2289556" y="2968625"/>
                </a:lnTo>
                <a:lnTo>
                  <a:pt x="2353183" y="3004820"/>
                </a:lnTo>
                <a:lnTo>
                  <a:pt x="2416810" y="3039110"/>
                </a:lnTo>
                <a:lnTo>
                  <a:pt x="2480310" y="3070733"/>
                </a:lnTo>
                <a:lnTo>
                  <a:pt x="2543683" y="3099562"/>
                </a:lnTo>
                <a:lnTo>
                  <a:pt x="2607056" y="3125089"/>
                </a:lnTo>
                <a:lnTo>
                  <a:pt x="2670429" y="3147060"/>
                </a:lnTo>
                <a:lnTo>
                  <a:pt x="2733548" y="3165094"/>
                </a:lnTo>
                <a:lnTo>
                  <a:pt x="2796667" y="3178683"/>
                </a:lnTo>
                <a:lnTo>
                  <a:pt x="2859659" y="3187446"/>
                </a:lnTo>
                <a:lnTo>
                  <a:pt x="2922397" y="3190875"/>
                </a:lnTo>
                <a:lnTo>
                  <a:pt x="2953766" y="3190494"/>
                </a:lnTo>
                <a:lnTo>
                  <a:pt x="3016123" y="3185414"/>
                </a:lnTo>
                <a:lnTo>
                  <a:pt x="3077845" y="3174365"/>
                </a:lnTo>
                <a:lnTo>
                  <a:pt x="3138932" y="3158109"/>
                </a:lnTo>
                <a:lnTo>
                  <a:pt x="3199384" y="3136646"/>
                </a:lnTo>
                <a:lnTo>
                  <a:pt x="3206407" y="3133725"/>
                </a:lnTo>
                <a:lnTo>
                  <a:pt x="3211004" y="3131820"/>
                </a:lnTo>
                <a:lnTo>
                  <a:pt x="3211309" y="3131693"/>
                </a:lnTo>
                <a:lnTo>
                  <a:pt x="3218650" y="3128645"/>
                </a:lnTo>
                <a:lnTo>
                  <a:pt x="3228733" y="3124454"/>
                </a:lnTo>
                <a:lnTo>
                  <a:pt x="3229356" y="3124200"/>
                </a:lnTo>
                <a:close/>
              </a:path>
              <a:path w="3916045" h="4587875">
                <a:moveTo>
                  <a:pt x="3915156" y="1740408"/>
                </a:moveTo>
                <a:lnTo>
                  <a:pt x="3883088" y="1681988"/>
                </a:lnTo>
                <a:lnTo>
                  <a:pt x="3821684" y="1570101"/>
                </a:lnTo>
                <a:lnTo>
                  <a:pt x="3788651" y="1617916"/>
                </a:lnTo>
                <a:lnTo>
                  <a:pt x="3762692" y="1600073"/>
                </a:lnTo>
                <a:lnTo>
                  <a:pt x="3750691" y="1591818"/>
                </a:lnTo>
                <a:lnTo>
                  <a:pt x="3689985" y="1551686"/>
                </a:lnTo>
                <a:lnTo>
                  <a:pt x="3629406" y="1512697"/>
                </a:lnTo>
                <a:lnTo>
                  <a:pt x="3620503" y="1507236"/>
                </a:lnTo>
                <a:lnTo>
                  <a:pt x="3592779" y="1490218"/>
                </a:lnTo>
                <a:lnTo>
                  <a:pt x="3568573" y="1475359"/>
                </a:lnTo>
                <a:lnTo>
                  <a:pt x="3566210" y="1473962"/>
                </a:lnTo>
                <a:lnTo>
                  <a:pt x="3539375" y="1458087"/>
                </a:lnTo>
                <a:lnTo>
                  <a:pt x="3538093" y="1457325"/>
                </a:lnTo>
                <a:lnTo>
                  <a:pt x="3512604" y="1442720"/>
                </a:lnTo>
                <a:lnTo>
                  <a:pt x="3507740" y="1439926"/>
                </a:lnTo>
                <a:lnTo>
                  <a:pt x="3486645" y="1428242"/>
                </a:lnTo>
                <a:lnTo>
                  <a:pt x="3477260" y="1423035"/>
                </a:lnTo>
                <a:lnTo>
                  <a:pt x="3461359" y="1414526"/>
                </a:lnTo>
                <a:lnTo>
                  <a:pt x="3446653" y="1406652"/>
                </a:lnTo>
                <a:lnTo>
                  <a:pt x="3416046" y="1391031"/>
                </a:lnTo>
                <a:lnTo>
                  <a:pt x="3413163" y="1389634"/>
                </a:lnTo>
                <a:lnTo>
                  <a:pt x="3385439" y="1376172"/>
                </a:lnTo>
                <a:lnTo>
                  <a:pt x="3367824" y="1367917"/>
                </a:lnTo>
                <a:lnTo>
                  <a:pt x="3354832" y="1361821"/>
                </a:lnTo>
                <a:lnTo>
                  <a:pt x="3346970" y="1358392"/>
                </a:lnTo>
                <a:lnTo>
                  <a:pt x="3328327" y="1350264"/>
                </a:lnTo>
                <a:lnTo>
                  <a:pt x="3323971" y="1348359"/>
                </a:lnTo>
                <a:lnTo>
                  <a:pt x="3310305" y="1342771"/>
                </a:lnTo>
                <a:lnTo>
                  <a:pt x="3294164" y="1336167"/>
                </a:lnTo>
                <a:lnTo>
                  <a:pt x="3293237" y="1335786"/>
                </a:lnTo>
                <a:lnTo>
                  <a:pt x="3281007" y="1331087"/>
                </a:lnTo>
                <a:lnTo>
                  <a:pt x="3270097" y="1326896"/>
                </a:lnTo>
                <a:lnTo>
                  <a:pt x="3269767" y="1326769"/>
                </a:lnTo>
                <a:lnTo>
                  <a:pt x="3262503" y="1323975"/>
                </a:lnTo>
                <a:lnTo>
                  <a:pt x="3261779" y="1323721"/>
                </a:lnTo>
                <a:lnTo>
                  <a:pt x="3254959" y="1321308"/>
                </a:lnTo>
                <a:lnTo>
                  <a:pt x="3231642" y="1313053"/>
                </a:lnTo>
                <a:lnTo>
                  <a:pt x="3200654" y="1303147"/>
                </a:lnTo>
                <a:lnTo>
                  <a:pt x="3138678" y="1286383"/>
                </a:lnTo>
                <a:lnTo>
                  <a:pt x="3076321" y="1273810"/>
                </a:lnTo>
                <a:lnTo>
                  <a:pt x="3013964" y="1266063"/>
                </a:lnTo>
                <a:lnTo>
                  <a:pt x="2951226" y="1263396"/>
                </a:lnTo>
                <a:lnTo>
                  <a:pt x="2919857" y="1264031"/>
                </a:lnTo>
                <a:lnTo>
                  <a:pt x="2857246" y="1269365"/>
                </a:lnTo>
                <a:lnTo>
                  <a:pt x="2794889" y="1279525"/>
                </a:lnTo>
                <a:lnTo>
                  <a:pt x="2732786" y="1294257"/>
                </a:lnTo>
                <a:lnTo>
                  <a:pt x="2670937" y="1313053"/>
                </a:lnTo>
                <a:lnTo>
                  <a:pt x="2609215" y="1335786"/>
                </a:lnTo>
                <a:lnTo>
                  <a:pt x="2547747" y="1361948"/>
                </a:lnTo>
                <a:lnTo>
                  <a:pt x="2486533" y="1391031"/>
                </a:lnTo>
                <a:lnTo>
                  <a:pt x="2425319" y="1423035"/>
                </a:lnTo>
                <a:lnTo>
                  <a:pt x="2364359" y="1457325"/>
                </a:lnTo>
                <a:lnTo>
                  <a:pt x="2273173" y="1512697"/>
                </a:lnTo>
                <a:lnTo>
                  <a:pt x="2212467" y="1551686"/>
                </a:lnTo>
                <a:lnTo>
                  <a:pt x="2151888" y="1591818"/>
                </a:lnTo>
                <a:lnTo>
                  <a:pt x="2091436" y="1632966"/>
                </a:lnTo>
                <a:lnTo>
                  <a:pt x="1970786" y="1716659"/>
                </a:lnTo>
                <a:lnTo>
                  <a:pt x="2003806" y="1764157"/>
                </a:lnTo>
                <a:lnTo>
                  <a:pt x="2124202" y="1680718"/>
                </a:lnTo>
                <a:lnTo>
                  <a:pt x="2124075" y="1680845"/>
                </a:lnTo>
                <a:lnTo>
                  <a:pt x="2124252" y="1680718"/>
                </a:lnTo>
                <a:lnTo>
                  <a:pt x="2184400" y="1639824"/>
                </a:lnTo>
                <a:lnTo>
                  <a:pt x="2184146" y="1640078"/>
                </a:lnTo>
                <a:lnTo>
                  <a:pt x="2184527" y="1639824"/>
                </a:lnTo>
                <a:lnTo>
                  <a:pt x="2244344" y="1600073"/>
                </a:lnTo>
                <a:lnTo>
                  <a:pt x="2303780" y="1561846"/>
                </a:lnTo>
                <a:lnTo>
                  <a:pt x="2363559" y="1525143"/>
                </a:lnTo>
                <a:lnTo>
                  <a:pt x="2363978" y="1524889"/>
                </a:lnTo>
                <a:lnTo>
                  <a:pt x="2363470" y="1525143"/>
                </a:lnTo>
                <a:lnTo>
                  <a:pt x="2393480" y="1507490"/>
                </a:lnTo>
                <a:lnTo>
                  <a:pt x="2393696" y="1507363"/>
                </a:lnTo>
                <a:lnTo>
                  <a:pt x="2393315" y="1507490"/>
                </a:lnTo>
                <a:lnTo>
                  <a:pt x="2423414" y="1490218"/>
                </a:lnTo>
                <a:lnTo>
                  <a:pt x="2423033" y="1490472"/>
                </a:lnTo>
                <a:lnTo>
                  <a:pt x="2423490" y="1490218"/>
                </a:lnTo>
                <a:lnTo>
                  <a:pt x="2482494" y="1458214"/>
                </a:lnTo>
                <a:lnTo>
                  <a:pt x="2541778" y="1428496"/>
                </a:lnTo>
                <a:lnTo>
                  <a:pt x="2571877" y="1414526"/>
                </a:lnTo>
                <a:lnTo>
                  <a:pt x="2571369" y="1414780"/>
                </a:lnTo>
                <a:lnTo>
                  <a:pt x="2571940" y="1414526"/>
                </a:lnTo>
                <a:lnTo>
                  <a:pt x="2600883" y="1401826"/>
                </a:lnTo>
                <a:lnTo>
                  <a:pt x="2601468" y="1401572"/>
                </a:lnTo>
                <a:lnTo>
                  <a:pt x="2600706" y="1401826"/>
                </a:lnTo>
                <a:lnTo>
                  <a:pt x="2630309" y="1389634"/>
                </a:lnTo>
                <a:lnTo>
                  <a:pt x="2659723" y="1378458"/>
                </a:lnTo>
                <a:lnTo>
                  <a:pt x="2660396" y="1378204"/>
                </a:lnTo>
                <a:lnTo>
                  <a:pt x="2659634" y="1378458"/>
                </a:lnTo>
                <a:lnTo>
                  <a:pt x="2689364" y="1368044"/>
                </a:lnTo>
                <a:lnTo>
                  <a:pt x="2689733" y="1367917"/>
                </a:lnTo>
                <a:lnTo>
                  <a:pt x="2689098" y="1368044"/>
                </a:lnTo>
                <a:lnTo>
                  <a:pt x="2747518" y="1350264"/>
                </a:lnTo>
                <a:lnTo>
                  <a:pt x="2777617" y="1342644"/>
                </a:lnTo>
                <a:lnTo>
                  <a:pt x="2776855" y="1342771"/>
                </a:lnTo>
                <a:lnTo>
                  <a:pt x="2805811" y="1336421"/>
                </a:lnTo>
                <a:lnTo>
                  <a:pt x="2807208" y="1336167"/>
                </a:lnTo>
                <a:lnTo>
                  <a:pt x="2835198" y="1331087"/>
                </a:lnTo>
                <a:lnTo>
                  <a:pt x="2835910" y="1330960"/>
                </a:lnTo>
                <a:lnTo>
                  <a:pt x="2834894" y="1331087"/>
                </a:lnTo>
                <a:lnTo>
                  <a:pt x="2892806" y="1323848"/>
                </a:lnTo>
                <a:lnTo>
                  <a:pt x="2922905" y="1321943"/>
                </a:lnTo>
                <a:lnTo>
                  <a:pt x="2921762" y="1321943"/>
                </a:lnTo>
                <a:lnTo>
                  <a:pt x="2951226" y="1321333"/>
                </a:lnTo>
                <a:lnTo>
                  <a:pt x="2980690" y="1321943"/>
                </a:lnTo>
                <a:lnTo>
                  <a:pt x="2979547" y="1321943"/>
                </a:lnTo>
                <a:lnTo>
                  <a:pt x="3009646" y="1323848"/>
                </a:lnTo>
                <a:lnTo>
                  <a:pt x="3037624" y="1326794"/>
                </a:lnTo>
                <a:lnTo>
                  <a:pt x="3067558" y="1331087"/>
                </a:lnTo>
                <a:lnTo>
                  <a:pt x="3066542" y="1330960"/>
                </a:lnTo>
                <a:lnTo>
                  <a:pt x="3096641" y="1336421"/>
                </a:lnTo>
                <a:lnTo>
                  <a:pt x="3095625" y="1336167"/>
                </a:lnTo>
                <a:lnTo>
                  <a:pt x="3125724" y="1342771"/>
                </a:lnTo>
                <a:lnTo>
                  <a:pt x="3124962" y="1342644"/>
                </a:lnTo>
                <a:lnTo>
                  <a:pt x="3154045" y="1350010"/>
                </a:lnTo>
                <a:lnTo>
                  <a:pt x="3184144" y="1358646"/>
                </a:lnTo>
                <a:lnTo>
                  <a:pt x="3213481" y="1368171"/>
                </a:lnTo>
                <a:lnTo>
                  <a:pt x="3212846" y="1367917"/>
                </a:lnTo>
                <a:lnTo>
                  <a:pt x="3242183" y="1378204"/>
                </a:lnTo>
                <a:lnTo>
                  <a:pt x="3242843" y="1378458"/>
                </a:lnTo>
                <a:lnTo>
                  <a:pt x="3272282" y="1389634"/>
                </a:lnTo>
                <a:lnTo>
                  <a:pt x="3271520" y="1389380"/>
                </a:lnTo>
                <a:lnTo>
                  <a:pt x="3301111" y="1401572"/>
                </a:lnTo>
                <a:lnTo>
                  <a:pt x="3301682" y="1401826"/>
                </a:lnTo>
                <a:lnTo>
                  <a:pt x="3331210" y="1414780"/>
                </a:lnTo>
                <a:lnTo>
                  <a:pt x="3360801" y="1428496"/>
                </a:lnTo>
                <a:lnTo>
                  <a:pt x="3390125" y="1442859"/>
                </a:lnTo>
                <a:lnTo>
                  <a:pt x="3390379" y="1442974"/>
                </a:lnTo>
                <a:lnTo>
                  <a:pt x="3419983" y="1458087"/>
                </a:lnTo>
                <a:lnTo>
                  <a:pt x="3419602" y="1457960"/>
                </a:lnTo>
                <a:lnTo>
                  <a:pt x="3449701" y="1473962"/>
                </a:lnTo>
                <a:lnTo>
                  <a:pt x="3449320" y="1473835"/>
                </a:lnTo>
                <a:lnTo>
                  <a:pt x="3479419" y="1490472"/>
                </a:lnTo>
                <a:lnTo>
                  <a:pt x="3479038" y="1490218"/>
                </a:lnTo>
                <a:lnTo>
                  <a:pt x="3509137" y="1507490"/>
                </a:lnTo>
                <a:lnTo>
                  <a:pt x="3508883" y="1507236"/>
                </a:lnTo>
                <a:lnTo>
                  <a:pt x="3538982" y="1525143"/>
                </a:lnTo>
                <a:lnTo>
                  <a:pt x="3538474" y="1524889"/>
                </a:lnTo>
                <a:lnTo>
                  <a:pt x="3538880" y="1525143"/>
                </a:lnTo>
                <a:lnTo>
                  <a:pt x="3598799" y="1561846"/>
                </a:lnTo>
                <a:lnTo>
                  <a:pt x="3598291" y="1561592"/>
                </a:lnTo>
                <a:lnTo>
                  <a:pt x="3598684" y="1561846"/>
                </a:lnTo>
                <a:lnTo>
                  <a:pt x="3658489" y="1600327"/>
                </a:lnTo>
                <a:lnTo>
                  <a:pt x="3658235" y="1600073"/>
                </a:lnTo>
                <a:lnTo>
                  <a:pt x="3718115" y="1639747"/>
                </a:lnTo>
                <a:lnTo>
                  <a:pt x="3718420" y="1639951"/>
                </a:lnTo>
                <a:lnTo>
                  <a:pt x="3755720" y="1665566"/>
                </a:lnTo>
                <a:lnTo>
                  <a:pt x="3722878" y="1713103"/>
                </a:lnTo>
                <a:lnTo>
                  <a:pt x="3915156" y="1740408"/>
                </a:lnTo>
                <a:close/>
              </a:path>
              <a:path w="3916045" h="4587875">
                <a:moveTo>
                  <a:pt x="3916045" y="2608072"/>
                </a:moveTo>
                <a:lnTo>
                  <a:pt x="3877310" y="2565908"/>
                </a:lnTo>
                <a:lnTo>
                  <a:pt x="3821557" y="2617216"/>
                </a:lnTo>
                <a:lnTo>
                  <a:pt x="3765677" y="2668016"/>
                </a:lnTo>
                <a:lnTo>
                  <a:pt x="3765931" y="2667762"/>
                </a:lnTo>
                <a:lnTo>
                  <a:pt x="3765639" y="2668016"/>
                </a:lnTo>
                <a:lnTo>
                  <a:pt x="3709924" y="2717927"/>
                </a:lnTo>
                <a:lnTo>
                  <a:pt x="3710178" y="2717673"/>
                </a:lnTo>
                <a:lnTo>
                  <a:pt x="3709886" y="2717927"/>
                </a:lnTo>
                <a:lnTo>
                  <a:pt x="3654171" y="2766695"/>
                </a:lnTo>
                <a:lnTo>
                  <a:pt x="3654425" y="2766441"/>
                </a:lnTo>
                <a:lnTo>
                  <a:pt x="3654120" y="2766695"/>
                </a:lnTo>
                <a:lnTo>
                  <a:pt x="3598291" y="2814066"/>
                </a:lnTo>
                <a:lnTo>
                  <a:pt x="3598799" y="2813685"/>
                </a:lnTo>
                <a:lnTo>
                  <a:pt x="3542538" y="2859405"/>
                </a:lnTo>
                <a:lnTo>
                  <a:pt x="3542919" y="2859151"/>
                </a:lnTo>
                <a:lnTo>
                  <a:pt x="3514725" y="2881249"/>
                </a:lnTo>
                <a:lnTo>
                  <a:pt x="3515106" y="2880995"/>
                </a:lnTo>
                <a:lnTo>
                  <a:pt x="3486785" y="2902458"/>
                </a:lnTo>
                <a:lnTo>
                  <a:pt x="3487039" y="2902204"/>
                </a:lnTo>
                <a:lnTo>
                  <a:pt x="3486683" y="2902458"/>
                </a:lnTo>
                <a:lnTo>
                  <a:pt x="3458845" y="2923032"/>
                </a:lnTo>
                <a:lnTo>
                  <a:pt x="3459226" y="2922778"/>
                </a:lnTo>
                <a:lnTo>
                  <a:pt x="3430778" y="2942971"/>
                </a:lnTo>
                <a:lnTo>
                  <a:pt x="3431286" y="2942717"/>
                </a:lnTo>
                <a:lnTo>
                  <a:pt x="3402711" y="2962275"/>
                </a:lnTo>
                <a:lnTo>
                  <a:pt x="3403219" y="2961894"/>
                </a:lnTo>
                <a:lnTo>
                  <a:pt x="3402634" y="2962275"/>
                </a:lnTo>
                <a:lnTo>
                  <a:pt x="3374771" y="2980563"/>
                </a:lnTo>
                <a:lnTo>
                  <a:pt x="3375279" y="2980309"/>
                </a:lnTo>
                <a:lnTo>
                  <a:pt x="3346704" y="2998216"/>
                </a:lnTo>
                <a:lnTo>
                  <a:pt x="3347212" y="2997835"/>
                </a:lnTo>
                <a:lnTo>
                  <a:pt x="3318637" y="3014853"/>
                </a:lnTo>
                <a:lnTo>
                  <a:pt x="3319145" y="3014472"/>
                </a:lnTo>
                <a:lnTo>
                  <a:pt x="3290570" y="3030601"/>
                </a:lnTo>
                <a:lnTo>
                  <a:pt x="3291078" y="3030220"/>
                </a:lnTo>
                <a:lnTo>
                  <a:pt x="3262376" y="3045460"/>
                </a:lnTo>
                <a:lnTo>
                  <a:pt x="3263265" y="3045079"/>
                </a:lnTo>
                <a:lnTo>
                  <a:pt x="3234309" y="3059176"/>
                </a:lnTo>
                <a:lnTo>
                  <a:pt x="3235071" y="3058795"/>
                </a:lnTo>
                <a:lnTo>
                  <a:pt x="3234232" y="3059176"/>
                </a:lnTo>
                <a:lnTo>
                  <a:pt x="3206559" y="3071812"/>
                </a:lnTo>
                <a:lnTo>
                  <a:pt x="3206407" y="3071876"/>
                </a:lnTo>
                <a:lnTo>
                  <a:pt x="3177921" y="3083687"/>
                </a:lnTo>
                <a:lnTo>
                  <a:pt x="3178810" y="3083306"/>
                </a:lnTo>
                <a:lnTo>
                  <a:pt x="3177806" y="3083687"/>
                </a:lnTo>
                <a:lnTo>
                  <a:pt x="3150743" y="3093974"/>
                </a:lnTo>
                <a:lnTo>
                  <a:pt x="3121533" y="3103626"/>
                </a:lnTo>
                <a:lnTo>
                  <a:pt x="3122549" y="3103372"/>
                </a:lnTo>
                <a:lnTo>
                  <a:pt x="3093212" y="3111754"/>
                </a:lnTo>
                <a:lnTo>
                  <a:pt x="3094355" y="3111500"/>
                </a:lnTo>
                <a:lnTo>
                  <a:pt x="3065297" y="3118612"/>
                </a:lnTo>
                <a:lnTo>
                  <a:pt x="3065907" y="3118485"/>
                </a:lnTo>
                <a:lnTo>
                  <a:pt x="3064764" y="3118739"/>
                </a:lnTo>
                <a:lnTo>
                  <a:pt x="3065297" y="3118612"/>
                </a:lnTo>
                <a:lnTo>
                  <a:pt x="3064649" y="3118739"/>
                </a:lnTo>
                <a:lnTo>
                  <a:pt x="3037713" y="3124200"/>
                </a:lnTo>
                <a:lnTo>
                  <a:pt x="3229356" y="3124200"/>
                </a:lnTo>
                <a:lnTo>
                  <a:pt x="3241967" y="3118485"/>
                </a:lnTo>
                <a:lnTo>
                  <a:pt x="3257385" y="3111500"/>
                </a:lnTo>
                <a:lnTo>
                  <a:pt x="3259074" y="3110738"/>
                </a:lnTo>
                <a:lnTo>
                  <a:pt x="3274123" y="3103372"/>
                </a:lnTo>
                <a:lnTo>
                  <a:pt x="3288665" y="3096260"/>
                </a:lnTo>
                <a:lnTo>
                  <a:pt x="3292271" y="3094355"/>
                </a:lnTo>
                <a:lnTo>
                  <a:pt x="3292983" y="3093974"/>
                </a:lnTo>
                <a:lnTo>
                  <a:pt x="3318256" y="3080639"/>
                </a:lnTo>
                <a:lnTo>
                  <a:pt x="3334207" y="3071622"/>
                </a:lnTo>
                <a:lnTo>
                  <a:pt x="3347466" y="3064129"/>
                </a:lnTo>
                <a:lnTo>
                  <a:pt x="3376803" y="3046730"/>
                </a:lnTo>
                <a:lnTo>
                  <a:pt x="3379444" y="3045079"/>
                </a:lnTo>
                <a:lnTo>
                  <a:pt x="3402622" y="3030601"/>
                </a:lnTo>
                <a:lnTo>
                  <a:pt x="3405886" y="3028569"/>
                </a:lnTo>
                <a:lnTo>
                  <a:pt x="3426726" y="3014853"/>
                </a:lnTo>
                <a:lnTo>
                  <a:pt x="3434842" y="3009519"/>
                </a:lnTo>
                <a:lnTo>
                  <a:pt x="3451352" y="2998216"/>
                </a:lnTo>
                <a:lnTo>
                  <a:pt x="3463798" y="2989707"/>
                </a:lnTo>
                <a:lnTo>
                  <a:pt x="3476980" y="2980309"/>
                </a:lnTo>
                <a:lnTo>
                  <a:pt x="3492500" y="2969260"/>
                </a:lnTo>
                <a:lnTo>
                  <a:pt x="3521202" y="2948051"/>
                </a:lnTo>
                <a:lnTo>
                  <a:pt x="3528212" y="2942717"/>
                </a:lnTo>
                <a:lnTo>
                  <a:pt x="3549777" y="2926334"/>
                </a:lnTo>
                <a:lnTo>
                  <a:pt x="3554311" y="2922778"/>
                </a:lnTo>
                <a:lnTo>
                  <a:pt x="3578352" y="2903982"/>
                </a:lnTo>
                <a:lnTo>
                  <a:pt x="3606647" y="2880995"/>
                </a:lnTo>
                <a:lnTo>
                  <a:pt x="3633546" y="2859151"/>
                </a:lnTo>
                <a:lnTo>
                  <a:pt x="3635121" y="2857881"/>
                </a:lnTo>
                <a:lnTo>
                  <a:pt x="3687140" y="2813685"/>
                </a:lnTo>
                <a:lnTo>
                  <a:pt x="3691636" y="2809875"/>
                </a:lnTo>
                <a:lnTo>
                  <a:pt x="3748024" y="2760599"/>
                </a:lnTo>
                <a:lnTo>
                  <a:pt x="3804158" y="2710307"/>
                </a:lnTo>
                <a:lnTo>
                  <a:pt x="3916045" y="260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78176" y="6341465"/>
            <a:ext cx="3237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Other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0900" y="1330909"/>
            <a:ext cx="32359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Other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0300" y="2124455"/>
            <a:ext cx="4232275" cy="3693160"/>
            <a:chOff x="2400300" y="2124455"/>
            <a:chExt cx="4232275" cy="3693160"/>
          </a:xfrm>
        </p:grpSpPr>
        <p:sp>
          <p:nvSpPr>
            <p:cNvPr id="24" name="object 24"/>
            <p:cNvSpPr/>
            <p:nvPr/>
          </p:nvSpPr>
          <p:spPr>
            <a:xfrm>
              <a:off x="3669791" y="2741675"/>
              <a:ext cx="173990" cy="716915"/>
            </a:xfrm>
            <a:custGeom>
              <a:avLst/>
              <a:gdLst/>
              <a:ahLst/>
              <a:cxnLst/>
              <a:rect l="l" t="t" r="r" b="b"/>
              <a:pathLst>
                <a:path w="173989" h="716914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716788"/>
                  </a:lnTo>
                  <a:lnTo>
                    <a:pt x="115824" y="716788"/>
                  </a:lnTo>
                  <a:lnTo>
                    <a:pt x="115824" y="144779"/>
                  </a:lnTo>
                  <a:close/>
                </a:path>
                <a:path w="173989" h="716914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89" h="716914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38400" y="2162555"/>
              <a:ext cx="4156075" cy="3616960"/>
            </a:xfrm>
            <a:custGeom>
              <a:avLst/>
              <a:gdLst/>
              <a:ahLst/>
              <a:cxnLst/>
              <a:rect l="l" t="t" r="r" b="b"/>
              <a:pathLst>
                <a:path w="4156075" h="3616960">
                  <a:moveTo>
                    <a:pt x="0" y="3616452"/>
                  </a:moveTo>
                  <a:lnTo>
                    <a:pt x="4155948" y="3616452"/>
                  </a:lnTo>
                  <a:lnTo>
                    <a:pt x="4155948" y="0"/>
                  </a:lnTo>
                  <a:lnTo>
                    <a:pt x="0" y="0"/>
                  </a:lnTo>
                  <a:lnTo>
                    <a:pt x="0" y="3616452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2631" y="2084654"/>
            <a:ext cx="1985010" cy="158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Signal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(Other</a:t>
            </a:r>
            <a:r>
              <a:rPr dirty="0" sz="24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24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network)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6793" y="3476370"/>
            <a:ext cx="1878964" cy="154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Signal </a:t>
            </a:r>
            <a:r>
              <a:rPr dirty="0" sz="2400" spc="-15">
                <a:latin typeface="Calibri"/>
                <a:cs typeface="Calibri"/>
              </a:rPr>
              <a:t>control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forget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  <a:p>
            <a:pPr marL="67310" marR="142240" indent="-55244">
              <a:lnSpc>
                <a:spcPct val="100000"/>
              </a:lnSpc>
              <a:spcBef>
                <a:spcPts val="434"/>
              </a:spcBef>
            </a:pP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(Other</a:t>
            </a:r>
            <a:r>
              <a:rPr dirty="0" sz="24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part</a:t>
            </a:r>
            <a:r>
              <a:rPr dirty="0" sz="24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network)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4659" y="5153914"/>
            <a:ext cx="824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</a:t>
            </a:r>
            <a:r>
              <a:rPr dirty="0" u="heavy" sz="28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03721" y="1551177"/>
            <a:ext cx="2914650" cy="1501775"/>
            <a:chOff x="5903721" y="1551177"/>
            <a:chExt cx="2914650" cy="1501775"/>
          </a:xfrm>
        </p:grpSpPr>
        <p:sp>
          <p:nvSpPr>
            <p:cNvPr id="30" name="object 30"/>
            <p:cNvSpPr/>
            <p:nvPr/>
          </p:nvSpPr>
          <p:spPr>
            <a:xfrm>
              <a:off x="5913881" y="1561337"/>
              <a:ext cx="2894330" cy="1481455"/>
            </a:xfrm>
            <a:custGeom>
              <a:avLst/>
              <a:gdLst/>
              <a:ahLst/>
              <a:cxnLst/>
              <a:rect l="l" t="t" r="r" b="b"/>
              <a:pathLst>
                <a:path w="2894329" h="1481455">
                  <a:moveTo>
                    <a:pt x="2894075" y="0"/>
                  </a:moveTo>
                  <a:lnTo>
                    <a:pt x="0" y="0"/>
                  </a:lnTo>
                  <a:lnTo>
                    <a:pt x="0" y="1481327"/>
                  </a:lnTo>
                  <a:lnTo>
                    <a:pt x="2894075" y="1481327"/>
                  </a:lnTo>
                  <a:lnTo>
                    <a:pt x="28940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913881" y="1561337"/>
              <a:ext cx="2894330" cy="1481455"/>
            </a:xfrm>
            <a:custGeom>
              <a:avLst/>
              <a:gdLst/>
              <a:ahLst/>
              <a:cxnLst/>
              <a:rect l="l" t="t" r="r" b="b"/>
              <a:pathLst>
                <a:path w="2894329" h="1481455">
                  <a:moveTo>
                    <a:pt x="0" y="1481327"/>
                  </a:moveTo>
                  <a:lnTo>
                    <a:pt x="2894075" y="1481327"/>
                  </a:lnTo>
                  <a:lnTo>
                    <a:pt x="2894075" y="0"/>
                  </a:lnTo>
                  <a:lnTo>
                    <a:pt x="0" y="0"/>
                  </a:lnTo>
                  <a:lnTo>
                    <a:pt x="0" y="14813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13882" y="1561338"/>
            <a:ext cx="2894330" cy="148145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 marL="313690" marR="306070">
              <a:lnSpc>
                <a:spcPct val="100000"/>
              </a:lnSpc>
              <a:spcBef>
                <a:spcPts val="60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Neuron: </a:t>
            </a:r>
            <a:r>
              <a:rPr dirty="0" sz="2800" spc="-6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inputs,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4723" y="3790188"/>
            <a:ext cx="469900" cy="173990"/>
          </a:xfrm>
          <a:custGeom>
            <a:avLst/>
            <a:gdLst/>
            <a:ahLst/>
            <a:cxnLst/>
            <a:rect l="l" t="t" r="r" b="b"/>
            <a:pathLst>
              <a:path w="469900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469900" h="173989">
                <a:moveTo>
                  <a:pt x="173735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469900" h="173989">
                <a:moveTo>
                  <a:pt x="469646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469646" y="115824"/>
                </a:lnTo>
                <a:lnTo>
                  <a:pt x="46964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51" y="413004"/>
            <a:ext cx="4649803" cy="63036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66947" y="6339332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397" y="4472178"/>
            <a:ext cx="173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605" y="4616958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9861" y="3334257"/>
            <a:ext cx="332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latin typeface="Cambria Math"/>
                <a:cs typeface="Cambria Math"/>
              </a:rPr>
              <a:t>𝑧</a:t>
            </a:r>
            <a:r>
              <a:rPr dirty="0" baseline="-15873" sz="2625" spc="-89">
                <a:latin typeface="Cambria Math"/>
                <a:cs typeface="Cambria Math"/>
              </a:rPr>
              <a:t>𝑓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51" y="921765"/>
            <a:ext cx="347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latin typeface="Cambria Math"/>
                <a:cs typeface="Cambria Math"/>
              </a:rPr>
              <a:t>𝑧</a:t>
            </a:r>
            <a:r>
              <a:rPr dirty="0" baseline="-15873" sz="2625" spc="22">
                <a:latin typeface="Cambria Math"/>
                <a:cs typeface="Cambria Math"/>
              </a:rPr>
              <a:t>𝑜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8149" y="4376419"/>
            <a:ext cx="1618615" cy="1114425"/>
          </a:xfrm>
          <a:custGeom>
            <a:avLst/>
            <a:gdLst/>
            <a:ahLst/>
            <a:cxnLst/>
            <a:rect l="l" t="t" r="r" b="b"/>
            <a:pathLst>
              <a:path w="1618614" h="1114425">
                <a:moveTo>
                  <a:pt x="94107" y="11430"/>
                </a:moveTo>
                <a:lnTo>
                  <a:pt x="90043" y="0"/>
                </a:lnTo>
                <a:lnTo>
                  <a:pt x="69583" y="7391"/>
                </a:lnTo>
                <a:lnTo>
                  <a:pt x="51650" y="18097"/>
                </a:lnTo>
                <a:lnTo>
                  <a:pt x="23368" y="49530"/>
                </a:lnTo>
                <a:lnTo>
                  <a:pt x="5816" y="91427"/>
                </a:lnTo>
                <a:lnTo>
                  <a:pt x="0" y="141224"/>
                </a:lnTo>
                <a:lnTo>
                  <a:pt x="1447" y="167182"/>
                </a:lnTo>
                <a:lnTo>
                  <a:pt x="13068" y="213093"/>
                </a:lnTo>
                <a:lnTo>
                  <a:pt x="36118" y="250291"/>
                </a:lnTo>
                <a:lnTo>
                  <a:pt x="69507" y="274955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6" y="263779"/>
                </a:lnTo>
                <a:lnTo>
                  <a:pt x="63690" y="253860"/>
                </a:lnTo>
                <a:lnTo>
                  <a:pt x="35204" y="207606"/>
                </a:lnTo>
                <a:lnTo>
                  <a:pt x="26822" y="164642"/>
                </a:lnTo>
                <a:lnTo>
                  <a:pt x="25781" y="139700"/>
                </a:lnTo>
                <a:lnTo>
                  <a:pt x="26822" y="115633"/>
                </a:lnTo>
                <a:lnTo>
                  <a:pt x="35204" y="73863"/>
                </a:lnTo>
                <a:lnTo>
                  <a:pt x="63792" y="28359"/>
                </a:lnTo>
                <a:lnTo>
                  <a:pt x="77812" y="18529"/>
                </a:lnTo>
                <a:lnTo>
                  <a:pt x="94107" y="11430"/>
                </a:lnTo>
                <a:close/>
              </a:path>
              <a:path w="1618614" h="1114425">
                <a:moveTo>
                  <a:pt x="437134" y="141224"/>
                </a:moveTo>
                <a:lnTo>
                  <a:pt x="431317" y="91427"/>
                </a:lnTo>
                <a:lnTo>
                  <a:pt x="413893" y="49530"/>
                </a:lnTo>
                <a:lnTo>
                  <a:pt x="385533" y="18097"/>
                </a:lnTo>
                <a:lnTo>
                  <a:pt x="347091" y="0"/>
                </a:lnTo>
                <a:lnTo>
                  <a:pt x="343154" y="11430"/>
                </a:lnTo>
                <a:lnTo>
                  <a:pt x="359460" y="18529"/>
                </a:lnTo>
                <a:lnTo>
                  <a:pt x="373507" y="28359"/>
                </a:lnTo>
                <a:lnTo>
                  <a:pt x="402043" y="73863"/>
                </a:lnTo>
                <a:lnTo>
                  <a:pt x="410425" y="115633"/>
                </a:lnTo>
                <a:lnTo>
                  <a:pt x="411480" y="139700"/>
                </a:lnTo>
                <a:lnTo>
                  <a:pt x="410425" y="164642"/>
                </a:lnTo>
                <a:lnTo>
                  <a:pt x="402043" y="207606"/>
                </a:lnTo>
                <a:lnTo>
                  <a:pt x="373545" y="253860"/>
                </a:lnTo>
                <a:lnTo>
                  <a:pt x="343535" y="270891"/>
                </a:lnTo>
                <a:lnTo>
                  <a:pt x="347091" y="282321"/>
                </a:lnTo>
                <a:lnTo>
                  <a:pt x="385648" y="264261"/>
                </a:lnTo>
                <a:lnTo>
                  <a:pt x="414020" y="233045"/>
                </a:lnTo>
                <a:lnTo>
                  <a:pt x="431330" y="191135"/>
                </a:lnTo>
                <a:lnTo>
                  <a:pt x="435673" y="167182"/>
                </a:lnTo>
                <a:lnTo>
                  <a:pt x="437134" y="141224"/>
                </a:lnTo>
                <a:close/>
              </a:path>
              <a:path w="1618614" h="1114425">
                <a:moveTo>
                  <a:pt x="1360551" y="843165"/>
                </a:moveTo>
                <a:lnTo>
                  <a:pt x="1356487" y="831608"/>
                </a:lnTo>
                <a:lnTo>
                  <a:pt x="1336027" y="839038"/>
                </a:lnTo>
                <a:lnTo>
                  <a:pt x="1318094" y="849744"/>
                </a:lnTo>
                <a:lnTo>
                  <a:pt x="1289812" y="881126"/>
                </a:lnTo>
                <a:lnTo>
                  <a:pt x="1272311" y="923074"/>
                </a:lnTo>
                <a:lnTo>
                  <a:pt x="1266444" y="972820"/>
                </a:lnTo>
                <a:lnTo>
                  <a:pt x="1267891" y="998778"/>
                </a:lnTo>
                <a:lnTo>
                  <a:pt x="1279512" y="1044689"/>
                </a:lnTo>
                <a:lnTo>
                  <a:pt x="1302562" y="1081938"/>
                </a:lnTo>
                <a:lnTo>
                  <a:pt x="1335951" y="1106563"/>
                </a:lnTo>
                <a:lnTo>
                  <a:pt x="1356487" y="1113917"/>
                </a:lnTo>
                <a:lnTo>
                  <a:pt x="1360170" y="1102487"/>
                </a:lnTo>
                <a:lnTo>
                  <a:pt x="1344041" y="1095375"/>
                </a:lnTo>
                <a:lnTo>
                  <a:pt x="1330147" y="1085456"/>
                </a:lnTo>
                <a:lnTo>
                  <a:pt x="1301648" y="1039253"/>
                </a:lnTo>
                <a:lnTo>
                  <a:pt x="1293266" y="996315"/>
                </a:lnTo>
                <a:lnTo>
                  <a:pt x="1292225" y="971423"/>
                </a:lnTo>
                <a:lnTo>
                  <a:pt x="1293266" y="947331"/>
                </a:lnTo>
                <a:lnTo>
                  <a:pt x="1301648" y="905522"/>
                </a:lnTo>
                <a:lnTo>
                  <a:pt x="1330236" y="860031"/>
                </a:lnTo>
                <a:lnTo>
                  <a:pt x="1344256" y="850239"/>
                </a:lnTo>
                <a:lnTo>
                  <a:pt x="1360551" y="843165"/>
                </a:lnTo>
                <a:close/>
              </a:path>
              <a:path w="1618614" h="1114425">
                <a:moveTo>
                  <a:pt x="1618361" y="972820"/>
                </a:moveTo>
                <a:lnTo>
                  <a:pt x="1612480" y="923074"/>
                </a:lnTo>
                <a:lnTo>
                  <a:pt x="1594993" y="881126"/>
                </a:lnTo>
                <a:lnTo>
                  <a:pt x="1566697" y="849744"/>
                </a:lnTo>
                <a:lnTo>
                  <a:pt x="1528318" y="831608"/>
                </a:lnTo>
                <a:lnTo>
                  <a:pt x="1524254" y="843165"/>
                </a:lnTo>
                <a:lnTo>
                  <a:pt x="1540611" y="850239"/>
                </a:lnTo>
                <a:lnTo>
                  <a:pt x="1554670" y="860031"/>
                </a:lnTo>
                <a:lnTo>
                  <a:pt x="1583194" y="905522"/>
                </a:lnTo>
                <a:lnTo>
                  <a:pt x="1591525" y="947331"/>
                </a:lnTo>
                <a:lnTo>
                  <a:pt x="1592580" y="971423"/>
                </a:lnTo>
                <a:lnTo>
                  <a:pt x="1591525" y="996315"/>
                </a:lnTo>
                <a:lnTo>
                  <a:pt x="1583143" y="1039253"/>
                </a:lnTo>
                <a:lnTo>
                  <a:pt x="1554670" y="1085456"/>
                </a:lnTo>
                <a:lnTo>
                  <a:pt x="1524762" y="1102487"/>
                </a:lnTo>
                <a:lnTo>
                  <a:pt x="1528318" y="1113917"/>
                </a:lnTo>
                <a:lnTo>
                  <a:pt x="1566811" y="1095908"/>
                </a:lnTo>
                <a:lnTo>
                  <a:pt x="1595120" y="1064641"/>
                </a:lnTo>
                <a:lnTo>
                  <a:pt x="1612544" y="1022743"/>
                </a:lnTo>
                <a:lnTo>
                  <a:pt x="1616900" y="998778"/>
                </a:lnTo>
                <a:lnTo>
                  <a:pt x="1618361" y="972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65325" y="4287392"/>
            <a:ext cx="599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-5">
                <a:latin typeface="Cambria Math"/>
                <a:cs typeface="Cambria Math"/>
              </a:rPr>
              <a:t>𝑧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0922" y="965961"/>
            <a:ext cx="10394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multiply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6695" y="1234566"/>
            <a:ext cx="3601720" cy="182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93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Activation </a:t>
            </a:r>
            <a:r>
              <a:rPr dirty="0" sz="2400" spc="-5">
                <a:latin typeface="Calibri"/>
                <a:cs typeface="Calibri"/>
              </a:rPr>
              <a:t>function </a:t>
            </a:r>
            <a:r>
              <a:rPr dirty="0" sz="2400">
                <a:latin typeface="Calibri"/>
                <a:cs typeface="Calibri"/>
              </a:rPr>
              <a:t>f is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usually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sigmoid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1365"/>
              </a:spcBef>
            </a:pPr>
            <a:r>
              <a:rPr dirty="0" sz="2400" spc="-5">
                <a:latin typeface="Calibri"/>
                <a:cs typeface="Calibri"/>
              </a:rPr>
              <a:t>Between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1300"/>
              </a:spcBef>
            </a:pPr>
            <a:r>
              <a:rPr dirty="0" sz="2400">
                <a:latin typeface="Calibri"/>
                <a:cs typeface="Calibri"/>
              </a:rPr>
              <a:t>Mimic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0454" y="4138548"/>
            <a:ext cx="411480" cy="328930"/>
          </a:xfrm>
          <a:custGeom>
            <a:avLst/>
            <a:gdLst/>
            <a:ahLst/>
            <a:cxnLst/>
            <a:rect l="l" t="t" r="r" b="b"/>
            <a:pathLst>
              <a:path w="411479" h="328929">
                <a:moveTo>
                  <a:pt x="306197" y="0"/>
                </a:moveTo>
                <a:lnTo>
                  <a:pt x="301498" y="13462"/>
                </a:lnTo>
                <a:lnTo>
                  <a:pt x="320547" y="21705"/>
                </a:lnTo>
                <a:lnTo>
                  <a:pt x="336930" y="33115"/>
                </a:lnTo>
                <a:lnTo>
                  <a:pt x="361696" y="65531"/>
                </a:lnTo>
                <a:lnTo>
                  <a:pt x="376269" y="109219"/>
                </a:lnTo>
                <a:lnTo>
                  <a:pt x="381126" y="162813"/>
                </a:lnTo>
                <a:lnTo>
                  <a:pt x="379892" y="191845"/>
                </a:lnTo>
                <a:lnTo>
                  <a:pt x="370089" y="241859"/>
                </a:lnTo>
                <a:lnTo>
                  <a:pt x="350547" y="280965"/>
                </a:lnTo>
                <a:lnTo>
                  <a:pt x="320742" y="307306"/>
                </a:lnTo>
                <a:lnTo>
                  <a:pt x="302006" y="315594"/>
                </a:lnTo>
                <a:lnTo>
                  <a:pt x="306197" y="328930"/>
                </a:lnTo>
                <a:lnTo>
                  <a:pt x="351075" y="307895"/>
                </a:lnTo>
                <a:lnTo>
                  <a:pt x="384048" y="271525"/>
                </a:lnTo>
                <a:lnTo>
                  <a:pt x="404336" y="222678"/>
                </a:lnTo>
                <a:lnTo>
                  <a:pt x="411099" y="164592"/>
                </a:lnTo>
                <a:lnTo>
                  <a:pt x="409406" y="134417"/>
                </a:lnTo>
                <a:lnTo>
                  <a:pt x="395829" y="80974"/>
                </a:lnTo>
                <a:lnTo>
                  <a:pt x="368919" y="37468"/>
                </a:lnTo>
                <a:lnTo>
                  <a:pt x="330057" y="8616"/>
                </a:lnTo>
                <a:lnTo>
                  <a:pt x="306197" y="0"/>
                </a:lnTo>
                <a:close/>
              </a:path>
              <a:path w="411479" h="328929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9093" y="315594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634" y="4138548"/>
            <a:ext cx="510540" cy="328930"/>
          </a:xfrm>
          <a:custGeom>
            <a:avLst/>
            <a:gdLst/>
            <a:ahLst/>
            <a:cxnLst/>
            <a:rect l="l" t="t" r="r" b="b"/>
            <a:pathLst>
              <a:path w="510540" h="328929">
                <a:moveTo>
                  <a:pt x="405257" y="0"/>
                </a:moveTo>
                <a:lnTo>
                  <a:pt x="400558" y="13462"/>
                </a:lnTo>
                <a:lnTo>
                  <a:pt x="419608" y="21705"/>
                </a:lnTo>
                <a:lnTo>
                  <a:pt x="435991" y="33115"/>
                </a:lnTo>
                <a:lnTo>
                  <a:pt x="460756" y="65531"/>
                </a:lnTo>
                <a:lnTo>
                  <a:pt x="475329" y="109219"/>
                </a:lnTo>
                <a:lnTo>
                  <a:pt x="480187" y="162813"/>
                </a:lnTo>
                <a:lnTo>
                  <a:pt x="478952" y="191845"/>
                </a:lnTo>
                <a:lnTo>
                  <a:pt x="469149" y="241859"/>
                </a:lnTo>
                <a:lnTo>
                  <a:pt x="449607" y="280965"/>
                </a:lnTo>
                <a:lnTo>
                  <a:pt x="419802" y="307306"/>
                </a:lnTo>
                <a:lnTo>
                  <a:pt x="401066" y="315594"/>
                </a:lnTo>
                <a:lnTo>
                  <a:pt x="405257" y="328930"/>
                </a:lnTo>
                <a:lnTo>
                  <a:pt x="450135" y="307895"/>
                </a:lnTo>
                <a:lnTo>
                  <a:pt x="483108" y="271525"/>
                </a:lnTo>
                <a:lnTo>
                  <a:pt x="503396" y="222678"/>
                </a:lnTo>
                <a:lnTo>
                  <a:pt x="510159" y="164592"/>
                </a:lnTo>
                <a:lnTo>
                  <a:pt x="508466" y="134417"/>
                </a:lnTo>
                <a:lnTo>
                  <a:pt x="494889" y="80974"/>
                </a:lnTo>
                <a:lnTo>
                  <a:pt x="467979" y="37468"/>
                </a:lnTo>
                <a:lnTo>
                  <a:pt x="429117" y="8616"/>
                </a:lnTo>
                <a:lnTo>
                  <a:pt x="405257" y="0"/>
                </a:lnTo>
                <a:close/>
              </a:path>
              <a:path w="510540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9093" y="315594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834513" y="1741804"/>
            <a:ext cx="1065530" cy="2112645"/>
            <a:chOff x="2834513" y="1741804"/>
            <a:chExt cx="1065530" cy="211264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688" y="3203447"/>
              <a:ext cx="621791" cy="6477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37688" y="3203447"/>
              <a:ext cx="622300" cy="647700"/>
            </a:xfrm>
            <a:custGeom>
              <a:avLst/>
              <a:gdLst/>
              <a:ahLst/>
              <a:cxnLst/>
              <a:rect l="l" t="t" r="r" b="b"/>
              <a:pathLst>
                <a:path w="622300" h="647700">
                  <a:moveTo>
                    <a:pt x="621791" y="107950"/>
                  </a:moveTo>
                  <a:lnTo>
                    <a:pt x="590192" y="155399"/>
                  </a:lnTo>
                  <a:lnTo>
                    <a:pt x="553491" y="175443"/>
                  </a:lnTo>
                  <a:lnTo>
                    <a:pt x="505345" y="192166"/>
                  </a:lnTo>
                  <a:lnTo>
                    <a:pt x="447620" y="204918"/>
                  </a:lnTo>
                  <a:lnTo>
                    <a:pt x="382181" y="213046"/>
                  </a:lnTo>
                  <a:lnTo>
                    <a:pt x="310895" y="215900"/>
                  </a:lnTo>
                  <a:lnTo>
                    <a:pt x="239610" y="213046"/>
                  </a:lnTo>
                  <a:lnTo>
                    <a:pt x="174171" y="204918"/>
                  </a:lnTo>
                  <a:lnTo>
                    <a:pt x="116446" y="192166"/>
                  </a:lnTo>
                  <a:lnTo>
                    <a:pt x="68300" y="175443"/>
                  </a:lnTo>
                  <a:lnTo>
                    <a:pt x="31599" y="155399"/>
                  </a:lnTo>
                  <a:lnTo>
                    <a:pt x="8210" y="132684"/>
                  </a:lnTo>
                  <a:lnTo>
                    <a:pt x="0" y="107950"/>
                  </a:lnTo>
                </a:path>
                <a:path w="622300" h="647700">
                  <a:moveTo>
                    <a:pt x="0" y="107950"/>
                  </a:moveTo>
                  <a:lnTo>
                    <a:pt x="31599" y="60500"/>
                  </a:lnTo>
                  <a:lnTo>
                    <a:pt x="68300" y="40456"/>
                  </a:lnTo>
                  <a:lnTo>
                    <a:pt x="116446" y="23733"/>
                  </a:lnTo>
                  <a:lnTo>
                    <a:pt x="174171" y="10981"/>
                  </a:lnTo>
                  <a:lnTo>
                    <a:pt x="239610" y="2853"/>
                  </a:lnTo>
                  <a:lnTo>
                    <a:pt x="310895" y="0"/>
                  </a:lnTo>
                  <a:lnTo>
                    <a:pt x="382181" y="2853"/>
                  </a:lnTo>
                  <a:lnTo>
                    <a:pt x="447620" y="10981"/>
                  </a:lnTo>
                  <a:lnTo>
                    <a:pt x="505345" y="23733"/>
                  </a:lnTo>
                  <a:lnTo>
                    <a:pt x="553491" y="40456"/>
                  </a:lnTo>
                  <a:lnTo>
                    <a:pt x="590192" y="60500"/>
                  </a:lnTo>
                  <a:lnTo>
                    <a:pt x="621791" y="107950"/>
                  </a:lnTo>
                  <a:lnTo>
                    <a:pt x="621791" y="539750"/>
                  </a:lnTo>
                  <a:lnTo>
                    <a:pt x="590192" y="587199"/>
                  </a:lnTo>
                  <a:lnTo>
                    <a:pt x="553491" y="607243"/>
                  </a:lnTo>
                  <a:lnTo>
                    <a:pt x="505345" y="623966"/>
                  </a:lnTo>
                  <a:lnTo>
                    <a:pt x="447620" y="636718"/>
                  </a:lnTo>
                  <a:lnTo>
                    <a:pt x="382181" y="644846"/>
                  </a:lnTo>
                  <a:lnTo>
                    <a:pt x="310895" y="647700"/>
                  </a:lnTo>
                  <a:lnTo>
                    <a:pt x="239610" y="644846"/>
                  </a:lnTo>
                  <a:lnTo>
                    <a:pt x="174171" y="636718"/>
                  </a:lnTo>
                  <a:lnTo>
                    <a:pt x="116446" y="623966"/>
                  </a:lnTo>
                  <a:lnTo>
                    <a:pt x="68300" y="607243"/>
                  </a:lnTo>
                  <a:lnTo>
                    <a:pt x="31599" y="587199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65704" y="340156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0"/>
                  </a:moveTo>
                  <a:lnTo>
                    <a:pt x="365251" y="365252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53638" y="1741804"/>
              <a:ext cx="446405" cy="282575"/>
            </a:xfrm>
            <a:custGeom>
              <a:avLst/>
              <a:gdLst/>
              <a:ahLst/>
              <a:cxnLst/>
              <a:rect l="l" t="t" r="r" b="b"/>
              <a:pathLst>
                <a:path w="446404" h="282575">
                  <a:moveTo>
                    <a:pt x="356235" y="0"/>
                  </a:moveTo>
                  <a:lnTo>
                    <a:pt x="352298" y="11430"/>
                  </a:lnTo>
                  <a:lnTo>
                    <a:pt x="368605" y="18522"/>
                  </a:lnTo>
                  <a:lnTo>
                    <a:pt x="382650" y="28352"/>
                  </a:lnTo>
                  <a:lnTo>
                    <a:pt x="411194" y="73852"/>
                  </a:lnTo>
                  <a:lnTo>
                    <a:pt x="419576" y="115623"/>
                  </a:lnTo>
                  <a:lnTo>
                    <a:pt x="420624" y="139700"/>
                  </a:lnTo>
                  <a:lnTo>
                    <a:pt x="419576" y="164635"/>
                  </a:lnTo>
                  <a:lnTo>
                    <a:pt x="411194" y="207601"/>
                  </a:lnTo>
                  <a:lnTo>
                    <a:pt x="382698" y="253857"/>
                  </a:lnTo>
                  <a:lnTo>
                    <a:pt x="352678" y="270891"/>
                  </a:lnTo>
                  <a:lnTo>
                    <a:pt x="356235" y="282321"/>
                  </a:lnTo>
                  <a:lnTo>
                    <a:pt x="394795" y="264255"/>
                  </a:lnTo>
                  <a:lnTo>
                    <a:pt x="423163" y="233045"/>
                  </a:lnTo>
                  <a:lnTo>
                    <a:pt x="440483" y="191135"/>
                  </a:lnTo>
                  <a:lnTo>
                    <a:pt x="446277" y="141224"/>
                  </a:lnTo>
                  <a:lnTo>
                    <a:pt x="444825" y="115341"/>
                  </a:lnTo>
                  <a:lnTo>
                    <a:pt x="433204" y="69482"/>
                  </a:lnTo>
                  <a:lnTo>
                    <a:pt x="410134" y="32146"/>
                  </a:lnTo>
                  <a:lnTo>
                    <a:pt x="376709" y="7381"/>
                  </a:lnTo>
                  <a:lnTo>
                    <a:pt x="356235" y="0"/>
                  </a:lnTo>
                  <a:close/>
                </a:path>
                <a:path w="446404" h="282575">
                  <a:moveTo>
                    <a:pt x="90042" y="0"/>
                  </a:moveTo>
                  <a:lnTo>
                    <a:pt x="51657" y="18097"/>
                  </a:lnTo>
                  <a:lnTo>
                    <a:pt x="23367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9"/>
                  </a:lnTo>
                  <a:lnTo>
                    <a:pt x="13073" y="213090"/>
                  </a:lnTo>
                  <a:lnTo>
                    <a:pt x="36125" y="250281"/>
                  </a:lnTo>
                  <a:lnTo>
                    <a:pt x="69514" y="274943"/>
                  </a:lnTo>
                  <a:lnTo>
                    <a:pt x="90042" y="282321"/>
                  </a:lnTo>
                  <a:lnTo>
                    <a:pt x="93599" y="270891"/>
                  </a:lnTo>
                  <a:lnTo>
                    <a:pt x="77549" y="263773"/>
                  </a:lnTo>
                  <a:lnTo>
                    <a:pt x="63690" y="253857"/>
                  </a:lnTo>
                  <a:lnTo>
                    <a:pt x="35210" y="207601"/>
                  </a:lnTo>
                  <a:lnTo>
                    <a:pt x="26828" y="164635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7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136769" y="4037838"/>
            <a:ext cx="2049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60780" algn="l"/>
                <a:tab pos="1487170" algn="l"/>
                <a:tab pos="1839595" algn="l"/>
              </a:tabLst>
            </a:pPr>
            <a:r>
              <a:rPr dirty="0" sz="2800" spc="160">
                <a:latin typeface="Cambria Math"/>
                <a:cs typeface="Cambria Math"/>
              </a:rPr>
              <a:t>𝑐</a:t>
            </a:r>
            <a:r>
              <a:rPr dirty="0" baseline="27100" sz="3075" spc="240">
                <a:latin typeface="Cambria Math"/>
                <a:cs typeface="Cambria Math"/>
              </a:rPr>
              <a:t>′</a:t>
            </a:r>
            <a:r>
              <a:rPr dirty="0" baseline="27100" sz="3075" spc="6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𝑔	𝑧	𝑓	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6985" y="4207002"/>
            <a:ext cx="116839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2615" y="4088510"/>
            <a:ext cx="577215" cy="429259"/>
          </a:xfrm>
          <a:custGeom>
            <a:avLst/>
            <a:gdLst/>
            <a:ahLst/>
            <a:cxnLst/>
            <a:rect l="l" t="t" r="r" b="b"/>
            <a:pathLst>
              <a:path w="577215" h="429260">
                <a:moveTo>
                  <a:pt x="464438" y="0"/>
                </a:moveTo>
                <a:lnTo>
                  <a:pt x="460120" y="14224"/>
                </a:lnTo>
                <a:lnTo>
                  <a:pt x="479811" y="24389"/>
                </a:lnTo>
                <a:lnTo>
                  <a:pt x="496966" y="39258"/>
                </a:lnTo>
                <a:lnTo>
                  <a:pt x="523620" y="83057"/>
                </a:lnTo>
                <a:lnTo>
                  <a:pt x="539845" y="142462"/>
                </a:lnTo>
                <a:lnTo>
                  <a:pt x="545210" y="214630"/>
                </a:lnTo>
                <a:lnTo>
                  <a:pt x="543873" y="252204"/>
                </a:lnTo>
                <a:lnTo>
                  <a:pt x="533102" y="317875"/>
                </a:lnTo>
                <a:lnTo>
                  <a:pt x="511573" y="370113"/>
                </a:lnTo>
                <a:lnTo>
                  <a:pt x="479811" y="404491"/>
                </a:lnTo>
                <a:lnTo>
                  <a:pt x="460120" y="414655"/>
                </a:lnTo>
                <a:lnTo>
                  <a:pt x="464438" y="428878"/>
                </a:lnTo>
                <a:lnTo>
                  <a:pt x="512349" y="403383"/>
                </a:lnTo>
                <a:lnTo>
                  <a:pt x="547877" y="355219"/>
                </a:lnTo>
                <a:lnTo>
                  <a:pt x="569769" y="290274"/>
                </a:lnTo>
                <a:lnTo>
                  <a:pt x="577087" y="214375"/>
                </a:lnTo>
                <a:lnTo>
                  <a:pt x="575256" y="175136"/>
                </a:lnTo>
                <a:lnTo>
                  <a:pt x="560639" y="104755"/>
                </a:lnTo>
                <a:lnTo>
                  <a:pt x="531661" y="46755"/>
                </a:lnTo>
                <a:lnTo>
                  <a:pt x="489942" y="9902"/>
                </a:lnTo>
                <a:lnTo>
                  <a:pt x="464438" y="0"/>
                </a:lnTo>
                <a:close/>
              </a:path>
              <a:path w="577215" h="429260">
                <a:moveTo>
                  <a:pt x="112649" y="0"/>
                </a:moveTo>
                <a:lnTo>
                  <a:pt x="64754" y="25495"/>
                </a:lnTo>
                <a:lnTo>
                  <a:pt x="29336" y="73659"/>
                </a:lnTo>
                <a:lnTo>
                  <a:pt x="7334" y="138588"/>
                </a:lnTo>
                <a:lnTo>
                  <a:pt x="0" y="214375"/>
                </a:lnTo>
                <a:lnTo>
                  <a:pt x="1833" y="253688"/>
                </a:lnTo>
                <a:lnTo>
                  <a:pt x="16502" y="324121"/>
                </a:lnTo>
                <a:lnTo>
                  <a:pt x="45479" y="382123"/>
                </a:lnTo>
                <a:lnTo>
                  <a:pt x="87147" y="418976"/>
                </a:lnTo>
                <a:lnTo>
                  <a:pt x="112649" y="428878"/>
                </a:lnTo>
                <a:lnTo>
                  <a:pt x="116966" y="414655"/>
                </a:lnTo>
                <a:lnTo>
                  <a:pt x="97276" y="404491"/>
                </a:lnTo>
                <a:lnTo>
                  <a:pt x="80121" y="389636"/>
                </a:lnTo>
                <a:lnTo>
                  <a:pt x="53466" y="345947"/>
                </a:lnTo>
                <a:lnTo>
                  <a:pt x="37290" y="286623"/>
                </a:lnTo>
                <a:lnTo>
                  <a:pt x="31876" y="214630"/>
                </a:lnTo>
                <a:lnTo>
                  <a:pt x="33232" y="176962"/>
                </a:lnTo>
                <a:lnTo>
                  <a:pt x="44039" y="111152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6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66838" y="4037838"/>
            <a:ext cx="1070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5825" algn="l"/>
              </a:tabLst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𝑐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𝑧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1821" y="4207002"/>
            <a:ext cx="1809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75">
                <a:latin typeface="Cambria Math"/>
                <a:cs typeface="Cambria Math"/>
              </a:rPr>
              <a:t>𝑓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5639" y="1652142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7820" algn="l"/>
              </a:tabLst>
            </a:pPr>
            <a:r>
              <a:rPr dirty="0" sz="2400">
                <a:latin typeface="Cambria Math"/>
                <a:cs typeface="Cambria Math"/>
              </a:rPr>
              <a:t>ℎ	</a:t>
            </a:r>
            <a:r>
              <a:rPr dirty="0" sz="2400" spc="135">
                <a:latin typeface="Cambria Math"/>
                <a:cs typeface="Cambria Math"/>
              </a:rPr>
              <a:t>𝑐</a:t>
            </a:r>
            <a:r>
              <a:rPr dirty="0" baseline="28571" sz="2625" spc="202">
                <a:latin typeface="Cambria Math"/>
                <a:cs typeface="Cambria Math"/>
              </a:rPr>
              <a:t>′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8148" y="1611630"/>
            <a:ext cx="488950" cy="282575"/>
          </a:xfrm>
          <a:custGeom>
            <a:avLst/>
            <a:gdLst/>
            <a:ahLst/>
            <a:cxnLst/>
            <a:rect l="l" t="t" r="r" b="b"/>
            <a:pathLst>
              <a:path w="488950" h="282575">
                <a:moveTo>
                  <a:pt x="398906" y="0"/>
                </a:moveTo>
                <a:lnTo>
                  <a:pt x="394969" y="11430"/>
                </a:lnTo>
                <a:lnTo>
                  <a:pt x="411277" y="18522"/>
                </a:lnTo>
                <a:lnTo>
                  <a:pt x="425322" y="28352"/>
                </a:lnTo>
                <a:lnTo>
                  <a:pt x="453866" y="73852"/>
                </a:lnTo>
                <a:lnTo>
                  <a:pt x="462248" y="115623"/>
                </a:lnTo>
                <a:lnTo>
                  <a:pt x="463295" y="139700"/>
                </a:lnTo>
                <a:lnTo>
                  <a:pt x="462248" y="164633"/>
                </a:lnTo>
                <a:lnTo>
                  <a:pt x="453866" y="207547"/>
                </a:lnTo>
                <a:lnTo>
                  <a:pt x="425370" y="253793"/>
                </a:lnTo>
                <a:lnTo>
                  <a:pt x="395350" y="270891"/>
                </a:lnTo>
                <a:lnTo>
                  <a:pt x="398906" y="282321"/>
                </a:lnTo>
                <a:lnTo>
                  <a:pt x="437467" y="264239"/>
                </a:lnTo>
                <a:lnTo>
                  <a:pt x="465836" y="232918"/>
                </a:lnTo>
                <a:lnTo>
                  <a:pt x="483155" y="191119"/>
                </a:lnTo>
                <a:lnTo>
                  <a:pt x="488950" y="141224"/>
                </a:lnTo>
                <a:lnTo>
                  <a:pt x="487497" y="115339"/>
                </a:lnTo>
                <a:lnTo>
                  <a:pt x="475876" y="69429"/>
                </a:lnTo>
                <a:lnTo>
                  <a:pt x="452806" y="32093"/>
                </a:lnTo>
                <a:lnTo>
                  <a:pt x="419381" y="7379"/>
                </a:lnTo>
                <a:lnTo>
                  <a:pt x="398906" y="0"/>
                </a:lnTo>
                <a:close/>
              </a:path>
              <a:path w="48895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66848" y="1521967"/>
            <a:ext cx="650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15">
                <a:latin typeface="Cambria Math"/>
                <a:cs typeface="Cambria Math"/>
              </a:rPr>
              <a:t>𝑧</a:t>
            </a:r>
            <a:r>
              <a:rPr dirty="0" baseline="-15873" sz="2625" spc="22">
                <a:latin typeface="Cambria Math"/>
                <a:cs typeface="Cambria Math"/>
              </a:rPr>
              <a:t>𝑜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2359" y="410336"/>
            <a:ext cx="1165860" cy="282575"/>
          </a:xfrm>
          <a:custGeom>
            <a:avLst/>
            <a:gdLst/>
            <a:ahLst/>
            <a:cxnLst/>
            <a:rect l="l" t="t" r="r" b="b"/>
            <a:pathLst>
              <a:path w="1165860" h="282575">
                <a:moveTo>
                  <a:pt x="93980" y="11430"/>
                </a:moveTo>
                <a:lnTo>
                  <a:pt x="90043" y="0"/>
                </a:lnTo>
                <a:lnTo>
                  <a:pt x="69507" y="7391"/>
                </a:lnTo>
                <a:lnTo>
                  <a:pt x="51536" y="18097"/>
                </a:lnTo>
                <a:lnTo>
                  <a:pt x="23241" y="49530"/>
                </a:lnTo>
                <a:lnTo>
                  <a:pt x="5803" y="91427"/>
                </a:lnTo>
                <a:lnTo>
                  <a:pt x="0" y="141224"/>
                </a:lnTo>
                <a:lnTo>
                  <a:pt x="1447" y="167182"/>
                </a:lnTo>
                <a:lnTo>
                  <a:pt x="13017" y="213093"/>
                </a:lnTo>
                <a:lnTo>
                  <a:pt x="36017" y="250291"/>
                </a:lnTo>
                <a:lnTo>
                  <a:pt x="69494" y="274955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0" y="263779"/>
                </a:lnTo>
                <a:lnTo>
                  <a:pt x="63576" y="253860"/>
                </a:lnTo>
                <a:lnTo>
                  <a:pt x="35077" y="207606"/>
                </a:lnTo>
                <a:lnTo>
                  <a:pt x="26695" y="164642"/>
                </a:lnTo>
                <a:lnTo>
                  <a:pt x="25654" y="139700"/>
                </a:lnTo>
                <a:lnTo>
                  <a:pt x="26695" y="115633"/>
                </a:lnTo>
                <a:lnTo>
                  <a:pt x="35077" y="73863"/>
                </a:lnTo>
                <a:lnTo>
                  <a:pt x="63665" y="28359"/>
                </a:lnTo>
                <a:lnTo>
                  <a:pt x="77685" y="18529"/>
                </a:lnTo>
                <a:lnTo>
                  <a:pt x="93980" y="11430"/>
                </a:lnTo>
                <a:close/>
              </a:path>
              <a:path w="1165860" h="282575">
                <a:moveTo>
                  <a:pt x="446278" y="141224"/>
                </a:moveTo>
                <a:lnTo>
                  <a:pt x="440448" y="91427"/>
                </a:lnTo>
                <a:lnTo>
                  <a:pt x="422910" y="49530"/>
                </a:lnTo>
                <a:lnTo>
                  <a:pt x="394614" y="18097"/>
                </a:lnTo>
                <a:lnTo>
                  <a:pt x="356235" y="0"/>
                </a:lnTo>
                <a:lnTo>
                  <a:pt x="352171" y="11430"/>
                </a:lnTo>
                <a:lnTo>
                  <a:pt x="368528" y="18529"/>
                </a:lnTo>
                <a:lnTo>
                  <a:pt x="382587" y="28359"/>
                </a:lnTo>
                <a:lnTo>
                  <a:pt x="411111" y="73863"/>
                </a:lnTo>
                <a:lnTo>
                  <a:pt x="419442" y="115633"/>
                </a:lnTo>
                <a:lnTo>
                  <a:pt x="420497" y="139700"/>
                </a:lnTo>
                <a:lnTo>
                  <a:pt x="419442" y="164642"/>
                </a:lnTo>
                <a:lnTo>
                  <a:pt x="411060" y="207606"/>
                </a:lnTo>
                <a:lnTo>
                  <a:pt x="382587" y="253860"/>
                </a:lnTo>
                <a:lnTo>
                  <a:pt x="352679" y="270891"/>
                </a:lnTo>
                <a:lnTo>
                  <a:pt x="356235" y="282321"/>
                </a:lnTo>
                <a:lnTo>
                  <a:pt x="394728" y="264261"/>
                </a:lnTo>
                <a:lnTo>
                  <a:pt x="423037" y="233045"/>
                </a:lnTo>
                <a:lnTo>
                  <a:pt x="440461" y="191135"/>
                </a:lnTo>
                <a:lnTo>
                  <a:pt x="444817" y="167182"/>
                </a:lnTo>
                <a:lnTo>
                  <a:pt x="446278" y="141224"/>
                </a:lnTo>
                <a:close/>
              </a:path>
              <a:path w="1165860" h="282575">
                <a:moveTo>
                  <a:pt x="770636" y="11430"/>
                </a:moveTo>
                <a:lnTo>
                  <a:pt x="766699" y="0"/>
                </a:lnTo>
                <a:lnTo>
                  <a:pt x="746163" y="7391"/>
                </a:lnTo>
                <a:lnTo>
                  <a:pt x="728192" y="18097"/>
                </a:lnTo>
                <a:lnTo>
                  <a:pt x="699897" y="49530"/>
                </a:lnTo>
                <a:lnTo>
                  <a:pt x="682459" y="91427"/>
                </a:lnTo>
                <a:lnTo>
                  <a:pt x="676656" y="141224"/>
                </a:lnTo>
                <a:lnTo>
                  <a:pt x="678103" y="167182"/>
                </a:lnTo>
                <a:lnTo>
                  <a:pt x="689673" y="213093"/>
                </a:lnTo>
                <a:lnTo>
                  <a:pt x="712673" y="250291"/>
                </a:lnTo>
                <a:lnTo>
                  <a:pt x="746150" y="274955"/>
                </a:lnTo>
                <a:lnTo>
                  <a:pt x="766699" y="282321"/>
                </a:lnTo>
                <a:lnTo>
                  <a:pt x="770255" y="270891"/>
                </a:lnTo>
                <a:lnTo>
                  <a:pt x="754126" y="263779"/>
                </a:lnTo>
                <a:lnTo>
                  <a:pt x="740232" y="253860"/>
                </a:lnTo>
                <a:lnTo>
                  <a:pt x="711733" y="207606"/>
                </a:lnTo>
                <a:lnTo>
                  <a:pt x="703351" y="164642"/>
                </a:lnTo>
                <a:lnTo>
                  <a:pt x="702310" y="139700"/>
                </a:lnTo>
                <a:lnTo>
                  <a:pt x="703351" y="115633"/>
                </a:lnTo>
                <a:lnTo>
                  <a:pt x="711733" y="73863"/>
                </a:lnTo>
                <a:lnTo>
                  <a:pt x="740321" y="28359"/>
                </a:lnTo>
                <a:lnTo>
                  <a:pt x="754341" y="18529"/>
                </a:lnTo>
                <a:lnTo>
                  <a:pt x="770636" y="11430"/>
                </a:lnTo>
                <a:close/>
              </a:path>
              <a:path w="1165860" h="282575">
                <a:moveTo>
                  <a:pt x="1165606" y="141224"/>
                </a:moveTo>
                <a:lnTo>
                  <a:pt x="1159776" y="91427"/>
                </a:lnTo>
                <a:lnTo>
                  <a:pt x="1142238" y="49530"/>
                </a:lnTo>
                <a:lnTo>
                  <a:pt x="1113942" y="18097"/>
                </a:lnTo>
                <a:lnTo>
                  <a:pt x="1075563" y="0"/>
                </a:lnTo>
                <a:lnTo>
                  <a:pt x="1071499" y="11430"/>
                </a:lnTo>
                <a:lnTo>
                  <a:pt x="1087856" y="18529"/>
                </a:lnTo>
                <a:lnTo>
                  <a:pt x="1101915" y="28359"/>
                </a:lnTo>
                <a:lnTo>
                  <a:pt x="1130439" y="73863"/>
                </a:lnTo>
                <a:lnTo>
                  <a:pt x="1138770" y="115633"/>
                </a:lnTo>
                <a:lnTo>
                  <a:pt x="1139825" y="139700"/>
                </a:lnTo>
                <a:lnTo>
                  <a:pt x="1138770" y="164642"/>
                </a:lnTo>
                <a:lnTo>
                  <a:pt x="1130388" y="207606"/>
                </a:lnTo>
                <a:lnTo>
                  <a:pt x="1101915" y="253860"/>
                </a:lnTo>
                <a:lnTo>
                  <a:pt x="1072007" y="270891"/>
                </a:lnTo>
                <a:lnTo>
                  <a:pt x="1075563" y="282321"/>
                </a:lnTo>
                <a:lnTo>
                  <a:pt x="1114056" y="264261"/>
                </a:lnTo>
                <a:lnTo>
                  <a:pt x="1142365" y="233045"/>
                </a:lnTo>
                <a:lnTo>
                  <a:pt x="1159789" y="191135"/>
                </a:lnTo>
                <a:lnTo>
                  <a:pt x="1164145" y="167182"/>
                </a:lnTo>
                <a:lnTo>
                  <a:pt x="1165606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348990" y="319862"/>
            <a:ext cx="18675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1266825" algn="l"/>
                <a:tab pos="1570355" algn="l"/>
              </a:tabLst>
            </a:pPr>
            <a:r>
              <a:rPr dirty="0" baseline="3472" sz="3600">
                <a:latin typeface="Cambria Math"/>
                <a:cs typeface="Cambria Math"/>
              </a:rPr>
              <a:t>𝑎</a:t>
            </a:r>
            <a:r>
              <a:rPr dirty="0" baseline="3472" sz="3600" spc="21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ℎ	</a:t>
            </a:r>
            <a:r>
              <a:rPr dirty="0" sz="2400" spc="135">
                <a:latin typeface="Cambria Math"/>
                <a:cs typeface="Cambria Math"/>
              </a:rPr>
              <a:t>𝑐</a:t>
            </a:r>
            <a:r>
              <a:rPr dirty="0" baseline="28571" sz="2625" spc="202">
                <a:latin typeface="Cambria Math"/>
                <a:cs typeface="Cambria Math"/>
              </a:rPr>
              <a:t>′	</a:t>
            </a:r>
            <a:r>
              <a:rPr dirty="0" sz="2400">
                <a:latin typeface="Cambria Math"/>
                <a:cs typeface="Cambria Math"/>
              </a:rPr>
              <a:t>𝑓	</a:t>
            </a:r>
            <a:r>
              <a:rPr dirty="0" sz="2400" spc="20">
                <a:latin typeface="Cambria Math"/>
                <a:cs typeface="Cambria Math"/>
              </a:rPr>
              <a:t>𝑧</a:t>
            </a:r>
            <a:r>
              <a:rPr dirty="0" baseline="-15873" sz="2625" spc="30">
                <a:latin typeface="Cambria Math"/>
                <a:cs typeface="Cambria Math"/>
              </a:rPr>
              <a:t>𝑜</a:t>
            </a:r>
            <a:endParaRPr baseline="-15873" sz="2625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42132" y="2593848"/>
            <a:ext cx="1936114" cy="2040255"/>
            <a:chOff x="2842132" y="2593848"/>
            <a:chExt cx="1936114" cy="2040255"/>
          </a:xfrm>
        </p:grpSpPr>
        <p:sp>
          <p:nvSpPr>
            <p:cNvPr id="30" name="object 30"/>
            <p:cNvSpPr/>
            <p:nvPr/>
          </p:nvSpPr>
          <p:spPr>
            <a:xfrm>
              <a:off x="3441446" y="4351400"/>
              <a:ext cx="1021080" cy="282575"/>
            </a:xfrm>
            <a:custGeom>
              <a:avLst/>
              <a:gdLst/>
              <a:ahLst/>
              <a:cxnLst/>
              <a:rect l="l" t="t" r="r" b="b"/>
              <a:pathLst>
                <a:path w="1021079" h="282575">
                  <a:moveTo>
                    <a:pt x="93980" y="11557"/>
                  </a:moveTo>
                  <a:lnTo>
                    <a:pt x="90043" y="0"/>
                  </a:lnTo>
                  <a:lnTo>
                    <a:pt x="69507" y="7391"/>
                  </a:lnTo>
                  <a:lnTo>
                    <a:pt x="51536" y="18097"/>
                  </a:lnTo>
                  <a:lnTo>
                    <a:pt x="23241" y="49530"/>
                  </a:lnTo>
                  <a:lnTo>
                    <a:pt x="5803" y="91478"/>
                  </a:lnTo>
                  <a:lnTo>
                    <a:pt x="0" y="141224"/>
                  </a:lnTo>
                  <a:lnTo>
                    <a:pt x="1447" y="167182"/>
                  </a:lnTo>
                  <a:lnTo>
                    <a:pt x="13017" y="213093"/>
                  </a:lnTo>
                  <a:lnTo>
                    <a:pt x="36017" y="250342"/>
                  </a:lnTo>
                  <a:lnTo>
                    <a:pt x="69494" y="274967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470" y="263779"/>
                  </a:lnTo>
                  <a:lnTo>
                    <a:pt x="63576" y="253860"/>
                  </a:lnTo>
                  <a:lnTo>
                    <a:pt x="35077" y="207657"/>
                  </a:lnTo>
                  <a:lnTo>
                    <a:pt x="26695" y="164719"/>
                  </a:lnTo>
                  <a:lnTo>
                    <a:pt x="25654" y="139827"/>
                  </a:lnTo>
                  <a:lnTo>
                    <a:pt x="26695" y="115735"/>
                  </a:lnTo>
                  <a:lnTo>
                    <a:pt x="35077" y="73926"/>
                  </a:lnTo>
                  <a:lnTo>
                    <a:pt x="63665" y="28435"/>
                  </a:lnTo>
                  <a:lnTo>
                    <a:pt x="77685" y="18643"/>
                  </a:lnTo>
                  <a:lnTo>
                    <a:pt x="93980" y="11557"/>
                  </a:lnTo>
                  <a:close/>
                </a:path>
                <a:path w="1021079" h="282575">
                  <a:moveTo>
                    <a:pt x="351790" y="141224"/>
                  </a:moveTo>
                  <a:lnTo>
                    <a:pt x="345960" y="91478"/>
                  </a:lnTo>
                  <a:lnTo>
                    <a:pt x="328422" y="49530"/>
                  </a:lnTo>
                  <a:lnTo>
                    <a:pt x="300126" y="18097"/>
                  </a:lnTo>
                  <a:lnTo>
                    <a:pt x="261747" y="0"/>
                  </a:lnTo>
                  <a:lnTo>
                    <a:pt x="257683" y="11557"/>
                  </a:lnTo>
                  <a:lnTo>
                    <a:pt x="274040" y="18643"/>
                  </a:lnTo>
                  <a:lnTo>
                    <a:pt x="288099" y="28435"/>
                  </a:lnTo>
                  <a:lnTo>
                    <a:pt x="316623" y="73926"/>
                  </a:lnTo>
                  <a:lnTo>
                    <a:pt x="324954" y="115735"/>
                  </a:lnTo>
                  <a:lnTo>
                    <a:pt x="326009" y="139827"/>
                  </a:lnTo>
                  <a:lnTo>
                    <a:pt x="324954" y="164719"/>
                  </a:lnTo>
                  <a:lnTo>
                    <a:pt x="316572" y="207657"/>
                  </a:lnTo>
                  <a:lnTo>
                    <a:pt x="288099" y="253860"/>
                  </a:lnTo>
                  <a:lnTo>
                    <a:pt x="258191" y="270891"/>
                  </a:lnTo>
                  <a:lnTo>
                    <a:pt x="261747" y="282321"/>
                  </a:lnTo>
                  <a:lnTo>
                    <a:pt x="300240" y="264312"/>
                  </a:lnTo>
                  <a:lnTo>
                    <a:pt x="328549" y="233045"/>
                  </a:lnTo>
                  <a:lnTo>
                    <a:pt x="345973" y="191135"/>
                  </a:lnTo>
                  <a:lnTo>
                    <a:pt x="350329" y="167182"/>
                  </a:lnTo>
                  <a:lnTo>
                    <a:pt x="351790" y="141224"/>
                  </a:lnTo>
                  <a:close/>
                </a:path>
                <a:path w="1021079" h="282575">
                  <a:moveTo>
                    <a:pt x="676148" y="11557"/>
                  </a:moveTo>
                  <a:lnTo>
                    <a:pt x="672211" y="0"/>
                  </a:lnTo>
                  <a:lnTo>
                    <a:pt x="651675" y="7391"/>
                  </a:lnTo>
                  <a:lnTo>
                    <a:pt x="633704" y="18097"/>
                  </a:lnTo>
                  <a:lnTo>
                    <a:pt x="605409" y="49530"/>
                  </a:lnTo>
                  <a:lnTo>
                    <a:pt x="587971" y="91478"/>
                  </a:lnTo>
                  <a:lnTo>
                    <a:pt x="582168" y="141224"/>
                  </a:lnTo>
                  <a:lnTo>
                    <a:pt x="583615" y="167182"/>
                  </a:lnTo>
                  <a:lnTo>
                    <a:pt x="595185" y="213093"/>
                  </a:lnTo>
                  <a:lnTo>
                    <a:pt x="618185" y="250342"/>
                  </a:lnTo>
                  <a:lnTo>
                    <a:pt x="651662" y="274967"/>
                  </a:lnTo>
                  <a:lnTo>
                    <a:pt x="672211" y="282321"/>
                  </a:lnTo>
                  <a:lnTo>
                    <a:pt x="675767" y="270891"/>
                  </a:lnTo>
                  <a:lnTo>
                    <a:pt x="659638" y="263779"/>
                  </a:lnTo>
                  <a:lnTo>
                    <a:pt x="645744" y="253860"/>
                  </a:lnTo>
                  <a:lnTo>
                    <a:pt x="617245" y="207657"/>
                  </a:lnTo>
                  <a:lnTo>
                    <a:pt x="608863" y="164719"/>
                  </a:lnTo>
                  <a:lnTo>
                    <a:pt x="607822" y="139827"/>
                  </a:lnTo>
                  <a:lnTo>
                    <a:pt x="608863" y="115735"/>
                  </a:lnTo>
                  <a:lnTo>
                    <a:pt x="617245" y="73926"/>
                  </a:lnTo>
                  <a:lnTo>
                    <a:pt x="645833" y="28435"/>
                  </a:lnTo>
                  <a:lnTo>
                    <a:pt x="659853" y="18643"/>
                  </a:lnTo>
                  <a:lnTo>
                    <a:pt x="676148" y="11557"/>
                  </a:lnTo>
                  <a:close/>
                </a:path>
                <a:path w="1021079" h="282575">
                  <a:moveTo>
                    <a:pt x="1020826" y="141224"/>
                  </a:moveTo>
                  <a:lnTo>
                    <a:pt x="1014996" y="91478"/>
                  </a:lnTo>
                  <a:lnTo>
                    <a:pt x="997458" y="49530"/>
                  </a:lnTo>
                  <a:lnTo>
                    <a:pt x="969162" y="18097"/>
                  </a:lnTo>
                  <a:lnTo>
                    <a:pt x="930783" y="0"/>
                  </a:lnTo>
                  <a:lnTo>
                    <a:pt x="926719" y="11557"/>
                  </a:lnTo>
                  <a:lnTo>
                    <a:pt x="943076" y="18643"/>
                  </a:lnTo>
                  <a:lnTo>
                    <a:pt x="957135" y="28435"/>
                  </a:lnTo>
                  <a:lnTo>
                    <a:pt x="985659" y="73926"/>
                  </a:lnTo>
                  <a:lnTo>
                    <a:pt x="993990" y="115735"/>
                  </a:lnTo>
                  <a:lnTo>
                    <a:pt x="995045" y="139827"/>
                  </a:lnTo>
                  <a:lnTo>
                    <a:pt x="993990" y="164719"/>
                  </a:lnTo>
                  <a:lnTo>
                    <a:pt x="985608" y="207657"/>
                  </a:lnTo>
                  <a:lnTo>
                    <a:pt x="957135" y="253860"/>
                  </a:lnTo>
                  <a:lnTo>
                    <a:pt x="927227" y="270891"/>
                  </a:lnTo>
                  <a:lnTo>
                    <a:pt x="930783" y="282321"/>
                  </a:lnTo>
                  <a:lnTo>
                    <a:pt x="969276" y="264312"/>
                  </a:lnTo>
                  <a:lnTo>
                    <a:pt x="997585" y="233045"/>
                  </a:lnTo>
                  <a:lnTo>
                    <a:pt x="1015009" y="191135"/>
                  </a:lnTo>
                  <a:lnTo>
                    <a:pt x="1019365" y="167182"/>
                  </a:lnTo>
                  <a:lnTo>
                    <a:pt x="1020826" y="141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0083" y="2593848"/>
              <a:ext cx="1057656" cy="228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307" y="3214116"/>
              <a:ext cx="621792" cy="6477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45307" y="3214116"/>
              <a:ext cx="622300" cy="647700"/>
            </a:xfrm>
            <a:custGeom>
              <a:avLst/>
              <a:gdLst/>
              <a:ahLst/>
              <a:cxnLst/>
              <a:rect l="l" t="t" r="r" b="b"/>
              <a:pathLst>
                <a:path w="622300" h="647700">
                  <a:moveTo>
                    <a:pt x="621792" y="107950"/>
                  </a:moveTo>
                  <a:lnTo>
                    <a:pt x="590192" y="155399"/>
                  </a:lnTo>
                  <a:lnTo>
                    <a:pt x="553491" y="175443"/>
                  </a:lnTo>
                  <a:lnTo>
                    <a:pt x="505345" y="192166"/>
                  </a:lnTo>
                  <a:lnTo>
                    <a:pt x="447620" y="204918"/>
                  </a:lnTo>
                  <a:lnTo>
                    <a:pt x="382181" y="213046"/>
                  </a:lnTo>
                  <a:lnTo>
                    <a:pt x="310896" y="215900"/>
                  </a:lnTo>
                  <a:lnTo>
                    <a:pt x="239610" y="213046"/>
                  </a:lnTo>
                  <a:lnTo>
                    <a:pt x="174171" y="204918"/>
                  </a:lnTo>
                  <a:lnTo>
                    <a:pt x="116446" y="192166"/>
                  </a:lnTo>
                  <a:lnTo>
                    <a:pt x="68300" y="175443"/>
                  </a:lnTo>
                  <a:lnTo>
                    <a:pt x="31599" y="155399"/>
                  </a:lnTo>
                  <a:lnTo>
                    <a:pt x="8210" y="132684"/>
                  </a:lnTo>
                  <a:lnTo>
                    <a:pt x="0" y="107950"/>
                  </a:lnTo>
                </a:path>
                <a:path w="622300" h="647700">
                  <a:moveTo>
                    <a:pt x="0" y="107950"/>
                  </a:moveTo>
                  <a:lnTo>
                    <a:pt x="31599" y="60500"/>
                  </a:lnTo>
                  <a:lnTo>
                    <a:pt x="68300" y="40456"/>
                  </a:lnTo>
                  <a:lnTo>
                    <a:pt x="116446" y="23733"/>
                  </a:lnTo>
                  <a:lnTo>
                    <a:pt x="174171" y="10981"/>
                  </a:lnTo>
                  <a:lnTo>
                    <a:pt x="239610" y="2853"/>
                  </a:lnTo>
                  <a:lnTo>
                    <a:pt x="310896" y="0"/>
                  </a:lnTo>
                  <a:lnTo>
                    <a:pt x="382181" y="2853"/>
                  </a:lnTo>
                  <a:lnTo>
                    <a:pt x="447620" y="10981"/>
                  </a:lnTo>
                  <a:lnTo>
                    <a:pt x="505345" y="23733"/>
                  </a:lnTo>
                  <a:lnTo>
                    <a:pt x="553491" y="40456"/>
                  </a:lnTo>
                  <a:lnTo>
                    <a:pt x="590192" y="60500"/>
                  </a:lnTo>
                  <a:lnTo>
                    <a:pt x="621792" y="107950"/>
                  </a:lnTo>
                  <a:lnTo>
                    <a:pt x="621792" y="539750"/>
                  </a:lnTo>
                  <a:lnTo>
                    <a:pt x="590192" y="587199"/>
                  </a:lnTo>
                  <a:lnTo>
                    <a:pt x="553491" y="607243"/>
                  </a:lnTo>
                  <a:lnTo>
                    <a:pt x="505345" y="623966"/>
                  </a:lnTo>
                  <a:lnTo>
                    <a:pt x="447620" y="636718"/>
                  </a:lnTo>
                  <a:lnTo>
                    <a:pt x="382181" y="644846"/>
                  </a:lnTo>
                  <a:lnTo>
                    <a:pt x="310896" y="647700"/>
                  </a:lnTo>
                  <a:lnTo>
                    <a:pt x="239610" y="644846"/>
                  </a:lnTo>
                  <a:lnTo>
                    <a:pt x="174171" y="636718"/>
                  </a:lnTo>
                  <a:lnTo>
                    <a:pt x="116446" y="623966"/>
                  </a:lnTo>
                  <a:lnTo>
                    <a:pt x="68300" y="607243"/>
                  </a:lnTo>
                  <a:lnTo>
                    <a:pt x="31599" y="587199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994660" y="3379470"/>
            <a:ext cx="309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50">
                <a:latin typeface="Cambria Math"/>
                <a:cs typeface="Cambria Math"/>
              </a:rPr>
              <a:t>𝑐</a:t>
            </a:r>
            <a:r>
              <a:rPr dirty="0" baseline="2314" sz="3600" spc="-375">
                <a:latin typeface="Calibri"/>
                <a:cs typeface="Calibri"/>
              </a:rPr>
              <a:t>c</a:t>
            </a:r>
            <a:r>
              <a:rPr dirty="0" baseline="28571" sz="2625" spc="-375">
                <a:latin typeface="Cambria Math"/>
                <a:cs typeface="Cambria Math"/>
              </a:rPr>
              <a:t>′</a:t>
            </a:r>
            <a:endParaRPr baseline="28571" sz="2625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45408" y="2887091"/>
            <a:ext cx="1134110" cy="1276350"/>
            <a:chOff x="3645408" y="2887091"/>
            <a:chExt cx="1134110" cy="1276350"/>
          </a:xfrm>
        </p:grpSpPr>
        <p:sp>
          <p:nvSpPr>
            <p:cNvPr id="36" name="object 36"/>
            <p:cNvSpPr/>
            <p:nvPr/>
          </p:nvSpPr>
          <p:spPr>
            <a:xfrm>
              <a:off x="3645408" y="2994660"/>
              <a:ext cx="1134110" cy="248920"/>
            </a:xfrm>
            <a:custGeom>
              <a:avLst/>
              <a:gdLst/>
              <a:ahLst/>
              <a:cxnLst/>
              <a:rect l="l" t="t" r="r" b="b"/>
              <a:pathLst>
                <a:path w="1134110" h="248919">
                  <a:moveTo>
                    <a:pt x="11338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1133856" y="248412"/>
                  </a:lnTo>
                  <a:lnTo>
                    <a:pt x="1133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17950" y="2887090"/>
              <a:ext cx="794385" cy="1276350"/>
            </a:xfrm>
            <a:custGeom>
              <a:avLst/>
              <a:gdLst/>
              <a:ahLst/>
              <a:cxnLst/>
              <a:rect l="l" t="t" r="r" b="b"/>
              <a:pathLst>
                <a:path w="794385" h="1276350">
                  <a:moveTo>
                    <a:pt x="100457" y="920242"/>
                  </a:moveTo>
                  <a:lnTo>
                    <a:pt x="96774" y="908050"/>
                  </a:lnTo>
                  <a:lnTo>
                    <a:pt x="74866" y="916584"/>
                  </a:lnTo>
                  <a:lnTo>
                    <a:pt x="55626" y="929957"/>
                  </a:lnTo>
                  <a:lnTo>
                    <a:pt x="25146" y="971296"/>
                  </a:lnTo>
                  <a:lnTo>
                    <a:pt x="6286" y="1027036"/>
                  </a:lnTo>
                  <a:lnTo>
                    <a:pt x="0" y="1092327"/>
                  </a:lnTo>
                  <a:lnTo>
                    <a:pt x="1562" y="1125905"/>
                  </a:lnTo>
                  <a:lnTo>
                    <a:pt x="14135" y="1186294"/>
                  </a:lnTo>
                  <a:lnTo>
                    <a:pt x="39052" y="1236078"/>
                  </a:lnTo>
                  <a:lnTo>
                    <a:pt x="74866" y="1267701"/>
                  </a:lnTo>
                  <a:lnTo>
                    <a:pt x="96774" y="1276223"/>
                  </a:lnTo>
                  <a:lnTo>
                    <a:pt x="100457" y="1264031"/>
                  </a:lnTo>
                  <a:lnTo>
                    <a:pt x="83540" y="1255280"/>
                  </a:lnTo>
                  <a:lnTo>
                    <a:pt x="68821" y="1242529"/>
                  </a:lnTo>
                  <a:lnTo>
                    <a:pt x="45974" y="1205103"/>
                  </a:lnTo>
                  <a:lnTo>
                    <a:pt x="32080" y="1154150"/>
                  </a:lnTo>
                  <a:lnTo>
                    <a:pt x="27432" y="1092200"/>
                  </a:lnTo>
                  <a:lnTo>
                    <a:pt x="28587" y="1059992"/>
                  </a:lnTo>
                  <a:lnTo>
                    <a:pt x="37871" y="1003554"/>
                  </a:lnTo>
                  <a:lnTo>
                    <a:pt x="56299" y="958596"/>
                  </a:lnTo>
                  <a:lnTo>
                    <a:pt x="83540" y="929017"/>
                  </a:lnTo>
                  <a:lnTo>
                    <a:pt x="100457" y="920242"/>
                  </a:lnTo>
                  <a:close/>
                </a:path>
                <a:path w="794385" h="1276350">
                  <a:moveTo>
                    <a:pt x="399542" y="12192"/>
                  </a:moveTo>
                  <a:lnTo>
                    <a:pt x="395859" y="0"/>
                  </a:lnTo>
                  <a:lnTo>
                    <a:pt x="373951" y="8534"/>
                  </a:lnTo>
                  <a:lnTo>
                    <a:pt x="354711" y="21907"/>
                  </a:lnTo>
                  <a:lnTo>
                    <a:pt x="324231" y="63246"/>
                  </a:lnTo>
                  <a:lnTo>
                    <a:pt x="305358" y="118973"/>
                  </a:lnTo>
                  <a:lnTo>
                    <a:pt x="299085" y="184150"/>
                  </a:lnTo>
                  <a:lnTo>
                    <a:pt x="300647" y="217792"/>
                  </a:lnTo>
                  <a:lnTo>
                    <a:pt x="313220" y="278231"/>
                  </a:lnTo>
                  <a:lnTo>
                    <a:pt x="338137" y="328028"/>
                  </a:lnTo>
                  <a:lnTo>
                    <a:pt x="373951" y="359651"/>
                  </a:lnTo>
                  <a:lnTo>
                    <a:pt x="395859" y="368173"/>
                  </a:lnTo>
                  <a:lnTo>
                    <a:pt x="399542" y="355981"/>
                  </a:lnTo>
                  <a:lnTo>
                    <a:pt x="382625" y="347218"/>
                  </a:lnTo>
                  <a:lnTo>
                    <a:pt x="367906" y="334454"/>
                  </a:lnTo>
                  <a:lnTo>
                    <a:pt x="345059" y="296926"/>
                  </a:lnTo>
                  <a:lnTo>
                    <a:pt x="331165" y="245973"/>
                  </a:lnTo>
                  <a:lnTo>
                    <a:pt x="326517" y="184023"/>
                  </a:lnTo>
                  <a:lnTo>
                    <a:pt x="327672" y="151815"/>
                  </a:lnTo>
                  <a:lnTo>
                    <a:pt x="336956" y="95377"/>
                  </a:lnTo>
                  <a:lnTo>
                    <a:pt x="355384" y="50482"/>
                  </a:lnTo>
                  <a:lnTo>
                    <a:pt x="382625" y="20955"/>
                  </a:lnTo>
                  <a:lnTo>
                    <a:pt x="399542" y="12192"/>
                  </a:lnTo>
                  <a:close/>
                </a:path>
                <a:path w="794385" h="1276350">
                  <a:moveTo>
                    <a:pt x="494919" y="1092200"/>
                  </a:moveTo>
                  <a:lnTo>
                    <a:pt x="488632" y="1027036"/>
                  </a:lnTo>
                  <a:lnTo>
                    <a:pt x="469773" y="971296"/>
                  </a:lnTo>
                  <a:lnTo>
                    <a:pt x="439293" y="929957"/>
                  </a:lnTo>
                  <a:lnTo>
                    <a:pt x="398145" y="908050"/>
                  </a:lnTo>
                  <a:lnTo>
                    <a:pt x="394462" y="920242"/>
                  </a:lnTo>
                  <a:lnTo>
                    <a:pt x="411365" y="929017"/>
                  </a:lnTo>
                  <a:lnTo>
                    <a:pt x="426085" y="941793"/>
                  </a:lnTo>
                  <a:lnTo>
                    <a:pt x="448945" y="979424"/>
                  </a:lnTo>
                  <a:lnTo>
                    <a:pt x="462826" y="1030401"/>
                  </a:lnTo>
                  <a:lnTo>
                    <a:pt x="467487" y="1092327"/>
                  </a:lnTo>
                  <a:lnTo>
                    <a:pt x="466318" y="1124597"/>
                  </a:lnTo>
                  <a:lnTo>
                    <a:pt x="457034" y="1180985"/>
                  </a:lnTo>
                  <a:lnTo>
                    <a:pt x="438607" y="1225804"/>
                  </a:lnTo>
                  <a:lnTo>
                    <a:pt x="411365" y="1255280"/>
                  </a:lnTo>
                  <a:lnTo>
                    <a:pt x="394462" y="1264031"/>
                  </a:lnTo>
                  <a:lnTo>
                    <a:pt x="398145" y="1276223"/>
                  </a:lnTo>
                  <a:lnTo>
                    <a:pt x="439293" y="1254315"/>
                  </a:lnTo>
                  <a:lnTo>
                    <a:pt x="469773" y="1212977"/>
                  </a:lnTo>
                  <a:lnTo>
                    <a:pt x="488619" y="1157262"/>
                  </a:lnTo>
                  <a:lnTo>
                    <a:pt x="493344" y="1125905"/>
                  </a:lnTo>
                  <a:lnTo>
                    <a:pt x="494919" y="1092200"/>
                  </a:lnTo>
                  <a:close/>
                </a:path>
                <a:path w="794385" h="1276350">
                  <a:moveTo>
                    <a:pt x="794004" y="184023"/>
                  </a:moveTo>
                  <a:lnTo>
                    <a:pt x="787692" y="118973"/>
                  </a:lnTo>
                  <a:lnTo>
                    <a:pt x="768731" y="63246"/>
                  </a:lnTo>
                  <a:lnTo>
                    <a:pt x="738314" y="21907"/>
                  </a:lnTo>
                  <a:lnTo>
                    <a:pt x="697230" y="0"/>
                  </a:lnTo>
                  <a:lnTo>
                    <a:pt x="693547" y="12192"/>
                  </a:lnTo>
                  <a:lnTo>
                    <a:pt x="710450" y="20955"/>
                  </a:lnTo>
                  <a:lnTo>
                    <a:pt x="725170" y="33718"/>
                  </a:lnTo>
                  <a:lnTo>
                    <a:pt x="748030" y="71247"/>
                  </a:lnTo>
                  <a:lnTo>
                    <a:pt x="761911" y="122224"/>
                  </a:lnTo>
                  <a:lnTo>
                    <a:pt x="766572" y="184150"/>
                  </a:lnTo>
                  <a:lnTo>
                    <a:pt x="765403" y="216420"/>
                  </a:lnTo>
                  <a:lnTo>
                    <a:pt x="756119" y="272808"/>
                  </a:lnTo>
                  <a:lnTo>
                    <a:pt x="737692" y="317690"/>
                  </a:lnTo>
                  <a:lnTo>
                    <a:pt x="710450" y="347218"/>
                  </a:lnTo>
                  <a:lnTo>
                    <a:pt x="693547" y="355981"/>
                  </a:lnTo>
                  <a:lnTo>
                    <a:pt x="697230" y="368173"/>
                  </a:lnTo>
                  <a:lnTo>
                    <a:pt x="738314" y="346265"/>
                  </a:lnTo>
                  <a:lnTo>
                    <a:pt x="768731" y="304927"/>
                  </a:lnTo>
                  <a:lnTo>
                    <a:pt x="787692" y="249199"/>
                  </a:lnTo>
                  <a:lnTo>
                    <a:pt x="792429" y="217792"/>
                  </a:lnTo>
                  <a:lnTo>
                    <a:pt x="794004" y="184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186683" y="3602989"/>
            <a:ext cx="1193800" cy="1907539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algn="r" marR="87630">
              <a:lnSpc>
                <a:spcPct val="100000"/>
              </a:lnSpc>
              <a:spcBef>
                <a:spcPts val="1255"/>
              </a:spcBef>
              <a:tabLst>
                <a:tab pos="454025" algn="l"/>
              </a:tabLst>
            </a:pPr>
            <a:r>
              <a:rPr dirty="0" sz="2400">
                <a:latin typeface="Cambria Math"/>
                <a:cs typeface="Cambria Math"/>
              </a:rPr>
              <a:t>𝑐𝑓	</a:t>
            </a:r>
            <a:r>
              <a:rPr dirty="0" sz="2400" spc="-60">
                <a:latin typeface="Cambria Math"/>
                <a:cs typeface="Cambria Math"/>
              </a:rPr>
              <a:t>𝑧</a:t>
            </a:r>
            <a:r>
              <a:rPr dirty="0" baseline="-15873" sz="2625" spc="-89">
                <a:latin typeface="Cambria Math"/>
                <a:cs typeface="Cambria Math"/>
              </a:rPr>
              <a:t>𝑓</a:t>
            </a:r>
            <a:endParaRPr baseline="-15873" sz="2625">
              <a:latin typeface="Cambria Math"/>
              <a:cs typeface="Cambria Math"/>
            </a:endParaRPr>
          </a:p>
          <a:p>
            <a:pPr algn="r" marR="30480">
              <a:lnSpc>
                <a:spcPct val="100000"/>
              </a:lnSpc>
              <a:spcBef>
                <a:spcPts val="1155"/>
              </a:spcBef>
              <a:tabLst>
                <a:tab pos="316865" algn="l"/>
                <a:tab pos="595630" algn="l"/>
                <a:tab pos="898525" algn="l"/>
              </a:tabLst>
            </a:pPr>
            <a:r>
              <a:rPr dirty="0" sz="2400">
                <a:latin typeface="Cambria Math"/>
                <a:cs typeface="Cambria Math"/>
              </a:rPr>
              <a:t>𝑔	𝑧	𝑓	</a:t>
            </a:r>
            <a:r>
              <a:rPr dirty="0" sz="2400" spc="-5">
                <a:latin typeface="Cambria Math"/>
                <a:cs typeface="Cambria Math"/>
              </a:rPr>
              <a:t>𝑧</a:t>
            </a:r>
            <a:r>
              <a:rPr dirty="0" baseline="-15873" sz="2625" spc="-7">
                <a:latin typeface="Cambria Math"/>
                <a:cs typeface="Cambria Math"/>
              </a:rPr>
              <a:t>𝑖</a:t>
            </a:r>
            <a:endParaRPr baseline="-15873" sz="2625">
              <a:latin typeface="Cambria Math"/>
              <a:cs typeface="Cambria Math"/>
            </a:endParaRPr>
          </a:p>
          <a:p>
            <a:pPr marL="76835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multiply</a:t>
            </a:r>
            <a:endParaRPr sz="2400">
              <a:latin typeface="Calibri"/>
              <a:cs typeface="Calibri"/>
            </a:endParaRPr>
          </a:p>
          <a:p>
            <a:pPr marL="71120">
              <a:lnSpc>
                <a:spcPct val="100000"/>
              </a:lnSpc>
              <a:spcBef>
                <a:spcPts val="580"/>
              </a:spcBef>
              <a:tabLst>
                <a:tab pos="387985" algn="l"/>
              </a:tabLst>
            </a:pPr>
            <a:r>
              <a:rPr dirty="0" sz="2400">
                <a:latin typeface="Cambria Math"/>
                <a:cs typeface="Cambria Math"/>
              </a:rPr>
              <a:t>𝑔	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33521" y="2843225"/>
            <a:ext cx="11010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0059" algn="l"/>
                <a:tab pos="794385" algn="l"/>
              </a:tabLst>
            </a:pPr>
            <a:r>
              <a:rPr dirty="0" sz="2400">
                <a:latin typeface="Cambria Math"/>
                <a:cs typeface="Cambria Math"/>
              </a:rPr>
              <a:t>𝑐	𝑓	</a:t>
            </a:r>
            <a:r>
              <a:rPr dirty="0" sz="2400" spc="-60">
                <a:latin typeface="Cambria Math"/>
                <a:cs typeface="Cambria Math"/>
              </a:rPr>
              <a:t>𝑧</a:t>
            </a:r>
            <a:r>
              <a:rPr dirty="0" baseline="-15873" sz="2625" spc="-89">
                <a:latin typeface="Cambria Math"/>
                <a:cs typeface="Cambria Math"/>
              </a:rPr>
              <a:t>𝑓</a:t>
            </a:r>
            <a:endParaRPr baseline="-15873" sz="26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1189" y="6063869"/>
            <a:ext cx="489584" cy="468630"/>
            <a:chOff x="3671189" y="6063869"/>
            <a:chExt cx="489584" cy="468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4364" y="6067044"/>
              <a:ext cx="483108" cy="4617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4364" y="6067044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79">
                  <a:moveTo>
                    <a:pt x="0" y="461771"/>
                  </a:moveTo>
                  <a:lnTo>
                    <a:pt x="483108" y="461771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760596" y="6081471"/>
            <a:ext cx="311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x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32121" y="6063869"/>
            <a:ext cx="577850" cy="468630"/>
            <a:chOff x="5032121" y="6063869"/>
            <a:chExt cx="577850" cy="4686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296" y="6067044"/>
              <a:ext cx="571500" cy="461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35296" y="6067044"/>
              <a:ext cx="571500" cy="462280"/>
            </a:xfrm>
            <a:custGeom>
              <a:avLst/>
              <a:gdLst/>
              <a:ahLst/>
              <a:cxnLst/>
              <a:rect l="l" t="t" r="r" b="b"/>
              <a:pathLst>
                <a:path w="571500" h="462279">
                  <a:moveTo>
                    <a:pt x="0" y="461771"/>
                  </a:moveTo>
                  <a:lnTo>
                    <a:pt x="571500" y="461771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53025" y="6081471"/>
            <a:ext cx="1555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7250" algn="l"/>
              </a:tabLst>
            </a:pPr>
            <a:r>
              <a:rPr dirty="0" sz="2400" spc="-5">
                <a:latin typeface="Calibri"/>
                <a:cs typeface="Calibri"/>
              </a:rPr>
              <a:t>x</a:t>
            </a:r>
            <a:r>
              <a:rPr dirty="0" baseline="-20833" sz="2400" spc="-7">
                <a:latin typeface="Calibri"/>
                <a:cs typeface="Calibri"/>
              </a:rPr>
              <a:t>2	</a:t>
            </a:r>
            <a:r>
              <a:rPr dirty="0" sz="2400" spc="-5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3636" y="2477261"/>
            <a:ext cx="4093845" cy="1793239"/>
            <a:chOff x="2683636" y="2477261"/>
            <a:chExt cx="4093845" cy="179323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811" y="3066287"/>
              <a:ext cx="1199388" cy="12009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86811" y="3066287"/>
              <a:ext cx="1199515" cy="1201420"/>
            </a:xfrm>
            <a:custGeom>
              <a:avLst/>
              <a:gdLst/>
              <a:ahLst/>
              <a:cxnLst/>
              <a:rect l="l" t="t" r="r" b="b"/>
              <a:pathLst>
                <a:path w="1199514" h="1201420">
                  <a:moveTo>
                    <a:pt x="0" y="600456"/>
                  </a:moveTo>
                  <a:lnTo>
                    <a:pt x="1804" y="553534"/>
                  </a:lnTo>
                  <a:lnTo>
                    <a:pt x="7127" y="507599"/>
                  </a:lnTo>
                  <a:lnTo>
                    <a:pt x="15837" y="462785"/>
                  </a:lnTo>
                  <a:lnTo>
                    <a:pt x="27800" y="419225"/>
                  </a:lnTo>
                  <a:lnTo>
                    <a:pt x="42882" y="377052"/>
                  </a:lnTo>
                  <a:lnTo>
                    <a:pt x="60951" y="336401"/>
                  </a:lnTo>
                  <a:lnTo>
                    <a:pt x="81872" y="297405"/>
                  </a:lnTo>
                  <a:lnTo>
                    <a:pt x="105513" y="260198"/>
                  </a:lnTo>
                  <a:lnTo>
                    <a:pt x="131741" y="224912"/>
                  </a:lnTo>
                  <a:lnTo>
                    <a:pt x="160422" y="191681"/>
                  </a:lnTo>
                  <a:lnTo>
                    <a:pt x="191422" y="160640"/>
                  </a:lnTo>
                  <a:lnTo>
                    <a:pt x="224610" y="131921"/>
                  </a:lnTo>
                  <a:lnTo>
                    <a:pt x="259850" y="105658"/>
                  </a:lnTo>
                  <a:lnTo>
                    <a:pt x="297010" y="81985"/>
                  </a:lnTo>
                  <a:lnTo>
                    <a:pt x="335957" y="61035"/>
                  </a:lnTo>
                  <a:lnTo>
                    <a:pt x="376557" y="42942"/>
                  </a:lnTo>
                  <a:lnTo>
                    <a:pt x="418678" y="27839"/>
                  </a:lnTo>
                  <a:lnTo>
                    <a:pt x="462185" y="15859"/>
                  </a:lnTo>
                  <a:lnTo>
                    <a:pt x="506945" y="7137"/>
                  </a:lnTo>
                  <a:lnTo>
                    <a:pt x="552826" y="1806"/>
                  </a:lnTo>
                  <a:lnTo>
                    <a:pt x="599693" y="0"/>
                  </a:lnTo>
                  <a:lnTo>
                    <a:pt x="646561" y="1806"/>
                  </a:lnTo>
                  <a:lnTo>
                    <a:pt x="692442" y="7137"/>
                  </a:lnTo>
                  <a:lnTo>
                    <a:pt x="737202" y="15859"/>
                  </a:lnTo>
                  <a:lnTo>
                    <a:pt x="780709" y="27839"/>
                  </a:lnTo>
                  <a:lnTo>
                    <a:pt x="822830" y="42942"/>
                  </a:lnTo>
                  <a:lnTo>
                    <a:pt x="863430" y="61035"/>
                  </a:lnTo>
                  <a:lnTo>
                    <a:pt x="902377" y="81985"/>
                  </a:lnTo>
                  <a:lnTo>
                    <a:pt x="939537" y="105658"/>
                  </a:lnTo>
                  <a:lnTo>
                    <a:pt x="974777" y="131921"/>
                  </a:lnTo>
                  <a:lnTo>
                    <a:pt x="1007965" y="160640"/>
                  </a:lnTo>
                  <a:lnTo>
                    <a:pt x="1038965" y="191681"/>
                  </a:lnTo>
                  <a:lnTo>
                    <a:pt x="1067646" y="224912"/>
                  </a:lnTo>
                  <a:lnTo>
                    <a:pt x="1093874" y="260198"/>
                  </a:lnTo>
                  <a:lnTo>
                    <a:pt x="1117515" y="297405"/>
                  </a:lnTo>
                  <a:lnTo>
                    <a:pt x="1138436" y="336401"/>
                  </a:lnTo>
                  <a:lnTo>
                    <a:pt x="1156505" y="377052"/>
                  </a:lnTo>
                  <a:lnTo>
                    <a:pt x="1171587" y="419225"/>
                  </a:lnTo>
                  <a:lnTo>
                    <a:pt x="1183550" y="462785"/>
                  </a:lnTo>
                  <a:lnTo>
                    <a:pt x="1192260" y="507599"/>
                  </a:lnTo>
                  <a:lnTo>
                    <a:pt x="1197583" y="553534"/>
                  </a:lnTo>
                  <a:lnTo>
                    <a:pt x="1199388" y="600456"/>
                  </a:lnTo>
                  <a:lnTo>
                    <a:pt x="1197583" y="647377"/>
                  </a:lnTo>
                  <a:lnTo>
                    <a:pt x="1192260" y="693312"/>
                  </a:lnTo>
                  <a:lnTo>
                    <a:pt x="1183550" y="738126"/>
                  </a:lnTo>
                  <a:lnTo>
                    <a:pt x="1171587" y="781686"/>
                  </a:lnTo>
                  <a:lnTo>
                    <a:pt x="1156505" y="823859"/>
                  </a:lnTo>
                  <a:lnTo>
                    <a:pt x="1138436" y="864510"/>
                  </a:lnTo>
                  <a:lnTo>
                    <a:pt x="1117515" y="903506"/>
                  </a:lnTo>
                  <a:lnTo>
                    <a:pt x="1093874" y="940713"/>
                  </a:lnTo>
                  <a:lnTo>
                    <a:pt x="1067646" y="975999"/>
                  </a:lnTo>
                  <a:lnTo>
                    <a:pt x="1038965" y="1009230"/>
                  </a:lnTo>
                  <a:lnTo>
                    <a:pt x="1007965" y="1040271"/>
                  </a:lnTo>
                  <a:lnTo>
                    <a:pt x="974777" y="1068990"/>
                  </a:lnTo>
                  <a:lnTo>
                    <a:pt x="939537" y="1095253"/>
                  </a:lnTo>
                  <a:lnTo>
                    <a:pt x="902377" y="1118926"/>
                  </a:lnTo>
                  <a:lnTo>
                    <a:pt x="863430" y="1139876"/>
                  </a:lnTo>
                  <a:lnTo>
                    <a:pt x="822830" y="1157969"/>
                  </a:lnTo>
                  <a:lnTo>
                    <a:pt x="780709" y="1173072"/>
                  </a:lnTo>
                  <a:lnTo>
                    <a:pt x="737202" y="1185052"/>
                  </a:lnTo>
                  <a:lnTo>
                    <a:pt x="692442" y="1193774"/>
                  </a:lnTo>
                  <a:lnTo>
                    <a:pt x="646561" y="1199105"/>
                  </a:lnTo>
                  <a:lnTo>
                    <a:pt x="599693" y="1200912"/>
                  </a:lnTo>
                  <a:lnTo>
                    <a:pt x="552826" y="1199105"/>
                  </a:lnTo>
                  <a:lnTo>
                    <a:pt x="506945" y="1193774"/>
                  </a:lnTo>
                  <a:lnTo>
                    <a:pt x="462185" y="1185052"/>
                  </a:lnTo>
                  <a:lnTo>
                    <a:pt x="418678" y="1173072"/>
                  </a:lnTo>
                  <a:lnTo>
                    <a:pt x="376557" y="1157969"/>
                  </a:lnTo>
                  <a:lnTo>
                    <a:pt x="335957" y="1139876"/>
                  </a:lnTo>
                  <a:lnTo>
                    <a:pt x="297010" y="1118926"/>
                  </a:lnTo>
                  <a:lnTo>
                    <a:pt x="259850" y="1095253"/>
                  </a:lnTo>
                  <a:lnTo>
                    <a:pt x="224610" y="1068990"/>
                  </a:lnTo>
                  <a:lnTo>
                    <a:pt x="191422" y="1040271"/>
                  </a:lnTo>
                  <a:lnTo>
                    <a:pt x="160422" y="1009230"/>
                  </a:lnTo>
                  <a:lnTo>
                    <a:pt x="131741" y="975999"/>
                  </a:lnTo>
                  <a:lnTo>
                    <a:pt x="105513" y="940713"/>
                  </a:lnTo>
                  <a:lnTo>
                    <a:pt x="81872" y="903506"/>
                  </a:lnTo>
                  <a:lnTo>
                    <a:pt x="60951" y="864510"/>
                  </a:lnTo>
                  <a:lnTo>
                    <a:pt x="42882" y="823859"/>
                  </a:lnTo>
                  <a:lnTo>
                    <a:pt x="27800" y="781686"/>
                  </a:lnTo>
                  <a:lnTo>
                    <a:pt x="15837" y="738126"/>
                  </a:lnTo>
                  <a:lnTo>
                    <a:pt x="7127" y="693312"/>
                  </a:lnTo>
                  <a:lnTo>
                    <a:pt x="1804" y="647377"/>
                  </a:lnTo>
                  <a:lnTo>
                    <a:pt x="0" y="600456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36163" y="3357514"/>
              <a:ext cx="838200" cy="620395"/>
            </a:xfrm>
            <a:custGeom>
              <a:avLst/>
              <a:gdLst/>
              <a:ahLst/>
              <a:cxnLst/>
              <a:rect l="l" t="t" r="r" b="b"/>
              <a:pathLst>
                <a:path w="838200" h="620395">
                  <a:moveTo>
                    <a:pt x="0" y="620125"/>
                  </a:moveTo>
                  <a:lnTo>
                    <a:pt x="53447" y="606367"/>
                  </a:lnTo>
                  <a:lnTo>
                    <a:pt x="106114" y="592339"/>
                  </a:lnTo>
                  <a:lnTo>
                    <a:pt x="157218" y="577758"/>
                  </a:lnTo>
                  <a:lnTo>
                    <a:pt x="205978" y="562340"/>
                  </a:lnTo>
                  <a:lnTo>
                    <a:pt x="251612" y="545802"/>
                  </a:lnTo>
                  <a:lnTo>
                    <a:pt x="293340" y="527863"/>
                  </a:lnTo>
                  <a:lnTo>
                    <a:pt x="330379" y="508239"/>
                  </a:lnTo>
                  <a:lnTo>
                    <a:pt x="361950" y="486648"/>
                  </a:lnTo>
                  <a:lnTo>
                    <a:pt x="408979" y="425459"/>
                  </a:lnTo>
                  <a:lnTo>
                    <a:pt x="438150" y="349662"/>
                  </a:lnTo>
                  <a:lnTo>
                    <a:pt x="453032" y="285176"/>
                  </a:lnTo>
                  <a:lnTo>
                    <a:pt x="457200" y="257921"/>
                  </a:lnTo>
                  <a:lnTo>
                    <a:pt x="473201" y="208835"/>
                  </a:lnTo>
                  <a:lnTo>
                    <a:pt x="486155" y="156378"/>
                  </a:lnTo>
                  <a:lnTo>
                    <a:pt x="500633" y="105591"/>
                  </a:lnTo>
                  <a:lnTo>
                    <a:pt x="521207" y="61516"/>
                  </a:lnTo>
                  <a:lnTo>
                    <a:pt x="552450" y="29194"/>
                  </a:lnTo>
                  <a:lnTo>
                    <a:pt x="587948" y="12675"/>
                  </a:lnTo>
                  <a:lnTo>
                    <a:pt x="630061" y="3427"/>
                  </a:lnTo>
                  <a:lnTo>
                    <a:pt x="677465" y="0"/>
                  </a:lnTo>
                  <a:lnTo>
                    <a:pt x="728838" y="943"/>
                  </a:lnTo>
                  <a:lnTo>
                    <a:pt x="782857" y="4808"/>
                  </a:lnTo>
                  <a:lnTo>
                    <a:pt x="838200" y="10144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29355" y="2477261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76199" y="95250"/>
                  </a:moveTo>
                  <a:lnTo>
                    <a:pt x="38099" y="95250"/>
                  </a:lnTo>
                  <a:lnTo>
                    <a:pt x="38099" y="590550"/>
                  </a:lnTo>
                  <a:lnTo>
                    <a:pt x="76199" y="590550"/>
                  </a:lnTo>
                  <a:lnTo>
                    <a:pt x="76199" y="95250"/>
                  </a:lnTo>
                  <a:close/>
                </a:path>
                <a:path w="114300" h="590550">
                  <a:moveTo>
                    <a:pt x="57149" y="0"/>
                  </a:moveTo>
                  <a:lnTo>
                    <a:pt x="0" y="114300"/>
                  </a:lnTo>
                  <a:lnTo>
                    <a:pt x="38099" y="114300"/>
                  </a:lnTo>
                  <a:lnTo>
                    <a:pt x="38099" y="95250"/>
                  </a:lnTo>
                  <a:lnTo>
                    <a:pt x="104774" y="95250"/>
                  </a:lnTo>
                  <a:lnTo>
                    <a:pt x="57149" y="0"/>
                  </a:lnTo>
                  <a:close/>
                </a:path>
                <a:path w="114300" h="590550">
                  <a:moveTo>
                    <a:pt x="104774" y="95250"/>
                  </a:moveTo>
                  <a:lnTo>
                    <a:pt x="76199" y="95250"/>
                  </a:lnTo>
                  <a:lnTo>
                    <a:pt x="76199" y="114300"/>
                  </a:lnTo>
                  <a:lnTo>
                    <a:pt x="114299" y="114300"/>
                  </a:lnTo>
                  <a:lnTo>
                    <a:pt x="104774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3267" y="3066287"/>
              <a:ext cx="1200912" cy="12009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73267" y="3066287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0" y="600456"/>
                  </a:moveTo>
                  <a:lnTo>
                    <a:pt x="1806" y="553534"/>
                  </a:lnTo>
                  <a:lnTo>
                    <a:pt x="7137" y="507599"/>
                  </a:lnTo>
                  <a:lnTo>
                    <a:pt x="15859" y="462785"/>
                  </a:lnTo>
                  <a:lnTo>
                    <a:pt x="27839" y="419225"/>
                  </a:lnTo>
                  <a:lnTo>
                    <a:pt x="42942" y="377052"/>
                  </a:lnTo>
                  <a:lnTo>
                    <a:pt x="61035" y="336401"/>
                  </a:lnTo>
                  <a:lnTo>
                    <a:pt x="81985" y="297405"/>
                  </a:lnTo>
                  <a:lnTo>
                    <a:pt x="105658" y="260198"/>
                  </a:lnTo>
                  <a:lnTo>
                    <a:pt x="131921" y="224912"/>
                  </a:lnTo>
                  <a:lnTo>
                    <a:pt x="160640" y="191681"/>
                  </a:lnTo>
                  <a:lnTo>
                    <a:pt x="191681" y="160640"/>
                  </a:lnTo>
                  <a:lnTo>
                    <a:pt x="224912" y="131921"/>
                  </a:lnTo>
                  <a:lnTo>
                    <a:pt x="260198" y="105658"/>
                  </a:lnTo>
                  <a:lnTo>
                    <a:pt x="297405" y="81985"/>
                  </a:lnTo>
                  <a:lnTo>
                    <a:pt x="336401" y="61035"/>
                  </a:lnTo>
                  <a:lnTo>
                    <a:pt x="377052" y="42942"/>
                  </a:lnTo>
                  <a:lnTo>
                    <a:pt x="419225" y="27839"/>
                  </a:lnTo>
                  <a:lnTo>
                    <a:pt x="462785" y="15859"/>
                  </a:lnTo>
                  <a:lnTo>
                    <a:pt x="507599" y="7137"/>
                  </a:lnTo>
                  <a:lnTo>
                    <a:pt x="553534" y="1806"/>
                  </a:lnTo>
                  <a:lnTo>
                    <a:pt x="600456" y="0"/>
                  </a:lnTo>
                  <a:lnTo>
                    <a:pt x="647377" y="1806"/>
                  </a:lnTo>
                  <a:lnTo>
                    <a:pt x="693312" y="7137"/>
                  </a:lnTo>
                  <a:lnTo>
                    <a:pt x="738126" y="15859"/>
                  </a:lnTo>
                  <a:lnTo>
                    <a:pt x="781686" y="27839"/>
                  </a:lnTo>
                  <a:lnTo>
                    <a:pt x="823859" y="42942"/>
                  </a:lnTo>
                  <a:lnTo>
                    <a:pt x="864510" y="61035"/>
                  </a:lnTo>
                  <a:lnTo>
                    <a:pt x="903506" y="81985"/>
                  </a:lnTo>
                  <a:lnTo>
                    <a:pt x="940713" y="105658"/>
                  </a:lnTo>
                  <a:lnTo>
                    <a:pt x="975999" y="131921"/>
                  </a:lnTo>
                  <a:lnTo>
                    <a:pt x="1009230" y="160640"/>
                  </a:lnTo>
                  <a:lnTo>
                    <a:pt x="1040271" y="191681"/>
                  </a:lnTo>
                  <a:lnTo>
                    <a:pt x="1068990" y="224912"/>
                  </a:lnTo>
                  <a:lnTo>
                    <a:pt x="1095253" y="260198"/>
                  </a:lnTo>
                  <a:lnTo>
                    <a:pt x="1118926" y="297405"/>
                  </a:lnTo>
                  <a:lnTo>
                    <a:pt x="1139876" y="336401"/>
                  </a:lnTo>
                  <a:lnTo>
                    <a:pt x="1157969" y="377052"/>
                  </a:lnTo>
                  <a:lnTo>
                    <a:pt x="1173072" y="419225"/>
                  </a:lnTo>
                  <a:lnTo>
                    <a:pt x="1185052" y="462785"/>
                  </a:lnTo>
                  <a:lnTo>
                    <a:pt x="1193774" y="507599"/>
                  </a:lnTo>
                  <a:lnTo>
                    <a:pt x="1199105" y="553534"/>
                  </a:lnTo>
                  <a:lnTo>
                    <a:pt x="1200912" y="600456"/>
                  </a:lnTo>
                  <a:lnTo>
                    <a:pt x="1199105" y="647377"/>
                  </a:lnTo>
                  <a:lnTo>
                    <a:pt x="1193774" y="693312"/>
                  </a:lnTo>
                  <a:lnTo>
                    <a:pt x="1185052" y="738126"/>
                  </a:lnTo>
                  <a:lnTo>
                    <a:pt x="1173072" y="781686"/>
                  </a:lnTo>
                  <a:lnTo>
                    <a:pt x="1157969" y="823859"/>
                  </a:lnTo>
                  <a:lnTo>
                    <a:pt x="1139876" y="864510"/>
                  </a:lnTo>
                  <a:lnTo>
                    <a:pt x="1118926" y="903506"/>
                  </a:lnTo>
                  <a:lnTo>
                    <a:pt x="1095253" y="940713"/>
                  </a:lnTo>
                  <a:lnTo>
                    <a:pt x="1068990" y="975999"/>
                  </a:lnTo>
                  <a:lnTo>
                    <a:pt x="1040271" y="1009230"/>
                  </a:lnTo>
                  <a:lnTo>
                    <a:pt x="1009230" y="1040271"/>
                  </a:lnTo>
                  <a:lnTo>
                    <a:pt x="975999" y="1068990"/>
                  </a:lnTo>
                  <a:lnTo>
                    <a:pt x="940713" y="1095253"/>
                  </a:lnTo>
                  <a:lnTo>
                    <a:pt x="903506" y="1118926"/>
                  </a:lnTo>
                  <a:lnTo>
                    <a:pt x="864510" y="1139876"/>
                  </a:lnTo>
                  <a:lnTo>
                    <a:pt x="823859" y="1157969"/>
                  </a:lnTo>
                  <a:lnTo>
                    <a:pt x="781686" y="1173072"/>
                  </a:lnTo>
                  <a:lnTo>
                    <a:pt x="738126" y="1185052"/>
                  </a:lnTo>
                  <a:lnTo>
                    <a:pt x="693312" y="1193774"/>
                  </a:lnTo>
                  <a:lnTo>
                    <a:pt x="647377" y="1199105"/>
                  </a:lnTo>
                  <a:lnTo>
                    <a:pt x="600456" y="1200912"/>
                  </a:lnTo>
                  <a:lnTo>
                    <a:pt x="553534" y="1199105"/>
                  </a:lnTo>
                  <a:lnTo>
                    <a:pt x="507599" y="1193774"/>
                  </a:lnTo>
                  <a:lnTo>
                    <a:pt x="462785" y="1185052"/>
                  </a:lnTo>
                  <a:lnTo>
                    <a:pt x="419225" y="1173072"/>
                  </a:lnTo>
                  <a:lnTo>
                    <a:pt x="377052" y="1157969"/>
                  </a:lnTo>
                  <a:lnTo>
                    <a:pt x="336401" y="1139876"/>
                  </a:lnTo>
                  <a:lnTo>
                    <a:pt x="297405" y="1118926"/>
                  </a:lnTo>
                  <a:lnTo>
                    <a:pt x="260198" y="1095253"/>
                  </a:lnTo>
                  <a:lnTo>
                    <a:pt x="224912" y="1068990"/>
                  </a:lnTo>
                  <a:lnTo>
                    <a:pt x="191681" y="1040271"/>
                  </a:lnTo>
                  <a:lnTo>
                    <a:pt x="160640" y="1009230"/>
                  </a:lnTo>
                  <a:lnTo>
                    <a:pt x="131921" y="975999"/>
                  </a:lnTo>
                  <a:lnTo>
                    <a:pt x="105658" y="940713"/>
                  </a:lnTo>
                  <a:lnTo>
                    <a:pt x="81985" y="903506"/>
                  </a:lnTo>
                  <a:lnTo>
                    <a:pt x="61035" y="864510"/>
                  </a:lnTo>
                  <a:lnTo>
                    <a:pt x="42942" y="823859"/>
                  </a:lnTo>
                  <a:lnTo>
                    <a:pt x="27839" y="781686"/>
                  </a:lnTo>
                  <a:lnTo>
                    <a:pt x="15859" y="738126"/>
                  </a:lnTo>
                  <a:lnTo>
                    <a:pt x="7137" y="693312"/>
                  </a:lnTo>
                  <a:lnTo>
                    <a:pt x="1806" y="647377"/>
                  </a:lnTo>
                  <a:lnTo>
                    <a:pt x="0" y="600456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51576" y="3325510"/>
              <a:ext cx="838200" cy="620395"/>
            </a:xfrm>
            <a:custGeom>
              <a:avLst/>
              <a:gdLst/>
              <a:ahLst/>
              <a:cxnLst/>
              <a:rect l="l" t="t" r="r" b="b"/>
              <a:pathLst>
                <a:path w="838200" h="620395">
                  <a:moveTo>
                    <a:pt x="0" y="620125"/>
                  </a:moveTo>
                  <a:lnTo>
                    <a:pt x="53447" y="606367"/>
                  </a:lnTo>
                  <a:lnTo>
                    <a:pt x="106114" y="592339"/>
                  </a:lnTo>
                  <a:lnTo>
                    <a:pt x="157218" y="577758"/>
                  </a:lnTo>
                  <a:lnTo>
                    <a:pt x="205978" y="562340"/>
                  </a:lnTo>
                  <a:lnTo>
                    <a:pt x="251612" y="545802"/>
                  </a:lnTo>
                  <a:lnTo>
                    <a:pt x="293340" y="527863"/>
                  </a:lnTo>
                  <a:lnTo>
                    <a:pt x="330379" y="508239"/>
                  </a:lnTo>
                  <a:lnTo>
                    <a:pt x="361950" y="486648"/>
                  </a:lnTo>
                  <a:lnTo>
                    <a:pt x="408979" y="425459"/>
                  </a:lnTo>
                  <a:lnTo>
                    <a:pt x="438150" y="349662"/>
                  </a:lnTo>
                  <a:lnTo>
                    <a:pt x="453032" y="285176"/>
                  </a:lnTo>
                  <a:lnTo>
                    <a:pt x="457200" y="257921"/>
                  </a:lnTo>
                  <a:lnTo>
                    <a:pt x="473201" y="208835"/>
                  </a:lnTo>
                  <a:lnTo>
                    <a:pt x="486155" y="156378"/>
                  </a:lnTo>
                  <a:lnTo>
                    <a:pt x="500633" y="105591"/>
                  </a:lnTo>
                  <a:lnTo>
                    <a:pt x="521207" y="61516"/>
                  </a:lnTo>
                  <a:lnTo>
                    <a:pt x="552450" y="29194"/>
                  </a:lnTo>
                  <a:lnTo>
                    <a:pt x="587948" y="12675"/>
                  </a:lnTo>
                  <a:lnTo>
                    <a:pt x="630061" y="3427"/>
                  </a:lnTo>
                  <a:lnTo>
                    <a:pt x="677465" y="0"/>
                  </a:lnTo>
                  <a:lnTo>
                    <a:pt x="728838" y="943"/>
                  </a:lnTo>
                  <a:lnTo>
                    <a:pt x="782857" y="4808"/>
                  </a:lnTo>
                  <a:lnTo>
                    <a:pt x="838200" y="10144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4767" y="2477261"/>
              <a:ext cx="114300" cy="590550"/>
            </a:xfrm>
            <a:custGeom>
              <a:avLst/>
              <a:gdLst/>
              <a:ahLst/>
              <a:cxnLst/>
              <a:rect l="l" t="t" r="r" b="b"/>
              <a:pathLst>
                <a:path w="114300" h="59055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90550"/>
                  </a:lnTo>
                  <a:lnTo>
                    <a:pt x="76200" y="590550"/>
                  </a:lnTo>
                  <a:lnTo>
                    <a:pt x="76200" y="95250"/>
                  </a:lnTo>
                  <a:close/>
                </a:path>
                <a:path w="114300" h="59055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9055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20420" y="257936"/>
            <a:ext cx="2573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Original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Network: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5477" y="830961"/>
            <a:ext cx="5826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dirty="0" sz="2800" spc="-10">
                <a:latin typeface="Calibri"/>
                <a:cs typeface="Calibri"/>
              </a:rPr>
              <a:t>Simply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replace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neurons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5">
                <a:latin typeface="Calibri"/>
                <a:cs typeface="Calibri"/>
              </a:rPr>
              <a:t>LSTM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14801" y="2009394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𝑎</a:t>
            </a:r>
            <a:r>
              <a:rPr dirty="0" baseline="-15873" sz="2625" spc="-2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353" y="2002358"/>
            <a:ext cx="374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latin typeface="Cambria Math"/>
                <a:cs typeface="Cambria Math"/>
              </a:rPr>
              <a:t>𝑎</a:t>
            </a:r>
            <a:r>
              <a:rPr dirty="0" baseline="-15873" sz="2625" spc="2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1283" y="1511300"/>
            <a:ext cx="432434" cy="5867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145"/>
              </a:lnSpc>
            </a:pPr>
            <a:r>
              <a:rPr dirty="0" sz="3200" spc="-5">
                <a:latin typeface="Calibri"/>
                <a:cs typeface="Calibri"/>
              </a:rPr>
              <a:t>……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8440" y="1511300"/>
            <a:ext cx="432434" cy="5867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145"/>
              </a:lnSpc>
            </a:pPr>
            <a:r>
              <a:rPr dirty="0" sz="3200" spc="-5">
                <a:latin typeface="Calibri"/>
                <a:cs typeface="Calibri"/>
              </a:rPr>
              <a:t>……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5002" y="4179189"/>
            <a:ext cx="337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Cambria Math"/>
                <a:cs typeface="Cambria Math"/>
              </a:rPr>
              <a:t>𝑧</a:t>
            </a:r>
            <a:r>
              <a:rPr dirty="0" baseline="-15873" sz="2625" spc="-60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661" y="4205732"/>
            <a:ext cx="34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𝑧</a:t>
            </a:r>
            <a:r>
              <a:rPr dirty="0" baseline="-15873" sz="2625" spc="-15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8472" y="4267961"/>
            <a:ext cx="2908300" cy="1814830"/>
          </a:xfrm>
          <a:custGeom>
            <a:avLst/>
            <a:gdLst/>
            <a:ahLst/>
            <a:cxnLst/>
            <a:rect l="l" t="t" r="r" b="b"/>
            <a:pathLst>
              <a:path w="2908300" h="1814829">
                <a:moveTo>
                  <a:pt x="2908173" y="127762"/>
                </a:moveTo>
                <a:lnTo>
                  <a:pt x="2907169" y="77851"/>
                </a:lnTo>
                <a:lnTo>
                  <a:pt x="2905658" y="1587"/>
                </a:lnTo>
                <a:lnTo>
                  <a:pt x="2906395" y="0"/>
                </a:lnTo>
                <a:lnTo>
                  <a:pt x="2905633" y="165"/>
                </a:lnTo>
                <a:lnTo>
                  <a:pt x="2905633" y="0"/>
                </a:lnTo>
                <a:lnTo>
                  <a:pt x="2905341" y="228"/>
                </a:lnTo>
                <a:lnTo>
                  <a:pt x="2838056" y="14528"/>
                </a:lnTo>
                <a:lnTo>
                  <a:pt x="2838056" y="97637"/>
                </a:lnTo>
                <a:lnTo>
                  <a:pt x="2037867" y="1780209"/>
                </a:lnTo>
                <a:lnTo>
                  <a:pt x="1409192" y="1218184"/>
                </a:lnTo>
                <a:lnTo>
                  <a:pt x="2825851" y="88595"/>
                </a:lnTo>
                <a:lnTo>
                  <a:pt x="2833903" y="92430"/>
                </a:lnTo>
                <a:lnTo>
                  <a:pt x="2838056" y="97637"/>
                </a:lnTo>
                <a:lnTo>
                  <a:pt x="2838056" y="14528"/>
                </a:lnTo>
                <a:lnTo>
                  <a:pt x="2781427" y="26543"/>
                </a:lnTo>
                <a:lnTo>
                  <a:pt x="2805150" y="56324"/>
                </a:lnTo>
                <a:lnTo>
                  <a:pt x="1380337" y="1192377"/>
                </a:lnTo>
                <a:lnTo>
                  <a:pt x="115912" y="61976"/>
                </a:lnTo>
                <a:lnTo>
                  <a:pt x="127266" y="49276"/>
                </a:lnTo>
                <a:lnTo>
                  <a:pt x="141351" y="33528"/>
                </a:lnTo>
                <a:lnTo>
                  <a:pt x="18021" y="0"/>
                </a:lnTo>
                <a:lnTo>
                  <a:pt x="0" y="126492"/>
                </a:lnTo>
                <a:lnTo>
                  <a:pt x="36106" y="114439"/>
                </a:lnTo>
                <a:lnTo>
                  <a:pt x="600075" y="1805965"/>
                </a:lnTo>
                <a:lnTo>
                  <a:pt x="636143" y="1793913"/>
                </a:lnTo>
                <a:lnTo>
                  <a:pt x="74244" y="108585"/>
                </a:lnTo>
                <a:lnTo>
                  <a:pt x="82981" y="98806"/>
                </a:lnTo>
                <a:lnTo>
                  <a:pt x="95288" y="94691"/>
                </a:lnTo>
                <a:lnTo>
                  <a:pt x="1350111" y="1216469"/>
                </a:lnTo>
                <a:lnTo>
                  <a:pt x="637032" y="1785035"/>
                </a:lnTo>
                <a:lnTo>
                  <a:pt x="660908" y="1814830"/>
                </a:lnTo>
                <a:lnTo>
                  <a:pt x="1378978" y="1242275"/>
                </a:lnTo>
                <a:lnTo>
                  <a:pt x="2018665" y="1814131"/>
                </a:lnTo>
                <a:lnTo>
                  <a:pt x="2036787" y="1793862"/>
                </a:lnTo>
                <a:lnTo>
                  <a:pt x="2066671" y="1808111"/>
                </a:lnTo>
                <a:lnTo>
                  <a:pt x="2873730" y="111379"/>
                </a:lnTo>
                <a:lnTo>
                  <a:pt x="2908173" y="127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942" y="464819"/>
            <a:ext cx="2666907" cy="3615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7102" y="428244"/>
            <a:ext cx="2666907" cy="36166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71189" y="6063869"/>
            <a:ext cx="489584" cy="468630"/>
            <a:chOff x="3671189" y="6063869"/>
            <a:chExt cx="489584" cy="4686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4364" y="6067044"/>
              <a:ext cx="483108" cy="4617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4364" y="6067044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79">
                  <a:moveTo>
                    <a:pt x="0" y="461771"/>
                  </a:moveTo>
                  <a:lnTo>
                    <a:pt x="483108" y="461771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60596" y="6081471"/>
            <a:ext cx="311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x</a:t>
            </a:r>
            <a:r>
              <a:rPr dirty="0" baseline="-20833" sz="2400" spc="-7">
                <a:latin typeface="Calibri"/>
                <a:cs typeface="Calibri"/>
              </a:rPr>
              <a:t>1</a:t>
            </a:r>
            <a:endParaRPr baseline="-20833"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60776" y="4053713"/>
            <a:ext cx="2949575" cy="2478405"/>
            <a:chOff x="2660776" y="4053713"/>
            <a:chExt cx="2949575" cy="24784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3951" y="4056888"/>
              <a:ext cx="483107" cy="4617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63951" y="4056888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79">
                  <a:moveTo>
                    <a:pt x="0" y="461772"/>
                  </a:moveTo>
                  <a:lnTo>
                    <a:pt x="483107" y="461772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5295" y="6067044"/>
              <a:ext cx="571500" cy="4617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35295" y="6067044"/>
              <a:ext cx="571500" cy="462280"/>
            </a:xfrm>
            <a:custGeom>
              <a:avLst/>
              <a:gdLst/>
              <a:ahLst/>
              <a:cxnLst/>
              <a:rect l="l" t="t" r="r" b="b"/>
              <a:pathLst>
                <a:path w="571500" h="462279">
                  <a:moveTo>
                    <a:pt x="0" y="461771"/>
                  </a:moveTo>
                  <a:lnTo>
                    <a:pt x="571500" y="461771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816732" y="407073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2372" y="2720213"/>
            <a:ext cx="489584" cy="468630"/>
            <a:chOff x="952372" y="2720213"/>
            <a:chExt cx="489584" cy="4686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547" y="2723388"/>
              <a:ext cx="483108" cy="4617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5547" y="2723388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4" h="462280">
                  <a:moveTo>
                    <a:pt x="0" y="461772"/>
                  </a:moveTo>
                  <a:lnTo>
                    <a:pt x="483108" y="461772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07744" y="273685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60392" y="2025269"/>
            <a:ext cx="489584" cy="468630"/>
            <a:chOff x="4160392" y="2025269"/>
            <a:chExt cx="489584" cy="4686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3567" y="2028444"/>
              <a:ext cx="483108" cy="4617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3567" y="2028444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80">
                  <a:moveTo>
                    <a:pt x="0" y="461772"/>
                  </a:moveTo>
                  <a:lnTo>
                    <a:pt x="483108" y="461772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16348" y="204190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2561" y="752729"/>
            <a:ext cx="489584" cy="468630"/>
            <a:chOff x="932561" y="752729"/>
            <a:chExt cx="489584" cy="4686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736" y="755904"/>
              <a:ext cx="483107" cy="4617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35736" y="755904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4" h="462280">
                  <a:moveTo>
                    <a:pt x="0" y="461772"/>
                  </a:moveTo>
                  <a:lnTo>
                    <a:pt x="483107" y="461772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88542" y="76974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07225" y="3974465"/>
            <a:ext cx="489584" cy="468630"/>
            <a:chOff x="7007225" y="3974465"/>
            <a:chExt cx="489584" cy="46863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400" y="3977640"/>
              <a:ext cx="483107" cy="4617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10400" y="3977640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4" h="462279">
                  <a:moveTo>
                    <a:pt x="0" y="461772"/>
                  </a:moveTo>
                  <a:lnTo>
                    <a:pt x="483107" y="461772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164451" y="399237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98821" y="2640964"/>
            <a:ext cx="489584" cy="468630"/>
            <a:chOff x="5298821" y="2640964"/>
            <a:chExt cx="489584" cy="4686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996" y="2644139"/>
              <a:ext cx="483108" cy="46177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01996" y="2644139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80">
                  <a:moveTo>
                    <a:pt x="0" y="461772"/>
                  </a:moveTo>
                  <a:lnTo>
                    <a:pt x="483108" y="461772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455411" y="265861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506841" y="1946020"/>
            <a:ext cx="489584" cy="468630"/>
            <a:chOff x="8506841" y="1946020"/>
            <a:chExt cx="489584" cy="46863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10016" y="1949195"/>
              <a:ext cx="483107" cy="4617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510016" y="1949195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4" h="462280">
                  <a:moveTo>
                    <a:pt x="0" y="461772"/>
                  </a:moveTo>
                  <a:lnTo>
                    <a:pt x="483107" y="461772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664067" y="196367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65877" y="646048"/>
            <a:ext cx="489584" cy="468630"/>
            <a:chOff x="5365877" y="646048"/>
            <a:chExt cx="489584" cy="468630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9052" y="649223"/>
              <a:ext cx="483108" cy="4617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369052" y="649223"/>
              <a:ext cx="483234" cy="462280"/>
            </a:xfrm>
            <a:custGeom>
              <a:avLst/>
              <a:gdLst/>
              <a:ahLst/>
              <a:cxnLst/>
              <a:rect l="l" t="t" r="r" b="b"/>
              <a:pathLst>
                <a:path w="483235" h="462280">
                  <a:moveTo>
                    <a:pt x="0" y="461772"/>
                  </a:moveTo>
                  <a:lnTo>
                    <a:pt x="483108" y="461772"/>
                  </a:lnTo>
                  <a:lnTo>
                    <a:pt x="483108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521833" y="6626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53025" y="6081471"/>
            <a:ext cx="15551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7250" algn="l"/>
              </a:tabLst>
            </a:pPr>
            <a:r>
              <a:rPr dirty="0" sz="2400" spc="-5">
                <a:latin typeface="Calibri"/>
                <a:cs typeface="Calibri"/>
              </a:rPr>
              <a:t>x</a:t>
            </a:r>
            <a:r>
              <a:rPr dirty="0" baseline="-20833" sz="2400" spc="-7">
                <a:latin typeface="Calibri"/>
                <a:cs typeface="Calibri"/>
              </a:rPr>
              <a:t>2	</a:t>
            </a:r>
            <a:r>
              <a:rPr dirty="0" sz="2400" spc="-5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476" y="1056170"/>
            <a:ext cx="8798560" cy="5059680"/>
            <a:chOff x="62476" y="1056170"/>
            <a:chExt cx="8798560" cy="5059680"/>
          </a:xfrm>
        </p:grpSpPr>
        <p:sp>
          <p:nvSpPr>
            <p:cNvPr id="44" name="object 44"/>
            <p:cNvSpPr/>
            <p:nvPr/>
          </p:nvSpPr>
          <p:spPr>
            <a:xfrm>
              <a:off x="2858262" y="4485893"/>
              <a:ext cx="2484120" cy="1606550"/>
            </a:xfrm>
            <a:custGeom>
              <a:avLst/>
              <a:gdLst/>
              <a:ahLst/>
              <a:cxnLst/>
              <a:rect l="l" t="t" r="r" b="b"/>
              <a:pathLst>
                <a:path w="2484120" h="1606550">
                  <a:moveTo>
                    <a:pt x="2302560" y="1460106"/>
                  </a:moveTo>
                  <a:lnTo>
                    <a:pt x="2302129" y="1459839"/>
                  </a:lnTo>
                  <a:lnTo>
                    <a:pt x="2302306" y="1459979"/>
                  </a:lnTo>
                  <a:lnTo>
                    <a:pt x="2302560" y="1460106"/>
                  </a:lnTo>
                  <a:close/>
                </a:path>
                <a:path w="2484120" h="1606550">
                  <a:moveTo>
                    <a:pt x="2483612" y="1555483"/>
                  </a:moveTo>
                  <a:lnTo>
                    <a:pt x="2478024" y="1546377"/>
                  </a:lnTo>
                  <a:lnTo>
                    <a:pt x="2473071" y="1540827"/>
                  </a:lnTo>
                  <a:lnTo>
                    <a:pt x="2472855" y="1540637"/>
                  </a:lnTo>
                  <a:lnTo>
                    <a:pt x="2466911" y="1535137"/>
                  </a:lnTo>
                  <a:lnTo>
                    <a:pt x="2464689" y="1533258"/>
                  </a:lnTo>
                  <a:lnTo>
                    <a:pt x="2464689" y="1543418"/>
                  </a:lnTo>
                  <a:lnTo>
                    <a:pt x="2464689" y="1533258"/>
                  </a:lnTo>
                  <a:lnTo>
                    <a:pt x="2459228" y="1528622"/>
                  </a:lnTo>
                  <a:lnTo>
                    <a:pt x="2449703" y="1521015"/>
                  </a:lnTo>
                  <a:lnTo>
                    <a:pt x="2445753" y="1517980"/>
                  </a:lnTo>
                  <a:lnTo>
                    <a:pt x="2445753" y="1536001"/>
                  </a:lnTo>
                  <a:lnTo>
                    <a:pt x="2443962" y="1535188"/>
                  </a:lnTo>
                  <a:lnTo>
                    <a:pt x="2444165" y="1535277"/>
                  </a:lnTo>
                  <a:lnTo>
                    <a:pt x="2445753" y="1536001"/>
                  </a:lnTo>
                  <a:lnTo>
                    <a:pt x="2445753" y="1517980"/>
                  </a:lnTo>
                  <a:lnTo>
                    <a:pt x="2443988" y="1516608"/>
                  </a:lnTo>
                  <a:lnTo>
                    <a:pt x="2441359" y="1514627"/>
                  </a:lnTo>
                  <a:lnTo>
                    <a:pt x="2441359" y="1563408"/>
                  </a:lnTo>
                  <a:lnTo>
                    <a:pt x="2435288" y="1558213"/>
                  </a:lnTo>
                  <a:lnTo>
                    <a:pt x="2441359" y="1563408"/>
                  </a:lnTo>
                  <a:lnTo>
                    <a:pt x="2441359" y="1514627"/>
                  </a:lnTo>
                  <a:lnTo>
                    <a:pt x="2437892" y="1511985"/>
                  </a:lnTo>
                  <a:lnTo>
                    <a:pt x="2426614" y="1526857"/>
                  </a:lnTo>
                  <a:lnTo>
                    <a:pt x="2426208" y="1526667"/>
                  </a:lnTo>
                  <a:lnTo>
                    <a:pt x="2426208" y="1551051"/>
                  </a:lnTo>
                  <a:lnTo>
                    <a:pt x="2420632" y="1546707"/>
                  </a:lnTo>
                  <a:lnTo>
                    <a:pt x="2426208" y="1551051"/>
                  </a:lnTo>
                  <a:lnTo>
                    <a:pt x="2426208" y="1526667"/>
                  </a:lnTo>
                  <a:lnTo>
                    <a:pt x="2418765" y="1522984"/>
                  </a:lnTo>
                  <a:lnTo>
                    <a:pt x="2418461" y="1522831"/>
                  </a:lnTo>
                  <a:lnTo>
                    <a:pt x="2418715" y="1522984"/>
                  </a:lnTo>
                  <a:lnTo>
                    <a:pt x="2399423" y="1512963"/>
                  </a:lnTo>
                  <a:lnTo>
                    <a:pt x="2379383" y="1502384"/>
                  </a:lnTo>
                  <a:lnTo>
                    <a:pt x="2379218" y="1502295"/>
                  </a:lnTo>
                  <a:lnTo>
                    <a:pt x="2379345" y="1502384"/>
                  </a:lnTo>
                  <a:lnTo>
                    <a:pt x="2364016" y="1494078"/>
                  </a:lnTo>
                  <a:lnTo>
                    <a:pt x="2359723" y="1491754"/>
                  </a:lnTo>
                  <a:lnTo>
                    <a:pt x="2341245" y="1481734"/>
                  </a:lnTo>
                  <a:lnTo>
                    <a:pt x="2341499" y="1481823"/>
                  </a:lnTo>
                  <a:lnTo>
                    <a:pt x="2341334" y="1481734"/>
                  </a:lnTo>
                  <a:lnTo>
                    <a:pt x="2312670" y="1465795"/>
                  </a:lnTo>
                  <a:lnTo>
                    <a:pt x="2307717" y="1463103"/>
                  </a:lnTo>
                  <a:lnTo>
                    <a:pt x="2308352" y="1463433"/>
                  </a:lnTo>
                  <a:lnTo>
                    <a:pt x="2307780" y="1463103"/>
                  </a:lnTo>
                  <a:lnTo>
                    <a:pt x="2304415" y="1461135"/>
                  </a:lnTo>
                  <a:lnTo>
                    <a:pt x="2302916" y="1460309"/>
                  </a:lnTo>
                  <a:lnTo>
                    <a:pt x="2302306" y="1459979"/>
                  </a:lnTo>
                  <a:lnTo>
                    <a:pt x="2302179" y="1459915"/>
                  </a:lnTo>
                  <a:lnTo>
                    <a:pt x="106400" y="45859"/>
                  </a:lnTo>
                  <a:lnTo>
                    <a:pt x="113017" y="35560"/>
                  </a:lnTo>
                  <a:lnTo>
                    <a:pt x="127000" y="13843"/>
                  </a:lnTo>
                  <a:lnTo>
                    <a:pt x="0" y="0"/>
                  </a:lnTo>
                  <a:lnTo>
                    <a:pt x="29489" y="49809"/>
                  </a:lnTo>
                  <a:lnTo>
                    <a:pt x="0" y="33528"/>
                  </a:lnTo>
                  <a:lnTo>
                    <a:pt x="17780" y="160020"/>
                  </a:lnTo>
                  <a:lnTo>
                    <a:pt x="49123" y="138455"/>
                  </a:lnTo>
                  <a:lnTo>
                    <a:pt x="1060196" y="1606435"/>
                  </a:lnTo>
                  <a:lnTo>
                    <a:pt x="1091692" y="1584820"/>
                  </a:lnTo>
                  <a:lnTo>
                    <a:pt x="80492" y="116865"/>
                  </a:lnTo>
                  <a:lnTo>
                    <a:pt x="103212" y="101219"/>
                  </a:lnTo>
                  <a:lnTo>
                    <a:pt x="111887" y="95250"/>
                  </a:lnTo>
                  <a:lnTo>
                    <a:pt x="84378" y="80086"/>
                  </a:lnTo>
                  <a:lnTo>
                    <a:pt x="85775" y="77914"/>
                  </a:lnTo>
                  <a:lnTo>
                    <a:pt x="2281809" y="1492084"/>
                  </a:lnTo>
                  <a:lnTo>
                    <a:pt x="2283206" y="1492935"/>
                  </a:lnTo>
                  <a:lnTo>
                    <a:pt x="2286000" y="1494459"/>
                  </a:lnTo>
                  <a:lnTo>
                    <a:pt x="2289175" y="1496339"/>
                  </a:lnTo>
                  <a:lnTo>
                    <a:pt x="2294128" y="1499108"/>
                  </a:lnTo>
                  <a:lnTo>
                    <a:pt x="2322957" y="1515160"/>
                  </a:lnTo>
                  <a:lnTo>
                    <a:pt x="2361311" y="1535938"/>
                  </a:lnTo>
                  <a:lnTo>
                    <a:pt x="2401443" y="1556918"/>
                  </a:lnTo>
                  <a:lnTo>
                    <a:pt x="2442946" y="1576247"/>
                  </a:lnTo>
                  <a:lnTo>
                    <a:pt x="2463800" y="1581670"/>
                  </a:lnTo>
                  <a:lnTo>
                    <a:pt x="2482215" y="1576247"/>
                  </a:lnTo>
                  <a:lnTo>
                    <a:pt x="2482596" y="1570520"/>
                  </a:lnTo>
                  <a:lnTo>
                    <a:pt x="2483612" y="15554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857371" y="2490977"/>
              <a:ext cx="1482725" cy="3582035"/>
            </a:xfrm>
            <a:custGeom>
              <a:avLst/>
              <a:gdLst/>
              <a:ahLst/>
              <a:cxnLst/>
              <a:rect l="l" t="t" r="r" b="b"/>
              <a:pathLst>
                <a:path w="1482725" h="3582035">
                  <a:moveTo>
                    <a:pt x="1482344" y="3572497"/>
                  </a:moveTo>
                  <a:lnTo>
                    <a:pt x="594525" y="106006"/>
                  </a:lnTo>
                  <a:lnTo>
                    <a:pt x="631444" y="96520"/>
                  </a:lnTo>
                  <a:lnTo>
                    <a:pt x="623620" y="87503"/>
                  </a:lnTo>
                  <a:lnTo>
                    <a:pt x="547751" y="0"/>
                  </a:lnTo>
                  <a:lnTo>
                    <a:pt x="525894" y="100965"/>
                  </a:lnTo>
                  <a:lnTo>
                    <a:pt x="495935" y="13716"/>
                  </a:lnTo>
                  <a:lnTo>
                    <a:pt x="424180" y="119380"/>
                  </a:lnTo>
                  <a:lnTo>
                    <a:pt x="461899" y="124460"/>
                  </a:lnTo>
                  <a:lnTo>
                    <a:pt x="0" y="3574300"/>
                  </a:lnTo>
                  <a:lnTo>
                    <a:pt x="37846" y="3579355"/>
                  </a:lnTo>
                  <a:lnTo>
                    <a:pt x="499618" y="129540"/>
                  </a:lnTo>
                  <a:lnTo>
                    <a:pt x="537464" y="134620"/>
                  </a:lnTo>
                  <a:lnTo>
                    <a:pt x="533057" y="121805"/>
                  </a:lnTo>
                  <a:lnTo>
                    <a:pt x="557669" y="115481"/>
                  </a:lnTo>
                  <a:lnTo>
                    <a:pt x="1445387" y="3581946"/>
                  </a:lnTo>
                  <a:lnTo>
                    <a:pt x="1482344" y="357249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76" y="1099083"/>
              <a:ext cx="5184020" cy="50165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009517" y="4440174"/>
              <a:ext cx="3244850" cy="1647189"/>
            </a:xfrm>
            <a:custGeom>
              <a:avLst/>
              <a:gdLst/>
              <a:ahLst/>
              <a:cxnLst/>
              <a:rect l="l" t="t" r="r" b="b"/>
              <a:pathLst>
                <a:path w="3244850" h="1647189">
                  <a:moveTo>
                    <a:pt x="3244596" y="0"/>
                  </a:moveTo>
                  <a:lnTo>
                    <a:pt x="3244126" y="114"/>
                  </a:lnTo>
                  <a:lnTo>
                    <a:pt x="3116453" y="381"/>
                  </a:lnTo>
                  <a:lnTo>
                    <a:pt x="3130156" y="27622"/>
                  </a:lnTo>
                  <a:lnTo>
                    <a:pt x="3120390" y="29972"/>
                  </a:lnTo>
                  <a:lnTo>
                    <a:pt x="3126917" y="37731"/>
                  </a:lnTo>
                  <a:lnTo>
                    <a:pt x="0" y="1613001"/>
                  </a:lnTo>
                  <a:lnTo>
                    <a:pt x="17018" y="1647037"/>
                  </a:lnTo>
                  <a:lnTo>
                    <a:pt x="3108934" y="89471"/>
                  </a:lnTo>
                  <a:lnTo>
                    <a:pt x="1300734" y="1612925"/>
                  </a:lnTo>
                  <a:lnTo>
                    <a:pt x="1325372" y="1642071"/>
                  </a:lnTo>
                  <a:lnTo>
                    <a:pt x="3163303" y="93408"/>
                  </a:lnTo>
                  <a:lnTo>
                    <a:pt x="3167888" y="102489"/>
                  </a:lnTo>
                  <a:lnTo>
                    <a:pt x="3174276" y="93903"/>
                  </a:lnTo>
                  <a:lnTo>
                    <a:pt x="3194050" y="117348"/>
                  </a:lnTo>
                  <a:lnTo>
                    <a:pt x="3224403" y="46863"/>
                  </a:lnTo>
                  <a:lnTo>
                    <a:pt x="324459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900805" y="3106673"/>
              <a:ext cx="1692910" cy="2970530"/>
            </a:xfrm>
            <a:custGeom>
              <a:avLst/>
              <a:gdLst/>
              <a:ahLst/>
              <a:cxnLst/>
              <a:rect l="l" t="t" r="r" b="b"/>
              <a:pathLst>
                <a:path w="1692910" h="2970529">
                  <a:moveTo>
                    <a:pt x="1692910" y="118237"/>
                  </a:moveTo>
                  <a:lnTo>
                    <a:pt x="1682826" y="93599"/>
                  </a:lnTo>
                  <a:lnTo>
                    <a:pt x="1644523" y="0"/>
                  </a:lnTo>
                  <a:lnTo>
                    <a:pt x="1539367" y="72644"/>
                  </a:lnTo>
                  <a:lnTo>
                    <a:pt x="1572742" y="90970"/>
                  </a:lnTo>
                  <a:lnTo>
                    <a:pt x="0" y="2951823"/>
                  </a:lnTo>
                  <a:lnTo>
                    <a:pt x="33274" y="2970174"/>
                  </a:lnTo>
                  <a:lnTo>
                    <a:pt x="1604822" y="111671"/>
                  </a:lnTo>
                  <a:lnTo>
                    <a:pt x="1611337" y="112166"/>
                  </a:lnTo>
                  <a:lnTo>
                    <a:pt x="1616722" y="115112"/>
                  </a:lnTo>
                  <a:lnTo>
                    <a:pt x="1402715" y="2959570"/>
                  </a:lnTo>
                  <a:lnTo>
                    <a:pt x="1440815" y="2962427"/>
                  </a:lnTo>
                  <a:lnTo>
                    <a:pt x="1654898" y="115404"/>
                  </a:lnTo>
                  <a:lnTo>
                    <a:pt x="1692910" y="11823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7723" y="1056170"/>
              <a:ext cx="4972811" cy="502152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598420" y="1990344"/>
              <a:ext cx="548640" cy="510540"/>
            </a:xfrm>
            <a:custGeom>
              <a:avLst/>
              <a:gdLst/>
              <a:ahLst/>
              <a:cxnLst/>
              <a:rect l="l" t="t" r="r" b="b"/>
              <a:pathLst>
                <a:path w="548639" h="510539">
                  <a:moveTo>
                    <a:pt x="0" y="510539"/>
                  </a:moveTo>
                  <a:lnTo>
                    <a:pt x="548640" y="510539"/>
                  </a:lnTo>
                  <a:lnTo>
                    <a:pt x="548640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2956814" y="156464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𝑎</a:t>
            </a:r>
            <a:r>
              <a:rPr dirty="0" baseline="-15873" sz="2625" spc="-22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04531" y="140589"/>
            <a:ext cx="374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15">
                <a:latin typeface="Cambria Math"/>
                <a:cs typeface="Cambria Math"/>
              </a:rPr>
              <a:t>𝑎</a:t>
            </a:r>
            <a:r>
              <a:rPr dirty="0" baseline="-15873" sz="2625" spc="22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685" y="6146088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4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times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15" b="1">
                <a:latin typeface="Calibri"/>
                <a:cs typeface="Calibri"/>
              </a:rPr>
              <a:t> parameters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609676"/>
            <a:ext cx="12528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 Light"/>
                <a:cs typeface="Calibri Light"/>
              </a:rPr>
              <a:t>L</a:t>
            </a:r>
            <a:r>
              <a:rPr dirty="0" sz="4400" spc="-30">
                <a:latin typeface="Calibri Light"/>
                <a:cs typeface="Calibri Light"/>
              </a:rPr>
              <a:t>S</a:t>
            </a:r>
            <a:r>
              <a:rPr dirty="0" sz="4400" spc="-5">
                <a:latin typeface="Calibri Light"/>
                <a:cs typeface="Calibri Light"/>
              </a:rPr>
              <a:t>TM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757" y="5919978"/>
            <a:ext cx="721360" cy="36893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294640">
              <a:lnSpc>
                <a:spcPts val="2010"/>
              </a:lnSpc>
            </a:pPr>
            <a:r>
              <a:rPr dirty="0" baseline="-16203" sz="3600" spc="7">
                <a:latin typeface="Calibri"/>
                <a:cs typeface="Calibri"/>
              </a:rPr>
              <a:t>x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86211" y="4636008"/>
            <a:ext cx="821690" cy="759460"/>
            <a:chOff x="2586211" y="4636008"/>
            <a:chExt cx="821690" cy="759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211" y="4703089"/>
              <a:ext cx="821469" cy="540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2" y="4636008"/>
              <a:ext cx="605028" cy="7589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6520" y="4733544"/>
              <a:ext cx="720852" cy="4328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6520" y="4733544"/>
            <a:ext cx="721360" cy="433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94654" y="4636008"/>
            <a:ext cx="820419" cy="759460"/>
            <a:chOff x="1694654" y="4636008"/>
            <a:chExt cx="820419" cy="7594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4654" y="4703089"/>
              <a:ext cx="819978" cy="540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508" y="4636008"/>
              <a:ext cx="605028" cy="7589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4980" y="4733544"/>
              <a:ext cx="719328" cy="4328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44979" y="4733544"/>
            <a:ext cx="71945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280"/>
              </a:lnSpc>
            </a:pPr>
            <a:r>
              <a:rPr dirty="0" baseline="-16203" sz="3600" spc="-7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32050" y="3718305"/>
            <a:ext cx="452120" cy="450215"/>
            <a:chOff x="2432050" y="3718305"/>
            <a:chExt cx="452120" cy="450215"/>
          </a:xfrm>
        </p:grpSpPr>
        <p:sp>
          <p:nvSpPr>
            <p:cNvPr id="15" name="object 15"/>
            <p:cNvSpPr/>
            <p:nvPr/>
          </p:nvSpPr>
          <p:spPr>
            <a:xfrm>
              <a:off x="2438400" y="3724655"/>
              <a:ext cx="439420" cy="437515"/>
            </a:xfrm>
            <a:custGeom>
              <a:avLst/>
              <a:gdLst/>
              <a:ahLst/>
              <a:cxnLst/>
              <a:rect l="l" t="t" r="r" b="b"/>
              <a:pathLst>
                <a:path w="439419" h="437514">
                  <a:moveTo>
                    <a:pt x="219456" y="0"/>
                  </a:moveTo>
                  <a:lnTo>
                    <a:pt x="169150" y="5776"/>
                  </a:lnTo>
                  <a:lnTo>
                    <a:pt x="122964" y="22229"/>
                  </a:lnTo>
                  <a:lnTo>
                    <a:pt x="82216" y="48045"/>
                  </a:lnTo>
                  <a:lnTo>
                    <a:pt x="48225" y="81913"/>
                  </a:lnTo>
                  <a:lnTo>
                    <a:pt x="22313" y="122519"/>
                  </a:lnTo>
                  <a:lnTo>
                    <a:pt x="5798" y="168550"/>
                  </a:lnTo>
                  <a:lnTo>
                    <a:pt x="0" y="218694"/>
                  </a:lnTo>
                  <a:lnTo>
                    <a:pt x="5798" y="268837"/>
                  </a:lnTo>
                  <a:lnTo>
                    <a:pt x="22313" y="314868"/>
                  </a:lnTo>
                  <a:lnTo>
                    <a:pt x="48225" y="355474"/>
                  </a:lnTo>
                  <a:lnTo>
                    <a:pt x="82216" y="389342"/>
                  </a:lnTo>
                  <a:lnTo>
                    <a:pt x="122964" y="415158"/>
                  </a:lnTo>
                  <a:lnTo>
                    <a:pt x="169150" y="431611"/>
                  </a:lnTo>
                  <a:lnTo>
                    <a:pt x="219456" y="437388"/>
                  </a:lnTo>
                  <a:lnTo>
                    <a:pt x="269761" y="431611"/>
                  </a:lnTo>
                  <a:lnTo>
                    <a:pt x="315947" y="415158"/>
                  </a:lnTo>
                  <a:lnTo>
                    <a:pt x="356695" y="389342"/>
                  </a:lnTo>
                  <a:lnTo>
                    <a:pt x="390686" y="355474"/>
                  </a:lnTo>
                  <a:lnTo>
                    <a:pt x="416598" y="314868"/>
                  </a:lnTo>
                  <a:lnTo>
                    <a:pt x="433113" y="268837"/>
                  </a:lnTo>
                  <a:lnTo>
                    <a:pt x="438912" y="218694"/>
                  </a:lnTo>
                  <a:lnTo>
                    <a:pt x="433113" y="168550"/>
                  </a:lnTo>
                  <a:lnTo>
                    <a:pt x="416598" y="122519"/>
                  </a:lnTo>
                  <a:lnTo>
                    <a:pt x="390686" y="81913"/>
                  </a:lnTo>
                  <a:lnTo>
                    <a:pt x="356695" y="48045"/>
                  </a:lnTo>
                  <a:lnTo>
                    <a:pt x="315947" y="22229"/>
                  </a:lnTo>
                  <a:lnTo>
                    <a:pt x="269761" y="5776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38400" y="3724655"/>
              <a:ext cx="439420" cy="437515"/>
            </a:xfrm>
            <a:custGeom>
              <a:avLst/>
              <a:gdLst/>
              <a:ahLst/>
              <a:cxnLst/>
              <a:rect l="l" t="t" r="r" b="b"/>
              <a:pathLst>
                <a:path w="439419" h="437514">
                  <a:moveTo>
                    <a:pt x="0" y="218694"/>
                  </a:moveTo>
                  <a:lnTo>
                    <a:pt x="5798" y="168550"/>
                  </a:lnTo>
                  <a:lnTo>
                    <a:pt x="22313" y="122519"/>
                  </a:lnTo>
                  <a:lnTo>
                    <a:pt x="48225" y="81913"/>
                  </a:lnTo>
                  <a:lnTo>
                    <a:pt x="82216" y="48045"/>
                  </a:lnTo>
                  <a:lnTo>
                    <a:pt x="122964" y="22229"/>
                  </a:lnTo>
                  <a:lnTo>
                    <a:pt x="169150" y="5776"/>
                  </a:lnTo>
                  <a:lnTo>
                    <a:pt x="219456" y="0"/>
                  </a:lnTo>
                  <a:lnTo>
                    <a:pt x="269761" y="5776"/>
                  </a:lnTo>
                  <a:lnTo>
                    <a:pt x="315947" y="22229"/>
                  </a:lnTo>
                  <a:lnTo>
                    <a:pt x="356695" y="48045"/>
                  </a:lnTo>
                  <a:lnTo>
                    <a:pt x="390686" y="81913"/>
                  </a:lnTo>
                  <a:lnTo>
                    <a:pt x="416598" y="122519"/>
                  </a:lnTo>
                  <a:lnTo>
                    <a:pt x="433113" y="168550"/>
                  </a:lnTo>
                  <a:lnTo>
                    <a:pt x="438912" y="218694"/>
                  </a:lnTo>
                  <a:lnTo>
                    <a:pt x="433113" y="268837"/>
                  </a:lnTo>
                  <a:lnTo>
                    <a:pt x="416598" y="314868"/>
                  </a:lnTo>
                  <a:lnTo>
                    <a:pt x="390686" y="355474"/>
                  </a:lnTo>
                  <a:lnTo>
                    <a:pt x="356695" y="389342"/>
                  </a:lnTo>
                  <a:lnTo>
                    <a:pt x="315947" y="415158"/>
                  </a:lnTo>
                  <a:lnTo>
                    <a:pt x="269761" y="431611"/>
                  </a:lnTo>
                  <a:lnTo>
                    <a:pt x="219456" y="437388"/>
                  </a:lnTo>
                  <a:lnTo>
                    <a:pt x="169150" y="431611"/>
                  </a:lnTo>
                  <a:lnTo>
                    <a:pt x="122964" y="415158"/>
                  </a:lnTo>
                  <a:lnTo>
                    <a:pt x="82216" y="389342"/>
                  </a:lnTo>
                  <a:lnTo>
                    <a:pt x="48225" y="355474"/>
                  </a:lnTo>
                  <a:lnTo>
                    <a:pt x="22313" y="314868"/>
                  </a:lnTo>
                  <a:lnTo>
                    <a:pt x="5798" y="268837"/>
                  </a:lnTo>
                  <a:lnTo>
                    <a:pt x="0" y="2186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64383" y="3807967"/>
            <a:ext cx="18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9227" y="4636008"/>
            <a:ext cx="821690" cy="759460"/>
            <a:chOff x="809227" y="4636008"/>
            <a:chExt cx="821690" cy="75946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227" y="4703089"/>
              <a:ext cx="821469" cy="5409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444" y="4636008"/>
              <a:ext cx="605028" cy="7589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536" y="4733544"/>
              <a:ext cx="720851" cy="43281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90574" y="4644644"/>
            <a:ext cx="25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71638" y="4640579"/>
            <a:ext cx="820419" cy="759460"/>
            <a:chOff x="3471638" y="4640579"/>
            <a:chExt cx="820419" cy="75946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1638" y="4709159"/>
              <a:ext cx="819978" cy="5394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060" y="4640579"/>
              <a:ext cx="644651" cy="7589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1964" y="4739639"/>
              <a:ext cx="719327" cy="43129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732910" y="4649851"/>
            <a:ext cx="29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44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4917" y="2745994"/>
            <a:ext cx="450215" cy="450215"/>
            <a:chOff x="994917" y="2745994"/>
            <a:chExt cx="450215" cy="450215"/>
          </a:xfrm>
        </p:grpSpPr>
        <p:sp>
          <p:nvSpPr>
            <p:cNvPr id="29" name="object 29"/>
            <p:cNvSpPr/>
            <p:nvPr/>
          </p:nvSpPr>
          <p:spPr>
            <a:xfrm>
              <a:off x="1001267" y="2752344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218694" y="0"/>
                  </a:moveTo>
                  <a:lnTo>
                    <a:pt x="168550" y="5776"/>
                  </a:lnTo>
                  <a:lnTo>
                    <a:pt x="122519" y="22229"/>
                  </a:lnTo>
                  <a:lnTo>
                    <a:pt x="81913" y="48045"/>
                  </a:lnTo>
                  <a:lnTo>
                    <a:pt x="48045" y="81913"/>
                  </a:lnTo>
                  <a:lnTo>
                    <a:pt x="22229" y="122519"/>
                  </a:lnTo>
                  <a:lnTo>
                    <a:pt x="5776" y="168550"/>
                  </a:lnTo>
                  <a:lnTo>
                    <a:pt x="0" y="218693"/>
                  </a:lnTo>
                  <a:lnTo>
                    <a:pt x="5776" y="268837"/>
                  </a:lnTo>
                  <a:lnTo>
                    <a:pt x="22229" y="314868"/>
                  </a:lnTo>
                  <a:lnTo>
                    <a:pt x="48045" y="355474"/>
                  </a:lnTo>
                  <a:lnTo>
                    <a:pt x="81913" y="389342"/>
                  </a:lnTo>
                  <a:lnTo>
                    <a:pt x="122519" y="415158"/>
                  </a:lnTo>
                  <a:lnTo>
                    <a:pt x="168550" y="431611"/>
                  </a:lnTo>
                  <a:lnTo>
                    <a:pt x="218694" y="437388"/>
                  </a:lnTo>
                  <a:lnTo>
                    <a:pt x="268837" y="431611"/>
                  </a:lnTo>
                  <a:lnTo>
                    <a:pt x="314868" y="415158"/>
                  </a:lnTo>
                  <a:lnTo>
                    <a:pt x="355474" y="389342"/>
                  </a:lnTo>
                  <a:lnTo>
                    <a:pt x="389342" y="355474"/>
                  </a:lnTo>
                  <a:lnTo>
                    <a:pt x="415158" y="314868"/>
                  </a:lnTo>
                  <a:lnTo>
                    <a:pt x="431611" y="268837"/>
                  </a:lnTo>
                  <a:lnTo>
                    <a:pt x="437388" y="218693"/>
                  </a:lnTo>
                  <a:lnTo>
                    <a:pt x="431611" y="168550"/>
                  </a:lnTo>
                  <a:lnTo>
                    <a:pt x="415158" y="122519"/>
                  </a:lnTo>
                  <a:lnTo>
                    <a:pt x="389342" y="81913"/>
                  </a:lnTo>
                  <a:lnTo>
                    <a:pt x="355474" y="48045"/>
                  </a:lnTo>
                  <a:lnTo>
                    <a:pt x="314868" y="22229"/>
                  </a:lnTo>
                  <a:lnTo>
                    <a:pt x="268837" y="5776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1267" y="2752344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0" y="218693"/>
                  </a:moveTo>
                  <a:lnTo>
                    <a:pt x="5776" y="168550"/>
                  </a:lnTo>
                  <a:lnTo>
                    <a:pt x="22229" y="122519"/>
                  </a:lnTo>
                  <a:lnTo>
                    <a:pt x="48045" y="81913"/>
                  </a:lnTo>
                  <a:lnTo>
                    <a:pt x="81913" y="48045"/>
                  </a:lnTo>
                  <a:lnTo>
                    <a:pt x="122519" y="22229"/>
                  </a:lnTo>
                  <a:lnTo>
                    <a:pt x="168550" y="5776"/>
                  </a:lnTo>
                  <a:lnTo>
                    <a:pt x="218694" y="0"/>
                  </a:lnTo>
                  <a:lnTo>
                    <a:pt x="268837" y="5776"/>
                  </a:lnTo>
                  <a:lnTo>
                    <a:pt x="314868" y="22229"/>
                  </a:lnTo>
                  <a:lnTo>
                    <a:pt x="355474" y="48045"/>
                  </a:lnTo>
                  <a:lnTo>
                    <a:pt x="389342" y="81913"/>
                  </a:lnTo>
                  <a:lnTo>
                    <a:pt x="415158" y="122519"/>
                  </a:lnTo>
                  <a:lnTo>
                    <a:pt x="431611" y="168550"/>
                  </a:lnTo>
                  <a:lnTo>
                    <a:pt x="437388" y="218693"/>
                  </a:lnTo>
                  <a:lnTo>
                    <a:pt x="431611" y="268837"/>
                  </a:lnTo>
                  <a:lnTo>
                    <a:pt x="415158" y="314868"/>
                  </a:lnTo>
                  <a:lnTo>
                    <a:pt x="389342" y="355474"/>
                  </a:lnTo>
                  <a:lnTo>
                    <a:pt x="355474" y="389342"/>
                  </a:lnTo>
                  <a:lnTo>
                    <a:pt x="314868" y="415158"/>
                  </a:lnTo>
                  <a:lnTo>
                    <a:pt x="268837" y="431611"/>
                  </a:lnTo>
                  <a:lnTo>
                    <a:pt x="218694" y="437388"/>
                  </a:lnTo>
                  <a:lnTo>
                    <a:pt x="168550" y="431611"/>
                  </a:lnTo>
                  <a:lnTo>
                    <a:pt x="122519" y="415158"/>
                  </a:lnTo>
                  <a:lnTo>
                    <a:pt x="81913" y="389342"/>
                  </a:lnTo>
                  <a:lnTo>
                    <a:pt x="48045" y="355474"/>
                  </a:lnTo>
                  <a:lnTo>
                    <a:pt x="22229" y="314868"/>
                  </a:lnTo>
                  <a:lnTo>
                    <a:pt x="5776" y="268837"/>
                  </a:lnTo>
                  <a:lnTo>
                    <a:pt x="0" y="21869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125727" y="2835097"/>
            <a:ext cx="189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15413" y="2735452"/>
            <a:ext cx="443865" cy="443865"/>
            <a:chOff x="2415413" y="2735452"/>
            <a:chExt cx="443865" cy="443865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8588" y="2738627"/>
              <a:ext cx="437388" cy="4373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18588" y="2738627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218694"/>
                  </a:moveTo>
                  <a:lnTo>
                    <a:pt x="5776" y="168550"/>
                  </a:lnTo>
                  <a:lnTo>
                    <a:pt x="22229" y="122519"/>
                  </a:lnTo>
                  <a:lnTo>
                    <a:pt x="48045" y="81913"/>
                  </a:lnTo>
                  <a:lnTo>
                    <a:pt x="81913" y="48045"/>
                  </a:lnTo>
                  <a:lnTo>
                    <a:pt x="122519" y="22229"/>
                  </a:lnTo>
                  <a:lnTo>
                    <a:pt x="168550" y="5776"/>
                  </a:lnTo>
                  <a:lnTo>
                    <a:pt x="218694" y="0"/>
                  </a:lnTo>
                  <a:lnTo>
                    <a:pt x="268837" y="5776"/>
                  </a:lnTo>
                  <a:lnTo>
                    <a:pt x="314868" y="22229"/>
                  </a:lnTo>
                  <a:lnTo>
                    <a:pt x="355474" y="48045"/>
                  </a:lnTo>
                  <a:lnTo>
                    <a:pt x="389342" y="81913"/>
                  </a:lnTo>
                  <a:lnTo>
                    <a:pt x="415158" y="122519"/>
                  </a:lnTo>
                  <a:lnTo>
                    <a:pt x="431611" y="168550"/>
                  </a:lnTo>
                  <a:lnTo>
                    <a:pt x="437388" y="218694"/>
                  </a:lnTo>
                  <a:lnTo>
                    <a:pt x="431611" y="268837"/>
                  </a:lnTo>
                  <a:lnTo>
                    <a:pt x="415158" y="314868"/>
                  </a:lnTo>
                  <a:lnTo>
                    <a:pt x="389342" y="355474"/>
                  </a:lnTo>
                  <a:lnTo>
                    <a:pt x="355474" y="389342"/>
                  </a:lnTo>
                  <a:lnTo>
                    <a:pt x="314868" y="415158"/>
                  </a:lnTo>
                  <a:lnTo>
                    <a:pt x="268837" y="431611"/>
                  </a:lnTo>
                  <a:lnTo>
                    <a:pt x="218694" y="437388"/>
                  </a:lnTo>
                  <a:lnTo>
                    <a:pt x="168550" y="431611"/>
                  </a:lnTo>
                  <a:lnTo>
                    <a:pt x="122519" y="415158"/>
                  </a:lnTo>
                  <a:lnTo>
                    <a:pt x="81913" y="389342"/>
                  </a:lnTo>
                  <a:lnTo>
                    <a:pt x="48045" y="355474"/>
                  </a:lnTo>
                  <a:lnTo>
                    <a:pt x="22229" y="314868"/>
                  </a:lnTo>
                  <a:lnTo>
                    <a:pt x="5776" y="268837"/>
                  </a:lnTo>
                  <a:lnTo>
                    <a:pt x="0" y="21869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543301" y="282219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SimSun"/>
                <a:cs typeface="SimSun"/>
              </a:rPr>
              <a:t>＋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71061" y="2741422"/>
            <a:ext cx="450215" cy="450215"/>
            <a:chOff x="3671061" y="2741422"/>
            <a:chExt cx="450215" cy="450215"/>
          </a:xfrm>
        </p:grpSpPr>
        <p:sp>
          <p:nvSpPr>
            <p:cNvPr id="37" name="object 37"/>
            <p:cNvSpPr/>
            <p:nvPr/>
          </p:nvSpPr>
          <p:spPr>
            <a:xfrm>
              <a:off x="3677411" y="2747772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693" y="0"/>
                  </a:moveTo>
                  <a:lnTo>
                    <a:pt x="168550" y="5776"/>
                  </a:lnTo>
                  <a:lnTo>
                    <a:pt x="122519" y="22229"/>
                  </a:lnTo>
                  <a:lnTo>
                    <a:pt x="81913" y="48045"/>
                  </a:lnTo>
                  <a:lnTo>
                    <a:pt x="48045" y="81913"/>
                  </a:lnTo>
                  <a:lnTo>
                    <a:pt x="22229" y="122519"/>
                  </a:lnTo>
                  <a:lnTo>
                    <a:pt x="5776" y="168550"/>
                  </a:lnTo>
                  <a:lnTo>
                    <a:pt x="0" y="218693"/>
                  </a:lnTo>
                  <a:lnTo>
                    <a:pt x="5776" y="268837"/>
                  </a:lnTo>
                  <a:lnTo>
                    <a:pt x="22229" y="314868"/>
                  </a:lnTo>
                  <a:lnTo>
                    <a:pt x="48045" y="355474"/>
                  </a:lnTo>
                  <a:lnTo>
                    <a:pt x="81913" y="389342"/>
                  </a:lnTo>
                  <a:lnTo>
                    <a:pt x="122519" y="415158"/>
                  </a:lnTo>
                  <a:lnTo>
                    <a:pt x="168550" y="431611"/>
                  </a:lnTo>
                  <a:lnTo>
                    <a:pt x="218693" y="437388"/>
                  </a:lnTo>
                  <a:lnTo>
                    <a:pt x="268837" y="431611"/>
                  </a:lnTo>
                  <a:lnTo>
                    <a:pt x="314868" y="415158"/>
                  </a:lnTo>
                  <a:lnTo>
                    <a:pt x="355474" y="389342"/>
                  </a:lnTo>
                  <a:lnTo>
                    <a:pt x="389342" y="355474"/>
                  </a:lnTo>
                  <a:lnTo>
                    <a:pt x="415158" y="314868"/>
                  </a:lnTo>
                  <a:lnTo>
                    <a:pt x="431611" y="268837"/>
                  </a:lnTo>
                  <a:lnTo>
                    <a:pt x="437388" y="218693"/>
                  </a:lnTo>
                  <a:lnTo>
                    <a:pt x="431611" y="168550"/>
                  </a:lnTo>
                  <a:lnTo>
                    <a:pt x="415158" y="122519"/>
                  </a:lnTo>
                  <a:lnTo>
                    <a:pt x="389342" y="81913"/>
                  </a:lnTo>
                  <a:lnTo>
                    <a:pt x="355474" y="48045"/>
                  </a:lnTo>
                  <a:lnTo>
                    <a:pt x="314868" y="22229"/>
                  </a:lnTo>
                  <a:lnTo>
                    <a:pt x="268837" y="5776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77411" y="2747772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218693"/>
                  </a:moveTo>
                  <a:lnTo>
                    <a:pt x="5776" y="168550"/>
                  </a:lnTo>
                  <a:lnTo>
                    <a:pt x="22229" y="122519"/>
                  </a:lnTo>
                  <a:lnTo>
                    <a:pt x="48045" y="81913"/>
                  </a:lnTo>
                  <a:lnTo>
                    <a:pt x="81913" y="48045"/>
                  </a:lnTo>
                  <a:lnTo>
                    <a:pt x="122519" y="22229"/>
                  </a:lnTo>
                  <a:lnTo>
                    <a:pt x="168550" y="5776"/>
                  </a:lnTo>
                  <a:lnTo>
                    <a:pt x="218693" y="0"/>
                  </a:lnTo>
                  <a:lnTo>
                    <a:pt x="268837" y="5776"/>
                  </a:lnTo>
                  <a:lnTo>
                    <a:pt x="314868" y="22229"/>
                  </a:lnTo>
                  <a:lnTo>
                    <a:pt x="355474" y="48045"/>
                  </a:lnTo>
                  <a:lnTo>
                    <a:pt x="389342" y="81913"/>
                  </a:lnTo>
                  <a:lnTo>
                    <a:pt x="415158" y="122519"/>
                  </a:lnTo>
                  <a:lnTo>
                    <a:pt x="431611" y="168550"/>
                  </a:lnTo>
                  <a:lnTo>
                    <a:pt x="437388" y="218693"/>
                  </a:lnTo>
                  <a:lnTo>
                    <a:pt x="431611" y="268837"/>
                  </a:lnTo>
                  <a:lnTo>
                    <a:pt x="415158" y="314868"/>
                  </a:lnTo>
                  <a:lnTo>
                    <a:pt x="389342" y="355474"/>
                  </a:lnTo>
                  <a:lnTo>
                    <a:pt x="355474" y="389342"/>
                  </a:lnTo>
                  <a:lnTo>
                    <a:pt x="314868" y="415158"/>
                  </a:lnTo>
                  <a:lnTo>
                    <a:pt x="268837" y="431611"/>
                  </a:lnTo>
                  <a:lnTo>
                    <a:pt x="218693" y="437388"/>
                  </a:lnTo>
                  <a:lnTo>
                    <a:pt x="168550" y="431611"/>
                  </a:lnTo>
                  <a:lnTo>
                    <a:pt x="122519" y="415158"/>
                  </a:lnTo>
                  <a:lnTo>
                    <a:pt x="81913" y="389342"/>
                  </a:lnTo>
                  <a:lnTo>
                    <a:pt x="48045" y="355474"/>
                  </a:lnTo>
                  <a:lnTo>
                    <a:pt x="22229" y="314868"/>
                  </a:lnTo>
                  <a:lnTo>
                    <a:pt x="5776" y="268837"/>
                  </a:lnTo>
                  <a:lnTo>
                    <a:pt x="0" y="21869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802126" y="2830829"/>
            <a:ext cx="18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88402" y="1379219"/>
            <a:ext cx="820419" cy="539750"/>
            <a:chOff x="3488402" y="1379219"/>
            <a:chExt cx="820419" cy="53975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8402" y="1379219"/>
              <a:ext cx="819978" cy="5394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8728" y="1409699"/>
              <a:ext cx="719327" cy="43129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538728" y="1409700"/>
            <a:ext cx="7194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4765">
              <a:lnSpc>
                <a:spcPts val="2250"/>
              </a:lnSpc>
            </a:pPr>
            <a:r>
              <a:rPr dirty="0" baseline="-16203" sz="3600" spc="7">
                <a:latin typeface="Calibri"/>
                <a:cs typeface="Calibri"/>
              </a:rPr>
              <a:t>y</a:t>
            </a:r>
            <a:r>
              <a:rPr dirty="0" sz="1600" spc="5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9293" y="1895855"/>
            <a:ext cx="3140710" cy="4079875"/>
            <a:chOff x="1049293" y="1895855"/>
            <a:chExt cx="3140710" cy="4079875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93" y="3775729"/>
              <a:ext cx="343251" cy="33371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6236" y="2871215"/>
              <a:ext cx="1853564" cy="1853564"/>
            </a:xfrm>
            <a:custGeom>
              <a:avLst/>
              <a:gdLst/>
              <a:ahLst/>
              <a:cxnLst/>
              <a:rect l="l" t="t" r="r" b="b"/>
              <a:pathLst>
                <a:path w="1853564" h="1853564">
                  <a:moveTo>
                    <a:pt x="173736" y="1441704"/>
                  </a:moveTo>
                  <a:lnTo>
                    <a:pt x="159258" y="1412748"/>
                  </a:lnTo>
                  <a:lnTo>
                    <a:pt x="86868" y="1267968"/>
                  </a:lnTo>
                  <a:lnTo>
                    <a:pt x="0" y="1441704"/>
                  </a:lnTo>
                  <a:lnTo>
                    <a:pt x="57912" y="1441704"/>
                  </a:lnTo>
                  <a:lnTo>
                    <a:pt x="57912" y="1844421"/>
                  </a:lnTo>
                  <a:lnTo>
                    <a:pt x="115824" y="1844421"/>
                  </a:lnTo>
                  <a:lnTo>
                    <a:pt x="115824" y="1441704"/>
                  </a:lnTo>
                  <a:lnTo>
                    <a:pt x="173736" y="1441704"/>
                  </a:lnTo>
                  <a:close/>
                </a:path>
                <a:path w="1853564" h="1853564">
                  <a:moveTo>
                    <a:pt x="179832" y="469392"/>
                  </a:moveTo>
                  <a:lnTo>
                    <a:pt x="165341" y="440436"/>
                  </a:lnTo>
                  <a:lnTo>
                    <a:pt x="92964" y="295656"/>
                  </a:lnTo>
                  <a:lnTo>
                    <a:pt x="6096" y="469392"/>
                  </a:lnTo>
                  <a:lnTo>
                    <a:pt x="64008" y="469392"/>
                  </a:lnTo>
                  <a:lnTo>
                    <a:pt x="64008" y="872109"/>
                  </a:lnTo>
                  <a:lnTo>
                    <a:pt x="121920" y="872109"/>
                  </a:lnTo>
                  <a:lnTo>
                    <a:pt x="121920" y="469392"/>
                  </a:lnTo>
                  <a:lnTo>
                    <a:pt x="179832" y="469392"/>
                  </a:lnTo>
                  <a:close/>
                </a:path>
                <a:path w="1853564" h="1853564">
                  <a:moveTo>
                    <a:pt x="1292225" y="86868"/>
                  </a:moveTo>
                  <a:lnTo>
                    <a:pt x="1234300" y="57912"/>
                  </a:lnTo>
                  <a:lnTo>
                    <a:pt x="1118489" y="0"/>
                  </a:lnTo>
                  <a:lnTo>
                    <a:pt x="1118489" y="57912"/>
                  </a:lnTo>
                  <a:lnTo>
                    <a:pt x="338328" y="57912"/>
                  </a:lnTo>
                  <a:lnTo>
                    <a:pt x="338328" y="115824"/>
                  </a:lnTo>
                  <a:lnTo>
                    <a:pt x="1118489" y="115824"/>
                  </a:lnTo>
                  <a:lnTo>
                    <a:pt x="1118489" y="173736"/>
                  </a:lnTo>
                  <a:lnTo>
                    <a:pt x="1234313" y="115824"/>
                  </a:lnTo>
                  <a:lnTo>
                    <a:pt x="1292225" y="86868"/>
                  </a:lnTo>
                  <a:close/>
                </a:path>
                <a:path w="1853564" h="1853564">
                  <a:moveTo>
                    <a:pt x="1853057" y="1825879"/>
                  </a:moveTo>
                  <a:lnTo>
                    <a:pt x="1639570" y="1429956"/>
                  </a:lnTo>
                  <a:lnTo>
                    <a:pt x="1686725" y="1404493"/>
                  </a:lnTo>
                  <a:lnTo>
                    <a:pt x="1690497" y="1402461"/>
                  </a:lnTo>
                  <a:lnTo>
                    <a:pt x="1531620" y="1290828"/>
                  </a:lnTo>
                  <a:lnTo>
                    <a:pt x="1537589" y="1485011"/>
                  </a:lnTo>
                  <a:lnTo>
                    <a:pt x="1588528" y="1457515"/>
                  </a:lnTo>
                  <a:lnTo>
                    <a:pt x="1802130" y="1853438"/>
                  </a:lnTo>
                  <a:lnTo>
                    <a:pt x="1853057" y="182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13401" y="3780223"/>
              <a:ext cx="343251" cy="33234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93392" y="3110483"/>
              <a:ext cx="748665" cy="1591945"/>
            </a:xfrm>
            <a:custGeom>
              <a:avLst/>
              <a:gdLst/>
              <a:ahLst/>
              <a:cxnLst/>
              <a:rect l="l" t="t" r="r" b="b"/>
              <a:pathLst>
                <a:path w="748664" h="1591945">
                  <a:moveTo>
                    <a:pt x="173736" y="1188720"/>
                  </a:moveTo>
                  <a:lnTo>
                    <a:pt x="159258" y="1159764"/>
                  </a:lnTo>
                  <a:lnTo>
                    <a:pt x="86868" y="1014984"/>
                  </a:lnTo>
                  <a:lnTo>
                    <a:pt x="0" y="1188720"/>
                  </a:lnTo>
                  <a:lnTo>
                    <a:pt x="57912" y="1188720"/>
                  </a:lnTo>
                  <a:lnTo>
                    <a:pt x="57912" y="1591437"/>
                  </a:lnTo>
                  <a:lnTo>
                    <a:pt x="115824" y="1591437"/>
                  </a:lnTo>
                  <a:lnTo>
                    <a:pt x="115824" y="1188720"/>
                  </a:lnTo>
                  <a:lnTo>
                    <a:pt x="173736" y="1188720"/>
                  </a:lnTo>
                  <a:close/>
                </a:path>
                <a:path w="748664" h="1591945">
                  <a:moveTo>
                    <a:pt x="748284" y="173736"/>
                  </a:moveTo>
                  <a:lnTo>
                    <a:pt x="733793" y="144780"/>
                  </a:lnTo>
                  <a:lnTo>
                    <a:pt x="661416" y="0"/>
                  </a:lnTo>
                  <a:lnTo>
                    <a:pt x="574548" y="173736"/>
                  </a:lnTo>
                  <a:lnTo>
                    <a:pt x="632460" y="173736"/>
                  </a:lnTo>
                  <a:lnTo>
                    <a:pt x="632460" y="576453"/>
                  </a:lnTo>
                  <a:lnTo>
                    <a:pt x="690372" y="576453"/>
                  </a:lnTo>
                  <a:lnTo>
                    <a:pt x="690372" y="173736"/>
                  </a:lnTo>
                  <a:lnTo>
                    <a:pt x="748284" y="173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39772" y="3843782"/>
              <a:ext cx="198754" cy="1733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4125" y="2783605"/>
              <a:ext cx="343251" cy="33371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895091" y="2870834"/>
              <a:ext cx="277495" cy="173355"/>
            </a:xfrm>
            <a:custGeom>
              <a:avLst/>
              <a:gdLst/>
              <a:ahLst/>
              <a:cxnLst/>
              <a:rect l="l" t="t" r="r" b="b"/>
              <a:pathLst>
                <a:path w="277494" h="173355">
                  <a:moveTo>
                    <a:pt x="101775" y="115480"/>
                  </a:moveTo>
                  <a:lnTo>
                    <a:pt x="97789" y="173354"/>
                  </a:lnTo>
                  <a:lnTo>
                    <a:pt x="231750" y="117475"/>
                  </a:lnTo>
                  <a:lnTo>
                    <a:pt x="130682" y="117475"/>
                  </a:lnTo>
                  <a:lnTo>
                    <a:pt x="101775" y="115480"/>
                  </a:lnTo>
                  <a:close/>
                </a:path>
                <a:path w="277494" h="173355">
                  <a:moveTo>
                    <a:pt x="105752" y="57724"/>
                  </a:moveTo>
                  <a:lnTo>
                    <a:pt x="101775" y="115480"/>
                  </a:lnTo>
                  <a:lnTo>
                    <a:pt x="130682" y="117475"/>
                  </a:lnTo>
                  <a:lnTo>
                    <a:pt x="134619" y="59689"/>
                  </a:lnTo>
                  <a:lnTo>
                    <a:pt x="105752" y="57724"/>
                  </a:lnTo>
                  <a:close/>
                </a:path>
                <a:path w="277494" h="173355">
                  <a:moveTo>
                    <a:pt x="109727" y="0"/>
                  </a:moveTo>
                  <a:lnTo>
                    <a:pt x="105752" y="57724"/>
                  </a:lnTo>
                  <a:lnTo>
                    <a:pt x="134619" y="59689"/>
                  </a:lnTo>
                  <a:lnTo>
                    <a:pt x="130682" y="117475"/>
                  </a:lnTo>
                  <a:lnTo>
                    <a:pt x="231750" y="117475"/>
                  </a:lnTo>
                  <a:lnTo>
                    <a:pt x="277113" y="98551"/>
                  </a:lnTo>
                  <a:lnTo>
                    <a:pt x="109727" y="0"/>
                  </a:lnTo>
                  <a:close/>
                </a:path>
                <a:path w="277494" h="173355">
                  <a:moveTo>
                    <a:pt x="4063" y="50800"/>
                  </a:moveTo>
                  <a:lnTo>
                    <a:pt x="0" y="108457"/>
                  </a:lnTo>
                  <a:lnTo>
                    <a:pt x="101775" y="115480"/>
                  </a:lnTo>
                  <a:lnTo>
                    <a:pt x="105752" y="57724"/>
                  </a:lnTo>
                  <a:lnTo>
                    <a:pt x="4063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0197" y="3775729"/>
              <a:ext cx="343251" cy="33371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452876" y="2883026"/>
              <a:ext cx="526415" cy="1791970"/>
            </a:xfrm>
            <a:custGeom>
              <a:avLst/>
              <a:gdLst/>
              <a:ahLst/>
              <a:cxnLst/>
              <a:rect l="l" t="t" r="r" b="b"/>
              <a:pathLst>
                <a:path w="526414" h="1791970">
                  <a:moveTo>
                    <a:pt x="277114" y="98552"/>
                  </a:moveTo>
                  <a:lnTo>
                    <a:pt x="109728" y="0"/>
                  </a:lnTo>
                  <a:lnTo>
                    <a:pt x="105740" y="57734"/>
                  </a:lnTo>
                  <a:lnTo>
                    <a:pt x="4064" y="50800"/>
                  </a:lnTo>
                  <a:lnTo>
                    <a:pt x="0" y="108458"/>
                  </a:lnTo>
                  <a:lnTo>
                    <a:pt x="101765" y="115481"/>
                  </a:lnTo>
                  <a:lnTo>
                    <a:pt x="97790" y="173355"/>
                  </a:lnTo>
                  <a:lnTo>
                    <a:pt x="231749" y="117475"/>
                  </a:lnTo>
                  <a:lnTo>
                    <a:pt x="277114" y="98552"/>
                  </a:lnTo>
                  <a:close/>
                </a:path>
                <a:path w="526414" h="1791970">
                  <a:moveTo>
                    <a:pt x="515620" y="1388745"/>
                  </a:moveTo>
                  <a:lnTo>
                    <a:pt x="501142" y="1359789"/>
                  </a:lnTo>
                  <a:lnTo>
                    <a:pt x="428752" y="1215009"/>
                  </a:lnTo>
                  <a:lnTo>
                    <a:pt x="341884" y="1388745"/>
                  </a:lnTo>
                  <a:lnTo>
                    <a:pt x="399796" y="1388745"/>
                  </a:lnTo>
                  <a:lnTo>
                    <a:pt x="399796" y="1791462"/>
                  </a:lnTo>
                  <a:lnTo>
                    <a:pt x="457708" y="1791462"/>
                  </a:lnTo>
                  <a:lnTo>
                    <a:pt x="457708" y="1388745"/>
                  </a:lnTo>
                  <a:lnTo>
                    <a:pt x="515620" y="1388745"/>
                  </a:lnTo>
                  <a:close/>
                </a:path>
                <a:path w="526414" h="1791970">
                  <a:moveTo>
                    <a:pt x="526288" y="477393"/>
                  </a:moveTo>
                  <a:lnTo>
                    <a:pt x="511810" y="448437"/>
                  </a:lnTo>
                  <a:lnTo>
                    <a:pt x="439420" y="303657"/>
                  </a:lnTo>
                  <a:lnTo>
                    <a:pt x="352552" y="477393"/>
                  </a:lnTo>
                  <a:lnTo>
                    <a:pt x="410464" y="477393"/>
                  </a:lnTo>
                  <a:lnTo>
                    <a:pt x="410464" y="880110"/>
                  </a:lnTo>
                  <a:lnTo>
                    <a:pt x="468376" y="880110"/>
                  </a:lnTo>
                  <a:lnTo>
                    <a:pt x="468376" y="477393"/>
                  </a:lnTo>
                  <a:lnTo>
                    <a:pt x="526288" y="477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1691" y="1895855"/>
              <a:ext cx="557784" cy="8656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1127" y="1935479"/>
              <a:ext cx="438912" cy="7482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35451" y="5239511"/>
              <a:ext cx="720851" cy="7360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94633" y="5279263"/>
              <a:ext cx="602741" cy="61827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47672" y="5205984"/>
              <a:ext cx="614172" cy="70408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06600" y="5247004"/>
              <a:ext cx="496188" cy="5850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28900" y="5201411"/>
              <a:ext cx="595884" cy="70104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88082" y="5242433"/>
              <a:ext cx="477393" cy="58140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1" y="5233415"/>
              <a:ext cx="731520" cy="7239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99705" y="5274183"/>
              <a:ext cx="612965" cy="604558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305550" y="5923026"/>
            <a:ext cx="719455" cy="36893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vert="horz">
            <a:spAutoFit/>
          </a:bodyPr>
          <a:lstStyle/>
          <a:p>
            <a:pPr marL="192405">
              <a:lnSpc>
                <a:spcPts val="2005"/>
              </a:lnSpc>
            </a:pPr>
            <a:r>
              <a:rPr dirty="0" baseline="-16203" sz="3600">
                <a:latin typeface="Calibri"/>
                <a:cs typeface="Calibri"/>
              </a:rPr>
              <a:t>x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636987" y="4637532"/>
            <a:ext cx="820419" cy="759460"/>
            <a:chOff x="6636987" y="4637532"/>
            <a:chExt cx="820419" cy="759460"/>
          </a:xfrm>
        </p:grpSpPr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36987" y="4706137"/>
              <a:ext cx="819978" cy="54099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43700" y="4637532"/>
              <a:ext cx="605027" cy="7589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87312" y="4736592"/>
              <a:ext cx="719327" cy="432816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687311" y="4736591"/>
            <a:ext cx="719455" cy="4330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743923" y="4637532"/>
            <a:ext cx="820419" cy="759460"/>
            <a:chOff x="5743923" y="4637532"/>
            <a:chExt cx="820419" cy="759460"/>
          </a:xfrm>
        </p:grpSpPr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43923" y="4706137"/>
              <a:ext cx="819978" cy="54099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27776" y="4637532"/>
              <a:ext cx="605027" cy="7589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94248" y="4736592"/>
              <a:ext cx="719327" cy="43281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794247" y="4736591"/>
            <a:ext cx="71945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2280"/>
              </a:lnSpc>
            </a:pPr>
            <a:r>
              <a:rPr dirty="0" baseline="-16203" sz="3600" spc="-7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482841" y="3719829"/>
            <a:ext cx="450215" cy="452120"/>
            <a:chOff x="6482841" y="3719829"/>
            <a:chExt cx="450215" cy="452120"/>
          </a:xfrm>
        </p:grpSpPr>
        <p:sp>
          <p:nvSpPr>
            <p:cNvPr id="76" name="object 76"/>
            <p:cNvSpPr/>
            <p:nvPr/>
          </p:nvSpPr>
          <p:spPr>
            <a:xfrm>
              <a:off x="6489191" y="3726179"/>
              <a:ext cx="437515" cy="439420"/>
            </a:xfrm>
            <a:custGeom>
              <a:avLst/>
              <a:gdLst/>
              <a:ahLst/>
              <a:cxnLst/>
              <a:rect l="l" t="t" r="r" b="b"/>
              <a:pathLst>
                <a:path w="437515" h="439420">
                  <a:moveTo>
                    <a:pt x="218693" y="0"/>
                  </a:moveTo>
                  <a:lnTo>
                    <a:pt x="168550" y="5798"/>
                  </a:lnTo>
                  <a:lnTo>
                    <a:pt x="122519" y="22313"/>
                  </a:lnTo>
                  <a:lnTo>
                    <a:pt x="81913" y="48225"/>
                  </a:lnTo>
                  <a:lnTo>
                    <a:pt x="48045" y="82216"/>
                  </a:lnTo>
                  <a:lnTo>
                    <a:pt x="22229" y="122964"/>
                  </a:lnTo>
                  <a:lnTo>
                    <a:pt x="5776" y="169150"/>
                  </a:lnTo>
                  <a:lnTo>
                    <a:pt x="0" y="219456"/>
                  </a:lnTo>
                  <a:lnTo>
                    <a:pt x="5776" y="269761"/>
                  </a:lnTo>
                  <a:lnTo>
                    <a:pt x="22229" y="315947"/>
                  </a:lnTo>
                  <a:lnTo>
                    <a:pt x="48045" y="356695"/>
                  </a:lnTo>
                  <a:lnTo>
                    <a:pt x="81913" y="390686"/>
                  </a:lnTo>
                  <a:lnTo>
                    <a:pt x="122519" y="416598"/>
                  </a:lnTo>
                  <a:lnTo>
                    <a:pt x="168550" y="433113"/>
                  </a:lnTo>
                  <a:lnTo>
                    <a:pt x="218693" y="438912"/>
                  </a:lnTo>
                  <a:lnTo>
                    <a:pt x="268837" y="433113"/>
                  </a:lnTo>
                  <a:lnTo>
                    <a:pt x="314868" y="416598"/>
                  </a:lnTo>
                  <a:lnTo>
                    <a:pt x="355474" y="390686"/>
                  </a:lnTo>
                  <a:lnTo>
                    <a:pt x="389342" y="356695"/>
                  </a:lnTo>
                  <a:lnTo>
                    <a:pt x="415158" y="315947"/>
                  </a:lnTo>
                  <a:lnTo>
                    <a:pt x="431611" y="269761"/>
                  </a:lnTo>
                  <a:lnTo>
                    <a:pt x="437388" y="219456"/>
                  </a:lnTo>
                  <a:lnTo>
                    <a:pt x="431611" y="169150"/>
                  </a:lnTo>
                  <a:lnTo>
                    <a:pt x="415158" y="122964"/>
                  </a:lnTo>
                  <a:lnTo>
                    <a:pt x="389342" y="82216"/>
                  </a:lnTo>
                  <a:lnTo>
                    <a:pt x="355474" y="48225"/>
                  </a:lnTo>
                  <a:lnTo>
                    <a:pt x="314868" y="22313"/>
                  </a:lnTo>
                  <a:lnTo>
                    <a:pt x="268837" y="5798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489191" y="3726179"/>
              <a:ext cx="437515" cy="439420"/>
            </a:xfrm>
            <a:custGeom>
              <a:avLst/>
              <a:gdLst/>
              <a:ahLst/>
              <a:cxnLst/>
              <a:rect l="l" t="t" r="r" b="b"/>
              <a:pathLst>
                <a:path w="437515" h="439420">
                  <a:moveTo>
                    <a:pt x="0" y="219456"/>
                  </a:moveTo>
                  <a:lnTo>
                    <a:pt x="5776" y="169150"/>
                  </a:lnTo>
                  <a:lnTo>
                    <a:pt x="22229" y="122964"/>
                  </a:lnTo>
                  <a:lnTo>
                    <a:pt x="48045" y="82216"/>
                  </a:lnTo>
                  <a:lnTo>
                    <a:pt x="81913" y="48225"/>
                  </a:lnTo>
                  <a:lnTo>
                    <a:pt x="122519" y="22313"/>
                  </a:lnTo>
                  <a:lnTo>
                    <a:pt x="168550" y="5798"/>
                  </a:lnTo>
                  <a:lnTo>
                    <a:pt x="218693" y="0"/>
                  </a:lnTo>
                  <a:lnTo>
                    <a:pt x="268837" y="5798"/>
                  </a:lnTo>
                  <a:lnTo>
                    <a:pt x="314868" y="22313"/>
                  </a:lnTo>
                  <a:lnTo>
                    <a:pt x="355474" y="48225"/>
                  </a:lnTo>
                  <a:lnTo>
                    <a:pt x="389342" y="82216"/>
                  </a:lnTo>
                  <a:lnTo>
                    <a:pt x="415158" y="122964"/>
                  </a:lnTo>
                  <a:lnTo>
                    <a:pt x="431611" y="169150"/>
                  </a:lnTo>
                  <a:lnTo>
                    <a:pt x="437388" y="219456"/>
                  </a:lnTo>
                  <a:lnTo>
                    <a:pt x="431611" y="269761"/>
                  </a:lnTo>
                  <a:lnTo>
                    <a:pt x="415158" y="315947"/>
                  </a:lnTo>
                  <a:lnTo>
                    <a:pt x="389342" y="356695"/>
                  </a:lnTo>
                  <a:lnTo>
                    <a:pt x="355474" y="390686"/>
                  </a:lnTo>
                  <a:lnTo>
                    <a:pt x="314868" y="416598"/>
                  </a:lnTo>
                  <a:lnTo>
                    <a:pt x="268837" y="433113"/>
                  </a:lnTo>
                  <a:lnTo>
                    <a:pt x="218693" y="438912"/>
                  </a:lnTo>
                  <a:lnTo>
                    <a:pt x="168550" y="433113"/>
                  </a:lnTo>
                  <a:lnTo>
                    <a:pt x="122519" y="416598"/>
                  </a:lnTo>
                  <a:lnTo>
                    <a:pt x="81913" y="390686"/>
                  </a:lnTo>
                  <a:lnTo>
                    <a:pt x="48045" y="356695"/>
                  </a:lnTo>
                  <a:lnTo>
                    <a:pt x="22229" y="315947"/>
                  </a:lnTo>
                  <a:lnTo>
                    <a:pt x="5776" y="269761"/>
                  </a:lnTo>
                  <a:lnTo>
                    <a:pt x="0" y="2194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6614921" y="3810761"/>
            <a:ext cx="18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860002" y="4637532"/>
            <a:ext cx="820419" cy="759460"/>
            <a:chOff x="4860002" y="4637532"/>
            <a:chExt cx="820419" cy="759460"/>
          </a:xfrm>
        </p:grpSpPr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60002" y="4706137"/>
              <a:ext cx="819978" cy="54099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36236" y="4637532"/>
              <a:ext cx="605027" cy="75895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10328" y="4736592"/>
              <a:ext cx="719327" cy="432816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5140705" y="4647438"/>
            <a:ext cx="257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1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520923" y="4643628"/>
            <a:ext cx="821690" cy="759460"/>
            <a:chOff x="7520923" y="4643628"/>
            <a:chExt cx="821690" cy="759460"/>
          </a:xfrm>
        </p:grpSpPr>
        <p:pic>
          <p:nvPicPr>
            <p:cNvPr id="85" name="object 8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20923" y="4712208"/>
              <a:ext cx="821469" cy="5394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77327" y="4643628"/>
              <a:ext cx="644651" cy="75895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71231" y="4742688"/>
              <a:ext cx="720851" cy="431292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7783321" y="4652517"/>
            <a:ext cx="29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44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044185" y="2749042"/>
            <a:ext cx="450215" cy="450215"/>
            <a:chOff x="5044185" y="2749042"/>
            <a:chExt cx="450215" cy="450215"/>
          </a:xfrm>
        </p:grpSpPr>
        <p:sp>
          <p:nvSpPr>
            <p:cNvPr id="90" name="object 90"/>
            <p:cNvSpPr/>
            <p:nvPr/>
          </p:nvSpPr>
          <p:spPr>
            <a:xfrm>
              <a:off x="5050535" y="2755392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693" y="0"/>
                  </a:moveTo>
                  <a:lnTo>
                    <a:pt x="168550" y="5776"/>
                  </a:lnTo>
                  <a:lnTo>
                    <a:pt x="122519" y="22229"/>
                  </a:lnTo>
                  <a:lnTo>
                    <a:pt x="81913" y="48045"/>
                  </a:lnTo>
                  <a:lnTo>
                    <a:pt x="48045" y="81913"/>
                  </a:lnTo>
                  <a:lnTo>
                    <a:pt x="22229" y="122519"/>
                  </a:lnTo>
                  <a:lnTo>
                    <a:pt x="5776" y="168550"/>
                  </a:lnTo>
                  <a:lnTo>
                    <a:pt x="0" y="218694"/>
                  </a:lnTo>
                  <a:lnTo>
                    <a:pt x="5776" y="268837"/>
                  </a:lnTo>
                  <a:lnTo>
                    <a:pt x="22229" y="314868"/>
                  </a:lnTo>
                  <a:lnTo>
                    <a:pt x="48045" y="355474"/>
                  </a:lnTo>
                  <a:lnTo>
                    <a:pt x="81913" y="389342"/>
                  </a:lnTo>
                  <a:lnTo>
                    <a:pt x="122519" y="415158"/>
                  </a:lnTo>
                  <a:lnTo>
                    <a:pt x="168550" y="431611"/>
                  </a:lnTo>
                  <a:lnTo>
                    <a:pt x="218693" y="437388"/>
                  </a:lnTo>
                  <a:lnTo>
                    <a:pt x="268837" y="431611"/>
                  </a:lnTo>
                  <a:lnTo>
                    <a:pt x="314868" y="415158"/>
                  </a:lnTo>
                  <a:lnTo>
                    <a:pt x="355474" y="389342"/>
                  </a:lnTo>
                  <a:lnTo>
                    <a:pt x="389342" y="355474"/>
                  </a:lnTo>
                  <a:lnTo>
                    <a:pt x="415158" y="314868"/>
                  </a:lnTo>
                  <a:lnTo>
                    <a:pt x="431611" y="268837"/>
                  </a:lnTo>
                  <a:lnTo>
                    <a:pt x="437388" y="218694"/>
                  </a:lnTo>
                  <a:lnTo>
                    <a:pt x="431611" y="168550"/>
                  </a:lnTo>
                  <a:lnTo>
                    <a:pt x="415158" y="122519"/>
                  </a:lnTo>
                  <a:lnTo>
                    <a:pt x="389342" y="81913"/>
                  </a:lnTo>
                  <a:lnTo>
                    <a:pt x="355474" y="48045"/>
                  </a:lnTo>
                  <a:lnTo>
                    <a:pt x="314868" y="22229"/>
                  </a:lnTo>
                  <a:lnTo>
                    <a:pt x="268837" y="5776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050535" y="2755392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218694"/>
                  </a:moveTo>
                  <a:lnTo>
                    <a:pt x="5776" y="168550"/>
                  </a:lnTo>
                  <a:lnTo>
                    <a:pt x="22229" y="122519"/>
                  </a:lnTo>
                  <a:lnTo>
                    <a:pt x="48045" y="81913"/>
                  </a:lnTo>
                  <a:lnTo>
                    <a:pt x="81913" y="48045"/>
                  </a:lnTo>
                  <a:lnTo>
                    <a:pt x="122519" y="22229"/>
                  </a:lnTo>
                  <a:lnTo>
                    <a:pt x="168550" y="5776"/>
                  </a:lnTo>
                  <a:lnTo>
                    <a:pt x="218693" y="0"/>
                  </a:lnTo>
                  <a:lnTo>
                    <a:pt x="268837" y="5776"/>
                  </a:lnTo>
                  <a:lnTo>
                    <a:pt x="314868" y="22229"/>
                  </a:lnTo>
                  <a:lnTo>
                    <a:pt x="355474" y="48045"/>
                  </a:lnTo>
                  <a:lnTo>
                    <a:pt x="389342" y="81913"/>
                  </a:lnTo>
                  <a:lnTo>
                    <a:pt x="415158" y="122519"/>
                  </a:lnTo>
                  <a:lnTo>
                    <a:pt x="431611" y="168550"/>
                  </a:lnTo>
                  <a:lnTo>
                    <a:pt x="437388" y="218694"/>
                  </a:lnTo>
                  <a:lnTo>
                    <a:pt x="431611" y="268837"/>
                  </a:lnTo>
                  <a:lnTo>
                    <a:pt x="415158" y="314868"/>
                  </a:lnTo>
                  <a:lnTo>
                    <a:pt x="389342" y="355474"/>
                  </a:lnTo>
                  <a:lnTo>
                    <a:pt x="355474" y="389342"/>
                  </a:lnTo>
                  <a:lnTo>
                    <a:pt x="314868" y="415158"/>
                  </a:lnTo>
                  <a:lnTo>
                    <a:pt x="268837" y="431611"/>
                  </a:lnTo>
                  <a:lnTo>
                    <a:pt x="218693" y="437388"/>
                  </a:lnTo>
                  <a:lnTo>
                    <a:pt x="168550" y="431611"/>
                  </a:lnTo>
                  <a:lnTo>
                    <a:pt x="122519" y="415158"/>
                  </a:lnTo>
                  <a:lnTo>
                    <a:pt x="81913" y="389342"/>
                  </a:lnTo>
                  <a:lnTo>
                    <a:pt x="48045" y="355474"/>
                  </a:lnTo>
                  <a:lnTo>
                    <a:pt x="22229" y="314868"/>
                  </a:lnTo>
                  <a:lnTo>
                    <a:pt x="5776" y="268837"/>
                  </a:lnTo>
                  <a:lnTo>
                    <a:pt x="0" y="2186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5176265" y="2838450"/>
            <a:ext cx="18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464680" y="2738501"/>
            <a:ext cx="443865" cy="443865"/>
            <a:chOff x="6464680" y="2738501"/>
            <a:chExt cx="443865" cy="443865"/>
          </a:xfrm>
        </p:grpSpPr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67855" y="2741676"/>
              <a:ext cx="437388" cy="437388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467855" y="2741676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0" y="218694"/>
                  </a:moveTo>
                  <a:lnTo>
                    <a:pt x="5776" y="168550"/>
                  </a:lnTo>
                  <a:lnTo>
                    <a:pt x="22229" y="122519"/>
                  </a:lnTo>
                  <a:lnTo>
                    <a:pt x="48045" y="81913"/>
                  </a:lnTo>
                  <a:lnTo>
                    <a:pt x="81913" y="48045"/>
                  </a:lnTo>
                  <a:lnTo>
                    <a:pt x="122519" y="22229"/>
                  </a:lnTo>
                  <a:lnTo>
                    <a:pt x="168550" y="5776"/>
                  </a:lnTo>
                  <a:lnTo>
                    <a:pt x="218694" y="0"/>
                  </a:lnTo>
                  <a:lnTo>
                    <a:pt x="268837" y="5776"/>
                  </a:lnTo>
                  <a:lnTo>
                    <a:pt x="314868" y="22229"/>
                  </a:lnTo>
                  <a:lnTo>
                    <a:pt x="355474" y="48045"/>
                  </a:lnTo>
                  <a:lnTo>
                    <a:pt x="389342" y="81913"/>
                  </a:lnTo>
                  <a:lnTo>
                    <a:pt x="415158" y="122519"/>
                  </a:lnTo>
                  <a:lnTo>
                    <a:pt x="431611" y="168550"/>
                  </a:lnTo>
                  <a:lnTo>
                    <a:pt x="437388" y="218694"/>
                  </a:lnTo>
                  <a:lnTo>
                    <a:pt x="431611" y="268837"/>
                  </a:lnTo>
                  <a:lnTo>
                    <a:pt x="415158" y="314868"/>
                  </a:lnTo>
                  <a:lnTo>
                    <a:pt x="389342" y="355474"/>
                  </a:lnTo>
                  <a:lnTo>
                    <a:pt x="355474" y="389342"/>
                  </a:lnTo>
                  <a:lnTo>
                    <a:pt x="314868" y="415158"/>
                  </a:lnTo>
                  <a:lnTo>
                    <a:pt x="268837" y="431611"/>
                  </a:lnTo>
                  <a:lnTo>
                    <a:pt x="218694" y="437388"/>
                  </a:lnTo>
                  <a:lnTo>
                    <a:pt x="168550" y="431611"/>
                  </a:lnTo>
                  <a:lnTo>
                    <a:pt x="122519" y="415158"/>
                  </a:lnTo>
                  <a:lnTo>
                    <a:pt x="81913" y="389342"/>
                  </a:lnTo>
                  <a:lnTo>
                    <a:pt x="48045" y="355474"/>
                  </a:lnTo>
                  <a:lnTo>
                    <a:pt x="22229" y="314868"/>
                  </a:lnTo>
                  <a:lnTo>
                    <a:pt x="5776" y="268837"/>
                  </a:lnTo>
                  <a:lnTo>
                    <a:pt x="0" y="218694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6593840" y="2824683"/>
            <a:ext cx="254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SimSun"/>
                <a:cs typeface="SimSun"/>
              </a:rPr>
              <a:t>＋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720330" y="2742945"/>
            <a:ext cx="450215" cy="452120"/>
            <a:chOff x="7720330" y="2742945"/>
            <a:chExt cx="450215" cy="452120"/>
          </a:xfrm>
        </p:grpSpPr>
        <p:sp>
          <p:nvSpPr>
            <p:cNvPr id="98" name="object 98"/>
            <p:cNvSpPr/>
            <p:nvPr/>
          </p:nvSpPr>
          <p:spPr>
            <a:xfrm>
              <a:off x="7726680" y="2749295"/>
              <a:ext cx="437515" cy="439420"/>
            </a:xfrm>
            <a:custGeom>
              <a:avLst/>
              <a:gdLst/>
              <a:ahLst/>
              <a:cxnLst/>
              <a:rect l="l" t="t" r="r" b="b"/>
              <a:pathLst>
                <a:path w="437515" h="439419">
                  <a:moveTo>
                    <a:pt x="218694" y="0"/>
                  </a:moveTo>
                  <a:lnTo>
                    <a:pt x="168550" y="5798"/>
                  </a:lnTo>
                  <a:lnTo>
                    <a:pt x="122519" y="22313"/>
                  </a:lnTo>
                  <a:lnTo>
                    <a:pt x="81913" y="48225"/>
                  </a:lnTo>
                  <a:lnTo>
                    <a:pt x="48045" y="82216"/>
                  </a:lnTo>
                  <a:lnTo>
                    <a:pt x="22229" y="122964"/>
                  </a:lnTo>
                  <a:lnTo>
                    <a:pt x="5776" y="169150"/>
                  </a:lnTo>
                  <a:lnTo>
                    <a:pt x="0" y="219455"/>
                  </a:lnTo>
                  <a:lnTo>
                    <a:pt x="5776" y="269761"/>
                  </a:lnTo>
                  <a:lnTo>
                    <a:pt x="22229" y="315947"/>
                  </a:lnTo>
                  <a:lnTo>
                    <a:pt x="48045" y="356695"/>
                  </a:lnTo>
                  <a:lnTo>
                    <a:pt x="81913" y="390686"/>
                  </a:lnTo>
                  <a:lnTo>
                    <a:pt x="122519" y="416598"/>
                  </a:lnTo>
                  <a:lnTo>
                    <a:pt x="168550" y="433113"/>
                  </a:lnTo>
                  <a:lnTo>
                    <a:pt x="218694" y="438912"/>
                  </a:lnTo>
                  <a:lnTo>
                    <a:pt x="268837" y="433113"/>
                  </a:lnTo>
                  <a:lnTo>
                    <a:pt x="314868" y="416598"/>
                  </a:lnTo>
                  <a:lnTo>
                    <a:pt x="355474" y="390686"/>
                  </a:lnTo>
                  <a:lnTo>
                    <a:pt x="389342" y="356695"/>
                  </a:lnTo>
                  <a:lnTo>
                    <a:pt x="415158" y="315947"/>
                  </a:lnTo>
                  <a:lnTo>
                    <a:pt x="431611" y="269761"/>
                  </a:lnTo>
                  <a:lnTo>
                    <a:pt x="437388" y="219455"/>
                  </a:lnTo>
                  <a:lnTo>
                    <a:pt x="431611" y="169150"/>
                  </a:lnTo>
                  <a:lnTo>
                    <a:pt x="415158" y="122964"/>
                  </a:lnTo>
                  <a:lnTo>
                    <a:pt x="389342" y="82216"/>
                  </a:lnTo>
                  <a:lnTo>
                    <a:pt x="355474" y="48225"/>
                  </a:lnTo>
                  <a:lnTo>
                    <a:pt x="314868" y="22313"/>
                  </a:lnTo>
                  <a:lnTo>
                    <a:pt x="268837" y="5798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726680" y="2749295"/>
              <a:ext cx="437515" cy="439420"/>
            </a:xfrm>
            <a:custGeom>
              <a:avLst/>
              <a:gdLst/>
              <a:ahLst/>
              <a:cxnLst/>
              <a:rect l="l" t="t" r="r" b="b"/>
              <a:pathLst>
                <a:path w="437515" h="439419">
                  <a:moveTo>
                    <a:pt x="0" y="219455"/>
                  </a:moveTo>
                  <a:lnTo>
                    <a:pt x="5776" y="169150"/>
                  </a:lnTo>
                  <a:lnTo>
                    <a:pt x="22229" y="122964"/>
                  </a:lnTo>
                  <a:lnTo>
                    <a:pt x="48045" y="82216"/>
                  </a:lnTo>
                  <a:lnTo>
                    <a:pt x="81913" y="48225"/>
                  </a:lnTo>
                  <a:lnTo>
                    <a:pt x="122519" y="22313"/>
                  </a:lnTo>
                  <a:lnTo>
                    <a:pt x="168550" y="5798"/>
                  </a:lnTo>
                  <a:lnTo>
                    <a:pt x="218694" y="0"/>
                  </a:lnTo>
                  <a:lnTo>
                    <a:pt x="268837" y="5798"/>
                  </a:lnTo>
                  <a:lnTo>
                    <a:pt x="314868" y="22313"/>
                  </a:lnTo>
                  <a:lnTo>
                    <a:pt x="355474" y="48225"/>
                  </a:lnTo>
                  <a:lnTo>
                    <a:pt x="389342" y="82216"/>
                  </a:lnTo>
                  <a:lnTo>
                    <a:pt x="415158" y="122964"/>
                  </a:lnTo>
                  <a:lnTo>
                    <a:pt x="431611" y="169150"/>
                  </a:lnTo>
                  <a:lnTo>
                    <a:pt x="437388" y="219455"/>
                  </a:lnTo>
                  <a:lnTo>
                    <a:pt x="431611" y="269761"/>
                  </a:lnTo>
                  <a:lnTo>
                    <a:pt x="415158" y="315947"/>
                  </a:lnTo>
                  <a:lnTo>
                    <a:pt x="389342" y="356695"/>
                  </a:lnTo>
                  <a:lnTo>
                    <a:pt x="355474" y="390686"/>
                  </a:lnTo>
                  <a:lnTo>
                    <a:pt x="314868" y="416598"/>
                  </a:lnTo>
                  <a:lnTo>
                    <a:pt x="268837" y="433113"/>
                  </a:lnTo>
                  <a:lnTo>
                    <a:pt x="218694" y="438912"/>
                  </a:lnTo>
                  <a:lnTo>
                    <a:pt x="168550" y="433113"/>
                  </a:lnTo>
                  <a:lnTo>
                    <a:pt x="122519" y="416598"/>
                  </a:lnTo>
                  <a:lnTo>
                    <a:pt x="81913" y="390686"/>
                  </a:lnTo>
                  <a:lnTo>
                    <a:pt x="48045" y="356695"/>
                  </a:lnTo>
                  <a:lnTo>
                    <a:pt x="22229" y="315947"/>
                  </a:lnTo>
                  <a:lnTo>
                    <a:pt x="5776" y="269761"/>
                  </a:lnTo>
                  <a:lnTo>
                    <a:pt x="0" y="2194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7852664" y="2833496"/>
            <a:ext cx="18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537687" y="1382267"/>
            <a:ext cx="821690" cy="539750"/>
            <a:chOff x="7537687" y="1382267"/>
            <a:chExt cx="821690" cy="539750"/>
          </a:xfrm>
        </p:grpSpPr>
        <p:pic>
          <p:nvPicPr>
            <p:cNvPr id="102" name="object 10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37687" y="1382267"/>
              <a:ext cx="821469" cy="53949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587995" y="1412747"/>
              <a:ext cx="720851" cy="431291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7587995" y="1412747"/>
            <a:ext cx="7213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310">
              <a:lnSpc>
                <a:spcPts val="2250"/>
              </a:lnSpc>
            </a:pPr>
            <a:r>
              <a:rPr dirty="0" baseline="-16203" sz="3600">
                <a:latin typeface="Calibri"/>
                <a:cs typeface="Calibri"/>
              </a:rPr>
              <a:t>y</a:t>
            </a:r>
            <a:r>
              <a:rPr dirty="0" sz="1600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5098561" y="1898904"/>
            <a:ext cx="3140710" cy="4412615"/>
            <a:chOff x="5098561" y="1898904"/>
            <a:chExt cx="3140710" cy="4412615"/>
          </a:xfrm>
        </p:grpSpPr>
        <p:pic>
          <p:nvPicPr>
            <p:cNvPr id="106" name="object 10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8561" y="3778777"/>
              <a:ext cx="343251" cy="33371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175504" y="2874263"/>
              <a:ext cx="1854835" cy="1853564"/>
            </a:xfrm>
            <a:custGeom>
              <a:avLst/>
              <a:gdLst/>
              <a:ahLst/>
              <a:cxnLst/>
              <a:rect l="l" t="t" r="r" b="b"/>
              <a:pathLst>
                <a:path w="1854834" h="1853564">
                  <a:moveTo>
                    <a:pt x="173736" y="1440180"/>
                  </a:moveTo>
                  <a:lnTo>
                    <a:pt x="159258" y="1411224"/>
                  </a:lnTo>
                  <a:lnTo>
                    <a:pt x="86868" y="1266444"/>
                  </a:lnTo>
                  <a:lnTo>
                    <a:pt x="0" y="1440180"/>
                  </a:lnTo>
                  <a:lnTo>
                    <a:pt x="57912" y="1440180"/>
                  </a:lnTo>
                  <a:lnTo>
                    <a:pt x="57912" y="1842897"/>
                  </a:lnTo>
                  <a:lnTo>
                    <a:pt x="115824" y="1842897"/>
                  </a:lnTo>
                  <a:lnTo>
                    <a:pt x="115824" y="1440180"/>
                  </a:lnTo>
                  <a:lnTo>
                    <a:pt x="173736" y="1440180"/>
                  </a:lnTo>
                  <a:close/>
                </a:path>
                <a:path w="1854834" h="1853564">
                  <a:moveTo>
                    <a:pt x="179832" y="467868"/>
                  </a:moveTo>
                  <a:lnTo>
                    <a:pt x="165341" y="438912"/>
                  </a:lnTo>
                  <a:lnTo>
                    <a:pt x="92964" y="294132"/>
                  </a:lnTo>
                  <a:lnTo>
                    <a:pt x="6096" y="467868"/>
                  </a:lnTo>
                  <a:lnTo>
                    <a:pt x="64008" y="467868"/>
                  </a:lnTo>
                  <a:lnTo>
                    <a:pt x="64008" y="870585"/>
                  </a:lnTo>
                  <a:lnTo>
                    <a:pt x="121920" y="870585"/>
                  </a:lnTo>
                  <a:lnTo>
                    <a:pt x="121920" y="467868"/>
                  </a:lnTo>
                  <a:lnTo>
                    <a:pt x="179832" y="467868"/>
                  </a:lnTo>
                  <a:close/>
                </a:path>
                <a:path w="1854834" h="1853564">
                  <a:moveTo>
                    <a:pt x="1292225" y="86868"/>
                  </a:moveTo>
                  <a:lnTo>
                    <a:pt x="1234300" y="57912"/>
                  </a:lnTo>
                  <a:lnTo>
                    <a:pt x="1118489" y="0"/>
                  </a:lnTo>
                  <a:lnTo>
                    <a:pt x="1118489" y="57912"/>
                  </a:lnTo>
                  <a:lnTo>
                    <a:pt x="338328" y="57912"/>
                  </a:lnTo>
                  <a:lnTo>
                    <a:pt x="338328" y="115824"/>
                  </a:lnTo>
                  <a:lnTo>
                    <a:pt x="1118489" y="115824"/>
                  </a:lnTo>
                  <a:lnTo>
                    <a:pt x="1118489" y="173736"/>
                  </a:lnTo>
                  <a:lnTo>
                    <a:pt x="1234313" y="115824"/>
                  </a:lnTo>
                  <a:lnTo>
                    <a:pt x="1292225" y="86868"/>
                  </a:lnTo>
                  <a:close/>
                </a:path>
                <a:path w="1854834" h="1853564">
                  <a:moveTo>
                    <a:pt x="1854581" y="1825879"/>
                  </a:moveTo>
                  <a:lnTo>
                    <a:pt x="1641094" y="1429956"/>
                  </a:lnTo>
                  <a:lnTo>
                    <a:pt x="1688249" y="1404493"/>
                  </a:lnTo>
                  <a:lnTo>
                    <a:pt x="1692021" y="1402461"/>
                  </a:lnTo>
                  <a:lnTo>
                    <a:pt x="1533144" y="1290828"/>
                  </a:lnTo>
                  <a:lnTo>
                    <a:pt x="1539113" y="1485011"/>
                  </a:lnTo>
                  <a:lnTo>
                    <a:pt x="1590052" y="1457515"/>
                  </a:lnTo>
                  <a:lnTo>
                    <a:pt x="1803654" y="1853438"/>
                  </a:lnTo>
                  <a:lnTo>
                    <a:pt x="1854581" y="182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2669" y="3783271"/>
              <a:ext cx="343251" cy="33234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042660" y="3113531"/>
              <a:ext cx="749935" cy="1591945"/>
            </a:xfrm>
            <a:custGeom>
              <a:avLst/>
              <a:gdLst/>
              <a:ahLst/>
              <a:cxnLst/>
              <a:rect l="l" t="t" r="r" b="b"/>
              <a:pathLst>
                <a:path w="749934" h="1591945">
                  <a:moveTo>
                    <a:pt x="173736" y="1188720"/>
                  </a:moveTo>
                  <a:lnTo>
                    <a:pt x="159258" y="1159764"/>
                  </a:lnTo>
                  <a:lnTo>
                    <a:pt x="86868" y="1014984"/>
                  </a:lnTo>
                  <a:lnTo>
                    <a:pt x="0" y="1188720"/>
                  </a:lnTo>
                  <a:lnTo>
                    <a:pt x="57912" y="1188720"/>
                  </a:lnTo>
                  <a:lnTo>
                    <a:pt x="57912" y="1591437"/>
                  </a:lnTo>
                  <a:lnTo>
                    <a:pt x="115824" y="1591437"/>
                  </a:lnTo>
                  <a:lnTo>
                    <a:pt x="115824" y="1188720"/>
                  </a:lnTo>
                  <a:lnTo>
                    <a:pt x="173736" y="1188720"/>
                  </a:lnTo>
                  <a:close/>
                </a:path>
                <a:path w="749934" h="1591945">
                  <a:moveTo>
                    <a:pt x="749808" y="173736"/>
                  </a:moveTo>
                  <a:lnTo>
                    <a:pt x="735330" y="144780"/>
                  </a:lnTo>
                  <a:lnTo>
                    <a:pt x="662940" y="0"/>
                  </a:lnTo>
                  <a:lnTo>
                    <a:pt x="576059" y="173736"/>
                  </a:lnTo>
                  <a:lnTo>
                    <a:pt x="633984" y="173736"/>
                  </a:lnTo>
                  <a:lnTo>
                    <a:pt x="633984" y="576453"/>
                  </a:lnTo>
                  <a:lnTo>
                    <a:pt x="691896" y="576453"/>
                  </a:lnTo>
                  <a:lnTo>
                    <a:pt x="691896" y="173736"/>
                  </a:lnTo>
                  <a:lnTo>
                    <a:pt x="749808" y="173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0564" y="3846830"/>
              <a:ext cx="198755" cy="17335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4839" y="2786575"/>
              <a:ext cx="341844" cy="33234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944360" y="2873883"/>
              <a:ext cx="277495" cy="173355"/>
            </a:xfrm>
            <a:custGeom>
              <a:avLst/>
              <a:gdLst/>
              <a:ahLst/>
              <a:cxnLst/>
              <a:rect l="l" t="t" r="r" b="b"/>
              <a:pathLst>
                <a:path w="277495" h="173355">
                  <a:moveTo>
                    <a:pt x="101775" y="115480"/>
                  </a:moveTo>
                  <a:lnTo>
                    <a:pt x="97790" y="173354"/>
                  </a:lnTo>
                  <a:lnTo>
                    <a:pt x="231750" y="117475"/>
                  </a:lnTo>
                  <a:lnTo>
                    <a:pt x="130683" y="117475"/>
                  </a:lnTo>
                  <a:lnTo>
                    <a:pt x="101775" y="115480"/>
                  </a:lnTo>
                  <a:close/>
                </a:path>
                <a:path w="277495" h="173355">
                  <a:moveTo>
                    <a:pt x="105752" y="57724"/>
                  </a:moveTo>
                  <a:lnTo>
                    <a:pt x="101775" y="115480"/>
                  </a:lnTo>
                  <a:lnTo>
                    <a:pt x="130683" y="117475"/>
                  </a:lnTo>
                  <a:lnTo>
                    <a:pt x="134620" y="59689"/>
                  </a:lnTo>
                  <a:lnTo>
                    <a:pt x="105752" y="57724"/>
                  </a:lnTo>
                  <a:close/>
                </a:path>
                <a:path w="277495" h="173355">
                  <a:moveTo>
                    <a:pt x="109728" y="0"/>
                  </a:moveTo>
                  <a:lnTo>
                    <a:pt x="105752" y="57724"/>
                  </a:lnTo>
                  <a:lnTo>
                    <a:pt x="134620" y="59689"/>
                  </a:lnTo>
                  <a:lnTo>
                    <a:pt x="130683" y="117475"/>
                  </a:lnTo>
                  <a:lnTo>
                    <a:pt x="231750" y="117475"/>
                  </a:lnTo>
                  <a:lnTo>
                    <a:pt x="277114" y="98551"/>
                  </a:lnTo>
                  <a:lnTo>
                    <a:pt x="109728" y="0"/>
                  </a:lnTo>
                  <a:close/>
                </a:path>
                <a:path w="277495" h="173355">
                  <a:moveTo>
                    <a:pt x="4064" y="50800"/>
                  </a:moveTo>
                  <a:lnTo>
                    <a:pt x="0" y="108457"/>
                  </a:lnTo>
                  <a:lnTo>
                    <a:pt x="101775" y="115480"/>
                  </a:lnTo>
                  <a:lnTo>
                    <a:pt x="105752" y="57724"/>
                  </a:lnTo>
                  <a:lnTo>
                    <a:pt x="4064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0911" y="3778777"/>
              <a:ext cx="341844" cy="33371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503668" y="2886074"/>
              <a:ext cx="526415" cy="1791970"/>
            </a:xfrm>
            <a:custGeom>
              <a:avLst/>
              <a:gdLst/>
              <a:ahLst/>
              <a:cxnLst/>
              <a:rect l="l" t="t" r="r" b="b"/>
              <a:pathLst>
                <a:path w="526415" h="1791970">
                  <a:moveTo>
                    <a:pt x="277114" y="98552"/>
                  </a:moveTo>
                  <a:lnTo>
                    <a:pt x="109728" y="0"/>
                  </a:lnTo>
                  <a:lnTo>
                    <a:pt x="105740" y="57734"/>
                  </a:lnTo>
                  <a:lnTo>
                    <a:pt x="4064" y="50800"/>
                  </a:lnTo>
                  <a:lnTo>
                    <a:pt x="0" y="108458"/>
                  </a:lnTo>
                  <a:lnTo>
                    <a:pt x="101765" y="115481"/>
                  </a:lnTo>
                  <a:lnTo>
                    <a:pt x="97790" y="173355"/>
                  </a:lnTo>
                  <a:lnTo>
                    <a:pt x="231749" y="117475"/>
                  </a:lnTo>
                  <a:lnTo>
                    <a:pt x="277114" y="98552"/>
                  </a:lnTo>
                  <a:close/>
                </a:path>
                <a:path w="526415" h="1791970">
                  <a:moveTo>
                    <a:pt x="514096" y="1388745"/>
                  </a:moveTo>
                  <a:lnTo>
                    <a:pt x="499618" y="1359789"/>
                  </a:lnTo>
                  <a:lnTo>
                    <a:pt x="427228" y="1215009"/>
                  </a:lnTo>
                  <a:lnTo>
                    <a:pt x="340360" y="1388745"/>
                  </a:lnTo>
                  <a:lnTo>
                    <a:pt x="398272" y="1388745"/>
                  </a:lnTo>
                  <a:lnTo>
                    <a:pt x="398272" y="1791462"/>
                  </a:lnTo>
                  <a:lnTo>
                    <a:pt x="456184" y="1791462"/>
                  </a:lnTo>
                  <a:lnTo>
                    <a:pt x="456184" y="1388745"/>
                  </a:lnTo>
                  <a:lnTo>
                    <a:pt x="514096" y="1388745"/>
                  </a:lnTo>
                  <a:close/>
                </a:path>
                <a:path w="526415" h="1791970">
                  <a:moveTo>
                    <a:pt x="526288" y="477393"/>
                  </a:moveTo>
                  <a:lnTo>
                    <a:pt x="511810" y="448437"/>
                  </a:lnTo>
                  <a:lnTo>
                    <a:pt x="439420" y="303657"/>
                  </a:lnTo>
                  <a:lnTo>
                    <a:pt x="352552" y="477393"/>
                  </a:lnTo>
                  <a:lnTo>
                    <a:pt x="410464" y="477393"/>
                  </a:lnTo>
                  <a:lnTo>
                    <a:pt x="410464" y="880110"/>
                  </a:lnTo>
                  <a:lnTo>
                    <a:pt x="468376" y="880110"/>
                  </a:lnTo>
                  <a:lnTo>
                    <a:pt x="468376" y="477393"/>
                  </a:lnTo>
                  <a:lnTo>
                    <a:pt x="526288" y="477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82484" y="1898904"/>
              <a:ext cx="556259" cy="86563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41920" y="1938528"/>
              <a:ext cx="437387" cy="74828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84720" y="5241036"/>
              <a:ext cx="722376" cy="73761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44410" y="5282183"/>
              <a:ext cx="602742" cy="61821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996940" y="5209032"/>
              <a:ext cx="615695" cy="70408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056376" y="5249925"/>
              <a:ext cx="496062" cy="58498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78168" y="5204460"/>
              <a:ext cx="595883" cy="70103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37858" y="5245226"/>
              <a:ext cx="477266" cy="58146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89220" y="5236463"/>
              <a:ext cx="733044" cy="72390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249418" y="5276976"/>
              <a:ext cx="612902" cy="604621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5485638" y="5933694"/>
              <a:ext cx="719455" cy="367665"/>
            </a:xfrm>
            <a:custGeom>
              <a:avLst/>
              <a:gdLst/>
              <a:ahLst/>
              <a:cxnLst/>
              <a:rect l="l" t="t" r="r" b="b"/>
              <a:pathLst>
                <a:path w="719454" h="367664">
                  <a:moveTo>
                    <a:pt x="719327" y="0"/>
                  </a:moveTo>
                  <a:lnTo>
                    <a:pt x="0" y="0"/>
                  </a:lnTo>
                  <a:lnTo>
                    <a:pt x="0" y="367283"/>
                  </a:lnTo>
                  <a:lnTo>
                    <a:pt x="719327" y="367283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485638" y="5933694"/>
              <a:ext cx="719455" cy="367665"/>
            </a:xfrm>
            <a:custGeom>
              <a:avLst/>
              <a:gdLst/>
              <a:ahLst/>
              <a:cxnLst/>
              <a:rect l="l" t="t" r="r" b="b"/>
              <a:pathLst>
                <a:path w="719454" h="367664">
                  <a:moveTo>
                    <a:pt x="0" y="367283"/>
                  </a:moveTo>
                  <a:lnTo>
                    <a:pt x="719327" y="367283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728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1"/>
          <p:nvPr/>
        </p:nvSpPr>
        <p:spPr>
          <a:xfrm>
            <a:off x="5485638" y="5933694"/>
            <a:ext cx="719455" cy="36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1940">
              <a:lnSpc>
                <a:spcPts val="2000"/>
              </a:lnSpc>
            </a:pPr>
            <a:r>
              <a:rPr dirty="0" baseline="-16203" sz="3600" spc="-22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387596" y="455676"/>
            <a:ext cx="3260090" cy="759460"/>
            <a:chOff x="4387596" y="455676"/>
            <a:chExt cx="3260090" cy="759460"/>
          </a:xfrm>
        </p:grpSpPr>
        <p:pic>
          <p:nvPicPr>
            <p:cNvPr id="129" name="object 12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448560" y="506015"/>
              <a:ext cx="3147055" cy="57907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387596" y="455676"/>
              <a:ext cx="3259836" cy="758951"/>
            </a:xfrm>
            <a:prstGeom prst="rect">
              <a:avLst/>
            </a:prstGeom>
          </p:spPr>
        </p:pic>
      </p:grpSp>
      <p:sp>
        <p:nvSpPr>
          <p:cNvPr id="131" name="object 131"/>
          <p:cNvSpPr txBox="1">
            <a:spLocks noGrp="1"/>
          </p:cNvSpPr>
          <p:nvPr>
            <p:ph type="title"/>
          </p:nvPr>
        </p:nvSpPr>
        <p:spPr>
          <a:xfrm>
            <a:off x="4498847" y="536448"/>
            <a:ext cx="3037840" cy="471170"/>
          </a:xfrm>
          <a:prstGeom prst="rect"/>
          <a:solidFill>
            <a:srgbClr val="FF0000"/>
          </a:solidFill>
        </p:spPr>
        <p:txBody>
          <a:bodyPr wrap="square" lIns="0" tIns="3111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24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Extension: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“peephole”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1449069" y="5900673"/>
            <a:ext cx="741680" cy="389255"/>
            <a:chOff x="1449069" y="5900673"/>
            <a:chExt cx="741680" cy="389255"/>
          </a:xfrm>
        </p:grpSpPr>
        <p:sp>
          <p:nvSpPr>
            <p:cNvPr id="133" name="object 133"/>
            <p:cNvSpPr/>
            <p:nvPr/>
          </p:nvSpPr>
          <p:spPr>
            <a:xfrm>
              <a:off x="1459229" y="5910833"/>
              <a:ext cx="721360" cy="368935"/>
            </a:xfrm>
            <a:custGeom>
              <a:avLst/>
              <a:gdLst/>
              <a:ahLst/>
              <a:cxnLst/>
              <a:rect l="l" t="t" r="r" b="b"/>
              <a:pathLst>
                <a:path w="721360" h="368935">
                  <a:moveTo>
                    <a:pt x="7208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20851" y="368807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459229" y="5910833"/>
              <a:ext cx="721360" cy="368935"/>
            </a:xfrm>
            <a:custGeom>
              <a:avLst/>
              <a:gdLst/>
              <a:ahLst/>
              <a:cxnLst/>
              <a:rect l="l" t="t" r="r" b="b"/>
              <a:pathLst>
                <a:path w="721360" h="368935">
                  <a:moveTo>
                    <a:pt x="0" y="368807"/>
                  </a:moveTo>
                  <a:lnTo>
                    <a:pt x="720851" y="368807"/>
                  </a:lnTo>
                  <a:lnTo>
                    <a:pt x="7208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5" name="object 135"/>
          <p:cNvSpPr txBox="1"/>
          <p:nvPr/>
        </p:nvSpPr>
        <p:spPr>
          <a:xfrm>
            <a:off x="1459230" y="5910834"/>
            <a:ext cx="721360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0025">
              <a:lnSpc>
                <a:spcPts val="2005"/>
              </a:lnSpc>
            </a:pPr>
            <a:r>
              <a:rPr dirty="0" baseline="-16203" sz="3600" spc="-1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t-1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4645025" y="5916040"/>
            <a:ext cx="725805" cy="375285"/>
            <a:chOff x="4645025" y="5916040"/>
            <a:chExt cx="725805" cy="375285"/>
          </a:xfrm>
        </p:grpSpPr>
        <p:pic>
          <p:nvPicPr>
            <p:cNvPr id="137" name="object 13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648200" y="5919215"/>
              <a:ext cx="719327" cy="368808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648200" y="5919215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8"/>
                  </a:moveTo>
                  <a:lnTo>
                    <a:pt x="719327" y="368808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/>
          <p:cNvSpPr txBox="1"/>
          <p:nvPr/>
        </p:nvSpPr>
        <p:spPr>
          <a:xfrm>
            <a:off x="4916423" y="5796483"/>
            <a:ext cx="273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c</a:t>
            </a:r>
            <a:r>
              <a:rPr dirty="0" sz="160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0" y="2883661"/>
            <a:ext cx="9144000" cy="3382010"/>
            <a:chOff x="0" y="2883661"/>
            <a:chExt cx="9144000" cy="3382010"/>
          </a:xfrm>
        </p:grpSpPr>
        <p:sp>
          <p:nvSpPr>
            <p:cNvPr id="141" name="object 141"/>
            <p:cNvSpPr/>
            <p:nvPr/>
          </p:nvSpPr>
          <p:spPr>
            <a:xfrm>
              <a:off x="0" y="2947818"/>
              <a:ext cx="1428115" cy="2932430"/>
            </a:xfrm>
            <a:custGeom>
              <a:avLst/>
              <a:gdLst/>
              <a:ahLst/>
              <a:cxnLst/>
              <a:rect l="l" t="t" r="r" b="b"/>
              <a:pathLst>
                <a:path w="1428115" h="2932429">
                  <a:moveTo>
                    <a:pt x="1255882" y="2877761"/>
                  </a:moveTo>
                  <a:lnTo>
                    <a:pt x="1234478" y="2931811"/>
                  </a:lnTo>
                  <a:lnTo>
                    <a:pt x="1427988" y="2915009"/>
                  </a:lnTo>
                  <a:lnTo>
                    <a:pt x="1404298" y="2888542"/>
                  </a:lnTo>
                  <a:lnTo>
                    <a:pt x="1282446" y="2888542"/>
                  </a:lnTo>
                  <a:lnTo>
                    <a:pt x="1255882" y="2877761"/>
                  </a:lnTo>
                  <a:close/>
                </a:path>
                <a:path w="1428115" h="2932429">
                  <a:moveTo>
                    <a:pt x="1277213" y="2823898"/>
                  </a:moveTo>
                  <a:lnTo>
                    <a:pt x="1255882" y="2877761"/>
                  </a:lnTo>
                  <a:lnTo>
                    <a:pt x="1282446" y="2888542"/>
                  </a:lnTo>
                  <a:lnTo>
                    <a:pt x="1304290" y="2834872"/>
                  </a:lnTo>
                  <a:lnTo>
                    <a:pt x="1277213" y="2823898"/>
                  </a:lnTo>
                  <a:close/>
                </a:path>
                <a:path w="1428115" h="2932429">
                  <a:moveTo>
                    <a:pt x="1298448" y="2770280"/>
                  </a:moveTo>
                  <a:lnTo>
                    <a:pt x="1277213" y="2823898"/>
                  </a:lnTo>
                  <a:lnTo>
                    <a:pt x="1304290" y="2834872"/>
                  </a:lnTo>
                  <a:lnTo>
                    <a:pt x="1282446" y="2888542"/>
                  </a:lnTo>
                  <a:lnTo>
                    <a:pt x="1404298" y="2888542"/>
                  </a:lnTo>
                  <a:lnTo>
                    <a:pt x="1298448" y="2770280"/>
                  </a:lnTo>
                  <a:close/>
                </a:path>
                <a:path w="1428115" h="2932429">
                  <a:moveTo>
                    <a:pt x="424447" y="1164441"/>
                  </a:moveTo>
                  <a:lnTo>
                    <a:pt x="366522" y="1164441"/>
                  </a:lnTo>
                  <a:lnTo>
                    <a:pt x="368338" y="1282551"/>
                  </a:lnTo>
                  <a:lnTo>
                    <a:pt x="370332" y="1402439"/>
                  </a:lnTo>
                  <a:lnTo>
                    <a:pt x="373392" y="1522708"/>
                  </a:lnTo>
                  <a:lnTo>
                    <a:pt x="378180" y="1641834"/>
                  </a:lnTo>
                  <a:lnTo>
                    <a:pt x="385470" y="1758293"/>
                  </a:lnTo>
                  <a:lnTo>
                    <a:pt x="395935" y="1870561"/>
                  </a:lnTo>
                  <a:lnTo>
                    <a:pt x="402691" y="1924917"/>
                  </a:lnTo>
                  <a:lnTo>
                    <a:pt x="410425" y="1977622"/>
                  </a:lnTo>
                  <a:lnTo>
                    <a:pt x="419430" y="2028549"/>
                  </a:lnTo>
                  <a:lnTo>
                    <a:pt x="429742" y="2077571"/>
                  </a:lnTo>
                  <a:lnTo>
                    <a:pt x="441452" y="2124561"/>
                  </a:lnTo>
                  <a:lnTo>
                    <a:pt x="454799" y="2169265"/>
                  </a:lnTo>
                  <a:lnTo>
                    <a:pt x="469709" y="2211556"/>
                  </a:lnTo>
                  <a:lnTo>
                    <a:pt x="486346" y="2251053"/>
                  </a:lnTo>
                  <a:lnTo>
                    <a:pt x="504355" y="2288137"/>
                  </a:lnTo>
                  <a:lnTo>
                    <a:pt x="523290" y="2323570"/>
                  </a:lnTo>
                  <a:lnTo>
                    <a:pt x="543454" y="2357767"/>
                  </a:lnTo>
                  <a:lnTo>
                    <a:pt x="564553" y="2390372"/>
                  </a:lnTo>
                  <a:lnTo>
                    <a:pt x="586727" y="2421741"/>
                  </a:lnTo>
                  <a:lnTo>
                    <a:pt x="633755" y="2481050"/>
                  </a:lnTo>
                  <a:lnTo>
                    <a:pt x="684352" y="2535406"/>
                  </a:lnTo>
                  <a:lnTo>
                    <a:pt x="738174" y="2585571"/>
                  </a:lnTo>
                  <a:lnTo>
                    <a:pt x="794715" y="2631545"/>
                  </a:lnTo>
                  <a:lnTo>
                    <a:pt x="853782" y="2674001"/>
                  </a:lnTo>
                  <a:lnTo>
                    <a:pt x="915225" y="2713180"/>
                  </a:lnTo>
                  <a:lnTo>
                    <a:pt x="978522" y="2749528"/>
                  </a:lnTo>
                  <a:lnTo>
                    <a:pt x="1076477" y="2799490"/>
                  </a:lnTo>
                  <a:lnTo>
                    <a:pt x="1143292" y="2830300"/>
                  </a:lnTo>
                  <a:lnTo>
                    <a:pt x="1211160" y="2859611"/>
                  </a:lnTo>
                  <a:lnTo>
                    <a:pt x="1255882" y="2877761"/>
                  </a:lnTo>
                  <a:lnTo>
                    <a:pt x="1277213" y="2823898"/>
                  </a:lnTo>
                  <a:lnTo>
                    <a:pt x="1233220" y="2806068"/>
                  </a:lnTo>
                  <a:lnTo>
                    <a:pt x="1167259" y="2777557"/>
                  </a:lnTo>
                  <a:lnTo>
                    <a:pt x="1101115" y="2747077"/>
                  </a:lnTo>
                  <a:lnTo>
                    <a:pt x="1037031" y="2715162"/>
                  </a:lnTo>
                  <a:lnTo>
                    <a:pt x="1006061" y="2698588"/>
                  </a:lnTo>
                  <a:lnTo>
                    <a:pt x="975207" y="2681329"/>
                  </a:lnTo>
                  <a:lnTo>
                    <a:pt x="944924" y="2663460"/>
                  </a:lnTo>
                  <a:lnTo>
                    <a:pt x="915098" y="2644943"/>
                  </a:lnTo>
                  <a:lnTo>
                    <a:pt x="886652" y="2626338"/>
                  </a:lnTo>
                  <a:lnTo>
                    <a:pt x="885875" y="2625830"/>
                  </a:lnTo>
                  <a:lnTo>
                    <a:pt x="858190" y="2606399"/>
                  </a:lnTo>
                  <a:lnTo>
                    <a:pt x="829513" y="2585190"/>
                  </a:lnTo>
                  <a:lnTo>
                    <a:pt x="803116" y="2564362"/>
                  </a:lnTo>
                  <a:lnTo>
                    <a:pt x="775754" y="2541502"/>
                  </a:lnTo>
                  <a:lnTo>
                    <a:pt x="775896" y="2541502"/>
                  </a:lnTo>
                  <a:lnTo>
                    <a:pt x="750749" y="2519023"/>
                  </a:lnTo>
                  <a:lnTo>
                    <a:pt x="749896" y="2518261"/>
                  </a:lnTo>
                  <a:lnTo>
                    <a:pt x="725766" y="2494893"/>
                  </a:lnTo>
                  <a:lnTo>
                    <a:pt x="701481" y="2469747"/>
                  </a:lnTo>
                  <a:lnTo>
                    <a:pt x="700747" y="2468985"/>
                  </a:lnTo>
                  <a:lnTo>
                    <a:pt x="678047" y="2443585"/>
                  </a:lnTo>
                  <a:lnTo>
                    <a:pt x="677252" y="2442696"/>
                  </a:lnTo>
                  <a:lnTo>
                    <a:pt x="655510" y="2416407"/>
                  </a:lnTo>
                  <a:lnTo>
                    <a:pt x="654773" y="2415518"/>
                  </a:lnTo>
                  <a:lnTo>
                    <a:pt x="633773" y="2387959"/>
                  </a:lnTo>
                  <a:lnTo>
                    <a:pt x="612921" y="2358495"/>
                  </a:lnTo>
                  <a:lnTo>
                    <a:pt x="612203" y="2357479"/>
                  </a:lnTo>
                  <a:lnTo>
                    <a:pt x="593047" y="2327761"/>
                  </a:lnTo>
                  <a:lnTo>
                    <a:pt x="573481" y="2294741"/>
                  </a:lnTo>
                  <a:lnTo>
                    <a:pt x="555713" y="2261340"/>
                  </a:lnTo>
                  <a:lnTo>
                    <a:pt x="539513" y="2227939"/>
                  </a:lnTo>
                  <a:lnTo>
                    <a:pt x="524111" y="2191490"/>
                  </a:lnTo>
                  <a:lnTo>
                    <a:pt x="523417" y="2189839"/>
                  </a:lnTo>
                  <a:lnTo>
                    <a:pt x="510144" y="2152120"/>
                  </a:lnTo>
                  <a:lnTo>
                    <a:pt x="509651" y="2150723"/>
                  </a:lnTo>
                  <a:lnTo>
                    <a:pt x="497520" y="2109956"/>
                  </a:lnTo>
                  <a:lnTo>
                    <a:pt x="497141" y="2108686"/>
                  </a:lnTo>
                  <a:lnTo>
                    <a:pt x="486054" y="2064109"/>
                  </a:lnTo>
                  <a:lnTo>
                    <a:pt x="476322" y="2017733"/>
                  </a:lnTo>
                  <a:lnTo>
                    <a:pt x="467659" y="1968732"/>
                  </a:lnTo>
                  <a:lnTo>
                    <a:pt x="460042" y="1916916"/>
                  </a:lnTo>
                  <a:lnTo>
                    <a:pt x="453563" y="1864719"/>
                  </a:lnTo>
                  <a:lnTo>
                    <a:pt x="443249" y="1754356"/>
                  </a:lnTo>
                  <a:lnTo>
                    <a:pt x="436043" y="1639167"/>
                  </a:lnTo>
                  <a:lnTo>
                    <a:pt x="431269" y="1520676"/>
                  </a:lnTo>
                  <a:lnTo>
                    <a:pt x="428239" y="1401169"/>
                  </a:lnTo>
                  <a:lnTo>
                    <a:pt x="426237" y="1281662"/>
                  </a:lnTo>
                  <a:lnTo>
                    <a:pt x="424447" y="1164441"/>
                  </a:lnTo>
                  <a:close/>
                </a:path>
                <a:path w="1428115" h="2932429">
                  <a:moveTo>
                    <a:pt x="1233571" y="2806210"/>
                  </a:moveTo>
                  <a:lnTo>
                    <a:pt x="1233830" y="2806322"/>
                  </a:lnTo>
                  <a:lnTo>
                    <a:pt x="1233571" y="2806210"/>
                  </a:lnTo>
                  <a:close/>
                </a:path>
                <a:path w="1428115" h="2932429">
                  <a:moveTo>
                    <a:pt x="1233242" y="2806068"/>
                  </a:moveTo>
                  <a:lnTo>
                    <a:pt x="1233571" y="2806210"/>
                  </a:lnTo>
                  <a:lnTo>
                    <a:pt x="1233242" y="2806068"/>
                  </a:lnTo>
                  <a:close/>
                </a:path>
                <a:path w="1428115" h="2932429">
                  <a:moveTo>
                    <a:pt x="1166607" y="2777275"/>
                  </a:moveTo>
                  <a:lnTo>
                    <a:pt x="1167218" y="2777557"/>
                  </a:lnTo>
                  <a:lnTo>
                    <a:pt x="1166607" y="2777275"/>
                  </a:lnTo>
                  <a:close/>
                </a:path>
                <a:path w="1428115" h="2932429">
                  <a:moveTo>
                    <a:pt x="1166585" y="2777265"/>
                  </a:moveTo>
                  <a:close/>
                </a:path>
                <a:path w="1428115" h="2932429">
                  <a:moveTo>
                    <a:pt x="1101759" y="2747374"/>
                  </a:moveTo>
                  <a:lnTo>
                    <a:pt x="1101902" y="2747445"/>
                  </a:lnTo>
                  <a:lnTo>
                    <a:pt x="1101759" y="2747374"/>
                  </a:lnTo>
                  <a:close/>
                </a:path>
                <a:path w="1428115" h="2932429">
                  <a:moveTo>
                    <a:pt x="1101162" y="2747077"/>
                  </a:moveTo>
                  <a:lnTo>
                    <a:pt x="1101759" y="2747374"/>
                  </a:lnTo>
                  <a:lnTo>
                    <a:pt x="1101162" y="2747077"/>
                  </a:lnTo>
                  <a:close/>
                </a:path>
                <a:path w="1428115" h="2932429">
                  <a:moveTo>
                    <a:pt x="1037559" y="2715425"/>
                  </a:moveTo>
                  <a:lnTo>
                    <a:pt x="1037780" y="2715543"/>
                  </a:lnTo>
                  <a:lnTo>
                    <a:pt x="1037559" y="2715425"/>
                  </a:lnTo>
                  <a:close/>
                </a:path>
                <a:path w="1428115" h="2932429">
                  <a:moveTo>
                    <a:pt x="1037067" y="2715162"/>
                  </a:moveTo>
                  <a:lnTo>
                    <a:pt x="1037559" y="2715425"/>
                  </a:lnTo>
                  <a:lnTo>
                    <a:pt x="1037067" y="2715162"/>
                  </a:lnTo>
                  <a:close/>
                </a:path>
                <a:path w="1428115" h="2932429">
                  <a:moveTo>
                    <a:pt x="1006186" y="2698658"/>
                  </a:moveTo>
                  <a:lnTo>
                    <a:pt x="1006538" y="2698855"/>
                  </a:lnTo>
                  <a:lnTo>
                    <a:pt x="1006186" y="2698658"/>
                  </a:lnTo>
                  <a:close/>
                </a:path>
                <a:path w="1428115" h="2932429">
                  <a:moveTo>
                    <a:pt x="1006061" y="2698588"/>
                  </a:moveTo>
                  <a:close/>
                </a:path>
                <a:path w="1428115" h="2932429">
                  <a:moveTo>
                    <a:pt x="975432" y="2681455"/>
                  </a:moveTo>
                  <a:lnTo>
                    <a:pt x="975779" y="2681659"/>
                  </a:lnTo>
                  <a:lnTo>
                    <a:pt x="975432" y="2681455"/>
                  </a:lnTo>
                  <a:close/>
                </a:path>
                <a:path w="1428115" h="2932429">
                  <a:moveTo>
                    <a:pt x="975219" y="2681329"/>
                  </a:moveTo>
                  <a:lnTo>
                    <a:pt x="975432" y="2681455"/>
                  </a:lnTo>
                  <a:lnTo>
                    <a:pt x="975219" y="2681329"/>
                  </a:lnTo>
                  <a:close/>
                </a:path>
                <a:path w="1428115" h="2932429">
                  <a:moveTo>
                    <a:pt x="945047" y="2663536"/>
                  </a:moveTo>
                  <a:lnTo>
                    <a:pt x="945476" y="2663803"/>
                  </a:lnTo>
                  <a:lnTo>
                    <a:pt x="945047" y="2663536"/>
                  </a:lnTo>
                  <a:close/>
                </a:path>
                <a:path w="1428115" h="2932429">
                  <a:moveTo>
                    <a:pt x="944924" y="2663460"/>
                  </a:moveTo>
                  <a:close/>
                </a:path>
                <a:path w="1428115" h="2932429">
                  <a:moveTo>
                    <a:pt x="915378" y="2645117"/>
                  </a:moveTo>
                  <a:lnTo>
                    <a:pt x="915695" y="2645324"/>
                  </a:lnTo>
                  <a:lnTo>
                    <a:pt x="915378" y="2645117"/>
                  </a:lnTo>
                  <a:close/>
                </a:path>
                <a:path w="1428115" h="2932429">
                  <a:moveTo>
                    <a:pt x="915112" y="2644943"/>
                  </a:moveTo>
                  <a:lnTo>
                    <a:pt x="915378" y="2645117"/>
                  </a:lnTo>
                  <a:lnTo>
                    <a:pt x="915112" y="2644943"/>
                  </a:lnTo>
                  <a:close/>
                </a:path>
                <a:path w="1428115" h="2932429">
                  <a:moveTo>
                    <a:pt x="886058" y="2625949"/>
                  </a:moveTo>
                  <a:lnTo>
                    <a:pt x="886612" y="2626338"/>
                  </a:lnTo>
                  <a:lnTo>
                    <a:pt x="886058" y="2625949"/>
                  </a:lnTo>
                  <a:close/>
                </a:path>
                <a:path w="1428115" h="2932429">
                  <a:moveTo>
                    <a:pt x="885888" y="2625830"/>
                  </a:moveTo>
                  <a:lnTo>
                    <a:pt x="886058" y="2625949"/>
                  </a:lnTo>
                  <a:lnTo>
                    <a:pt x="885888" y="2625830"/>
                  </a:lnTo>
                  <a:close/>
                </a:path>
                <a:path w="1428115" h="2932429">
                  <a:moveTo>
                    <a:pt x="857465" y="2605891"/>
                  </a:moveTo>
                  <a:lnTo>
                    <a:pt x="858088" y="2606399"/>
                  </a:lnTo>
                  <a:lnTo>
                    <a:pt x="857465" y="2605891"/>
                  </a:lnTo>
                  <a:close/>
                </a:path>
                <a:path w="1428115" h="2932429">
                  <a:moveTo>
                    <a:pt x="829578" y="2585190"/>
                  </a:moveTo>
                  <a:lnTo>
                    <a:pt x="830224" y="2585698"/>
                  </a:lnTo>
                  <a:lnTo>
                    <a:pt x="829578" y="2585190"/>
                  </a:lnTo>
                  <a:close/>
                </a:path>
                <a:path w="1428115" h="2932429">
                  <a:moveTo>
                    <a:pt x="802309" y="2563727"/>
                  </a:moveTo>
                  <a:lnTo>
                    <a:pt x="802995" y="2564362"/>
                  </a:lnTo>
                  <a:lnTo>
                    <a:pt x="802309" y="2563727"/>
                  </a:lnTo>
                  <a:close/>
                </a:path>
                <a:path w="1428115" h="2932429">
                  <a:moveTo>
                    <a:pt x="775896" y="2541502"/>
                  </a:moveTo>
                  <a:lnTo>
                    <a:pt x="775754" y="2541502"/>
                  </a:lnTo>
                  <a:lnTo>
                    <a:pt x="776465" y="2542010"/>
                  </a:lnTo>
                  <a:lnTo>
                    <a:pt x="775896" y="2541502"/>
                  </a:lnTo>
                  <a:close/>
                </a:path>
                <a:path w="1428115" h="2932429">
                  <a:moveTo>
                    <a:pt x="750064" y="2518411"/>
                  </a:moveTo>
                  <a:lnTo>
                    <a:pt x="750697" y="2519023"/>
                  </a:lnTo>
                  <a:lnTo>
                    <a:pt x="750064" y="2518411"/>
                  </a:lnTo>
                  <a:close/>
                </a:path>
                <a:path w="1428115" h="2932429">
                  <a:moveTo>
                    <a:pt x="749909" y="2518261"/>
                  </a:moveTo>
                  <a:lnTo>
                    <a:pt x="750064" y="2518411"/>
                  </a:lnTo>
                  <a:lnTo>
                    <a:pt x="749909" y="2518261"/>
                  </a:lnTo>
                  <a:close/>
                </a:path>
                <a:path w="1428115" h="2932429">
                  <a:moveTo>
                    <a:pt x="724979" y="2494131"/>
                  </a:moveTo>
                  <a:lnTo>
                    <a:pt x="725703" y="2494893"/>
                  </a:lnTo>
                  <a:lnTo>
                    <a:pt x="724979" y="2494131"/>
                  </a:lnTo>
                  <a:close/>
                </a:path>
                <a:path w="1428115" h="2932429">
                  <a:moveTo>
                    <a:pt x="700985" y="2469232"/>
                  </a:moveTo>
                  <a:lnTo>
                    <a:pt x="701446" y="2469747"/>
                  </a:lnTo>
                  <a:lnTo>
                    <a:pt x="700985" y="2469232"/>
                  </a:lnTo>
                  <a:close/>
                </a:path>
                <a:path w="1428115" h="2932429">
                  <a:moveTo>
                    <a:pt x="700764" y="2468985"/>
                  </a:moveTo>
                  <a:lnTo>
                    <a:pt x="700985" y="2469232"/>
                  </a:lnTo>
                  <a:lnTo>
                    <a:pt x="700764" y="2468985"/>
                  </a:lnTo>
                  <a:close/>
                </a:path>
                <a:path w="1428115" h="2932429">
                  <a:moveTo>
                    <a:pt x="677601" y="2443086"/>
                  </a:moveTo>
                  <a:lnTo>
                    <a:pt x="678014" y="2443585"/>
                  </a:lnTo>
                  <a:lnTo>
                    <a:pt x="677601" y="2443086"/>
                  </a:lnTo>
                  <a:close/>
                </a:path>
                <a:path w="1428115" h="2932429">
                  <a:moveTo>
                    <a:pt x="677278" y="2442696"/>
                  </a:moveTo>
                  <a:lnTo>
                    <a:pt x="677601" y="2443086"/>
                  </a:lnTo>
                  <a:lnTo>
                    <a:pt x="677278" y="2442696"/>
                  </a:lnTo>
                  <a:close/>
                </a:path>
                <a:path w="1428115" h="2932429">
                  <a:moveTo>
                    <a:pt x="655191" y="2416022"/>
                  </a:moveTo>
                  <a:lnTo>
                    <a:pt x="655485" y="2416407"/>
                  </a:lnTo>
                  <a:lnTo>
                    <a:pt x="655191" y="2416022"/>
                  </a:lnTo>
                  <a:close/>
                </a:path>
                <a:path w="1428115" h="2932429">
                  <a:moveTo>
                    <a:pt x="654806" y="2415518"/>
                  </a:moveTo>
                  <a:lnTo>
                    <a:pt x="655191" y="2416022"/>
                  </a:lnTo>
                  <a:lnTo>
                    <a:pt x="654806" y="2415518"/>
                  </a:lnTo>
                  <a:close/>
                </a:path>
                <a:path w="1428115" h="2932429">
                  <a:moveTo>
                    <a:pt x="633190" y="2387195"/>
                  </a:moveTo>
                  <a:lnTo>
                    <a:pt x="633730" y="2387959"/>
                  </a:lnTo>
                  <a:lnTo>
                    <a:pt x="633190" y="2387195"/>
                  </a:lnTo>
                  <a:close/>
                </a:path>
                <a:path w="1428115" h="2932429">
                  <a:moveTo>
                    <a:pt x="633102" y="2387070"/>
                  </a:moveTo>
                  <a:close/>
                </a:path>
                <a:path w="1428115" h="2932429">
                  <a:moveTo>
                    <a:pt x="612406" y="2357767"/>
                  </a:moveTo>
                  <a:lnTo>
                    <a:pt x="612876" y="2358495"/>
                  </a:lnTo>
                  <a:lnTo>
                    <a:pt x="612406" y="2357767"/>
                  </a:lnTo>
                  <a:close/>
                </a:path>
                <a:path w="1428115" h="2932429">
                  <a:moveTo>
                    <a:pt x="612221" y="2357479"/>
                  </a:moveTo>
                  <a:lnTo>
                    <a:pt x="612406" y="2357767"/>
                  </a:lnTo>
                  <a:lnTo>
                    <a:pt x="612221" y="2357479"/>
                  </a:lnTo>
                  <a:close/>
                </a:path>
                <a:path w="1428115" h="2932429">
                  <a:moveTo>
                    <a:pt x="592498" y="2326911"/>
                  </a:moveTo>
                  <a:lnTo>
                    <a:pt x="593001" y="2327761"/>
                  </a:lnTo>
                  <a:lnTo>
                    <a:pt x="592498" y="2326911"/>
                  </a:lnTo>
                  <a:close/>
                </a:path>
                <a:path w="1428115" h="2932429">
                  <a:moveTo>
                    <a:pt x="592400" y="2326745"/>
                  </a:moveTo>
                  <a:lnTo>
                    <a:pt x="592498" y="2326911"/>
                  </a:lnTo>
                  <a:lnTo>
                    <a:pt x="592400" y="2326745"/>
                  </a:lnTo>
                  <a:close/>
                </a:path>
                <a:path w="1428115" h="2932429">
                  <a:moveTo>
                    <a:pt x="573548" y="2294741"/>
                  </a:moveTo>
                  <a:lnTo>
                    <a:pt x="574090" y="2295757"/>
                  </a:lnTo>
                  <a:lnTo>
                    <a:pt x="573548" y="2294741"/>
                  </a:lnTo>
                  <a:close/>
                </a:path>
                <a:path w="1428115" h="2932429">
                  <a:moveTo>
                    <a:pt x="555763" y="2261340"/>
                  </a:moveTo>
                  <a:lnTo>
                    <a:pt x="556196" y="2262229"/>
                  </a:lnTo>
                  <a:lnTo>
                    <a:pt x="555763" y="2261340"/>
                  </a:lnTo>
                  <a:close/>
                </a:path>
                <a:path w="1428115" h="2932429">
                  <a:moveTo>
                    <a:pt x="538827" y="2226529"/>
                  </a:moveTo>
                  <a:lnTo>
                    <a:pt x="539419" y="2227939"/>
                  </a:lnTo>
                  <a:lnTo>
                    <a:pt x="538827" y="2226529"/>
                  </a:lnTo>
                  <a:close/>
                </a:path>
                <a:path w="1428115" h="2932429">
                  <a:moveTo>
                    <a:pt x="538779" y="2226415"/>
                  </a:moveTo>
                  <a:close/>
                </a:path>
                <a:path w="1428115" h="2932429">
                  <a:moveTo>
                    <a:pt x="523417" y="2189839"/>
                  </a:moveTo>
                  <a:lnTo>
                    <a:pt x="524040" y="2191490"/>
                  </a:lnTo>
                  <a:lnTo>
                    <a:pt x="523665" y="2190429"/>
                  </a:lnTo>
                  <a:lnTo>
                    <a:pt x="523417" y="2189839"/>
                  </a:lnTo>
                  <a:close/>
                </a:path>
                <a:path w="1428115" h="2932429">
                  <a:moveTo>
                    <a:pt x="523665" y="2190429"/>
                  </a:moveTo>
                  <a:lnTo>
                    <a:pt x="524040" y="2191490"/>
                  </a:lnTo>
                  <a:lnTo>
                    <a:pt x="523665" y="2190429"/>
                  </a:lnTo>
                  <a:close/>
                </a:path>
                <a:path w="1428115" h="2932429">
                  <a:moveTo>
                    <a:pt x="523457" y="2189839"/>
                  </a:moveTo>
                  <a:lnTo>
                    <a:pt x="523665" y="2190429"/>
                  </a:lnTo>
                  <a:lnTo>
                    <a:pt x="523457" y="2189839"/>
                  </a:lnTo>
                  <a:close/>
                </a:path>
                <a:path w="1428115" h="2932429">
                  <a:moveTo>
                    <a:pt x="509651" y="2150723"/>
                  </a:moveTo>
                  <a:lnTo>
                    <a:pt x="510095" y="2152120"/>
                  </a:lnTo>
                  <a:lnTo>
                    <a:pt x="509830" y="2151232"/>
                  </a:lnTo>
                  <a:lnTo>
                    <a:pt x="509651" y="2150723"/>
                  </a:lnTo>
                  <a:close/>
                </a:path>
                <a:path w="1428115" h="2932429">
                  <a:moveTo>
                    <a:pt x="509830" y="2151232"/>
                  </a:moveTo>
                  <a:lnTo>
                    <a:pt x="510095" y="2152120"/>
                  </a:lnTo>
                  <a:lnTo>
                    <a:pt x="509830" y="2151232"/>
                  </a:lnTo>
                  <a:close/>
                </a:path>
                <a:path w="1428115" h="2932429">
                  <a:moveTo>
                    <a:pt x="509678" y="2150723"/>
                  </a:moveTo>
                  <a:lnTo>
                    <a:pt x="509830" y="2151232"/>
                  </a:lnTo>
                  <a:lnTo>
                    <a:pt x="509678" y="2150723"/>
                  </a:lnTo>
                  <a:close/>
                </a:path>
                <a:path w="1428115" h="2932429">
                  <a:moveTo>
                    <a:pt x="497141" y="2108686"/>
                  </a:moveTo>
                  <a:lnTo>
                    <a:pt x="497484" y="2109956"/>
                  </a:lnTo>
                  <a:lnTo>
                    <a:pt x="497301" y="2109223"/>
                  </a:lnTo>
                  <a:lnTo>
                    <a:pt x="497141" y="2108686"/>
                  </a:lnTo>
                  <a:close/>
                </a:path>
                <a:path w="1428115" h="2932429">
                  <a:moveTo>
                    <a:pt x="497301" y="2109223"/>
                  </a:moveTo>
                  <a:lnTo>
                    <a:pt x="497484" y="2109956"/>
                  </a:lnTo>
                  <a:lnTo>
                    <a:pt x="497301" y="2109223"/>
                  </a:lnTo>
                  <a:close/>
                </a:path>
                <a:path w="1428115" h="2932429">
                  <a:moveTo>
                    <a:pt x="497167" y="2108686"/>
                  </a:moveTo>
                  <a:lnTo>
                    <a:pt x="497301" y="2109223"/>
                  </a:lnTo>
                  <a:lnTo>
                    <a:pt x="497167" y="2108686"/>
                  </a:lnTo>
                  <a:close/>
                </a:path>
                <a:path w="1428115" h="2932429">
                  <a:moveTo>
                    <a:pt x="486230" y="2064817"/>
                  </a:moveTo>
                  <a:lnTo>
                    <a:pt x="486295" y="2065125"/>
                  </a:lnTo>
                  <a:lnTo>
                    <a:pt x="486230" y="2064817"/>
                  </a:lnTo>
                  <a:close/>
                </a:path>
                <a:path w="1428115" h="2932429">
                  <a:moveTo>
                    <a:pt x="486082" y="2064109"/>
                  </a:moveTo>
                  <a:lnTo>
                    <a:pt x="486230" y="2064817"/>
                  </a:lnTo>
                  <a:lnTo>
                    <a:pt x="486082" y="2064109"/>
                  </a:lnTo>
                  <a:close/>
                </a:path>
                <a:path w="1428115" h="2932429">
                  <a:moveTo>
                    <a:pt x="476328" y="2017733"/>
                  </a:moveTo>
                  <a:lnTo>
                    <a:pt x="476377" y="2018008"/>
                  </a:lnTo>
                  <a:lnTo>
                    <a:pt x="476328" y="2017733"/>
                  </a:lnTo>
                  <a:close/>
                </a:path>
                <a:path w="1428115" h="2932429">
                  <a:moveTo>
                    <a:pt x="476219" y="2017119"/>
                  </a:moveTo>
                  <a:lnTo>
                    <a:pt x="476328" y="2017733"/>
                  </a:lnTo>
                  <a:lnTo>
                    <a:pt x="476219" y="2017119"/>
                  </a:lnTo>
                  <a:close/>
                </a:path>
                <a:path w="1428115" h="2932429">
                  <a:moveTo>
                    <a:pt x="467613" y="1968470"/>
                  </a:moveTo>
                  <a:lnTo>
                    <a:pt x="467652" y="1968732"/>
                  </a:lnTo>
                  <a:lnTo>
                    <a:pt x="467613" y="1968470"/>
                  </a:lnTo>
                  <a:close/>
                </a:path>
                <a:path w="1428115" h="2932429">
                  <a:moveTo>
                    <a:pt x="467540" y="1967970"/>
                  </a:moveTo>
                  <a:lnTo>
                    <a:pt x="467613" y="1968470"/>
                  </a:lnTo>
                  <a:lnTo>
                    <a:pt x="467540" y="1967970"/>
                  </a:lnTo>
                  <a:close/>
                </a:path>
                <a:path w="1428115" h="2932429">
                  <a:moveTo>
                    <a:pt x="460096" y="1917355"/>
                  </a:moveTo>
                  <a:lnTo>
                    <a:pt x="460120" y="1917551"/>
                  </a:lnTo>
                  <a:lnTo>
                    <a:pt x="460096" y="1917355"/>
                  </a:lnTo>
                  <a:close/>
                </a:path>
                <a:path w="1428115" h="2932429">
                  <a:moveTo>
                    <a:pt x="460042" y="1916916"/>
                  </a:moveTo>
                  <a:lnTo>
                    <a:pt x="460096" y="1917355"/>
                  </a:lnTo>
                  <a:lnTo>
                    <a:pt x="460042" y="1916916"/>
                  </a:lnTo>
                  <a:close/>
                </a:path>
                <a:path w="1428115" h="2932429">
                  <a:moveTo>
                    <a:pt x="453528" y="1864435"/>
                  </a:moveTo>
                  <a:lnTo>
                    <a:pt x="453555" y="1864719"/>
                  </a:lnTo>
                  <a:lnTo>
                    <a:pt x="453528" y="1864435"/>
                  </a:lnTo>
                  <a:close/>
                </a:path>
                <a:path w="1428115" h="2932429">
                  <a:moveTo>
                    <a:pt x="453472" y="1863830"/>
                  </a:moveTo>
                  <a:lnTo>
                    <a:pt x="453528" y="1864435"/>
                  </a:lnTo>
                  <a:lnTo>
                    <a:pt x="453472" y="1863830"/>
                  </a:lnTo>
                  <a:close/>
                </a:path>
                <a:path w="1428115" h="2932429">
                  <a:moveTo>
                    <a:pt x="443228" y="1754135"/>
                  </a:moveTo>
                  <a:lnTo>
                    <a:pt x="443242" y="1754356"/>
                  </a:lnTo>
                  <a:lnTo>
                    <a:pt x="443228" y="1754135"/>
                  </a:lnTo>
                  <a:close/>
                </a:path>
                <a:path w="1428115" h="2932429">
                  <a:moveTo>
                    <a:pt x="443187" y="1753467"/>
                  </a:moveTo>
                  <a:lnTo>
                    <a:pt x="443228" y="1754135"/>
                  </a:lnTo>
                  <a:lnTo>
                    <a:pt x="443187" y="1753467"/>
                  </a:lnTo>
                  <a:close/>
                </a:path>
                <a:path w="1428115" h="2932429">
                  <a:moveTo>
                    <a:pt x="436003" y="1638532"/>
                  </a:moveTo>
                  <a:lnTo>
                    <a:pt x="436029" y="1639167"/>
                  </a:lnTo>
                  <a:lnTo>
                    <a:pt x="436003" y="1638532"/>
                  </a:lnTo>
                  <a:close/>
                </a:path>
                <a:path w="1428115" h="2932429">
                  <a:moveTo>
                    <a:pt x="431274" y="1520880"/>
                  </a:moveTo>
                  <a:lnTo>
                    <a:pt x="431279" y="1521057"/>
                  </a:lnTo>
                  <a:lnTo>
                    <a:pt x="431274" y="1520880"/>
                  </a:lnTo>
                  <a:close/>
                </a:path>
                <a:path w="1428115" h="2932429">
                  <a:moveTo>
                    <a:pt x="431269" y="1520676"/>
                  </a:moveTo>
                  <a:lnTo>
                    <a:pt x="431274" y="1520880"/>
                  </a:lnTo>
                  <a:lnTo>
                    <a:pt x="431269" y="1520676"/>
                  </a:lnTo>
                  <a:close/>
                </a:path>
                <a:path w="1428115" h="2932429">
                  <a:moveTo>
                    <a:pt x="428239" y="1401169"/>
                  </a:moveTo>
                  <a:lnTo>
                    <a:pt x="428244" y="1401423"/>
                  </a:lnTo>
                  <a:lnTo>
                    <a:pt x="428239" y="1401169"/>
                  </a:lnTo>
                  <a:close/>
                </a:path>
                <a:path w="1428115" h="2932429">
                  <a:moveTo>
                    <a:pt x="420656" y="994261"/>
                  </a:moveTo>
                  <a:lnTo>
                    <a:pt x="362724" y="994261"/>
                  </a:lnTo>
                  <a:lnTo>
                    <a:pt x="364248" y="1050014"/>
                  </a:lnTo>
                  <a:lnTo>
                    <a:pt x="366522" y="1164568"/>
                  </a:lnTo>
                  <a:lnTo>
                    <a:pt x="424447" y="1164441"/>
                  </a:lnTo>
                  <a:lnTo>
                    <a:pt x="422135" y="1048617"/>
                  </a:lnTo>
                  <a:lnTo>
                    <a:pt x="420656" y="994261"/>
                  </a:lnTo>
                  <a:close/>
                </a:path>
                <a:path w="1428115" h="2932429">
                  <a:moveTo>
                    <a:pt x="364236" y="1049887"/>
                  </a:moveTo>
                  <a:close/>
                </a:path>
                <a:path w="1428115" h="2932429">
                  <a:moveTo>
                    <a:pt x="413439" y="837035"/>
                  </a:moveTo>
                  <a:lnTo>
                    <a:pt x="355434" y="837035"/>
                  </a:lnTo>
                  <a:lnTo>
                    <a:pt x="355460" y="837416"/>
                  </a:lnTo>
                  <a:lnTo>
                    <a:pt x="358482" y="888089"/>
                  </a:lnTo>
                  <a:lnTo>
                    <a:pt x="360832" y="940413"/>
                  </a:lnTo>
                  <a:lnTo>
                    <a:pt x="362724" y="994515"/>
                  </a:lnTo>
                  <a:lnTo>
                    <a:pt x="362724" y="994261"/>
                  </a:lnTo>
                  <a:lnTo>
                    <a:pt x="420656" y="994261"/>
                  </a:lnTo>
                  <a:lnTo>
                    <a:pt x="418693" y="938000"/>
                  </a:lnTo>
                  <a:lnTo>
                    <a:pt x="416293" y="884914"/>
                  </a:lnTo>
                  <a:lnTo>
                    <a:pt x="413439" y="837035"/>
                  </a:lnTo>
                  <a:close/>
                </a:path>
                <a:path w="1428115" h="2932429">
                  <a:moveTo>
                    <a:pt x="360819" y="940159"/>
                  </a:moveTo>
                  <a:lnTo>
                    <a:pt x="360828" y="940413"/>
                  </a:lnTo>
                  <a:lnTo>
                    <a:pt x="360819" y="940159"/>
                  </a:lnTo>
                  <a:close/>
                </a:path>
                <a:path w="1428115" h="2932429">
                  <a:moveTo>
                    <a:pt x="358457" y="887708"/>
                  </a:moveTo>
                  <a:lnTo>
                    <a:pt x="358474" y="888089"/>
                  </a:lnTo>
                  <a:lnTo>
                    <a:pt x="358457" y="887708"/>
                  </a:lnTo>
                  <a:close/>
                </a:path>
                <a:path w="1428115" h="2932429">
                  <a:moveTo>
                    <a:pt x="355446" y="837225"/>
                  </a:moveTo>
                  <a:lnTo>
                    <a:pt x="355457" y="837416"/>
                  </a:lnTo>
                  <a:lnTo>
                    <a:pt x="355446" y="837225"/>
                  </a:lnTo>
                  <a:close/>
                </a:path>
                <a:path w="1428115" h="2932429">
                  <a:moveTo>
                    <a:pt x="409902" y="788267"/>
                  </a:moveTo>
                  <a:lnTo>
                    <a:pt x="351840" y="788267"/>
                  </a:lnTo>
                  <a:lnTo>
                    <a:pt x="355446" y="837225"/>
                  </a:lnTo>
                  <a:lnTo>
                    <a:pt x="355434" y="837035"/>
                  </a:lnTo>
                  <a:lnTo>
                    <a:pt x="413439" y="837035"/>
                  </a:lnTo>
                  <a:lnTo>
                    <a:pt x="413219" y="833352"/>
                  </a:lnTo>
                  <a:lnTo>
                    <a:pt x="409902" y="788267"/>
                  </a:lnTo>
                  <a:close/>
                </a:path>
                <a:path w="1428115" h="2932429">
                  <a:moveTo>
                    <a:pt x="400645" y="697970"/>
                  </a:moveTo>
                  <a:lnTo>
                    <a:pt x="342341" y="697970"/>
                  </a:lnTo>
                  <a:lnTo>
                    <a:pt x="342455" y="698859"/>
                  </a:lnTo>
                  <a:lnTo>
                    <a:pt x="347573" y="742547"/>
                  </a:lnTo>
                  <a:lnTo>
                    <a:pt x="351878" y="788902"/>
                  </a:lnTo>
                  <a:lnTo>
                    <a:pt x="351840" y="788267"/>
                  </a:lnTo>
                  <a:lnTo>
                    <a:pt x="409902" y="788267"/>
                  </a:lnTo>
                  <a:lnTo>
                    <a:pt x="409575" y="783822"/>
                  </a:lnTo>
                  <a:lnTo>
                    <a:pt x="405130" y="736197"/>
                  </a:lnTo>
                  <a:lnTo>
                    <a:pt x="400645" y="697970"/>
                  </a:lnTo>
                  <a:close/>
                </a:path>
                <a:path w="1428115" h="2932429">
                  <a:moveTo>
                    <a:pt x="347497" y="741912"/>
                  </a:moveTo>
                  <a:lnTo>
                    <a:pt x="347556" y="742547"/>
                  </a:lnTo>
                  <a:lnTo>
                    <a:pt x="347497" y="741912"/>
                  </a:lnTo>
                  <a:close/>
                </a:path>
                <a:path w="1428115" h="2932429">
                  <a:moveTo>
                    <a:pt x="342408" y="698541"/>
                  </a:moveTo>
                  <a:lnTo>
                    <a:pt x="342445" y="698859"/>
                  </a:lnTo>
                  <a:lnTo>
                    <a:pt x="342408" y="698541"/>
                  </a:lnTo>
                  <a:close/>
                </a:path>
                <a:path w="1428115" h="2932429">
                  <a:moveTo>
                    <a:pt x="394706" y="656568"/>
                  </a:moveTo>
                  <a:lnTo>
                    <a:pt x="336169" y="656568"/>
                  </a:lnTo>
                  <a:lnTo>
                    <a:pt x="336321" y="657457"/>
                  </a:lnTo>
                  <a:lnTo>
                    <a:pt x="342408" y="698541"/>
                  </a:lnTo>
                  <a:lnTo>
                    <a:pt x="342341" y="697970"/>
                  </a:lnTo>
                  <a:lnTo>
                    <a:pt x="400645" y="697970"/>
                  </a:lnTo>
                  <a:lnTo>
                    <a:pt x="399796" y="690731"/>
                  </a:lnTo>
                  <a:lnTo>
                    <a:pt x="394706" y="656568"/>
                  </a:lnTo>
                  <a:close/>
                </a:path>
                <a:path w="1428115" h="2932429">
                  <a:moveTo>
                    <a:pt x="336209" y="656842"/>
                  </a:moveTo>
                  <a:lnTo>
                    <a:pt x="336301" y="657457"/>
                  </a:lnTo>
                  <a:lnTo>
                    <a:pt x="336209" y="656842"/>
                  </a:lnTo>
                  <a:close/>
                </a:path>
                <a:path w="1428115" h="2932429">
                  <a:moveTo>
                    <a:pt x="388037" y="618087"/>
                  </a:moveTo>
                  <a:lnTo>
                    <a:pt x="329171" y="618087"/>
                  </a:lnTo>
                  <a:lnTo>
                    <a:pt x="329438" y="619357"/>
                  </a:lnTo>
                  <a:lnTo>
                    <a:pt x="336209" y="656842"/>
                  </a:lnTo>
                  <a:lnTo>
                    <a:pt x="336169" y="656568"/>
                  </a:lnTo>
                  <a:lnTo>
                    <a:pt x="394706" y="656568"/>
                  </a:lnTo>
                  <a:lnTo>
                    <a:pt x="393382" y="647678"/>
                  </a:lnTo>
                  <a:lnTo>
                    <a:pt x="388037" y="618087"/>
                  </a:lnTo>
                  <a:close/>
                </a:path>
                <a:path w="1428115" h="2932429">
                  <a:moveTo>
                    <a:pt x="329264" y="618599"/>
                  </a:moveTo>
                  <a:lnTo>
                    <a:pt x="329401" y="619357"/>
                  </a:lnTo>
                  <a:lnTo>
                    <a:pt x="329264" y="618599"/>
                  </a:lnTo>
                  <a:close/>
                </a:path>
                <a:path w="1428115" h="2932429">
                  <a:moveTo>
                    <a:pt x="329171" y="618087"/>
                  </a:moveTo>
                  <a:lnTo>
                    <a:pt x="329264" y="618599"/>
                  </a:lnTo>
                  <a:lnTo>
                    <a:pt x="329438" y="619357"/>
                  </a:lnTo>
                  <a:lnTo>
                    <a:pt x="329171" y="618087"/>
                  </a:lnTo>
                  <a:close/>
                </a:path>
                <a:path w="1428115" h="2932429">
                  <a:moveTo>
                    <a:pt x="380479" y="582781"/>
                  </a:moveTo>
                  <a:lnTo>
                    <a:pt x="321056" y="582781"/>
                  </a:lnTo>
                  <a:lnTo>
                    <a:pt x="321297" y="583797"/>
                  </a:lnTo>
                  <a:lnTo>
                    <a:pt x="329264" y="618599"/>
                  </a:lnTo>
                  <a:lnTo>
                    <a:pt x="329171" y="618087"/>
                  </a:lnTo>
                  <a:lnTo>
                    <a:pt x="388037" y="618087"/>
                  </a:lnTo>
                  <a:lnTo>
                    <a:pt x="386041" y="607038"/>
                  </a:lnTo>
                  <a:lnTo>
                    <a:pt x="380479" y="582781"/>
                  </a:lnTo>
                  <a:close/>
                </a:path>
                <a:path w="1428115" h="2932429">
                  <a:moveTo>
                    <a:pt x="321237" y="583571"/>
                  </a:moveTo>
                  <a:lnTo>
                    <a:pt x="321288" y="583797"/>
                  </a:lnTo>
                  <a:lnTo>
                    <a:pt x="321237" y="583571"/>
                  </a:lnTo>
                  <a:close/>
                </a:path>
                <a:path w="1428115" h="2932429">
                  <a:moveTo>
                    <a:pt x="363128" y="517249"/>
                  </a:moveTo>
                  <a:lnTo>
                    <a:pt x="302882" y="517249"/>
                  </a:lnTo>
                  <a:lnTo>
                    <a:pt x="312305" y="550015"/>
                  </a:lnTo>
                  <a:lnTo>
                    <a:pt x="321237" y="583571"/>
                  </a:lnTo>
                  <a:lnTo>
                    <a:pt x="321056" y="582781"/>
                  </a:lnTo>
                  <a:lnTo>
                    <a:pt x="380479" y="582781"/>
                  </a:lnTo>
                  <a:lnTo>
                    <a:pt x="377393" y="569319"/>
                  </a:lnTo>
                  <a:lnTo>
                    <a:pt x="368046" y="534267"/>
                  </a:lnTo>
                  <a:lnTo>
                    <a:pt x="363128" y="517249"/>
                  </a:lnTo>
                  <a:close/>
                </a:path>
                <a:path w="1428115" h="2932429">
                  <a:moveTo>
                    <a:pt x="312153" y="549507"/>
                  </a:moveTo>
                  <a:lnTo>
                    <a:pt x="312288" y="550015"/>
                  </a:lnTo>
                  <a:lnTo>
                    <a:pt x="312153" y="549507"/>
                  </a:lnTo>
                  <a:close/>
                </a:path>
                <a:path w="1428115" h="2932429">
                  <a:moveTo>
                    <a:pt x="334912" y="429873"/>
                  </a:moveTo>
                  <a:lnTo>
                    <a:pt x="273164" y="429873"/>
                  </a:lnTo>
                  <a:lnTo>
                    <a:pt x="273405" y="430508"/>
                  </a:lnTo>
                  <a:lnTo>
                    <a:pt x="283641" y="458194"/>
                  </a:lnTo>
                  <a:lnTo>
                    <a:pt x="293471" y="487277"/>
                  </a:lnTo>
                  <a:lnTo>
                    <a:pt x="303085" y="518011"/>
                  </a:lnTo>
                  <a:lnTo>
                    <a:pt x="302882" y="517249"/>
                  </a:lnTo>
                  <a:lnTo>
                    <a:pt x="363128" y="517249"/>
                  </a:lnTo>
                  <a:lnTo>
                    <a:pt x="358432" y="500993"/>
                  </a:lnTo>
                  <a:lnTo>
                    <a:pt x="348424" y="469116"/>
                  </a:lnTo>
                  <a:lnTo>
                    <a:pt x="338099" y="438509"/>
                  </a:lnTo>
                  <a:lnTo>
                    <a:pt x="334912" y="429873"/>
                  </a:lnTo>
                  <a:close/>
                </a:path>
                <a:path w="1428115" h="2932429">
                  <a:moveTo>
                    <a:pt x="293268" y="486769"/>
                  </a:moveTo>
                  <a:lnTo>
                    <a:pt x="293428" y="487277"/>
                  </a:lnTo>
                  <a:lnTo>
                    <a:pt x="293268" y="486769"/>
                  </a:lnTo>
                  <a:close/>
                </a:path>
                <a:path w="1428115" h="2932429">
                  <a:moveTo>
                    <a:pt x="283375" y="457559"/>
                  </a:moveTo>
                  <a:lnTo>
                    <a:pt x="283590" y="458194"/>
                  </a:lnTo>
                  <a:lnTo>
                    <a:pt x="283375" y="457559"/>
                  </a:lnTo>
                  <a:close/>
                </a:path>
                <a:path w="1428115" h="2932429">
                  <a:moveTo>
                    <a:pt x="273307" y="430261"/>
                  </a:moveTo>
                  <a:lnTo>
                    <a:pt x="273399" y="430508"/>
                  </a:lnTo>
                  <a:lnTo>
                    <a:pt x="273307" y="430261"/>
                  </a:lnTo>
                  <a:close/>
                </a:path>
                <a:path w="1428115" h="2932429">
                  <a:moveTo>
                    <a:pt x="324948" y="403330"/>
                  </a:moveTo>
                  <a:lnTo>
                    <a:pt x="262648" y="403330"/>
                  </a:lnTo>
                  <a:lnTo>
                    <a:pt x="273307" y="430261"/>
                  </a:lnTo>
                  <a:lnTo>
                    <a:pt x="273164" y="429873"/>
                  </a:lnTo>
                  <a:lnTo>
                    <a:pt x="334912" y="429873"/>
                  </a:lnTo>
                  <a:lnTo>
                    <a:pt x="327367" y="409426"/>
                  </a:lnTo>
                  <a:lnTo>
                    <a:pt x="324948" y="403330"/>
                  </a:lnTo>
                  <a:close/>
                </a:path>
                <a:path w="1428115" h="2932429">
                  <a:moveTo>
                    <a:pt x="304585" y="354308"/>
                  </a:moveTo>
                  <a:lnTo>
                    <a:pt x="240944" y="354308"/>
                  </a:lnTo>
                  <a:lnTo>
                    <a:pt x="241350" y="355197"/>
                  </a:lnTo>
                  <a:lnTo>
                    <a:pt x="252183" y="378946"/>
                  </a:lnTo>
                  <a:lnTo>
                    <a:pt x="262940" y="404092"/>
                  </a:lnTo>
                  <a:lnTo>
                    <a:pt x="262648" y="403330"/>
                  </a:lnTo>
                  <a:lnTo>
                    <a:pt x="324948" y="403330"/>
                  </a:lnTo>
                  <a:lnTo>
                    <a:pt x="316331" y="381613"/>
                  </a:lnTo>
                  <a:lnTo>
                    <a:pt x="304981" y="355176"/>
                  </a:lnTo>
                  <a:lnTo>
                    <a:pt x="304585" y="354308"/>
                  </a:lnTo>
                  <a:close/>
                </a:path>
                <a:path w="1428115" h="2932429">
                  <a:moveTo>
                    <a:pt x="251891" y="378311"/>
                  </a:moveTo>
                  <a:lnTo>
                    <a:pt x="252163" y="378946"/>
                  </a:lnTo>
                  <a:lnTo>
                    <a:pt x="251891" y="378311"/>
                  </a:lnTo>
                  <a:close/>
                </a:path>
                <a:path w="1428115" h="2932429">
                  <a:moveTo>
                    <a:pt x="241340" y="355176"/>
                  </a:moveTo>
                  <a:close/>
                </a:path>
                <a:path w="1428115" h="2932429">
                  <a:moveTo>
                    <a:pt x="294334" y="331829"/>
                  </a:moveTo>
                  <a:lnTo>
                    <a:pt x="229730" y="331829"/>
                  </a:lnTo>
                  <a:lnTo>
                    <a:pt x="241340" y="355176"/>
                  </a:lnTo>
                  <a:lnTo>
                    <a:pt x="240944" y="354308"/>
                  </a:lnTo>
                  <a:lnTo>
                    <a:pt x="304585" y="354308"/>
                  </a:lnTo>
                  <a:lnTo>
                    <a:pt x="294334" y="331829"/>
                  </a:lnTo>
                  <a:close/>
                </a:path>
                <a:path w="1428115" h="2932429">
                  <a:moveTo>
                    <a:pt x="262304" y="270615"/>
                  </a:moveTo>
                  <a:lnTo>
                    <a:pt x="194703" y="270615"/>
                  </a:lnTo>
                  <a:lnTo>
                    <a:pt x="207086" y="290681"/>
                  </a:lnTo>
                  <a:lnTo>
                    <a:pt x="218706" y="311001"/>
                  </a:lnTo>
                  <a:lnTo>
                    <a:pt x="230060" y="332591"/>
                  </a:lnTo>
                  <a:lnTo>
                    <a:pt x="229730" y="331829"/>
                  </a:lnTo>
                  <a:lnTo>
                    <a:pt x="294334" y="331829"/>
                  </a:lnTo>
                  <a:lnTo>
                    <a:pt x="293408" y="329797"/>
                  </a:lnTo>
                  <a:lnTo>
                    <a:pt x="281406" y="305794"/>
                  </a:lnTo>
                  <a:lnTo>
                    <a:pt x="269201" y="282680"/>
                  </a:lnTo>
                  <a:lnTo>
                    <a:pt x="262304" y="270615"/>
                  </a:lnTo>
                  <a:close/>
                </a:path>
                <a:path w="1428115" h="2932429">
                  <a:moveTo>
                    <a:pt x="218249" y="310239"/>
                  </a:moveTo>
                  <a:lnTo>
                    <a:pt x="218652" y="311001"/>
                  </a:lnTo>
                  <a:lnTo>
                    <a:pt x="218249" y="310239"/>
                  </a:lnTo>
                  <a:close/>
                </a:path>
                <a:path w="1428115" h="2932429">
                  <a:moveTo>
                    <a:pt x="206603" y="289919"/>
                  </a:moveTo>
                  <a:lnTo>
                    <a:pt x="207041" y="290681"/>
                  </a:lnTo>
                  <a:lnTo>
                    <a:pt x="206603" y="289919"/>
                  </a:lnTo>
                  <a:close/>
                </a:path>
                <a:path w="1428115" h="2932429">
                  <a:moveTo>
                    <a:pt x="251390" y="252200"/>
                  </a:moveTo>
                  <a:lnTo>
                    <a:pt x="182587" y="252200"/>
                  </a:lnTo>
                  <a:lnTo>
                    <a:pt x="195160" y="271377"/>
                  </a:lnTo>
                  <a:lnTo>
                    <a:pt x="194703" y="270615"/>
                  </a:lnTo>
                  <a:lnTo>
                    <a:pt x="262304" y="270615"/>
                  </a:lnTo>
                  <a:lnTo>
                    <a:pt x="256641" y="260709"/>
                  </a:lnTo>
                  <a:lnTo>
                    <a:pt x="251390" y="252200"/>
                  </a:lnTo>
                  <a:close/>
                </a:path>
                <a:path w="1428115" h="2932429">
                  <a:moveTo>
                    <a:pt x="240361" y="234674"/>
                  </a:moveTo>
                  <a:lnTo>
                    <a:pt x="170319" y="234674"/>
                  </a:lnTo>
                  <a:lnTo>
                    <a:pt x="183083" y="252962"/>
                  </a:lnTo>
                  <a:lnTo>
                    <a:pt x="182587" y="252200"/>
                  </a:lnTo>
                  <a:lnTo>
                    <a:pt x="251390" y="252200"/>
                  </a:lnTo>
                  <a:lnTo>
                    <a:pt x="243789" y="239881"/>
                  </a:lnTo>
                  <a:lnTo>
                    <a:pt x="240361" y="234674"/>
                  </a:lnTo>
                  <a:close/>
                </a:path>
                <a:path w="1428115" h="2932429">
                  <a:moveTo>
                    <a:pt x="229321" y="218037"/>
                  </a:moveTo>
                  <a:lnTo>
                    <a:pt x="157873" y="218037"/>
                  </a:lnTo>
                  <a:lnTo>
                    <a:pt x="170827" y="235436"/>
                  </a:lnTo>
                  <a:lnTo>
                    <a:pt x="170319" y="234674"/>
                  </a:lnTo>
                  <a:lnTo>
                    <a:pt x="240361" y="234674"/>
                  </a:lnTo>
                  <a:lnTo>
                    <a:pt x="230746" y="220069"/>
                  </a:lnTo>
                  <a:lnTo>
                    <a:pt x="229321" y="218037"/>
                  </a:lnTo>
                  <a:close/>
                </a:path>
                <a:path w="1428115" h="2932429">
                  <a:moveTo>
                    <a:pt x="218454" y="202543"/>
                  </a:moveTo>
                  <a:lnTo>
                    <a:pt x="145338" y="202543"/>
                  </a:lnTo>
                  <a:lnTo>
                    <a:pt x="158483" y="218926"/>
                  </a:lnTo>
                  <a:lnTo>
                    <a:pt x="157873" y="218037"/>
                  </a:lnTo>
                  <a:lnTo>
                    <a:pt x="229321" y="218037"/>
                  </a:lnTo>
                  <a:lnTo>
                    <a:pt x="218454" y="202543"/>
                  </a:lnTo>
                  <a:close/>
                </a:path>
                <a:path w="1428115" h="2932429">
                  <a:moveTo>
                    <a:pt x="195985" y="173079"/>
                  </a:moveTo>
                  <a:lnTo>
                    <a:pt x="119589" y="173079"/>
                  </a:lnTo>
                  <a:lnTo>
                    <a:pt x="120173" y="173714"/>
                  </a:lnTo>
                  <a:lnTo>
                    <a:pt x="133121" y="188065"/>
                  </a:lnTo>
                  <a:lnTo>
                    <a:pt x="145846" y="203178"/>
                  </a:lnTo>
                  <a:lnTo>
                    <a:pt x="145338" y="202543"/>
                  </a:lnTo>
                  <a:lnTo>
                    <a:pt x="218454" y="202543"/>
                  </a:lnTo>
                  <a:lnTo>
                    <a:pt x="217474" y="201146"/>
                  </a:lnTo>
                  <a:lnTo>
                    <a:pt x="203961" y="182985"/>
                  </a:lnTo>
                  <a:lnTo>
                    <a:pt x="195985" y="173079"/>
                  </a:lnTo>
                  <a:close/>
                </a:path>
                <a:path w="1428115" h="2932429">
                  <a:moveTo>
                    <a:pt x="132511" y="187430"/>
                  </a:moveTo>
                  <a:lnTo>
                    <a:pt x="133049" y="188065"/>
                  </a:lnTo>
                  <a:lnTo>
                    <a:pt x="132511" y="187430"/>
                  </a:lnTo>
                  <a:close/>
                </a:path>
                <a:path w="1428115" h="2932429">
                  <a:moveTo>
                    <a:pt x="120008" y="173543"/>
                  </a:moveTo>
                  <a:lnTo>
                    <a:pt x="120162" y="173714"/>
                  </a:lnTo>
                  <a:lnTo>
                    <a:pt x="120008" y="173543"/>
                  </a:lnTo>
                  <a:close/>
                </a:path>
                <a:path w="1428115" h="2932429">
                  <a:moveTo>
                    <a:pt x="173622" y="146536"/>
                  </a:moveTo>
                  <a:lnTo>
                    <a:pt x="93300" y="146536"/>
                  </a:lnTo>
                  <a:lnTo>
                    <a:pt x="93968" y="147171"/>
                  </a:lnTo>
                  <a:lnTo>
                    <a:pt x="107111" y="160125"/>
                  </a:lnTo>
                  <a:lnTo>
                    <a:pt x="120008" y="173543"/>
                  </a:lnTo>
                  <a:lnTo>
                    <a:pt x="119589" y="173079"/>
                  </a:lnTo>
                  <a:lnTo>
                    <a:pt x="195985" y="173079"/>
                  </a:lnTo>
                  <a:lnTo>
                    <a:pt x="190258" y="165967"/>
                  </a:lnTo>
                  <a:lnTo>
                    <a:pt x="176377" y="149584"/>
                  </a:lnTo>
                  <a:lnTo>
                    <a:pt x="173622" y="146536"/>
                  </a:lnTo>
                  <a:close/>
                </a:path>
                <a:path w="1428115" h="2932429">
                  <a:moveTo>
                    <a:pt x="106553" y="159617"/>
                  </a:moveTo>
                  <a:lnTo>
                    <a:pt x="107043" y="160125"/>
                  </a:lnTo>
                  <a:lnTo>
                    <a:pt x="106553" y="159617"/>
                  </a:lnTo>
                  <a:close/>
                </a:path>
                <a:path w="1428115" h="2932429">
                  <a:moveTo>
                    <a:pt x="93589" y="146820"/>
                  </a:moveTo>
                  <a:lnTo>
                    <a:pt x="93945" y="147171"/>
                  </a:lnTo>
                  <a:lnTo>
                    <a:pt x="93589" y="146820"/>
                  </a:lnTo>
                  <a:close/>
                </a:path>
                <a:path w="1428115" h="2932429">
                  <a:moveTo>
                    <a:pt x="162484" y="134217"/>
                  </a:moveTo>
                  <a:lnTo>
                    <a:pt x="79966" y="134217"/>
                  </a:lnTo>
                  <a:lnTo>
                    <a:pt x="93589" y="146820"/>
                  </a:lnTo>
                  <a:lnTo>
                    <a:pt x="93300" y="146536"/>
                  </a:lnTo>
                  <a:lnTo>
                    <a:pt x="173622" y="146536"/>
                  </a:lnTo>
                  <a:lnTo>
                    <a:pt x="162484" y="134217"/>
                  </a:lnTo>
                  <a:close/>
                </a:path>
                <a:path w="1428115" h="2932429">
                  <a:moveTo>
                    <a:pt x="150749" y="122025"/>
                  </a:moveTo>
                  <a:lnTo>
                    <a:pt x="66365" y="122025"/>
                  </a:lnTo>
                  <a:lnTo>
                    <a:pt x="67232" y="122787"/>
                  </a:lnTo>
                  <a:lnTo>
                    <a:pt x="80366" y="134598"/>
                  </a:lnTo>
                  <a:lnTo>
                    <a:pt x="79966" y="134217"/>
                  </a:lnTo>
                  <a:lnTo>
                    <a:pt x="162484" y="134217"/>
                  </a:lnTo>
                  <a:lnTo>
                    <a:pt x="150749" y="122025"/>
                  </a:lnTo>
                  <a:close/>
                </a:path>
                <a:path w="1428115" h="2932429">
                  <a:moveTo>
                    <a:pt x="67014" y="122608"/>
                  </a:moveTo>
                  <a:lnTo>
                    <a:pt x="67213" y="122787"/>
                  </a:lnTo>
                  <a:lnTo>
                    <a:pt x="67014" y="122608"/>
                  </a:lnTo>
                  <a:close/>
                </a:path>
                <a:path w="1428115" h="2932429">
                  <a:moveTo>
                    <a:pt x="0" y="0"/>
                  </a:moveTo>
                  <a:lnTo>
                    <a:pt x="0" y="70521"/>
                  </a:lnTo>
                  <a:lnTo>
                    <a:pt x="11502" y="78718"/>
                  </a:lnTo>
                  <a:lnTo>
                    <a:pt x="39643" y="100054"/>
                  </a:lnTo>
                  <a:lnTo>
                    <a:pt x="67014" y="122608"/>
                  </a:lnTo>
                  <a:lnTo>
                    <a:pt x="66365" y="122025"/>
                  </a:lnTo>
                  <a:lnTo>
                    <a:pt x="150749" y="122025"/>
                  </a:lnTo>
                  <a:lnTo>
                    <a:pt x="148056" y="119231"/>
                  </a:lnTo>
                  <a:lnTo>
                    <a:pt x="119098" y="91545"/>
                  </a:lnTo>
                  <a:lnTo>
                    <a:pt x="75109" y="54334"/>
                  </a:lnTo>
                  <a:lnTo>
                    <a:pt x="15763" y="10646"/>
                  </a:lnTo>
                  <a:lnTo>
                    <a:pt x="0" y="0"/>
                  </a:lnTo>
                  <a:close/>
                </a:path>
                <a:path w="1428115" h="2932429">
                  <a:moveTo>
                    <a:pt x="38752" y="99419"/>
                  </a:moveTo>
                  <a:lnTo>
                    <a:pt x="39526" y="100054"/>
                  </a:lnTo>
                  <a:lnTo>
                    <a:pt x="38752" y="99419"/>
                  </a:lnTo>
                  <a:close/>
                </a:path>
                <a:path w="1428115" h="2932429">
                  <a:moveTo>
                    <a:pt x="10781" y="78210"/>
                  </a:moveTo>
                  <a:lnTo>
                    <a:pt x="11453" y="78718"/>
                  </a:lnTo>
                  <a:lnTo>
                    <a:pt x="10781" y="78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34923" y="5896355"/>
              <a:ext cx="720852" cy="368808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8177021" y="2883661"/>
              <a:ext cx="967105" cy="2728595"/>
            </a:xfrm>
            <a:custGeom>
              <a:avLst/>
              <a:gdLst/>
              <a:ahLst/>
              <a:cxnLst/>
              <a:rect l="l" t="t" r="r" b="b"/>
              <a:pathLst>
                <a:path w="967104" h="2728595">
                  <a:moveTo>
                    <a:pt x="499377" y="1193545"/>
                  </a:moveTo>
                  <a:lnTo>
                    <a:pt x="441451" y="1193545"/>
                  </a:lnTo>
                  <a:lnTo>
                    <a:pt x="443356" y="1311656"/>
                  </a:lnTo>
                  <a:lnTo>
                    <a:pt x="445261" y="1431544"/>
                  </a:lnTo>
                  <a:lnTo>
                    <a:pt x="448309" y="1551813"/>
                  </a:lnTo>
                  <a:lnTo>
                    <a:pt x="453135" y="1670939"/>
                  </a:lnTo>
                  <a:lnTo>
                    <a:pt x="460375" y="1787398"/>
                  </a:lnTo>
                  <a:lnTo>
                    <a:pt x="470916" y="1899665"/>
                  </a:lnTo>
                  <a:lnTo>
                    <a:pt x="477520" y="1954021"/>
                  </a:lnTo>
                  <a:lnTo>
                    <a:pt x="485394" y="2006727"/>
                  </a:lnTo>
                  <a:lnTo>
                    <a:pt x="494283" y="2057654"/>
                  </a:lnTo>
                  <a:lnTo>
                    <a:pt x="504571" y="2106676"/>
                  </a:lnTo>
                  <a:lnTo>
                    <a:pt x="516254" y="2153666"/>
                  </a:lnTo>
                  <a:lnTo>
                    <a:pt x="529589" y="2198370"/>
                  </a:lnTo>
                  <a:lnTo>
                    <a:pt x="544449" y="2240661"/>
                  </a:lnTo>
                  <a:lnTo>
                    <a:pt x="561085" y="2280158"/>
                  </a:lnTo>
                  <a:lnTo>
                    <a:pt x="579120" y="2317242"/>
                  </a:lnTo>
                  <a:lnTo>
                    <a:pt x="598043" y="2352675"/>
                  </a:lnTo>
                  <a:lnTo>
                    <a:pt x="618235" y="2386838"/>
                  </a:lnTo>
                  <a:lnTo>
                    <a:pt x="639318" y="2419477"/>
                  </a:lnTo>
                  <a:lnTo>
                    <a:pt x="661416" y="2450846"/>
                  </a:lnTo>
                  <a:lnTo>
                    <a:pt x="708405" y="2510028"/>
                  </a:lnTo>
                  <a:lnTo>
                    <a:pt x="758951" y="2564511"/>
                  </a:lnTo>
                  <a:lnTo>
                    <a:pt x="812673" y="2614549"/>
                  </a:lnTo>
                  <a:lnTo>
                    <a:pt x="869187" y="2660650"/>
                  </a:lnTo>
                  <a:lnTo>
                    <a:pt x="928243" y="2703068"/>
                  </a:lnTo>
                  <a:lnTo>
                    <a:pt x="966977" y="2728200"/>
                  </a:lnTo>
                  <a:lnTo>
                    <a:pt x="966977" y="2659262"/>
                  </a:lnTo>
                  <a:lnTo>
                    <a:pt x="960374" y="2654935"/>
                  </a:lnTo>
                  <a:lnTo>
                    <a:pt x="932651" y="2635504"/>
                  </a:lnTo>
                  <a:lnTo>
                    <a:pt x="903985" y="2614295"/>
                  </a:lnTo>
                  <a:lnTo>
                    <a:pt x="877615" y="2593466"/>
                  </a:lnTo>
                  <a:lnTo>
                    <a:pt x="850392" y="2570607"/>
                  </a:lnTo>
                  <a:lnTo>
                    <a:pt x="825335" y="2548128"/>
                  </a:lnTo>
                  <a:lnTo>
                    <a:pt x="800377" y="2523998"/>
                  </a:lnTo>
                  <a:lnTo>
                    <a:pt x="800226" y="2523998"/>
                  </a:lnTo>
                  <a:lnTo>
                    <a:pt x="775334" y="2498090"/>
                  </a:lnTo>
                  <a:lnTo>
                    <a:pt x="751967" y="2471928"/>
                  </a:lnTo>
                  <a:lnTo>
                    <a:pt x="752098" y="2471928"/>
                  </a:lnTo>
                  <a:lnTo>
                    <a:pt x="730224" y="2445512"/>
                  </a:lnTo>
                  <a:lnTo>
                    <a:pt x="708448" y="2417064"/>
                  </a:lnTo>
                  <a:lnTo>
                    <a:pt x="707771" y="2416175"/>
                  </a:lnTo>
                  <a:lnTo>
                    <a:pt x="687781" y="2387600"/>
                  </a:lnTo>
                  <a:lnTo>
                    <a:pt x="667789" y="2356866"/>
                  </a:lnTo>
                  <a:lnTo>
                    <a:pt x="667130" y="2355850"/>
                  </a:lnTo>
                  <a:lnTo>
                    <a:pt x="648207" y="2323846"/>
                  </a:lnTo>
                  <a:lnTo>
                    <a:pt x="630427" y="2290445"/>
                  </a:lnTo>
                  <a:lnTo>
                    <a:pt x="614277" y="2257044"/>
                  </a:lnTo>
                  <a:lnTo>
                    <a:pt x="598863" y="2220595"/>
                  </a:lnTo>
                  <a:lnTo>
                    <a:pt x="598170" y="2218944"/>
                  </a:lnTo>
                  <a:lnTo>
                    <a:pt x="584945" y="2181225"/>
                  </a:lnTo>
                  <a:lnTo>
                    <a:pt x="572007" y="2137791"/>
                  </a:lnTo>
                  <a:lnTo>
                    <a:pt x="560958" y="2093214"/>
                  </a:lnTo>
                  <a:lnTo>
                    <a:pt x="551052" y="2046224"/>
                  </a:lnTo>
                  <a:lnTo>
                    <a:pt x="542677" y="1997837"/>
                  </a:lnTo>
                  <a:lnTo>
                    <a:pt x="535037" y="1946656"/>
                  </a:lnTo>
                  <a:lnTo>
                    <a:pt x="534957" y="1945894"/>
                  </a:lnTo>
                  <a:lnTo>
                    <a:pt x="528540" y="1893824"/>
                  </a:lnTo>
                  <a:lnTo>
                    <a:pt x="528502" y="1893062"/>
                  </a:lnTo>
                  <a:lnTo>
                    <a:pt x="518243" y="1783461"/>
                  </a:lnTo>
                  <a:lnTo>
                    <a:pt x="510960" y="1668271"/>
                  </a:lnTo>
                  <a:lnTo>
                    <a:pt x="511022" y="1667637"/>
                  </a:lnTo>
                  <a:lnTo>
                    <a:pt x="506212" y="1549781"/>
                  </a:lnTo>
                  <a:lnTo>
                    <a:pt x="503169" y="1430274"/>
                  </a:lnTo>
                  <a:lnTo>
                    <a:pt x="501142" y="1310767"/>
                  </a:lnTo>
                  <a:lnTo>
                    <a:pt x="499377" y="1193545"/>
                  </a:lnTo>
                  <a:close/>
                </a:path>
                <a:path w="967104" h="2728595">
                  <a:moveTo>
                    <a:pt x="960942" y="2655307"/>
                  </a:moveTo>
                  <a:lnTo>
                    <a:pt x="961135" y="2655443"/>
                  </a:lnTo>
                  <a:lnTo>
                    <a:pt x="960942" y="2655307"/>
                  </a:lnTo>
                  <a:close/>
                </a:path>
                <a:path w="967104" h="2728595">
                  <a:moveTo>
                    <a:pt x="960410" y="2654935"/>
                  </a:moveTo>
                  <a:lnTo>
                    <a:pt x="960942" y="2655307"/>
                  </a:lnTo>
                  <a:lnTo>
                    <a:pt x="960410" y="2654935"/>
                  </a:lnTo>
                  <a:close/>
                </a:path>
                <a:path w="967104" h="2728595">
                  <a:moveTo>
                    <a:pt x="931926" y="2634996"/>
                  </a:moveTo>
                  <a:lnTo>
                    <a:pt x="932560" y="2635504"/>
                  </a:lnTo>
                  <a:lnTo>
                    <a:pt x="931926" y="2634996"/>
                  </a:lnTo>
                  <a:close/>
                </a:path>
                <a:path w="967104" h="2728595">
                  <a:moveTo>
                    <a:pt x="904101" y="2614295"/>
                  </a:moveTo>
                  <a:lnTo>
                    <a:pt x="904748" y="2614803"/>
                  </a:lnTo>
                  <a:lnTo>
                    <a:pt x="904101" y="2614295"/>
                  </a:lnTo>
                  <a:close/>
                </a:path>
                <a:path w="967104" h="2728595">
                  <a:moveTo>
                    <a:pt x="876916" y="2592917"/>
                  </a:moveTo>
                  <a:lnTo>
                    <a:pt x="877570" y="2593466"/>
                  </a:lnTo>
                  <a:lnTo>
                    <a:pt x="876916" y="2592917"/>
                  </a:lnTo>
                  <a:close/>
                </a:path>
                <a:path w="967104" h="2728595">
                  <a:moveTo>
                    <a:pt x="876815" y="2592832"/>
                  </a:moveTo>
                  <a:close/>
                </a:path>
                <a:path w="967104" h="2728595">
                  <a:moveTo>
                    <a:pt x="850459" y="2570607"/>
                  </a:moveTo>
                  <a:lnTo>
                    <a:pt x="851026" y="2571115"/>
                  </a:lnTo>
                  <a:lnTo>
                    <a:pt x="850459" y="2570607"/>
                  </a:lnTo>
                  <a:close/>
                </a:path>
                <a:path w="967104" h="2728595">
                  <a:moveTo>
                    <a:pt x="824483" y="2547366"/>
                  </a:moveTo>
                  <a:lnTo>
                    <a:pt x="825246" y="2548128"/>
                  </a:lnTo>
                  <a:lnTo>
                    <a:pt x="824483" y="2547366"/>
                  </a:lnTo>
                  <a:close/>
                </a:path>
                <a:path w="967104" h="2728595">
                  <a:moveTo>
                    <a:pt x="799592" y="2523236"/>
                  </a:moveTo>
                  <a:lnTo>
                    <a:pt x="800226" y="2523998"/>
                  </a:lnTo>
                  <a:lnTo>
                    <a:pt x="800377" y="2523998"/>
                  </a:lnTo>
                  <a:lnTo>
                    <a:pt x="799592" y="2523236"/>
                  </a:lnTo>
                  <a:close/>
                </a:path>
                <a:path w="967104" h="2728595">
                  <a:moveTo>
                    <a:pt x="775414" y="2498090"/>
                  </a:moveTo>
                  <a:lnTo>
                    <a:pt x="776097" y="2498852"/>
                  </a:lnTo>
                  <a:lnTo>
                    <a:pt x="775414" y="2498090"/>
                  </a:lnTo>
                  <a:close/>
                </a:path>
                <a:path w="967104" h="2728595">
                  <a:moveTo>
                    <a:pt x="752098" y="2471928"/>
                  </a:moveTo>
                  <a:lnTo>
                    <a:pt x="751967" y="2471928"/>
                  </a:lnTo>
                  <a:lnTo>
                    <a:pt x="752728" y="2472690"/>
                  </a:lnTo>
                  <a:lnTo>
                    <a:pt x="752098" y="2471928"/>
                  </a:lnTo>
                  <a:close/>
                </a:path>
                <a:path w="967104" h="2728595">
                  <a:moveTo>
                    <a:pt x="729487" y="2444623"/>
                  </a:moveTo>
                  <a:lnTo>
                    <a:pt x="730123" y="2445512"/>
                  </a:lnTo>
                  <a:lnTo>
                    <a:pt x="729487" y="2444623"/>
                  </a:lnTo>
                  <a:close/>
                </a:path>
                <a:path w="967104" h="2728595">
                  <a:moveTo>
                    <a:pt x="707927" y="2416380"/>
                  </a:moveTo>
                  <a:lnTo>
                    <a:pt x="708405" y="2417064"/>
                  </a:lnTo>
                  <a:lnTo>
                    <a:pt x="707927" y="2416380"/>
                  </a:lnTo>
                  <a:close/>
                </a:path>
                <a:path w="967104" h="2728595">
                  <a:moveTo>
                    <a:pt x="707783" y="2416175"/>
                  </a:moveTo>
                  <a:lnTo>
                    <a:pt x="707927" y="2416380"/>
                  </a:lnTo>
                  <a:lnTo>
                    <a:pt x="707783" y="2416175"/>
                  </a:lnTo>
                  <a:close/>
                </a:path>
                <a:path w="967104" h="2728595">
                  <a:moveTo>
                    <a:pt x="687070" y="2386584"/>
                  </a:moveTo>
                  <a:lnTo>
                    <a:pt x="687704" y="2387600"/>
                  </a:lnTo>
                  <a:lnTo>
                    <a:pt x="687070" y="2386584"/>
                  </a:lnTo>
                  <a:close/>
                </a:path>
                <a:path w="967104" h="2728595">
                  <a:moveTo>
                    <a:pt x="667517" y="2356446"/>
                  </a:moveTo>
                  <a:lnTo>
                    <a:pt x="667766" y="2356866"/>
                  </a:lnTo>
                  <a:lnTo>
                    <a:pt x="667517" y="2356446"/>
                  </a:lnTo>
                  <a:close/>
                </a:path>
                <a:path w="967104" h="2728595">
                  <a:moveTo>
                    <a:pt x="667164" y="2355850"/>
                  </a:moveTo>
                  <a:lnTo>
                    <a:pt x="667517" y="2356446"/>
                  </a:lnTo>
                  <a:lnTo>
                    <a:pt x="667164" y="2355850"/>
                  </a:lnTo>
                  <a:close/>
                </a:path>
                <a:path w="967104" h="2728595">
                  <a:moveTo>
                    <a:pt x="648299" y="2323846"/>
                  </a:moveTo>
                  <a:lnTo>
                    <a:pt x="648843" y="2324862"/>
                  </a:lnTo>
                  <a:lnTo>
                    <a:pt x="648299" y="2323846"/>
                  </a:lnTo>
                  <a:close/>
                </a:path>
                <a:path w="967104" h="2728595">
                  <a:moveTo>
                    <a:pt x="630504" y="2290445"/>
                  </a:moveTo>
                  <a:lnTo>
                    <a:pt x="630935" y="2291334"/>
                  </a:lnTo>
                  <a:lnTo>
                    <a:pt x="630504" y="2290445"/>
                  </a:lnTo>
                  <a:close/>
                </a:path>
                <a:path w="967104" h="2728595">
                  <a:moveTo>
                    <a:pt x="613536" y="2255520"/>
                  </a:moveTo>
                  <a:lnTo>
                    <a:pt x="614172" y="2257044"/>
                  </a:lnTo>
                  <a:lnTo>
                    <a:pt x="613536" y="2255520"/>
                  </a:lnTo>
                  <a:close/>
                </a:path>
                <a:path w="967104" h="2728595">
                  <a:moveTo>
                    <a:pt x="598170" y="2218944"/>
                  </a:moveTo>
                  <a:lnTo>
                    <a:pt x="598804" y="2220595"/>
                  </a:lnTo>
                  <a:lnTo>
                    <a:pt x="598502" y="2219735"/>
                  </a:lnTo>
                  <a:lnTo>
                    <a:pt x="598170" y="2218944"/>
                  </a:lnTo>
                  <a:close/>
                </a:path>
                <a:path w="967104" h="2728595">
                  <a:moveTo>
                    <a:pt x="598502" y="2219735"/>
                  </a:moveTo>
                  <a:lnTo>
                    <a:pt x="598804" y="2220595"/>
                  </a:lnTo>
                  <a:lnTo>
                    <a:pt x="598502" y="2219735"/>
                  </a:lnTo>
                  <a:close/>
                </a:path>
                <a:path w="967104" h="2728595">
                  <a:moveTo>
                    <a:pt x="598223" y="2218944"/>
                  </a:moveTo>
                  <a:lnTo>
                    <a:pt x="598502" y="2219735"/>
                  </a:lnTo>
                  <a:lnTo>
                    <a:pt x="598223" y="2218944"/>
                  </a:lnTo>
                  <a:close/>
                </a:path>
                <a:path w="967104" h="2728595">
                  <a:moveTo>
                    <a:pt x="584453" y="2179828"/>
                  </a:moveTo>
                  <a:lnTo>
                    <a:pt x="584834" y="2181225"/>
                  </a:lnTo>
                  <a:lnTo>
                    <a:pt x="584453" y="2179828"/>
                  </a:lnTo>
                  <a:close/>
                </a:path>
                <a:path w="967104" h="2728595">
                  <a:moveTo>
                    <a:pt x="572072" y="2137791"/>
                  </a:moveTo>
                  <a:lnTo>
                    <a:pt x="572388" y="2139061"/>
                  </a:lnTo>
                  <a:lnTo>
                    <a:pt x="572072" y="2137791"/>
                  </a:lnTo>
                  <a:close/>
                </a:path>
                <a:path w="967104" h="2728595">
                  <a:moveTo>
                    <a:pt x="560997" y="2093214"/>
                  </a:moveTo>
                  <a:lnTo>
                    <a:pt x="561212" y="2094230"/>
                  </a:lnTo>
                  <a:lnTo>
                    <a:pt x="560997" y="2093214"/>
                  </a:lnTo>
                  <a:close/>
                </a:path>
                <a:path w="967104" h="2728595">
                  <a:moveTo>
                    <a:pt x="551129" y="2046224"/>
                  </a:moveTo>
                  <a:lnTo>
                    <a:pt x="551306" y="2047239"/>
                  </a:lnTo>
                  <a:lnTo>
                    <a:pt x="551129" y="2046224"/>
                  </a:lnTo>
                  <a:close/>
                </a:path>
                <a:path w="967104" h="2728595">
                  <a:moveTo>
                    <a:pt x="542635" y="1997597"/>
                  </a:moveTo>
                  <a:lnTo>
                    <a:pt x="542671" y="1997837"/>
                  </a:lnTo>
                  <a:lnTo>
                    <a:pt x="542635" y="1997597"/>
                  </a:lnTo>
                  <a:close/>
                </a:path>
                <a:path w="967104" h="2728595">
                  <a:moveTo>
                    <a:pt x="542557" y="1997075"/>
                  </a:moveTo>
                  <a:lnTo>
                    <a:pt x="542635" y="1997597"/>
                  </a:lnTo>
                  <a:lnTo>
                    <a:pt x="542557" y="1997075"/>
                  </a:lnTo>
                  <a:close/>
                </a:path>
                <a:path w="967104" h="2728595">
                  <a:moveTo>
                    <a:pt x="534957" y="1945894"/>
                  </a:moveTo>
                  <a:lnTo>
                    <a:pt x="535051" y="1946656"/>
                  </a:lnTo>
                  <a:lnTo>
                    <a:pt x="534957" y="1945894"/>
                  </a:lnTo>
                  <a:close/>
                </a:path>
                <a:path w="967104" h="2728595">
                  <a:moveTo>
                    <a:pt x="528502" y="1893062"/>
                  </a:moveTo>
                  <a:lnTo>
                    <a:pt x="528574" y="1893824"/>
                  </a:lnTo>
                  <a:lnTo>
                    <a:pt x="528502" y="1893062"/>
                  </a:lnTo>
                  <a:close/>
                </a:path>
                <a:path w="967104" h="2728595">
                  <a:moveTo>
                    <a:pt x="518159" y="1782571"/>
                  </a:moveTo>
                  <a:lnTo>
                    <a:pt x="518159" y="1783461"/>
                  </a:lnTo>
                  <a:lnTo>
                    <a:pt x="518159" y="1782571"/>
                  </a:lnTo>
                  <a:close/>
                </a:path>
                <a:path w="967104" h="2728595">
                  <a:moveTo>
                    <a:pt x="511022" y="1667637"/>
                  </a:moveTo>
                  <a:lnTo>
                    <a:pt x="511048" y="1668271"/>
                  </a:lnTo>
                  <a:lnTo>
                    <a:pt x="511022" y="1667637"/>
                  </a:lnTo>
                  <a:close/>
                </a:path>
                <a:path w="967104" h="2728595">
                  <a:moveTo>
                    <a:pt x="506222" y="1549781"/>
                  </a:moveTo>
                  <a:lnTo>
                    <a:pt x="506222" y="1550162"/>
                  </a:lnTo>
                  <a:lnTo>
                    <a:pt x="506222" y="1549781"/>
                  </a:lnTo>
                  <a:close/>
                </a:path>
                <a:path w="967104" h="2728595">
                  <a:moveTo>
                    <a:pt x="497103" y="1078992"/>
                  </a:moveTo>
                  <a:lnTo>
                    <a:pt x="439166" y="1078992"/>
                  </a:lnTo>
                  <a:lnTo>
                    <a:pt x="441451" y="1193673"/>
                  </a:lnTo>
                  <a:lnTo>
                    <a:pt x="441451" y="1193545"/>
                  </a:lnTo>
                  <a:lnTo>
                    <a:pt x="499377" y="1193545"/>
                  </a:lnTo>
                  <a:lnTo>
                    <a:pt x="497103" y="1078992"/>
                  </a:lnTo>
                  <a:close/>
                </a:path>
                <a:path w="967104" h="2728595">
                  <a:moveTo>
                    <a:pt x="495598" y="1023365"/>
                  </a:moveTo>
                  <a:lnTo>
                    <a:pt x="437642" y="1023365"/>
                  </a:lnTo>
                  <a:lnTo>
                    <a:pt x="439166" y="1079119"/>
                  </a:lnTo>
                  <a:lnTo>
                    <a:pt x="497103" y="1078992"/>
                  </a:lnTo>
                  <a:lnTo>
                    <a:pt x="495598" y="1023365"/>
                  </a:lnTo>
                  <a:close/>
                </a:path>
                <a:path w="967104" h="2728595">
                  <a:moveTo>
                    <a:pt x="493724" y="969263"/>
                  </a:moveTo>
                  <a:lnTo>
                    <a:pt x="435736" y="969263"/>
                  </a:lnTo>
                  <a:lnTo>
                    <a:pt x="437642" y="1023619"/>
                  </a:lnTo>
                  <a:lnTo>
                    <a:pt x="437642" y="1023365"/>
                  </a:lnTo>
                  <a:lnTo>
                    <a:pt x="495598" y="1023365"/>
                  </a:lnTo>
                  <a:lnTo>
                    <a:pt x="493724" y="969263"/>
                  </a:lnTo>
                  <a:close/>
                </a:path>
                <a:path w="967104" h="2728595">
                  <a:moveTo>
                    <a:pt x="491242" y="916813"/>
                  </a:moveTo>
                  <a:lnTo>
                    <a:pt x="433324" y="916813"/>
                  </a:lnTo>
                  <a:lnTo>
                    <a:pt x="435736" y="969644"/>
                  </a:lnTo>
                  <a:lnTo>
                    <a:pt x="435736" y="969263"/>
                  </a:lnTo>
                  <a:lnTo>
                    <a:pt x="493724" y="969263"/>
                  </a:lnTo>
                  <a:lnTo>
                    <a:pt x="493649" y="967105"/>
                  </a:lnTo>
                  <a:lnTo>
                    <a:pt x="491242" y="916813"/>
                  </a:lnTo>
                  <a:close/>
                </a:path>
                <a:path w="967104" h="2728595">
                  <a:moveTo>
                    <a:pt x="488389" y="866139"/>
                  </a:moveTo>
                  <a:lnTo>
                    <a:pt x="430402" y="866139"/>
                  </a:lnTo>
                  <a:lnTo>
                    <a:pt x="433324" y="917194"/>
                  </a:lnTo>
                  <a:lnTo>
                    <a:pt x="433324" y="916813"/>
                  </a:lnTo>
                  <a:lnTo>
                    <a:pt x="491242" y="916813"/>
                  </a:lnTo>
                  <a:lnTo>
                    <a:pt x="491108" y="914019"/>
                  </a:lnTo>
                  <a:lnTo>
                    <a:pt x="488389" y="866139"/>
                  </a:lnTo>
                  <a:close/>
                </a:path>
                <a:path w="967104" h="2728595">
                  <a:moveTo>
                    <a:pt x="484843" y="817371"/>
                  </a:moveTo>
                  <a:lnTo>
                    <a:pt x="426847" y="817371"/>
                  </a:lnTo>
                  <a:lnTo>
                    <a:pt x="430402" y="866520"/>
                  </a:lnTo>
                  <a:lnTo>
                    <a:pt x="430402" y="866139"/>
                  </a:lnTo>
                  <a:lnTo>
                    <a:pt x="488389" y="866139"/>
                  </a:lnTo>
                  <a:lnTo>
                    <a:pt x="488187" y="862583"/>
                  </a:lnTo>
                  <a:lnTo>
                    <a:pt x="484843" y="817371"/>
                  </a:lnTo>
                  <a:close/>
                </a:path>
                <a:path w="967104" h="2728595">
                  <a:moveTo>
                    <a:pt x="480483" y="771017"/>
                  </a:moveTo>
                  <a:lnTo>
                    <a:pt x="422401" y="771017"/>
                  </a:lnTo>
                  <a:lnTo>
                    <a:pt x="426847" y="818007"/>
                  </a:lnTo>
                  <a:lnTo>
                    <a:pt x="426847" y="817371"/>
                  </a:lnTo>
                  <a:lnTo>
                    <a:pt x="484843" y="817371"/>
                  </a:lnTo>
                  <a:lnTo>
                    <a:pt x="484504" y="812800"/>
                  </a:lnTo>
                  <a:lnTo>
                    <a:pt x="480483" y="771017"/>
                  </a:lnTo>
                  <a:close/>
                </a:path>
                <a:path w="967104" h="2728595">
                  <a:moveTo>
                    <a:pt x="469687" y="685673"/>
                  </a:moveTo>
                  <a:lnTo>
                    <a:pt x="411099" y="685673"/>
                  </a:lnTo>
                  <a:lnTo>
                    <a:pt x="417322" y="727837"/>
                  </a:lnTo>
                  <a:lnTo>
                    <a:pt x="422401" y="771651"/>
                  </a:lnTo>
                  <a:lnTo>
                    <a:pt x="422401" y="771017"/>
                  </a:lnTo>
                  <a:lnTo>
                    <a:pt x="480483" y="771017"/>
                  </a:lnTo>
                  <a:lnTo>
                    <a:pt x="479932" y="765301"/>
                  </a:lnTo>
                  <a:lnTo>
                    <a:pt x="474725" y="719836"/>
                  </a:lnTo>
                  <a:lnTo>
                    <a:pt x="469687" y="685673"/>
                  </a:lnTo>
                  <a:close/>
                </a:path>
                <a:path w="967104" h="2728595">
                  <a:moveTo>
                    <a:pt x="417195" y="727075"/>
                  </a:moveTo>
                  <a:lnTo>
                    <a:pt x="417284" y="727837"/>
                  </a:lnTo>
                  <a:lnTo>
                    <a:pt x="417195" y="727075"/>
                  </a:lnTo>
                  <a:close/>
                </a:path>
                <a:path w="967104" h="2728595">
                  <a:moveTo>
                    <a:pt x="463012" y="647191"/>
                  </a:moveTo>
                  <a:lnTo>
                    <a:pt x="404113" y="647191"/>
                  </a:lnTo>
                  <a:lnTo>
                    <a:pt x="404368" y="648462"/>
                  </a:lnTo>
                  <a:lnTo>
                    <a:pt x="411225" y="686562"/>
                  </a:lnTo>
                  <a:lnTo>
                    <a:pt x="411099" y="685673"/>
                  </a:lnTo>
                  <a:lnTo>
                    <a:pt x="469687" y="685673"/>
                  </a:lnTo>
                  <a:lnTo>
                    <a:pt x="468375" y="676783"/>
                  </a:lnTo>
                  <a:lnTo>
                    <a:pt x="463012" y="647191"/>
                  </a:lnTo>
                  <a:close/>
                </a:path>
                <a:path w="967104" h="2728595">
                  <a:moveTo>
                    <a:pt x="404251" y="647955"/>
                  </a:moveTo>
                  <a:lnTo>
                    <a:pt x="404343" y="648462"/>
                  </a:lnTo>
                  <a:lnTo>
                    <a:pt x="404251" y="647955"/>
                  </a:lnTo>
                  <a:close/>
                </a:path>
                <a:path w="967104" h="2728595">
                  <a:moveTo>
                    <a:pt x="404113" y="647191"/>
                  </a:moveTo>
                  <a:lnTo>
                    <a:pt x="404251" y="647955"/>
                  </a:lnTo>
                  <a:lnTo>
                    <a:pt x="404368" y="648462"/>
                  </a:lnTo>
                  <a:lnTo>
                    <a:pt x="404113" y="647191"/>
                  </a:lnTo>
                  <a:close/>
                </a:path>
                <a:path w="967104" h="2728595">
                  <a:moveTo>
                    <a:pt x="455456" y="611886"/>
                  </a:moveTo>
                  <a:lnTo>
                    <a:pt x="395985" y="611886"/>
                  </a:lnTo>
                  <a:lnTo>
                    <a:pt x="396239" y="612901"/>
                  </a:lnTo>
                  <a:lnTo>
                    <a:pt x="404251" y="647955"/>
                  </a:lnTo>
                  <a:lnTo>
                    <a:pt x="404113" y="647191"/>
                  </a:lnTo>
                  <a:lnTo>
                    <a:pt x="463012" y="647191"/>
                  </a:lnTo>
                  <a:lnTo>
                    <a:pt x="461009" y="636142"/>
                  </a:lnTo>
                  <a:lnTo>
                    <a:pt x="455456" y="611886"/>
                  </a:lnTo>
                  <a:close/>
                </a:path>
                <a:path w="967104" h="2728595">
                  <a:moveTo>
                    <a:pt x="396089" y="612337"/>
                  </a:moveTo>
                  <a:lnTo>
                    <a:pt x="396218" y="612901"/>
                  </a:lnTo>
                  <a:lnTo>
                    <a:pt x="396089" y="612337"/>
                  </a:lnTo>
                  <a:close/>
                </a:path>
                <a:path w="967104" h="2728595">
                  <a:moveTo>
                    <a:pt x="447062" y="578612"/>
                  </a:moveTo>
                  <a:lnTo>
                    <a:pt x="387096" y="578612"/>
                  </a:lnTo>
                  <a:lnTo>
                    <a:pt x="396089" y="612337"/>
                  </a:lnTo>
                  <a:lnTo>
                    <a:pt x="395985" y="611886"/>
                  </a:lnTo>
                  <a:lnTo>
                    <a:pt x="455456" y="611886"/>
                  </a:lnTo>
                  <a:lnTo>
                    <a:pt x="452374" y="598424"/>
                  </a:lnTo>
                  <a:lnTo>
                    <a:pt x="447062" y="578612"/>
                  </a:lnTo>
                  <a:close/>
                </a:path>
                <a:path w="967104" h="2728595">
                  <a:moveTo>
                    <a:pt x="419517" y="486663"/>
                  </a:moveTo>
                  <a:lnTo>
                    <a:pt x="358394" y="486663"/>
                  </a:lnTo>
                  <a:lnTo>
                    <a:pt x="368426" y="516382"/>
                  </a:lnTo>
                  <a:lnTo>
                    <a:pt x="378078" y="547115"/>
                  </a:lnTo>
                  <a:lnTo>
                    <a:pt x="387223" y="579120"/>
                  </a:lnTo>
                  <a:lnTo>
                    <a:pt x="387096" y="578612"/>
                  </a:lnTo>
                  <a:lnTo>
                    <a:pt x="447062" y="578612"/>
                  </a:lnTo>
                  <a:lnTo>
                    <a:pt x="442975" y="563372"/>
                  </a:lnTo>
                  <a:lnTo>
                    <a:pt x="433450" y="530098"/>
                  </a:lnTo>
                  <a:lnTo>
                    <a:pt x="423418" y="498221"/>
                  </a:lnTo>
                  <a:lnTo>
                    <a:pt x="419517" y="486663"/>
                  </a:lnTo>
                  <a:close/>
                </a:path>
                <a:path w="967104" h="2728595">
                  <a:moveTo>
                    <a:pt x="377825" y="546353"/>
                  </a:moveTo>
                  <a:lnTo>
                    <a:pt x="378043" y="547115"/>
                  </a:lnTo>
                  <a:lnTo>
                    <a:pt x="377825" y="546353"/>
                  </a:lnTo>
                  <a:close/>
                </a:path>
                <a:path w="967104" h="2728595">
                  <a:moveTo>
                    <a:pt x="368173" y="515874"/>
                  </a:moveTo>
                  <a:lnTo>
                    <a:pt x="368334" y="516382"/>
                  </a:lnTo>
                  <a:lnTo>
                    <a:pt x="368173" y="515874"/>
                  </a:lnTo>
                  <a:close/>
                </a:path>
                <a:path w="967104" h="2728595">
                  <a:moveTo>
                    <a:pt x="409870" y="458850"/>
                  </a:moveTo>
                  <a:lnTo>
                    <a:pt x="348233" y="458850"/>
                  </a:lnTo>
                  <a:lnTo>
                    <a:pt x="358521" y="487299"/>
                  </a:lnTo>
                  <a:lnTo>
                    <a:pt x="358394" y="486663"/>
                  </a:lnTo>
                  <a:lnTo>
                    <a:pt x="419517" y="486663"/>
                  </a:lnTo>
                  <a:lnTo>
                    <a:pt x="413130" y="467740"/>
                  </a:lnTo>
                  <a:lnTo>
                    <a:pt x="409870" y="458850"/>
                  </a:lnTo>
                  <a:close/>
                </a:path>
                <a:path w="967104" h="2728595">
                  <a:moveTo>
                    <a:pt x="400002" y="432435"/>
                  </a:moveTo>
                  <a:lnTo>
                    <a:pt x="337693" y="432435"/>
                  </a:lnTo>
                  <a:lnTo>
                    <a:pt x="348487" y="459613"/>
                  </a:lnTo>
                  <a:lnTo>
                    <a:pt x="348233" y="458850"/>
                  </a:lnTo>
                  <a:lnTo>
                    <a:pt x="409870" y="458850"/>
                  </a:lnTo>
                  <a:lnTo>
                    <a:pt x="402462" y="438658"/>
                  </a:lnTo>
                  <a:lnTo>
                    <a:pt x="400002" y="432435"/>
                  </a:lnTo>
                  <a:close/>
                </a:path>
                <a:path w="967104" h="2728595">
                  <a:moveTo>
                    <a:pt x="379693" y="383539"/>
                  </a:moveTo>
                  <a:lnTo>
                    <a:pt x="315975" y="383539"/>
                  </a:lnTo>
                  <a:lnTo>
                    <a:pt x="327278" y="408050"/>
                  </a:lnTo>
                  <a:lnTo>
                    <a:pt x="337947" y="433197"/>
                  </a:lnTo>
                  <a:lnTo>
                    <a:pt x="337693" y="432435"/>
                  </a:lnTo>
                  <a:lnTo>
                    <a:pt x="400002" y="432435"/>
                  </a:lnTo>
                  <a:lnTo>
                    <a:pt x="391413" y="410717"/>
                  </a:lnTo>
                  <a:lnTo>
                    <a:pt x="379983" y="384175"/>
                  </a:lnTo>
                  <a:lnTo>
                    <a:pt x="379693" y="383539"/>
                  </a:lnTo>
                  <a:close/>
                </a:path>
                <a:path w="967104" h="2728595">
                  <a:moveTo>
                    <a:pt x="326898" y="407415"/>
                  </a:moveTo>
                  <a:lnTo>
                    <a:pt x="327170" y="408050"/>
                  </a:lnTo>
                  <a:lnTo>
                    <a:pt x="326898" y="407415"/>
                  </a:lnTo>
                  <a:close/>
                </a:path>
                <a:path w="967104" h="2728595">
                  <a:moveTo>
                    <a:pt x="369356" y="360934"/>
                  </a:moveTo>
                  <a:lnTo>
                    <a:pt x="304800" y="360934"/>
                  </a:lnTo>
                  <a:lnTo>
                    <a:pt x="305180" y="361696"/>
                  </a:lnTo>
                  <a:lnTo>
                    <a:pt x="316229" y="384175"/>
                  </a:lnTo>
                  <a:lnTo>
                    <a:pt x="315975" y="383539"/>
                  </a:lnTo>
                  <a:lnTo>
                    <a:pt x="379693" y="383539"/>
                  </a:lnTo>
                  <a:lnTo>
                    <a:pt x="369356" y="360934"/>
                  </a:lnTo>
                  <a:close/>
                </a:path>
                <a:path w="967104" h="2728595">
                  <a:moveTo>
                    <a:pt x="305090" y="361525"/>
                  </a:moveTo>
                  <a:lnTo>
                    <a:pt x="305174" y="361696"/>
                  </a:lnTo>
                  <a:lnTo>
                    <a:pt x="305090" y="361525"/>
                  </a:lnTo>
                  <a:close/>
                </a:path>
                <a:path w="967104" h="2728595">
                  <a:moveTo>
                    <a:pt x="358699" y="339343"/>
                  </a:moveTo>
                  <a:lnTo>
                    <a:pt x="293370" y="339343"/>
                  </a:lnTo>
                  <a:lnTo>
                    <a:pt x="305090" y="361525"/>
                  </a:lnTo>
                  <a:lnTo>
                    <a:pt x="304800" y="360934"/>
                  </a:lnTo>
                  <a:lnTo>
                    <a:pt x="369356" y="360934"/>
                  </a:lnTo>
                  <a:lnTo>
                    <a:pt x="368426" y="358901"/>
                  </a:lnTo>
                  <a:lnTo>
                    <a:pt x="358699" y="339343"/>
                  </a:lnTo>
                  <a:close/>
                </a:path>
                <a:path w="967104" h="2728595">
                  <a:moveTo>
                    <a:pt x="348115" y="319024"/>
                  </a:moveTo>
                  <a:lnTo>
                    <a:pt x="281685" y="319024"/>
                  </a:lnTo>
                  <a:lnTo>
                    <a:pt x="293750" y="340105"/>
                  </a:lnTo>
                  <a:lnTo>
                    <a:pt x="293370" y="339343"/>
                  </a:lnTo>
                  <a:lnTo>
                    <a:pt x="358699" y="339343"/>
                  </a:lnTo>
                  <a:lnTo>
                    <a:pt x="356488" y="334899"/>
                  </a:lnTo>
                  <a:lnTo>
                    <a:pt x="348115" y="319024"/>
                  </a:lnTo>
                  <a:close/>
                </a:path>
                <a:path w="967104" h="2728595">
                  <a:moveTo>
                    <a:pt x="337279" y="299592"/>
                  </a:moveTo>
                  <a:lnTo>
                    <a:pt x="269748" y="299592"/>
                  </a:lnTo>
                  <a:lnTo>
                    <a:pt x="282067" y="319786"/>
                  </a:lnTo>
                  <a:lnTo>
                    <a:pt x="281685" y="319024"/>
                  </a:lnTo>
                  <a:lnTo>
                    <a:pt x="348115" y="319024"/>
                  </a:lnTo>
                  <a:lnTo>
                    <a:pt x="344297" y="311785"/>
                  </a:lnTo>
                  <a:lnTo>
                    <a:pt x="337279" y="299592"/>
                  </a:lnTo>
                  <a:close/>
                </a:path>
                <a:path w="967104" h="2728595">
                  <a:moveTo>
                    <a:pt x="326490" y="281304"/>
                  </a:moveTo>
                  <a:lnTo>
                    <a:pt x="257682" y="281304"/>
                  </a:lnTo>
                  <a:lnTo>
                    <a:pt x="258191" y="282066"/>
                  </a:lnTo>
                  <a:lnTo>
                    <a:pt x="270255" y="300482"/>
                  </a:lnTo>
                  <a:lnTo>
                    <a:pt x="269748" y="299592"/>
                  </a:lnTo>
                  <a:lnTo>
                    <a:pt x="337279" y="299592"/>
                  </a:lnTo>
                  <a:lnTo>
                    <a:pt x="331724" y="289940"/>
                  </a:lnTo>
                  <a:lnTo>
                    <a:pt x="326490" y="281304"/>
                  </a:lnTo>
                  <a:close/>
                </a:path>
                <a:path w="967104" h="2728595">
                  <a:moveTo>
                    <a:pt x="258040" y="281850"/>
                  </a:moveTo>
                  <a:lnTo>
                    <a:pt x="258182" y="282066"/>
                  </a:lnTo>
                  <a:lnTo>
                    <a:pt x="258040" y="281850"/>
                  </a:lnTo>
                  <a:close/>
                </a:path>
                <a:path w="967104" h="2728595">
                  <a:moveTo>
                    <a:pt x="315586" y="263778"/>
                  </a:moveTo>
                  <a:lnTo>
                    <a:pt x="245491" y="263778"/>
                  </a:lnTo>
                  <a:lnTo>
                    <a:pt x="258040" y="281850"/>
                  </a:lnTo>
                  <a:lnTo>
                    <a:pt x="257682" y="281304"/>
                  </a:lnTo>
                  <a:lnTo>
                    <a:pt x="326490" y="281304"/>
                  </a:lnTo>
                  <a:lnTo>
                    <a:pt x="319024" y="268986"/>
                  </a:lnTo>
                  <a:lnTo>
                    <a:pt x="315586" y="263778"/>
                  </a:lnTo>
                  <a:close/>
                </a:path>
                <a:path w="967104" h="2728595">
                  <a:moveTo>
                    <a:pt x="304511" y="247141"/>
                  </a:moveTo>
                  <a:lnTo>
                    <a:pt x="233045" y="247141"/>
                  </a:lnTo>
                  <a:lnTo>
                    <a:pt x="245999" y="264540"/>
                  </a:lnTo>
                  <a:lnTo>
                    <a:pt x="245491" y="263778"/>
                  </a:lnTo>
                  <a:lnTo>
                    <a:pt x="315586" y="263778"/>
                  </a:lnTo>
                  <a:lnTo>
                    <a:pt x="305943" y="249174"/>
                  </a:lnTo>
                  <a:lnTo>
                    <a:pt x="304511" y="247141"/>
                  </a:lnTo>
                  <a:close/>
                </a:path>
                <a:path w="967104" h="2728595">
                  <a:moveTo>
                    <a:pt x="293592" y="231648"/>
                  </a:moveTo>
                  <a:lnTo>
                    <a:pt x="220472" y="231648"/>
                  </a:lnTo>
                  <a:lnTo>
                    <a:pt x="233679" y="248030"/>
                  </a:lnTo>
                  <a:lnTo>
                    <a:pt x="233045" y="247141"/>
                  </a:lnTo>
                  <a:lnTo>
                    <a:pt x="304511" y="247141"/>
                  </a:lnTo>
                  <a:lnTo>
                    <a:pt x="293592" y="231648"/>
                  </a:lnTo>
                  <a:close/>
                </a:path>
                <a:path w="967104" h="2728595">
                  <a:moveTo>
                    <a:pt x="282440" y="216535"/>
                  </a:moveTo>
                  <a:lnTo>
                    <a:pt x="207645" y="216535"/>
                  </a:lnTo>
                  <a:lnTo>
                    <a:pt x="220979" y="232283"/>
                  </a:lnTo>
                  <a:lnTo>
                    <a:pt x="220472" y="231648"/>
                  </a:lnTo>
                  <a:lnTo>
                    <a:pt x="293592" y="231648"/>
                  </a:lnTo>
                  <a:lnTo>
                    <a:pt x="292607" y="230250"/>
                  </a:lnTo>
                  <a:lnTo>
                    <a:pt x="282440" y="216535"/>
                  </a:lnTo>
                  <a:close/>
                </a:path>
                <a:path w="967104" h="2728595">
                  <a:moveTo>
                    <a:pt x="271162" y="202184"/>
                  </a:moveTo>
                  <a:lnTo>
                    <a:pt x="194818" y="202184"/>
                  </a:lnTo>
                  <a:lnTo>
                    <a:pt x="208152" y="217170"/>
                  </a:lnTo>
                  <a:lnTo>
                    <a:pt x="207645" y="216535"/>
                  </a:lnTo>
                  <a:lnTo>
                    <a:pt x="282440" y="216535"/>
                  </a:lnTo>
                  <a:lnTo>
                    <a:pt x="279146" y="212089"/>
                  </a:lnTo>
                  <a:lnTo>
                    <a:pt x="271162" y="202184"/>
                  </a:lnTo>
                  <a:close/>
                </a:path>
                <a:path w="967104" h="2728595">
                  <a:moveTo>
                    <a:pt x="260064" y="188722"/>
                  </a:moveTo>
                  <a:lnTo>
                    <a:pt x="181736" y="188722"/>
                  </a:lnTo>
                  <a:lnTo>
                    <a:pt x="182245" y="189229"/>
                  </a:lnTo>
                  <a:lnTo>
                    <a:pt x="195452" y="202946"/>
                  </a:lnTo>
                  <a:lnTo>
                    <a:pt x="194818" y="202184"/>
                  </a:lnTo>
                  <a:lnTo>
                    <a:pt x="271162" y="202184"/>
                  </a:lnTo>
                  <a:lnTo>
                    <a:pt x="265429" y="195072"/>
                  </a:lnTo>
                  <a:lnTo>
                    <a:pt x="260064" y="188722"/>
                  </a:lnTo>
                  <a:close/>
                </a:path>
                <a:path w="967104" h="2728595">
                  <a:moveTo>
                    <a:pt x="181905" y="188896"/>
                  </a:moveTo>
                  <a:lnTo>
                    <a:pt x="182226" y="189229"/>
                  </a:lnTo>
                  <a:lnTo>
                    <a:pt x="181905" y="188896"/>
                  </a:lnTo>
                  <a:close/>
                </a:path>
                <a:path w="967104" h="2728595">
                  <a:moveTo>
                    <a:pt x="237604" y="163195"/>
                  </a:moveTo>
                  <a:lnTo>
                    <a:pt x="155194" y="163195"/>
                  </a:lnTo>
                  <a:lnTo>
                    <a:pt x="169036" y="176149"/>
                  </a:lnTo>
                  <a:lnTo>
                    <a:pt x="181905" y="188896"/>
                  </a:lnTo>
                  <a:lnTo>
                    <a:pt x="181736" y="188722"/>
                  </a:lnTo>
                  <a:lnTo>
                    <a:pt x="260064" y="188722"/>
                  </a:lnTo>
                  <a:lnTo>
                    <a:pt x="251586" y="178688"/>
                  </a:lnTo>
                  <a:lnTo>
                    <a:pt x="237604" y="163195"/>
                  </a:lnTo>
                  <a:close/>
                </a:path>
                <a:path w="967104" h="2728595">
                  <a:moveTo>
                    <a:pt x="168401" y="175640"/>
                  </a:moveTo>
                  <a:lnTo>
                    <a:pt x="168919" y="176149"/>
                  </a:lnTo>
                  <a:lnTo>
                    <a:pt x="168401" y="175640"/>
                  </a:lnTo>
                  <a:close/>
                </a:path>
                <a:path w="967104" h="2728595">
                  <a:moveTo>
                    <a:pt x="225960" y="151129"/>
                  </a:moveTo>
                  <a:lnTo>
                    <a:pt x="141604" y="151129"/>
                  </a:lnTo>
                  <a:lnTo>
                    <a:pt x="142494" y="151891"/>
                  </a:lnTo>
                  <a:lnTo>
                    <a:pt x="155575" y="163702"/>
                  </a:lnTo>
                  <a:lnTo>
                    <a:pt x="155194" y="163195"/>
                  </a:lnTo>
                  <a:lnTo>
                    <a:pt x="237604" y="163195"/>
                  </a:lnTo>
                  <a:lnTo>
                    <a:pt x="225960" y="151129"/>
                  </a:lnTo>
                  <a:close/>
                </a:path>
                <a:path w="967104" h="2728595">
                  <a:moveTo>
                    <a:pt x="142009" y="151493"/>
                  </a:moveTo>
                  <a:lnTo>
                    <a:pt x="142451" y="151891"/>
                  </a:lnTo>
                  <a:lnTo>
                    <a:pt x="142009" y="151493"/>
                  </a:lnTo>
                  <a:close/>
                </a:path>
                <a:path w="967104" h="2728595">
                  <a:moveTo>
                    <a:pt x="141604" y="151129"/>
                  </a:moveTo>
                  <a:lnTo>
                    <a:pt x="142009" y="151493"/>
                  </a:lnTo>
                  <a:lnTo>
                    <a:pt x="142494" y="151891"/>
                  </a:lnTo>
                  <a:lnTo>
                    <a:pt x="141604" y="151129"/>
                  </a:lnTo>
                  <a:close/>
                </a:path>
                <a:path w="967104" h="2728595">
                  <a:moveTo>
                    <a:pt x="202830" y="128524"/>
                  </a:moveTo>
                  <a:lnTo>
                    <a:pt x="114046" y="128524"/>
                  </a:lnTo>
                  <a:lnTo>
                    <a:pt x="142009" y="151493"/>
                  </a:lnTo>
                  <a:lnTo>
                    <a:pt x="141604" y="151129"/>
                  </a:lnTo>
                  <a:lnTo>
                    <a:pt x="225960" y="151129"/>
                  </a:lnTo>
                  <a:lnTo>
                    <a:pt x="223138" y="148209"/>
                  </a:lnTo>
                  <a:lnTo>
                    <a:pt x="208787" y="134112"/>
                  </a:lnTo>
                  <a:lnTo>
                    <a:pt x="202830" y="128524"/>
                  </a:lnTo>
                  <a:close/>
                </a:path>
                <a:path w="967104" h="2728595">
                  <a:moveTo>
                    <a:pt x="154845" y="87122"/>
                  </a:moveTo>
                  <a:lnTo>
                    <a:pt x="57784" y="87122"/>
                  </a:lnTo>
                  <a:lnTo>
                    <a:pt x="86868" y="107823"/>
                  </a:lnTo>
                  <a:lnTo>
                    <a:pt x="114807" y="129159"/>
                  </a:lnTo>
                  <a:lnTo>
                    <a:pt x="114046" y="128524"/>
                  </a:lnTo>
                  <a:lnTo>
                    <a:pt x="202830" y="128524"/>
                  </a:lnTo>
                  <a:lnTo>
                    <a:pt x="194436" y="120650"/>
                  </a:lnTo>
                  <a:lnTo>
                    <a:pt x="179704" y="107568"/>
                  </a:lnTo>
                  <a:lnTo>
                    <a:pt x="154845" y="87122"/>
                  </a:lnTo>
                  <a:close/>
                </a:path>
                <a:path w="967104" h="2728595">
                  <a:moveTo>
                    <a:pt x="86105" y="107314"/>
                  </a:moveTo>
                  <a:lnTo>
                    <a:pt x="86773" y="107823"/>
                  </a:lnTo>
                  <a:lnTo>
                    <a:pt x="86105" y="107314"/>
                  </a:lnTo>
                  <a:close/>
                </a:path>
                <a:path w="967104" h="2728595">
                  <a:moveTo>
                    <a:pt x="129470" y="67563"/>
                  </a:moveTo>
                  <a:lnTo>
                    <a:pt x="29082" y="67563"/>
                  </a:lnTo>
                  <a:lnTo>
                    <a:pt x="58293" y="87502"/>
                  </a:lnTo>
                  <a:lnTo>
                    <a:pt x="57784" y="87122"/>
                  </a:lnTo>
                  <a:lnTo>
                    <a:pt x="154845" y="87122"/>
                  </a:lnTo>
                  <a:lnTo>
                    <a:pt x="150368" y="83438"/>
                  </a:lnTo>
                  <a:lnTo>
                    <a:pt x="129470" y="67563"/>
                  </a:lnTo>
                  <a:close/>
                </a:path>
                <a:path w="967104" h="2728595">
                  <a:moveTo>
                    <a:pt x="32003" y="0"/>
                  </a:moveTo>
                  <a:lnTo>
                    <a:pt x="0" y="48260"/>
                  </a:lnTo>
                  <a:lnTo>
                    <a:pt x="29336" y="67817"/>
                  </a:lnTo>
                  <a:lnTo>
                    <a:pt x="29082" y="67563"/>
                  </a:lnTo>
                  <a:lnTo>
                    <a:pt x="129470" y="67563"/>
                  </a:lnTo>
                  <a:lnTo>
                    <a:pt x="120776" y="60960"/>
                  </a:lnTo>
                  <a:lnTo>
                    <a:pt x="91185" y="3975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/>
          <p:cNvSpPr txBox="1"/>
          <p:nvPr/>
        </p:nvSpPr>
        <p:spPr>
          <a:xfrm>
            <a:off x="534923" y="5896355"/>
            <a:ext cx="721360" cy="368935"/>
          </a:xfrm>
          <a:prstGeom prst="rect">
            <a:avLst/>
          </a:prstGeom>
          <a:ln w="6095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2010"/>
              </a:lnSpc>
            </a:pPr>
            <a:r>
              <a:rPr dirty="0" baseline="-16203" sz="3600">
                <a:latin typeface="Calibri"/>
                <a:cs typeface="Calibri"/>
              </a:rPr>
              <a:t>c</a:t>
            </a:r>
            <a:r>
              <a:rPr dirty="0" sz="1600">
                <a:latin typeface="Calibri"/>
                <a:cs typeface="Calibri"/>
              </a:rPr>
              <a:t>t-1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10540" y="2160904"/>
            <a:ext cx="5636260" cy="3789045"/>
            <a:chOff x="10540" y="2160904"/>
            <a:chExt cx="5636260" cy="3789045"/>
          </a:xfrm>
        </p:grpSpPr>
        <p:sp>
          <p:nvSpPr>
            <p:cNvPr id="146" name="object 146"/>
            <p:cNvSpPr/>
            <p:nvPr/>
          </p:nvSpPr>
          <p:spPr>
            <a:xfrm>
              <a:off x="4142994" y="2987293"/>
              <a:ext cx="1503680" cy="2962910"/>
            </a:xfrm>
            <a:custGeom>
              <a:avLst/>
              <a:gdLst/>
              <a:ahLst/>
              <a:cxnLst/>
              <a:rect l="l" t="t" r="r" b="b"/>
              <a:pathLst>
                <a:path w="1503679" h="2962910">
                  <a:moveTo>
                    <a:pt x="1331299" y="2908320"/>
                  </a:moveTo>
                  <a:lnTo>
                    <a:pt x="1309877" y="2962376"/>
                  </a:lnTo>
                  <a:lnTo>
                    <a:pt x="1503426" y="2945637"/>
                  </a:lnTo>
                  <a:lnTo>
                    <a:pt x="1479711" y="2919133"/>
                  </a:lnTo>
                  <a:lnTo>
                    <a:pt x="1358010" y="2919133"/>
                  </a:lnTo>
                  <a:lnTo>
                    <a:pt x="1331299" y="2908320"/>
                  </a:lnTo>
                  <a:close/>
                </a:path>
                <a:path w="1503679" h="2962910">
                  <a:moveTo>
                    <a:pt x="1352631" y="2854490"/>
                  </a:moveTo>
                  <a:lnTo>
                    <a:pt x="1331299" y="2908320"/>
                  </a:lnTo>
                  <a:lnTo>
                    <a:pt x="1358010" y="2919133"/>
                  </a:lnTo>
                  <a:lnTo>
                    <a:pt x="1379727" y="2865450"/>
                  </a:lnTo>
                  <a:lnTo>
                    <a:pt x="1352631" y="2854490"/>
                  </a:lnTo>
                  <a:close/>
                </a:path>
                <a:path w="1503679" h="2962910">
                  <a:moveTo>
                    <a:pt x="1373885" y="2800857"/>
                  </a:moveTo>
                  <a:lnTo>
                    <a:pt x="1352631" y="2854490"/>
                  </a:lnTo>
                  <a:lnTo>
                    <a:pt x="1379727" y="2865450"/>
                  </a:lnTo>
                  <a:lnTo>
                    <a:pt x="1358010" y="2919133"/>
                  </a:lnTo>
                  <a:lnTo>
                    <a:pt x="1479711" y="2919133"/>
                  </a:lnTo>
                  <a:lnTo>
                    <a:pt x="1373885" y="2800857"/>
                  </a:lnTo>
                  <a:close/>
                </a:path>
                <a:path w="1503679" h="2962910">
                  <a:moveTo>
                    <a:pt x="499887" y="1194180"/>
                  </a:moveTo>
                  <a:lnTo>
                    <a:pt x="441959" y="1194180"/>
                  </a:lnTo>
                  <a:lnTo>
                    <a:pt x="443738" y="1312290"/>
                  </a:lnTo>
                  <a:lnTo>
                    <a:pt x="445769" y="1432305"/>
                  </a:lnTo>
                  <a:lnTo>
                    <a:pt x="448817" y="1552574"/>
                  </a:lnTo>
                  <a:lnTo>
                    <a:pt x="453643" y="1671700"/>
                  </a:lnTo>
                  <a:lnTo>
                    <a:pt x="460882" y="1788286"/>
                  </a:lnTo>
                  <a:lnTo>
                    <a:pt x="471423" y="1900681"/>
                  </a:lnTo>
                  <a:lnTo>
                    <a:pt x="478154" y="1955037"/>
                  </a:lnTo>
                  <a:lnTo>
                    <a:pt x="485901" y="2007742"/>
                  </a:lnTo>
                  <a:lnTo>
                    <a:pt x="494918" y="2058796"/>
                  </a:lnTo>
                  <a:lnTo>
                    <a:pt x="505205" y="2107691"/>
                  </a:lnTo>
                  <a:lnTo>
                    <a:pt x="516889" y="2154681"/>
                  </a:lnTo>
                  <a:lnTo>
                    <a:pt x="530225" y="2199385"/>
                  </a:lnTo>
                  <a:lnTo>
                    <a:pt x="545083" y="2241804"/>
                  </a:lnTo>
                  <a:lnTo>
                    <a:pt x="561847" y="2281300"/>
                  </a:lnTo>
                  <a:lnTo>
                    <a:pt x="579754" y="2318384"/>
                  </a:lnTo>
                  <a:lnTo>
                    <a:pt x="598677" y="2353817"/>
                  </a:lnTo>
                  <a:lnTo>
                    <a:pt x="618870" y="2387980"/>
                  </a:lnTo>
                  <a:lnTo>
                    <a:pt x="639952" y="2420746"/>
                  </a:lnTo>
                  <a:lnTo>
                    <a:pt x="662177" y="2452242"/>
                  </a:lnTo>
                  <a:lnTo>
                    <a:pt x="709167" y="2511297"/>
                  </a:lnTo>
                  <a:lnTo>
                    <a:pt x="759840" y="2565907"/>
                  </a:lnTo>
                  <a:lnTo>
                    <a:pt x="813561" y="2615933"/>
                  </a:lnTo>
                  <a:lnTo>
                    <a:pt x="870203" y="2662034"/>
                  </a:lnTo>
                  <a:lnTo>
                    <a:pt x="929258" y="2704541"/>
                  </a:lnTo>
                  <a:lnTo>
                    <a:pt x="990600" y="2743720"/>
                  </a:lnTo>
                  <a:lnTo>
                    <a:pt x="1053972" y="2780068"/>
                  </a:lnTo>
                  <a:lnTo>
                    <a:pt x="1151889" y="2830017"/>
                  </a:lnTo>
                  <a:lnTo>
                    <a:pt x="1218691" y="2860916"/>
                  </a:lnTo>
                  <a:lnTo>
                    <a:pt x="1286636" y="2890240"/>
                  </a:lnTo>
                  <a:lnTo>
                    <a:pt x="1331299" y="2908320"/>
                  </a:lnTo>
                  <a:lnTo>
                    <a:pt x="1352631" y="2854490"/>
                  </a:lnTo>
                  <a:lnTo>
                    <a:pt x="1308607" y="2836684"/>
                  </a:lnTo>
                  <a:lnTo>
                    <a:pt x="1242764" y="2808198"/>
                  </a:lnTo>
                  <a:lnTo>
                    <a:pt x="1176527" y="2777629"/>
                  </a:lnTo>
                  <a:lnTo>
                    <a:pt x="1113309" y="2746082"/>
                  </a:lnTo>
                  <a:lnTo>
                    <a:pt x="1113154" y="2746082"/>
                  </a:lnTo>
                  <a:lnTo>
                    <a:pt x="1081531" y="2729128"/>
                  </a:lnTo>
                  <a:lnTo>
                    <a:pt x="1051261" y="2712186"/>
                  </a:lnTo>
                  <a:lnTo>
                    <a:pt x="1020317" y="2694000"/>
                  </a:lnTo>
                  <a:lnTo>
                    <a:pt x="990472" y="2675483"/>
                  </a:lnTo>
                  <a:lnTo>
                    <a:pt x="961263" y="2656331"/>
                  </a:lnTo>
                  <a:lnTo>
                    <a:pt x="932941" y="2636443"/>
                  </a:lnTo>
                  <a:lnTo>
                    <a:pt x="905722" y="2616288"/>
                  </a:lnTo>
                  <a:lnTo>
                    <a:pt x="878501" y="2594864"/>
                  </a:lnTo>
                  <a:lnTo>
                    <a:pt x="877696" y="2594229"/>
                  </a:lnTo>
                  <a:lnTo>
                    <a:pt x="852031" y="2572511"/>
                  </a:lnTo>
                  <a:lnTo>
                    <a:pt x="826220" y="2549397"/>
                  </a:lnTo>
                  <a:lnTo>
                    <a:pt x="800353" y="2524632"/>
                  </a:lnTo>
                  <a:lnTo>
                    <a:pt x="800505" y="2524632"/>
                  </a:lnTo>
                  <a:lnTo>
                    <a:pt x="776956" y="2500121"/>
                  </a:lnTo>
                  <a:lnTo>
                    <a:pt x="753522" y="2473959"/>
                  </a:lnTo>
                  <a:lnTo>
                    <a:pt x="752728" y="2473070"/>
                  </a:lnTo>
                  <a:lnTo>
                    <a:pt x="730986" y="2446781"/>
                  </a:lnTo>
                  <a:lnTo>
                    <a:pt x="709307" y="2418460"/>
                  </a:lnTo>
                  <a:lnTo>
                    <a:pt x="709167" y="2418460"/>
                  </a:lnTo>
                  <a:lnTo>
                    <a:pt x="688417" y="2388869"/>
                  </a:lnTo>
                  <a:lnTo>
                    <a:pt x="668547" y="2358135"/>
                  </a:lnTo>
                  <a:lnTo>
                    <a:pt x="668401" y="2358135"/>
                  </a:lnTo>
                  <a:lnTo>
                    <a:pt x="649565" y="2326004"/>
                  </a:lnTo>
                  <a:lnTo>
                    <a:pt x="631189" y="2291587"/>
                  </a:lnTo>
                  <a:lnTo>
                    <a:pt x="614917" y="2258186"/>
                  </a:lnTo>
                  <a:lnTo>
                    <a:pt x="599498" y="2221737"/>
                  </a:lnTo>
                  <a:lnTo>
                    <a:pt x="598804" y="2220086"/>
                  </a:lnTo>
                  <a:lnTo>
                    <a:pt x="585579" y="2182241"/>
                  </a:lnTo>
                  <a:lnTo>
                    <a:pt x="572515" y="2138806"/>
                  </a:lnTo>
                  <a:lnTo>
                    <a:pt x="561466" y="2094229"/>
                  </a:lnTo>
                  <a:lnTo>
                    <a:pt x="551900" y="2048255"/>
                  </a:lnTo>
                  <a:lnTo>
                    <a:pt x="543082" y="1998979"/>
                  </a:lnTo>
                  <a:lnTo>
                    <a:pt x="535524" y="1947544"/>
                  </a:lnTo>
                  <a:lnTo>
                    <a:pt x="535480" y="1946909"/>
                  </a:lnTo>
                  <a:lnTo>
                    <a:pt x="529064" y="1894839"/>
                  </a:lnTo>
                  <a:lnTo>
                    <a:pt x="518750" y="1784222"/>
                  </a:lnTo>
                  <a:lnTo>
                    <a:pt x="511468" y="1669033"/>
                  </a:lnTo>
                  <a:lnTo>
                    <a:pt x="506720" y="1550542"/>
                  </a:lnTo>
                  <a:lnTo>
                    <a:pt x="503677" y="1430908"/>
                  </a:lnTo>
                  <a:lnTo>
                    <a:pt x="501650" y="1311401"/>
                  </a:lnTo>
                  <a:lnTo>
                    <a:pt x="499887" y="1194180"/>
                  </a:lnTo>
                  <a:close/>
                </a:path>
                <a:path w="1503679" h="2962910">
                  <a:moveTo>
                    <a:pt x="1308891" y="2836799"/>
                  </a:moveTo>
                  <a:lnTo>
                    <a:pt x="1309242" y="2836951"/>
                  </a:lnTo>
                  <a:lnTo>
                    <a:pt x="1308891" y="2836799"/>
                  </a:lnTo>
                  <a:close/>
                </a:path>
                <a:path w="1503679" h="2962910">
                  <a:moveTo>
                    <a:pt x="1308626" y="2836684"/>
                  </a:moveTo>
                  <a:lnTo>
                    <a:pt x="1308891" y="2836799"/>
                  </a:lnTo>
                  <a:lnTo>
                    <a:pt x="1308626" y="2836684"/>
                  </a:lnTo>
                  <a:close/>
                </a:path>
                <a:path w="1503679" h="2962910">
                  <a:moveTo>
                    <a:pt x="1242059" y="2807893"/>
                  </a:moveTo>
                  <a:lnTo>
                    <a:pt x="1242694" y="2808198"/>
                  </a:lnTo>
                  <a:lnTo>
                    <a:pt x="1242059" y="2807893"/>
                  </a:lnTo>
                  <a:close/>
                </a:path>
                <a:path w="1503679" h="2962910">
                  <a:moveTo>
                    <a:pt x="1177192" y="2777936"/>
                  </a:moveTo>
                  <a:close/>
                </a:path>
                <a:path w="1503679" h="2962910">
                  <a:moveTo>
                    <a:pt x="1176576" y="2777629"/>
                  </a:moveTo>
                  <a:lnTo>
                    <a:pt x="1177192" y="2777936"/>
                  </a:lnTo>
                  <a:lnTo>
                    <a:pt x="1176576" y="2777629"/>
                  </a:lnTo>
                  <a:close/>
                </a:path>
                <a:path w="1503679" h="2962910">
                  <a:moveTo>
                    <a:pt x="1112519" y="2745689"/>
                  </a:moveTo>
                  <a:lnTo>
                    <a:pt x="1113154" y="2746082"/>
                  </a:lnTo>
                  <a:lnTo>
                    <a:pt x="1113309" y="2746082"/>
                  </a:lnTo>
                  <a:lnTo>
                    <a:pt x="1112519" y="2745689"/>
                  </a:lnTo>
                  <a:close/>
                </a:path>
                <a:path w="1503679" h="2962910">
                  <a:moveTo>
                    <a:pt x="1081562" y="2729128"/>
                  </a:moveTo>
                  <a:lnTo>
                    <a:pt x="1082039" y="2729395"/>
                  </a:lnTo>
                  <a:lnTo>
                    <a:pt x="1081562" y="2729128"/>
                  </a:lnTo>
                  <a:close/>
                </a:path>
                <a:path w="1503679" h="2962910">
                  <a:moveTo>
                    <a:pt x="1050670" y="2711856"/>
                  </a:moveTo>
                  <a:lnTo>
                    <a:pt x="1051178" y="2712186"/>
                  </a:lnTo>
                  <a:lnTo>
                    <a:pt x="1050670" y="2711856"/>
                  </a:lnTo>
                  <a:close/>
                </a:path>
                <a:path w="1503679" h="2962910">
                  <a:moveTo>
                    <a:pt x="1020398" y="2694000"/>
                  </a:moveTo>
                  <a:lnTo>
                    <a:pt x="1020952" y="2694343"/>
                  </a:lnTo>
                  <a:lnTo>
                    <a:pt x="1020398" y="2694000"/>
                  </a:lnTo>
                  <a:close/>
                </a:path>
                <a:path w="1503679" h="2962910">
                  <a:moveTo>
                    <a:pt x="990525" y="2675483"/>
                  </a:moveTo>
                  <a:lnTo>
                    <a:pt x="991107" y="2675864"/>
                  </a:lnTo>
                  <a:lnTo>
                    <a:pt x="990525" y="2675483"/>
                  </a:lnTo>
                  <a:close/>
                </a:path>
                <a:path w="1503679" h="2962910">
                  <a:moveTo>
                    <a:pt x="961318" y="2656331"/>
                  </a:moveTo>
                  <a:lnTo>
                    <a:pt x="962025" y="2656827"/>
                  </a:lnTo>
                  <a:lnTo>
                    <a:pt x="961318" y="2656331"/>
                  </a:lnTo>
                  <a:close/>
                </a:path>
                <a:path w="1503679" h="2962910">
                  <a:moveTo>
                    <a:pt x="933266" y="2636671"/>
                  </a:moveTo>
                  <a:lnTo>
                    <a:pt x="933576" y="2636900"/>
                  </a:lnTo>
                  <a:lnTo>
                    <a:pt x="933266" y="2636671"/>
                  </a:lnTo>
                  <a:close/>
                </a:path>
                <a:path w="1503679" h="2962910">
                  <a:moveTo>
                    <a:pt x="932959" y="2636443"/>
                  </a:moveTo>
                  <a:lnTo>
                    <a:pt x="933266" y="2636671"/>
                  </a:lnTo>
                  <a:lnTo>
                    <a:pt x="932959" y="2636443"/>
                  </a:lnTo>
                  <a:close/>
                </a:path>
                <a:path w="1503679" h="2962910">
                  <a:moveTo>
                    <a:pt x="905001" y="2615755"/>
                  </a:moveTo>
                  <a:lnTo>
                    <a:pt x="905636" y="2616288"/>
                  </a:lnTo>
                  <a:lnTo>
                    <a:pt x="905001" y="2615755"/>
                  </a:lnTo>
                  <a:close/>
                </a:path>
                <a:path w="1503679" h="2962910">
                  <a:moveTo>
                    <a:pt x="877865" y="2594362"/>
                  </a:moveTo>
                  <a:lnTo>
                    <a:pt x="878458" y="2594864"/>
                  </a:lnTo>
                  <a:lnTo>
                    <a:pt x="877865" y="2594362"/>
                  </a:lnTo>
                  <a:close/>
                </a:path>
                <a:path w="1503679" h="2962910">
                  <a:moveTo>
                    <a:pt x="877708" y="2594229"/>
                  </a:moveTo>
                  <a:lnTo>
                    <a:pt x="877865" y="2594362"/>
                  </a:lnTo>
                  <a:lnTo>
                    <a:pt x="877708" y="2594229"/>
                  </a:lnTo>
                  <a:close/>
                </a:path>
                <a:path w="1503679" h="2962910">
                  <a:moveTo>
                    <a:pt x="851280" y="2571877"/>
                  </a:moveTo>
                  <a:lnTo>
                    <a:pt x="851915" y="2572511"/>
                  </a:lnTo>
                  <a:lnTo>
                    <a:pt x="851280" y="2571877"/>
                  </a:lnTo>
                  <a:close/>
                </a:path>
                <a:path w="1503679" h="2962910">
                  <a:moveTo>
                    <a:pt x="825372" y="2548635"/>
                  </a:moveTo>
                  <a:lnTo>
                    <a:pt x="826134" y="2549397"/>
                  </a:lnTo>
                  <a:lnTo>
                    <a:pt x="825372" y="2548635"/>
                  </a:lnTo>
                  <a:close/>
                </a:path>
                <a:path w="1503679" h="2962910">
                  <a:moveTo>
                    <a:pt x="800505" y="2524632"/>
                  </a:moveTo>
                  <a:lnTo>
                    <a:pt x="800353" y="2524632"/>
                  </a:lnTo>
                  <a:lnTo>
                    <a:pt x="801115" y="2525267"/>
                  </a:lnTo>
                  <a:lnTo>
                    <a:pt x="800505" y="2524632"/>
                  </a:lnTo>
                  <a:close/>
                </a:path>
                <a:path w="1503679" h="2962910">
                  <a:moveTo>
                    <a:pt x="776223" y="2499359"/>
                  </a:moveTo>
                  <a:lnTo>
                    <a:pt x="776858" y="2500121"/>
                  </a:lnTo>
                  <a:lnTo>
                    <a:pt x="776223" y="2499359"/>
                  </a:lnTo>
                  <a:close/>
                </a:path>
                <a:path w="1503679" h="2962910">
                  <a:moveTo>
                    <a:pt x="753089" y="2473475"/>
                  </a:moveTo>
                  <a:lnTo>
                    <a:pt x="753490" y="2473959"/>
                  </a:lnTo>
                  <a:lnTo>
                    <a:pt x="753089" y="2473475"/>
                  </a:lnTo>
                  <a:close/>
                </a:path>
                <a:path w="1503679" h="2962910">
                  <a:moveTo>
                    <a:pt x="752754" y="2473070"/>
                  </a:moveTo>
                  <a:lnTo>
                    <a:pt x="753089" y="2473475"/>
                  </a:lnTo>
                  <a:lnTo>
                    <a:pt x="752754" y="2473070"/>
                  </a:lnTo>
                  <a:close/>
                </a:path>
                <a:path w="1503679" h="2962910">
                  <a:moveTo>
                    <a:pt x="730250" y="2445892"/>
                  </a:moveTo>
                  <a:lnTo>
                    <a:pt x="730884" y="2446781"/>
                  </a:lnTo>
                  <a:lnTo>
                    <a:pt x="730250" y="2445892"/>
                  </a:lnTo>
                  <a:close/>
                </a:path>
                <a:path w="1503679" h="2962910">
                  <a:moveTo>
                    <a:pt x="708532" y="2417444"/>
                  </a:moveTo>
                  <a:lnTo>
                    <a:pt x="709167" y="2418460"/>
                  </a:lnTo>
                  <a:lnTo>
                    <a:pt x="709307" y="2418460"/>
                  </a:lnTo>
                  <a:lnTo>
                    <a:pt x="708532" y="2417444"/>
                  </a:lnTo>
                  <a:close/>
                </a:path>
                <a:path w="1503679" h="2962910">
                  <a:moveTo>
                    <a:pt x="687704" y="2387854"/>
                  </a:moveTo>
                  <a:lnTo>
                    <a:pt x="688339" y="2388869"/>
                  </a:lnTo>
                  <a:lnTo>
                    <a:pt x="687704" y="2387854"/>
                  </a:lnTo>
                  <a:close/>
                </a:path>
                <a:path w="1503679" h="2962910">
                  <a:moveTo>
                    <a:pt x="667892" y="2357119"/>
                  </a:moveTo>
                  <a:lnTo>
                    <a:pt x="668401" y="2358135"/>
                  </a:lnTo>
                  <a:lnTo>
                    <a:pt x="668547" y="2358135"/>
                  </a:lnTo>
                  <a:lnTo>
                    <a:pt x="667892" y="2357119"/>
                  </a:lnTo>
                  <a:close/>
                </a:path>
                <a:path w="1503679" h="2962910">
                  <a:moveTo>
                    <a:pt x="648969" y="2324989"/>
                  </a:moveTo>
                  <a:lnTo>
                    <a:pt x="649477" y="2326004"/>
                  </a:lnTo>
                  <a:lnTo>
                    <a:pt x="648969" y="2324989"/>
                  </a:lnTo>
                  <a:close/>
                </a:path>
                <a:path w="1503679" h="2962910">
                  <a:moveTo>
                    <a:pt x="631262" y="2291587"/>
                  </a:moveTo>
                  <a:lnTo>
                    <a:pt x="631697" y="2292477"/>
                  </a:lnTo>
                  <a:lnTo>
                    <a:pt x="631262" y="2291587"/>
                  </a:lnTo>
                  <a:close/>
                </a:path>
                <a:path w="1503679" h="2962910">
                  <a:moveTo>
                    <a:pt x="614171" y="2256662"/>
                  </a:moveTo>
                  <a:lnTo>
                    <a:pt x="614806" y="2258186"/>
                  </a:lnTo>
                  <a:lnTo>
                    <a:pt x="614171" y="2256662"/>
                  </a:lnTo>
                  <a:close/>
                </a:path>
                <a:path w="1503679" h="2962910">
                  <a:moveTo>
                    <a:pt x="598804" y="2220086"/>
                  </a:moveTo>
                  <a:lnTo>
                    <a:pt x="599439" y="2221737"/>
                  </a:lnTo>
                  <a:lnTo>
                    <a:pt x="599143" y="2220892"/>
                  </a:lnTo>
                  <a:lnTo>
                    <a:pt x="598804" y="2220086"/>
                  </a:lnTo>
                  <a:close/>
                </a:path>
                <a:path w="1503679" h="2962910">
                  <a:moveTo>
                    <a:pt x="599143" y="2220892"/>
                  </a:moveTo>
                  <a:lnTo>
                    <a:pt x="599439" y="2221737"/>
                  </a:lnTo>
                  <a:lnTo>
                    <a:pt x="599143" y="2220892"/>
                  </a:lnTo>
                  <a:close/>
                </a:path>
                <a:path w="1503679" h="2962910">
                  <a:moveTo>
                    <a:pt x="598860" y="2220086"/>
                  </a:moveTo>
                  <a:lnTo>
                    <a:pt x="599143" y="2220892"/>
                  </a:lnTo>
                  <a:lnTo>
                    <a:pt x="598860" y="2220086"/>
                  </a:lnTo>
                  <a:close/>
                </a:path>
                <a:path w="1503679" h="2962910">
                  <a:moveTo>
                    <a:pt x="585088" y="2180843"/>
                  </a:moveTo>
                  <a:lnTo>
                    <a:pt x="585469" y="2182241"/>
                  </a:lnTo>
                  <a:lnTo>
                    <a:pt x="585088" y="2180843"/>
                  </a:lnTo>
                  <a:close/>
                </a:path>
                <a:path w="1503679" h="2962910">
                  <a:moveTo>
                    <a:pt x="572580" y="2138806"/>
                  </a:moveTo>
                  <a:lnTo>
                    <a:pt x="572896" y="2140076"/>
                  </a:lnTo>
                  <a:lnTo>
                    <a:pt x="572580" y="2138806"/>
                  </a:lnTo>
                  <a:close/>
                </a:path>
                <a:path w="1503679" h="2962910">
                  <a:moveTo>
                    <a:pt x="561508" y="2094229"/>
                  </a:moveTo>
                  <a:lnTo>
                    <a:pt x="561720" y="2095245"/>
                  </a:lnTo>
                  <a:lnTo>
                    <a:pt x="561508" y="2094229"/>
                  </a:lnTo>
                  <a:close/>
                </a:path>
                <a:path w="1503679" h="2962910">
                  <a:moveTo>
                    <a:pt x="551688" y="2047239"/>
                  </a:moveTo>
                  <a:lnTo>
                    <a:pt x="551814" y="2048255"/>
                  </a:lnTo>
                  <a:lnTo>
                    <a:pt x="551688" y="2047239"/>
                  </a:lnTo>
                  <a:close/>
                </a:path>
                <a:path w="1503679" h="2962910">
                  <a:moveTo>
                    <a:pt x="542925" y="1998090"/>
                  </a:moveTo>
                  <a:lnTo>
                    <a:pt x="543051" y="1998979"/>
                  </a:lnTo>
                  <a:lnTo>
                    <a:pt x="542925" y="1998090"/>
                  </a:lnTo>
                  <a:close/>
                </a:path>
                <a:path w="1503679" h="2962910">
                  <a:moveTo>
                    <a:pt x="535480" y="1946909"/>
                  </a:moveTo>
                  <a:lnTo>
                    <a:pt x="535558" y="1947544"/>
                  </a:lnTo>
                  <a:lnTo>
                    <a:pt x="535480" y="1946909"/>
                  </a:lnTo>
                  <a:close/>
                </a:path>
                <a:path w="1503679" h="2962910">
                  <a:moveTo>
                    <a:pt x="528954" y="1893950"/>
                  </a:moveTo>
                  <a:lnTo>
                    <a:pt x="528954" y="1894839"/>
                  </a:lnTo>
                  <a:lnTo>
                    <a:pt x="528954" y="1893950"/>
                  </a:lnTo>
                  <a:close/>
                </a:path>
                <a:path w="1503679" h="2962910">
                  <a:moveTo>
                    <a:pt x="518667" y="1783333"/>
                  </a:moveTo>
                  <a:lnTo>
                    <a:pt x="518667" y="1784222"/>
                  </a:lnTo>
                  <a:lnTo>
                    <a:pt x="518667" y="1783333"/>
                  </a:lnTo>
                  <a:close/>
                </a:path>
                <a:path w="1503679" h="2962910">
                  <a:moveTo>
                    <a:pt x="511428" y="1668398"/>
                  </a:moveTo>
                  <a:lnTo>
                    <a:pt x="511428" y="1669033"/>
                  </a:lnTo>
                  <a:lnTo>
                    <a:pt x="511428" y="1668398"/>
                  </a:lnTo>
                  <a:close/>
                </a:path>
                <a:path w="1503679" h="2962910">
                  <a:moveTo>
                    <a:pt x="506729" y="1550542"/>
                  </a:moveTo>
                  <a:lnTo>
                    <a:pt x="506729" y="1550923"/>
                  </a:lnTo>
                  <a:lnTo>
                    <a:pt x="506729" y="1550542"/>
                  </a:lnTo>
                  <a:close/>
                </a:path>
                <a:path w="1503679" h="2962910">
                  <a:moveTo>
                    <a:pt x="497611" y="1079372"/>
                  </a:moveTo>
                  <a:lnTo>
                    <a:pt x="439673" y="1079372"/>
                  </a:lnTo>
                  <a:lnTo>
                    <a:pt x="441959" y="1194307"/>
                  </a:lnTo>
                  <a:lnTo>
                    <a:pt x="499887" y="1194180"/>
                  </a:lnTo>
                  <a:lnTo>
                    <a:pt x="497611" y="1079372"/>
                  </a:lnTo>
                  <a:close/>
                </a:path>
                <a:path w="1503679" h="2962910">
                  <a:moveTo>
                    <a:pt x="496107" y="1023873"/>
                  </a:moveTo>
                  <a:lnTo>
                    <a:pt x="438150" y="1023873"/>
                  </a:lnTo>
                  <a:lnTo>
                    <a:pt x="439673" y="1079626"/>
                  </a:lnTo>
                  <a:lnTo>
                    <a:pt x="439673" y="1079372"/>
                  </a:lnTo>
                  <a:lnTo>
                    <a:pt x="497611" y="1079372"/>
                  </a:lnTo>
                  <a:lnTo>
                    <a:pt x="496107" y="1023873"/>
                  </a:lnTo>
                  <a:close/>
                </a:path>
                <a:path w="1503679" h="2962910">
                  <a:moveTo>
                    <a:pt x="494232" y="969771"/>
                  </a:moveTo>
                  <a:lnTo>
                    <a:pt x="436244" y="969771"/>
                  </a:lnTo>
                  <a:lnTo>
                    <a:pt x="438150" y="1024127"/>
                  </a:lnTo>
                  <a:lnTo>
                    <a:pt x="438150" y="1023873"/>
                  </a:lnTo>
                  <a:lnTo>
                    <a:pt x="496107" y="1023873"/>
                  </a:lnTo>
                  <a:lnTo>
                    <a:pt x="494232" y="969771"/>
                  </a:lnTo>
                  <a:close/>
                </a:path>
                <a:path w="1503679" h="2962910">
                  <a:moveTo>
                    <a:pt x="488913" y="866520"/>
                  </a:moveTo>
                  <a:lnTo>
                    <a:pt x="430910" y="866520"/>
                  </a:lnTo>
                  <a:lnTo>
                    <a:pt x="433958" y="917574"/>
                  </a:lnTo>
                  <a:lnTo>
                    <a:pt x="436244" y="970025"/>
                  </a:lnTo>
                  <a:lnTo>
                    <a:pt x="436244" y="969771"/>
                  </a:lnTo>
                  <a:lnTo>
                    <a:pt x="494232" y="969771"/>
                  </a:lnTo>
                  <a:lnTo>
                    <a:pt x="494156" y="967612"/>
                  </a:lnTo>
                  <a:lnTo>
                    <a:pt x="491743" y="914399"/>
                  </a:lnTo>
                  <a:lnTo>
                    <a:pt x="488913" y="866520"/>
                  </a:lnTo>
                  <a:close/>
                </a:path>
                <a:path w="1503679" h="2962910">
                  <a:moveTo>
                    <a:pt x="433831" y="917193"/>
                  </a:moveTo>
                  <a:lnTo>
                    <a:pt x="433849" y="917574"/>
                  </a:lnTo>
                  <a:lnTo>
                    <a:pt x="433831" y="917193"/>
                  </a:lnTo>
                  <a:close/>
                </a:path>
                <a:path w="1503679" h="2962910">
                  <a:moveTo>
                    <a:pt x="476080" y="727328"/>
                  </a:moveTo>
                  <a:lnTo>
                    <a:pt x="417829" y="727328"/>
                  </a:lnTo>
                  <a:lnTo>
                    <a:pt x="423036" y="772032"/>
                  </a:lnTo>
                  <a:lnTo>
                    <a:pt x="427354" y="818387"/>
                  </a:lnTo>
                  <a:lnTo>
                    <a:pt x="430910" y="866901"/>
                  </a:lnTo>
                  <a:lnTo>
                    <a:pt x="430910" y="866520"/>
                  </a:lnTo>
                  <a:lnTo>
                    <a:pt x="488913" y="866520"/>
                  </a:lnTo>
                  <a:lnTo>
                    <a:pt x="488695" y="862837"/>
                  </a:lnTo>
                  <a:lnTo>
                    <a:pt x="485013" y="813307"/>
                  </a:lnTo>
                  <a:lnTo>
                    <a:pt x="480567" y="765682"/>
                  </a:lnTo>
                  <a:lnTo>
                    <a:pt x="476080" y="727328"/>
                  </a:lnTo>
                  <a:close/>
                </a:path>
                <a:path w="1503679" h="2962910">
                  <a:moveTo>
                    <a:pt x="427227" y="817752"/>
                  </a:moveTo>
                  <a:lnTo>
                    <a:pt x="427275" y="818387"/>
                  </a:lnTo>
                  <a:lnTo>
                    <a:pt x="427227" y="817752"/>
                  </a:lnTo>
                  <a:close/>
                </a:path>
                <a:path w="1503679" h="2962910">
                  <a:moveTo>
                    <a:pt x="422909" y="771397"/>
                  </a:moveTo>
                  <a:lnTo>
                    <a:pt x="422970" y="772032"/>
                  </a:lnTo>
                  <a:lnTo>
                    <a:pt x="422909" y="771397"/>
                  </a:lnTo>
                  <a:close/>
                </a:path>
                <a:path w="1503679" h="2962910">
                  <a:moveTo>
                    <a:pt x="470098" y="686053"/>
                  </a:moveTo>
                  <a:lnTo>
                    <a:pt x="411606" y="686053"/>
                  </a:lnTo>
                  <a:lnTo>
                    <a:pt x="417829" y="728217"/>
                  </a:lnTo>
                  <a:lnTo>
                    <a:pt x="417829" y="727328"/>
                  </a:lnTo>
                  <a:lnTo>
                    <a:pt x="476080" y="727328"/>
                  </a:lnTo>
                  <a:lnTo>
                    <a:pt x="475233" y="720089"/>
                  </a:lnTo>
                  <a:lnTo>
                    <a:pt x="470098" y="686053"/>
                  </a:lnTo>
                  <a:close/>
                </a:path>
                <a:path w="1503679" h="2962910">
                  <a:moveTo>
                    <a:pt x="463463" y="647445"/>
                  </a:moveTo>
                  <a:lnTo>
                    <a:pt x="404621" y="647445"/>
                  </a:lnTo>
                  <a:lnTo>
                    <a:pt x="404875" y="648715"/>
                  </a:lnTo>
                  <a:lnTo>
                    <a:pt x="411733" y="686942"/>
                  </a:lnTo>
                  <a:lnTo>
                    <a:pt x="411606" y="686053"/>
                  </a:lnTo>
                  <a:lnTo>
                    <a:pt x="470098" y="686053"/>
                  </a:lnTo>
                  <a:lnTo>
                    <a:pt x="468756" y="677163"/>
                  </a:lnTo>
                  <a:lnTo>
                    <a:pt x="463463" y="647445"/>
                  </a:lnTo>
                  <a:close/>
                </a:path>
                <a:path w="1503679" h="2962910">
                  <a:moveTo>
                    <a:pt x="404757" y="648200"/>
                  </a:moveTo>
                  <a:lnTo>
                    <a:pt x="404850" y="648715"/>
                  </a:lnTo>
                  <a:lnTo>
                    <a:pt x="404757" y="648200"/>
                  </a:lnTo>
                  <a:close/>
                </a:path>
                <a:path w="1503679" h="2962910">
                  <a:moveTo>
                    <a:pt x="404621" y="647445"/>
                  </a:moveTo>
                  <a:lnTo>
                    <a:pt x="404757" y="648200"/>
                  </a:lnTo>
                  <a:lnTo>
                    <a:pt x="404875" y="648715"/>
                  </a:lnTo>
                  <a:lnTo>
                    <a:pt x="404621" y="647445"/>
                  </a:lnTo>
                  <a:close/>
                </a:path>
                <a:path w="1503679" h="2962910">
                  <a:moveTo>
                    <a:pt x="455935" y="612139"/>
                  </a:moveTo>
                  <a:lnTo>
                    <a:pt x="396493" y="612139"/>
                  </a:lnTo>
                  <a:lnTo>
                    <a:pt x="396747" y="613155"/>
                  </a:lnTo>
                  <a:lnTo>
                    <a:pt x="404757" y="648200"/>
                  </a:lnTo>
                  <a:lnTo>
                    <a:pt x="404621" y="647445"/>
                  </a:lnTo>
                  <a:lnTo>
                    <a:pt x="463463" y="647445"/>
                  </a:lnTo>
                  <a:lnTo>
                    <a:pt x="461517" y="636523"/>
                  </a:lnTo>
                  <a:lnTo>
                    <a:pt x="455935" y="612139"/>
                  </a:lnTo>
                  <a:close/>
                </a:path>
                <a:path w="1503679" h="2962910">
                  <a:moveTo>
                    <a:pt x="396597" y="612591"/>
                  </a:moveTo>
                  <a:lnTo>
                    <a:pt x="396726" y="613155"/>
                  </a:lnTo>
                  <a:lnTo>
                    <a:pt x="396597" y="612591"/>
                  </a:lnTo>
                  <a:close/>
                </a:path>
                <a:path w="1503679" h="2962910">
                  <a:moveTo>
                    <a:pt x="447536" y="578865"/>
                  </a:moveTo>
                  <a:lnTo>
                    <a:pt x="387603" y="578865"/>
                  </a:lnTo>
                  <a:lnTo>
                    <a:pt x="396597" y="612591"/>
                  </a:lnTo>
                  <a:lnTo>
                    <a:pt x="396493" y="612139"/>
                  </a:lnTo>
                  <a:lnTo>
                    <a:pt x="455935" y="612139"/>
                  </a:lnTo>
                  <a:lnTo>
                    <a:pt x="452881" y="598804"/>
                  </a:lnTo>
                  <a:lnTo>
                    <a:pt x="447536" y="578865"/>
                  </a:lnTo>
                  <a:close/>
                </a:path>
                <a:path w="1503679" h="2962910">
                  <a:moveTo>
                    <a:pt x="438566" y="546734"/>
                  </a:moveTo>
                  <a:lnTo>
                    <a:pt x="378332" y="546734"/>
                  </a:lnTo>
                  <a:lnTo>
                    <a:pt x="387730" y="579501"/>
                  </a:lnTo>
                  <a:lnTo>
                    <a:pt x="387603" y="578865"/>
                  </a:lnTo>
                  <a:lnTo>
                    <a:pt x="447536" y="578865"/>
                  </a:lnTo>
                  <a:lnTo>
                    <a:pt x="443483" y="563752"/>
                  </a:lnTo>
                  <a:lnTo>
                    <a:pt x="438566" y="546734"/>
                  </a:lnTo>
                  <a:close/>
                </a:path>
                <a:path w="1503679" h="2962910">
                  <a:moveTo>
                    <a:pt x="419950" y="486790"/>
                  </a:moveTo>
                  <a:lnTo>
                    <a:pt x="358775" y="486790"/>
                  </a:lnTo>
                  <a:lnTo>
                    <a:pt x="368934" y="516635"/>
                  </a:lnTo>
                  <a:lnTo>
                    <a:pt x="378459" y="547369"/>
                  </a:lnTo>
                  <a:lnTo>
                    <a:pt x="378332" y="546734"/>
                  </a:lnTo>
                  <a:lnTo>
                    <a:pt x="438566" y="546734"/>
                  </a:lnTo>
                  <a:lnTo>
                    <a:pt x="433831" y="530351"/>
                  </a:lnTo>
                  <a:lnTo>
                    <a:pt x="423925" y="498475"/>
                  </a:lnTo>
                  <a:lnTo>
                    <a:pt x="419950" y="486790"/>
                  </a:lnTo>
                  <a:close/>
                </a:path>
                <a:path w="1503679" h="2962910">
                  <a:moveTo>
                    <a:pt x="368680" y="516127"/>
                  </a:moveTo>
                  <a:lnTo>
                    <a:pt x="368840" y="516635"/>
                  </a:lnTo>
                  <a:lnTo>
                    <a:pt x="368680" y="516127"/>
                  </a:lnTo>
                  <a:close/>
                </a:path>
                <a:path w="1503679" h="2962910">
                  <a:moveTo>
                    <a:pt x="410297" y="459104"/>
                  </a:moveTo>
                  <a:lnTo>
                    <a:pt x="348614" y="459104"/>
                  </a:lnTo>
                  <a:lnTo>
                    <a:pt x="359028" y="487552"/>
                  </a:lnTo>
                  <a:lnTo>
                    <a:pt x="358775" y="486790"/>
                  </a:lnTo>
                  <a:lnTo>
                    <a:pt x="419950" y="486790"/>
                  </a:lnTo>
                  <a:lnTo>
                    <a:pt x="413511" y="467867"/>
                  </a:lnTo>
                  <a:lnTo>
                    <a:pt x="410297" y="459104"/>
                  </a:lnTo>
                  <a:close/>
                </a:path>
                <a:path w="1503679" h="2962910">
                  <a:moveTo>
                    <a:pt x="400422" y="432688"/>
                  </a:moveTo>
                  <a:lnTo>
                    <a:pt x="338073" y="432688"/>
                  </a:lnTo>
                  <a:lnTo>
                    <a:pt x="338327" y="433323"/>
                  </a:lnTo>
                  <a:lnTo>
                    <a:pt x="348868" y="459866"/>
                  </a:lnTo>
                  <a:lnTo>
                    <a:pt x="348614" y="459104"/>
                  </a:lnTo>
                  <a:lnTo>
                    <a:pt x="410297" y="459104"/>
                  </a:lnTo>
                  <a:lnTo>
                    <a:pt x="402843" y="438784"/>
                  </a:lnTo>
                  <a:lnTo>
                    <a:pt x="400422" y="432688"/>
                  </a:lnTo>
                  <a:close/>
                </a:path>
                <a:path w="1503679" h="2962910">
                  <a:moveTo>
                    <a:pt x="338303" y="433267"/>
                  </a:moveTo>
                  <a:close/>
                </a:path>
                <a:path w="1503679" h="2962910">
                  <a:moveTo>
                    <a:pt x="369688" y="361060"/>
                  </a:moveTo>
                  <a:lnTo>
                    <a:pt x="305180" y="361060"/>
                  </a:lnTo>
                  <a:lnTo>
                    <a:pt x="305561" y="361822"/>
                  </a:lnTo>
                  <a:lnTo>
                    <a:pt x="316738" y="384428"/>
                  </a:lnTo>
                  <a:lnTo>
                    <a:pt x="327659" y="408177"/>
                  </a:lnTo>
                  <a:lnTo>
                    <a:pt x="338303" y="433267"/>
                  </a:lnTo>
                  <a:lnTo>
                    <a:pt x="338073" y="432688"/>
                  </a:lnTo>
                  <a:lnTo>
                    <a:pt x="400422" y="432688"/>
                  </a:lnTo>
                  <a:lnTo>
                    <a:pt x="391794" y="410971"/>
                  </a:lnTo>
                  <a:lnTo>
                    <a:pt x="380491" y="384428"/>
                  </a:lnTo>
                  <a:lnTo>
                    <a:pt x="369688" y="361060"/>
                  </a:lnTo>
                  <a:close/>
                </a:path>
                <a:path w="1503679" h="2962910">
                  <a:moveTo>
                    <a:pt x="327278" y="407542"/>
                  </a:moveTo>
                  <a:lnTo>
                    <a:pt x="327551" y="408177"/>
                  </a:lnTo>
                  <a:lnTo>
                    <a:pt x="327278" y="407542"/>
                  </a:lnTo>
                  <a:close/>
                </a:path>
                <a:path w="1503679" h="2962910">
                  <a:moveTo>
                    <a:pt x="316356" y="383666"/>
                  </a:moveTo>
                  <a:lnTo>
                    <a:pt x="316708" y="384428"/>
                  </a:lnTo>
                  <a:lnTo>
                    <a:pt x="316356" y="383666"/>
                  </a:lnTo>
                  <a:close/>
                </a:path>
                <a:path w="1503679" h="2962910">
                  <a:moveTo>
                    <a:pt x="305502" y="361710"/>
                  </a:moveTo>
                  <a:close/>
                </a:path>
                <a:path w="1503679" h="2962910">
                  <a:moveTo>
                    <a:pt x="359182" y="339597"/>
                  </a:moveTo>
                  <a:lnTo>
                    <a:pt x="293750" y="339597"/>
                  </a:lnTo>
                  <a:lnTo>
                    <a:pt x="305502" y="361710"/>
                  </a:lnTo>
                  <a:lnTo>
                    <a:pt x="305180" y="361060"/>
                  </a:lnTo>
                  <a:lnTo>
                    <a:pt x="369688" y="361060"/>
                  </a:lnTo>
                  <a:lnTo>
                    <a:pt x="368807" y="359155"/>
                  </a:lnTo>
                  <a:lnTo>
                    <a:pt x="359182" y="339597"/>
                  </a:lnTo>
                  <a:close/>
                </a:path>
                <a:path w="1503679" h="2962910">
                  <a:moveTo>
                    <a:pt x="348403" y="319023"/>
                  </a:moveTo>
                  <a:lnTo>
                    <a:pt x="282066" y="319023"/>
                  </a:lnTo>
                  <a:lnTo>
                    <a:pt x="282575" y="319913"/>
                  </a:lnTo>
                  <a:lnTo>
                    <a:pt x="294131" y="340359"/>
                  </a:lnTo>
                  <a:lnTo>
                    <a:pt x="293750" y="339597"/>
                  </a:lnTo>
                  <a:lnTo>
                    <a:pt x="359182" y="339597"/>
                  </a:lnTo>
                  <a:lnTo>
                    <a:pt x="356869" y="334898"/>
                  </a:lnTo>
                  <a:lnTo>
                    <a:pt x="348403" y="319023"/>
                  </a:lnTo>
                  <a:close/>
                </a:path>
                <a:path w="1503679" h="2962910">
                  <a:moveTo>
                    <a:pt x="282515" y="319816"/>
                  </a:moveTo>
                  <a:close/>
                </a:path>
                <a:path w="1503679" h="2962910">
                  <a:moveTo>
                    <a:pt x="315861" y="263905"/>
                  </a:moveTo>
                  <a:lnTo>
                    <a:pt x="245744" y="263905"/>
                  </a:lnTo>
                  <a:lnTo>
                    <a:pt x="258571" y="282066"/>
                  </a:lnTo>
                  <a:lnTo>
                    <a:pt x="270636" y="300481"/>
                  </a:lnTo>
                  <a:lnTo>
                    <a:pt x="282515" y="319816"/>
                  </a:lnTo>
                  <a:lnTo>
                    <a:pt x="282066" y="319023"/>
                  </a:lnTo>
                  <a:lnTo>
                    <a:pt x="348403" y="319023"/>
                  </a:lnTo>
                  <a:lnTo>
                    <a:pt x="344677" y="312038"/>
                  </a:lnTo>
                  <a:lnTo>
                    <a:pt x="332104" y="289940"/>
                  </a:lnTo>
                  <a:lnTo>
                    <a:pt x="319277" y="269113"/>
                  </a:lnTo>
                  <a:lnTo>
                    <a:pt x="315861" y="263905"/>
                  </a:lnTo>
                  <a:close/>
                </a:path>
                <a:path w="1503679" h="2962910">
                  <a:moveTo>
                    <a:pt x="270128" y="299846"/>
                  </a:moveTo>
                  <a:lnTo>
                    <a:pt x="270522" y="300481"/>
                  </a:lnTo>
                  <a:lnTo>
                    <a:pt x="270128" y="299846"/>
                  </a:lnTo>
                  <a:close/>
                </a:path>
                <a:path w="1503679" h="2962910">
                  <a:moveTo>
                    <a:pt x="258063" y="281431"/>
                  </a:moveTo>
                  <a:lnTo>
                    <a:pt x="258483" y="282066"/>
                  </a:lnTo>
                  <a:lnTo>
                    <a:pt x="258063" y="281431"/>
                  </a:lnTo>
                  <a:close/>
                </a:path>
                <a:path w="1503679" h="2962910">
                  <a:moveTo>
                    <a:pt x="293672" y="231520"/>
                  </a:moveTo>
                  <a:lnTo>
                    <a:pt x="220725" y="231520"/>
                  </a:lnTo>
                  <a:lnTo>
                    <a:pt x="221360" y="232282"/>
                  </a:lnTo>
                  <a:lnTo>
                    <a:pt x="233933" y="248030"/>
                  </a:lnTo>
                  <a:lnTo>
                    <a:pt x="246252" y="264667"/>
                  </a:lnTo>
                  <a:lnTo>
                    <a:pt x="245744" y="263905"/>
                  </a:lnTo>
                  <a:lnTo>
                    <a:pt x="315861" y="263905"/>
                  </a:lnTo>
                  <a:lnTo>
                    <a:pt x="306196" y="249173"/>
                  </a:lnTo>
                  <a:lnTo>
                    <a:pt x="293672" y="231520"/>
                  </a:lnTo>
                  <a:close/>
                </a:path>
                <a:path w="1503679" h="2962910">
                  <a:moveTo>
                    <a:pt x="233298" y="247268"/>
                  </a:moveTo>
                  <a:lnTo>
                    <a:pt x="233866" y="248030"/>
                  </a:lnTo>
                  <a:lnTo>
                    <a:pt x="233298" y="247268"/>
                  </a:lnTo>
                  <a:close/>
                </a:path>
                <a:path w="1503679" h="2962910">
                  <a:moveTo>
                    <a:pt x="220956" y="231809"/>
                  </a:moveTo>
                  <a:lnTo>
                    <a:pt x="221335" y="232282"/>
                  </a:lnTo>
                  <a:lnTo>
                    <a:pt x="220956" y="231809"/>
                  </a:lnTo>
                  <a:close/>
                </a:path>
                <a:path w="1503679" h="2962910">
                  <a:moveTo>
                    <a:pt x="282694" y="216661"/>
                  </a:moveTo>
                  <a:lnTo>
                    <a:pt x="208025" y="216661"/>
                  </a:lnTo>
                  <a:lnTo>
                    <a:pt x="220956" y="231809"/>
                  </a:lnTo>
                  <a:lnTo>
                    <a:pt x="220725" y="231520"/>
                  </a:lnTo>
                  <a:lnTo>
                    <a:pt x="293672" y="231520"/>
                  </a:lnTo>
                  <a:lnTo>
                    <a:pt x="292861" y="230377"/>
                  </a:lnTo>
                  <a:lnTo>
                    <a:pt x="282694" y="216661"/>
                  </a:lnTo>
                  <a:close/>
                </a:path>
                <a:path w="1503679" h="2962910">
                  <a:moveTo>
                    <a:pt x="271475" y="202310"/>
                  </a:moveTo>
                  <a:lnTo>
                    <a:pt x="195071" y="202310"/>
                  </a:lnTo>
                  <a:lnTo>
                    <a:pt x="208533" y="217296"/>
                  </a:lnTo>
                  <a:lnTo>
                    <a:pt x="208025" y="216661"/>
                  </a:lnTo>
                  <a:lnTo>
                    <a:pt x="282694" y="216661"/>
                  </a:lnTo>
                  <a:lnTo>
                    <a:pt x="279400" y="212216"/>
                  </a:lnTo>
                  <a:lnTo>
                    <a:pt x="271475" y="202310"/>
                  </a:lnTo>
                  <a:close/>
                </a:path>
                <a:path w="1503679" h="2962910">
                  <a:moveTo>
                    <a:pt x="260318" y="188721"/>
                  </a:moveTo>
                  <a:lnTo>
                    <a:pt x="181990" y="188721"/>
                  </a:lnTo>
                  <a:lnTo>
                    <a:pt x="195579" y="202945"/>
                  </a:lnTo>
                  <a:lnTo>
                    <a:pt x="195071" y="202310"/>
                  </a:lnTo>
                  <a:lnTo>
                    <a:pt x="271475" y="202310"/>
                  </a:lnTo>
                  <a:lnTo>
                    <a:pt x="265683" y="195071"/>
                  </a:lnTo>
                  <a:lnTo>
                    <a:pt x="260318" y="188721"/>
                  </a:lnTo>
                  <a:close/>
                </a:path>
                <a:path w="1503679" h="2962910">
                  <a:moveTo>
                    <a:pt x="249183" y="175767"/>
                  </a:moveTo>
                  <a:lnTo>
                    <a:pt x="168782" y="175767"/>
                  </a:lnTo>
                  <a:lnTo>
                    <a:pt x="182498" y="189356"/>
                  </a:lnTo>
                  <a:lnTo>
                    <a:pt x="181990" y="188721"/>
                  </a:lnTo>
                  <a:lnTo>
                    <a:pt x="260318" y="188721"/>
                  </a:lnTo>
                  <a:lnTo>
                    <a:pt x="251840" y="178688"/>
                  </a:lnTo>
                  <a:lnTo>
                    <a:pt x="249183" y="175767"/>
                  </a:lnTo>
                  <a:close/>
                </a:path>
                <a:path w="1503679" h="2962910">
                  <a:moveTo>
                    <a:pt x="237743" y="163194"/>
                  </a:moveTo>
                  <a:lnTo>
                    <a:pt x="155320" y="163194"/>
                  </a:lnTo>
                  <a:lnTo>
                    <a:pt x="169290" y="176275"/>
                  </a:lnTo>
                  <a:lnTo>
                    <a:pt x="168782" y="175767"/>
                  </a:lnTo>
                  <a:lnTo>
                    <a:pt x="249183" y="175767"/>
                  </a:lnTo>
                  <a:lnTo>
                    <a:pt x="237743" y="163194"/>
                  </a:lnTo>
                  <a:close/>
                </a:path>
                <a:path w="1503679" h="2962910">
                  <a:moveTo>
                    <a:pt x="226437" y="151383"/>
                  </a:moveTo>
                  <a:lnTo>
                    <a:pt x="141858" y="151383"/>
                  </a:lnTo>
                  <a:lnTo>
                    <a:pt x="142620" y="152018"/>
                  </a:lnTo>
                  <a:lnTo>
                    <a:pt x="155828" y="163702"/>
                  </a:lnTo>
                  <a:lnTo>
                    <a:pt x="155320" y="163194"/>
                  </a:lnTo>
                  <a:lnTo>
                    <a:pt x="237743" y="163194"/>
                  </a:lnTo>
                  <a:lnTo>
                    <a:pt x="226437" y="151383"/>
                  </a:lnTo>
                  <a:close/>
                </a:path>
                <a:path w="1503679" h="2962910">
                  <a:moveTo>
                    <a:pt x="141960" y="151473"/>
                  </a:moveTo>
                  <a:lnTo>
                    <a:pt x="142579" y="152018"/>
                  </a:lnTo>
                  <a:lnTo>
                    <a:pt x="141960" y="151473"/>
                  </a:lnTo>
                  <a:close/>
                </a:path>
                <a:path w="1503679" h="2962910">
                  <a:moveTo>
                    <a:pt x="155057" y="87121"/>
                  </a:moveTo>
                  <a:lnTo>
                    <a:pt x="57911" y="87121"/>
                  </a:lnTo>
                  <a:lnTo>
                    <a:pt x="86994" y="107822"/>
                  </a:lnTo>
                  <a:lnTo>
                    <a:pt x="115061" y="129158"/>
                  </a:lnTo>
                  <a:lnTo>
                    <a:pt x="141960" y="151473"/>
                  </a:lnTo>
                  <a:lnTo>
                    <a:pt x="226437" y="151383"/>
                  </a:lnTo>
                  <a:lnTo>
                    <a:pt x="223519" y="148335"/>
                  </a:lnTo>
                  <a:lnTo>
                    <a:pt x="209168" y="134238"/>
                  </a:lnTo>
                  <a:lnTo>
                    <a:pt x="194563" y="120650"/>
                  </a:lnTo>
                  <a:lnTo>
                    <a:pt x="179831" y="107695"/>
                  </a:lnTo>
                  <a:lnTo>
                    <a:pt x="155057" y="87121"/>
                  </a:lnTo>
                  <a:close/>
                </a:path>
                <a:path w="1503679" h="2962910">
                  <a:moveTo>
                    <a:pt x="114172" y="128523"/>
                  </a:moveTo>
                  <a:lnTo>
                    <a:pt x="114941" y="129158"/>
                  </a:lnTo>
                  <a:lnTo>
                    <a:pt x="114172" y="128523"/>
                  </a:lnTo>
                  <a:close/>
                </a:path>
                <a:path w="1503679" h="2962910">
                  <a:moveTo>
                    <a:pt x="86232" y="107314"/>
                  </a:moveTo>
                  <a:lnTo>
                    <a:pt x="86903" y="107822"/>
                  </a:lnTo>
                  <a:lnTo>
                    <a:pt x="86232" y="107314"/>
                  </a:lnTo>
                  <a:close/>
                </a:path>
                <a:path w="1503679" h="2962910">
                  <a:moveTo>
                    <a:pt x="129634" y="67563"/>
                  </a:moveTo>
                  <a:lnTo>
                    <a:pt x="29082" y="67563"/>
                  </a:lnTo>
                  <a:lnTo>
                    <a:pt x="58419" y="87502"/>
                  </a:lnTo>
                  <a:lnTo>
                    <a:pt x="57911" y="87121"/>
                  </a:lnTo>
                  <a:lnTo>
                    <a:pt x="155057" y="87121"/>
                  </a:lnTo>
                  <a:lnTo>
                    <a:pt x="150621" y="83438"/>
                  </a:lnTo>
                  <a:lnTo>
                    <a:pt x="129634" y="67563"/>
                  </a:lnTo>
                  <a:close/>
                </a:path>
                <a:path w="1503679" h="2962910">
                  <a:moveTo>
                    <a:pt x="32003" y="0"/>
                  </a:moveTo>
                  <a:lnTo>
                    <a:pt x="0" y="48259"/>
                  </a:lnTo>
                  <a:lnTo>
                    <a:pt x="29336" y="67817"/>
                  </a:lnTo>
                  <a:lnTo>
                    <a:pt x="29082" y="67563"/>
                  </a:lnTo>
                  <a:lnTo>
                    <a:pt x="129634" y="67563"/>
                  </a:lnTo>
                  <a:lnTo>
                    <a:pt x="120903" y="60959"/>
                  </a:lnTo>
                  <a:lnTo>
                    <a:pt x="91185" y="3975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715" y="2164079"/>
              <a:ext cx="719328" cy="368808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13715" y="2164079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5" h="368935">
                  <a:moveTo>
                    <a:pt x="0" y="368808"/>
                  </a:moveTo>
                  <a:lnTo>
                    <a:pt x="719328" y="368808"/>
                  </a:lnTo>
                  <a:lnTo>
                    <a:pt x="71932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199339" y="2039873"/>
            <a:ext cx="440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c</a:t>
            </a:r>
            <a:r>
              <a:rPr dirty="0" sz="1600">
                <a:latin typeface="Calibri"/>
                <a:cs typeface="Calibri"/>
              </a:rPr>
              <a:t>t-1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4200016" y="2122804"/>
            <a:ext cx="727710" cy="375285"/>
            <a:chOff x="4200016" y="2122804"/>
            <a:chExt cx="727710" cy="375285"/>
          </a:xfrm>
        </p:grpSpPr>
        <p:pic>
          <p:nvPicPr>
            <p:cNvPr id="151" name="object 15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203191" y="2125979"/>
              <a:ext cx="720851" cy="368808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4203191" y="2125979"/>
              <a:ext cx="721360" cy="368935"/>
            </a:xfrm>
            <a:custGeom>
              <a:avLst/>
              <a:gdLst/>
              <a:ahLst/>
              <a:cxnLst/>
              <a:rect l="l" t="t" r="r" b="b"/>
              <a:pathLst>
                <a:path w="721360" h="368935">
                  <a:moveTo>
                    <a:pt x="0" y="368808"/>
                  </a:moveTo>
                  <a:lnTo>
                    <a:pt x="720851" y="368808"/>
                  </a:lnTo>
                  <a:lnTo>
                    <a:pt x="720851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4472304" y="2001392"/>
            <a:ext cx="273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Calibri"/>
                <a:cs typeface="Calibri"/>
              </a:rPr>
              <a:t>c</a:t>
            </a:r>
            <a:r>
              <a:rPr dirty="0" sz="160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4" name="object 15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5047" y="2142744"/>
            <a:ext cx="719327" cy="368808"/>
          </a:xfrm>
          <a:prstGeom prst="rect">
            <a:avLst/>
          </a:prstGeom>
        </p:spPr>
      </p:pic>
      <p:sp>
        <p:nvSpPr>
          <p:cNvPr id="155" name="object 155"/>
          <p:cNvSpPr txBox="1"/>
          <p:nvPr/>
        </p:nvSpPr>
        <p:spPr>
          <a:xfrm>
            <a:off x="8385047" y="2142744"/>
            <a:ext cx="719455" cy="3689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6375">
              <a:lnSpc>
                <a:spcPts val="2000"/>
              </a:lnSpc>
            </a:pPr>
            <a:r>
              <a:rPr dirty="0" baseline="-16203" sz="3600" spc="-7">
                <a:latin typeface="Calibri"/>
                <a:cs typeface="Calibri"/>
              </a:rPr>
              <a:t>c</a:t>
            </a:r>
            <a:r>
              <a:rPr dirty="0" sz="1600" spc="-5">
                <a:latin typeface="Calibri"/>
                <a:cs typeface="Calibri"/>
              </a:rPr>
              <a:t>t+1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334098" y="2242311"/>
            <a:ext cx="8809990" cy="3657600"/>
            <a:chOff x="334098" y="2242311"/>
            <a:chExt cx="8809990" cy="3657600"/>
          </a:xfrm>
        </p:grpSpPr>
        <p:sp>
          <p:nvSpPr>
            <p:cNvPr id="157" name="object 157"/>
            <p:cNvSpPr/>
            <p:nvPr/>
          </p:nvSpPr>
          <p:spPr>
            <a:xfrm>
              <a:off x="2635758" y="2242311"/>
              <a:ext cx="5748020" cy="492759"/>
            </a:xfrm>
            <a:custGeom>
              <a:avLst/>
              <a:gdLst/>
              <a:ahLst/>
              <a:cxnLst/>
              <a:rect l="l" t="t" r="r" b="b"/>
              <a:pathLst>
                <a:path w="5748020" h="492760">
                  <a:moveTo>
                    <a:pt x="1646682" y="94869"/>
                  </a:moveTo>
                  <a:lnTo>
                    <a:pt x="1588300" y="65532"/>
                  </a:lnTo>
                  <a:lnTo>
                    <a:pt x="1473073" y="7620"/>
                  </a:lnTo>
                  <a:lnTo>
                    <a:pt x="1472984" y="65671"/>
                  </a:lnTo>
                  <a:lnTo>
                    <a:pt x="1301369" y="68961"/>
                  </a:lnTo>
                  <a:lnTo>
                    <a:pt x="1101725" y="76835"/>
                  </a:lnTo>
                  <a:lnTo>
                    <a:pt x="1019937" y="81407"/>
                  </a:lnTo>
                  <a:lnTo>
                    <a:pt x="898906" y="89662"/>
                  </a:lnTo>
                  <a:lnTo>
                    <a:pt x="782447" y="100076"/>
                  </a:lnTo>
                  <a:lnTo>
                    <a:pt x="709295" y="108204"/>
                  </a:lnTo>
                  <a:lnTo>
                    <a:pt x="640842" y="117475"/>
                  </a:lnTo>
                  <a:lnTo>
                    <a:pt x="578231" y="127635"/>
                  </a:lnTo>
                  <a:lnTo>
                    <a:pt x="522224" y="139192"/>
                  </a:lnTo>
                  <a:lnTo>
                    <a:pt x="471932" y="152019"/>
                  </a:lnTo>
                  <a:lnTo>
                    <a:pt x="424942" y="166116"/>
                  </a:lnTo>
                  <a:lnTo>
                    <a:pt x="381127" y="181356"/>
                  </a:lnTo>
                  <a:lnTo>
                    <a:pt x="340106" y="197993"/>
                  </a:lnTo>
                  <a:lnTo>
                    <a:pt x="302006" y="215646"/>
                  </a:lnTo>
                  <a:lnTo>
                    <a:pt x="266065" y="234188"/>
                  </a:lnTo>
                  <a:lnTo>
                    <a:pt x="232664" y="253746"/>
                  </a:lnTo>
                  <a:lnTo>
                    <a:pt x="171704" y="294894"/>
                  </a:lnTo>
                  <a:lnTo>
                    <a:pt x="117475" y="338582"/>
                  </a:lnTo>
                  <a:lnTo>
                    <a:pt x="68326" y="383540"/>
                  </a:lnTo>
                  <a:lnTo>
                    <a:pt x="0" y="451485"/>
                  </a:lnTo>
                  <a:lnTo>
                    <a:pt x="41148" y="492379"/>
                  </a:lnTo>
                  <a:lnTo>
                    <a:pt x="85852" y="447167"/>
                  </a:lnTo>
                  <a:lnTo>
                    <a:pt x="85598" y="447548"/>
                  </a:lnTo>
                  <a:lnTo>
                    <a:pt x="85979" y="447167"/>
                  </a:lnTo>
                  <a:lnTo>
                    <a:pt x="108077" y="425450"/>
                  </a:lnTo>
                  <a:lnTo>
                    <a:pt x="108483" y="425069"/>
                  </a:lnTo>
                  <a:lnTo>
                    <a:pt x="131699" y="403352"/>
                  </a:lnTo>
                  <a:lnTo>
                    <a:pt x="131191" y="403860"/>
                  </a:lnTo>
                  <a:lnTo>
                    <a:pt x="131749" y="403352"/>
                  </a:lnTo>
                  <a:lnTo>
                    <a:pt x="155003" y="382651"/>
                  </a:lnTo>
                  <a:lnTo>
                    <a:pt x="155575" y="382143"/>
                  </a:lnTo>
                  <a:lnTo>
                    <a:pt x="154940" y="382651"/>
                  </a:lnTo>
                  <a:lnTo>
                    <a:pt x="179819" y="361950"/>
                  </a:lnTo>
                  <a:lnTo>
                    <a:pt x="180594" y="361315"/>
                  </a:lnTo>
                  <a:lnTo>
                    <a:pt x="179705" y="361950"/>
                  </a:lnTo>
                  <a:lnTo>
                    <a:pt x="205765" y="341884"/>
                  </a:lnTo>
                  <a:lnTo>
                    <a:pt x="206057" y="341668"/>
                  </a:lnTo>
                  <a:lnTo>
                    <a:pt x="205740" y="341884"/>
                  </a:lnTo>
                  <a:lnTo>
                    <a:pt x="206756" y="341122"/>
                  </a:lnTo>
                  <a:lnTo>
                    <a:pt x="206057" y="341668"/>
                  </a:lnTo>
                  <a:lnTo>
                    <a:pt x="206806" y="341122"/>
                  </a:lnTo>
                  <a:lnTo>
                    <a:pt x="233413" y="322326"/>
                  </a:lnTo>
                  <a:lnTo>
                    <a:pt x="234315" y="321691"/>
                  </a:lnTo>
                  <a:lnTo>
                    <a:pt x="233299" y="322326"/>
                  </a:lnTo>
                  <a:lnTo>
                    <a:pt x="263525" y="302641"/>
                  </a:lnTo>
                  <a:lnTo>
                    <a:pt x="262382" y="303403"/>
                  </a:lnTo>
                  <a:lnTo>
                    <a:pt x="263677" y="302641"/>
                  </a:lnTo>
                  <a:lnTo>
                    <a:pt x="294767" y="284480"/>
                  </a:lnTo>
                  <a:lnTo>
                    <a:pt x="293751" y="285115"/>
                  </a:lnTo>
                  <a:lnTo>
                    <a:pt x="294932" y="284480"/>
                  </a:lnTo>
                  <a:lnTo>
                    <a:pt x="310769" y="275971"/>
                  </a:lnTo>
                  <a:lnTo>
                    <a:pt x="310134" y="276352"/>
                  </a:lnTo>
                  <a:lnTo>
                    <a:pt x="310883" y="275971"/>
                  </a:lnTo>
                  <a:lnTo>
                    <a:pt x="327152" y="267716"/>
                  </a:lnTo>
                  <a:lnTo>
                    <a:pt x="344766" y="259334"/>
                  </a:lnTo>
                  <a:lnTo>
                    <a:pt x="345313" y="259080"/>
                  </a:lnTo>
                  <a:lnTo>
                    <a:pt x="344678" y="259334"/>
                  </a:lnTo>
                  <a:lnTo>
                    <a:pt x="381774" y="243332"/>
                  </a:lnTo>
                  <a:lnTo>
                    <a:pt x="401955" y="235458"/>
                  </a:lnTo>
                  <a:lnTo>
                    <a:pt x="401193" y="235712"/>
                  </a:lnTo>
                  <a:lnTo>
                    <a:pt x="421665" y="228346"/>
                  </a:lnTo>
                  <a:lnTo>
                    <a:pt x="422021" y="228219"/>
                  </a:lnTo>
                  <a:lnTo>
                    <a:pt x="421513" y="228346"/>
                  </a:lnTo>
                  <a:lnTo>
                    <a:pt x="442849" y="221234"/>
                  </a:lnTo>
                  <a:lnTo>
                    <a:pt x="443230" y="221107"/>
                  </a:lnTo>
                  <a:lnTo>
                    <a:pt x="442595" y="221234"/>
                  </a:lnTo>
                  <a:lnTo>
                    <a:pt x="464654" y="214376"/>
                  </a:lnTo>
                  <a:lnTo>
                    <a:pt x="465074" y="214249"/>
                  </a:lnTo>
                  <a:lnTo>
                    <a:pt x="464439" y="214376"/>
                  </a:lnTo>
                  <a:lnTo>
                    <a:pt x="487222" y="207899"/>
                  </a:lnTo>
                  <a:lnTo>
                    <a:pt x="487680" y="207772"/>
                  </a:lnTo>
                  <a:lnTo>
                    <a:pt x="487045" y="207899"/>
                  </a:lnTo>
                  <a:lnTo>
                    <a:pt x="510679" y="201676"/>
                  </a:lnTo>
                  <a:lnTo>
                    <a:pt x="535038" y="195707"/>
                  </a:lnTo>
                  <a:lnTo>
                    <a:pt x="535559" y="195580"/>
                  </a:lnTo>
                  <a:lnTo>
                    <a:pt x="561213" y="189992"/>
                  </a:lnTo>
                  <a:lnTo>
                    <a:pt x="560705" y="190119"/>
                  </a:lnTo>
                  <a:lnTo>
                    <a:pt x="561352" y="189992"/>
                  </a:lnTo>
                  <a:lnTo>
                    <a:pt x="588899" y="184658"/>
                  </a:lnTo>
                  <a:lnTo>
                    <a:pt x="588264" y="184658"/>
                  </a:lnTo>
                  <a:lnTo>
                    <a:pt x="618363" y="179578"/>
                  </a:lnTo>
                  <a:lnTo>
                    <a:pt x="617982" y="179705"/>
                  </a:lnTo>
                  <a:lnTo>
                    <a:pt x="618782" y="179578"/>
                  </a:lnTo>
                  <a:lnTo>
                    <a:pt x="649605" y="174752"/>
                  </a:lnTo>
                  <a:lnTo>
                    <a:pt x="649084" y="174752"/>
                  </a:lnTo>
                  <a:lnTo>
                    <a:pt x="682358" y="170053"/>
                  </a:lnTo>
                  <a:lnTo>
                    <a:pt x="682117" y="170180"/>
                  </a:lnTo>
                  <a:lnTo>
                    <a:pt x="683069" y="170053"/>
                  </a:lnTo>
                  <a:lnTo>
                    <a:pt x="716534" y="165608"/>
                  </a:lnTo>
                  <a:lnTo>
                    <a:pt x="716153" y="165735"/>
                  </a:lnTo>
                  <a:lnTo>
                    <a:pt x="717270" y="165608"/>
                  </a:lnTo>
                  <a:lnTo>
                    <a:pt x="751967" y="161671"/>
                  </a:lnTo>
                  <a:lnTo>
                    <a:pt x="751840" y="161671"/>
                  </a:lnTo>
                  <a:lnTo>
                    <a:pt x="788543" y="157607"/>
                  </a:lnTo>
                  <a:lnTo>
                    <a:pt x="788162" y="157607"/>
                  </a:lnTo>
                  <a:lnTo>
                    <a:pt x="826008" y="154051"/>
                  </a:lnTo>
                  <a:lnTo>
                    <a:pt x="825754" y="154051"/>
                  </a:lnTo>
                  <a:lnTo>
                    <a:pt x="864362" y="150622"/>
                  </a:lnTo>
                  <a:lnTo>
                    <a:pt x="903478" y="147447"/>
                  </a:lnTo>
                  <a:lnTo>
                    <a:pt x="943102" y="144526"/>
                  </a:lnTo>
                  <a:lnTo>
                    <a:pt x="942848" y="144526"/>
                  </a:lnTo>
                  <a:lnTo>
                    <a:pt x="1023620" y="139192"/>
                  </a:lnTo>
                  <a:lnTo>
                    <a:pt x="1023366" y="139192"/>
                  </a:lnTo>
                  <a:lnTo>
                    <a:pt x="1104773" y="134747"/>
                  </a:lnTo>
                  <a:lnTo>
                    <a:pt x="1185418" y="131064"/>
                  </a:lnTo>
                  <a:lnTo>
                    <a:pt x="1264412" y="128016"/>
                  </a:lnTo>
                  <a:lnTo>
                    <a:pt x="1303147" y="126873"/>
                  </a:lnTo>
                  <a:lnTo>
                    <a:pt x="1413764" y="124206"/>
                  </a:lnTo>
                  <a:lnTo>
                    <a:pt x="1472895" y="123583"/>
                  </a:lnTo>
                  <a:lnTo>
                    <a:pt x="1472819" y="181356"/>
                  </a:lnTo>
                  <a:lnTo>
                    <a:pt x="1646682" y="94869"/>
                  </a:lnTo>
                  <a:close/>
                </a:path>
                <a:path w="5748020" h="492760">
                  <a:moveTo>
                    <a:pt x="5747766" y="87249"/>
                  </a:moveTo>
                  <a:lnTo>
                    <a:pt x="5689384" y="57912"/>
                  </a:lnTo>
                  <a:lnTo>
                    <a:pt x="5574157" y="0"/>
                  </a:lnTo>
                  <a:lnTo>
                    <a:pt x="5574068" y="58051"/>
                  </a:lnTo>
                  <a:lnTo>
                    <a:pt x="5402707" y="61341"/>
                  </a:lnTo>
                  <a:lnTo>
                    <a:pt x="5203317" y="69215"/>
                  </a:lnTo>
                  <a:lnTo>
                    <a:pt x="5121656" y="73787"/>
                  </a:lnTo>
                  <a:lnTo>
                    <a:pt x="5000625" y="82042"/>
                  </a:lnTo>
                  <a:lnTo>
                    <a:pt x="4922393" y="88773"/>
                  </a:lnTo>
                  <a:lnTo>
                    <a:pt x="4847336" y="96393"/>
                  </a:lnTo>
                  <a:lnTo>
                    <a:pt x="4742942" y="109855"/>
                  </a:lnTo>
                  <a:lnTo>
                    <a:pt x="4680331" y="120015"/>
                  </a:lnTo>
                  <a:lnTo>
                    <a:pt x="4624324" y="131572"/>
                  </a:lnTo>
                  <a:lnTo>
                    <a:pt x="4574032" y="144399"/>
                  </a:lnTo>
                  <a:lnTo>
                    <a:pt x="4527169" y="158496"/>
                  </a:lnTo>
                  <a:lnTo>
                    <a:pt x="4483354" y="173736"/>
                  </a:lnTo>
                  <a:lnTo>
                    <a:pt x="4442460" y="190373"/>
                  </a:lnTo>
                  <a:lnTo>
                    <a:pt x="4404233" y="208026"/>
                  </a:lnTo>
                  <a:lnTo>
                    <a:pt x="4368419" y="226568"/>
                  </a:lnTo>
                  <a:lnTo>
                    <a:pt x="4335018" y="246126"/>
                  </a:lnTo>
                  <a:lnTo>
                    <a:pt x="4274185" y="287274"/>
                  </a:lnTo>
                  <a:lnTo>
                    <a:pt x="4219956" y="330962"/>
                  </a:lnTo>
                  <a:lnTo>
                    <a:pt x="4170807" y="375920"/>
                  </a:lnTo>
                  <a:lnTo>
                    <a:pt x="4102608" y="443865"/>
                  </a:lnTo>
                  <a:lnTo>
                    <a:pt x="4143756" y="484759"/>
                  </a:lnTo>
                  <a:lnTo>
                    <a:pt x="4188206" y="439801"/>
                  </a:lnTo>
                  <a:lnTo>
                    <a:pt x="4210685" y="417830"/>
                  </a:lnTo>
                  <a:lnTo>
                    <a:pt x="4211091" y="417449"/>
                  </a:lnTo>
                  <a:lnTo>
                    <a:pt x="4233761" y="396240"/>
                  </a:lnTo>
                  <a:lnTo>
                    <a:pt x="4234307" y="395732"/>
                  </a:lnTo>
                  <a:lnTo>
                    <a:pt x="4233672" y="396240"/>
                  </a:lnTo>
                  <a:lnTo>
                    <a:pt x="4257599" y="375031"/>
                  </a:lnTo>
                  <a:lnTo>
                    <a:pt x="4258183" y="374523"/>
                  </a:lnTo>
                  <a:lnTo>
                    <a:pt x="4257548" y="375031"/>
                  </a:lnTo>
                  <a:lnTo>
                    <a:pt x="4282313" y="354330"/>
                  </a:lnTo>
                  <a:lnTo>
                    <a:pt x="4283126" y="353695"/>
                  </a:lnTo>
                  <a:lnTo>
                    <a:pt x="4308411" y="334137"/>
                  </a:lnTo>
                  <a:lnTo>
                    <a:pt x="4309237" y="333502"/>
                  </a:lnTo>
                  <a:lnTo>
                    <a:pt x="4308221" y="334137"/>
                  </a:lnTo>
                  <a:lnTo>
                    <a:pt x="4336669" y="313944"/>
                  </a:lnTo>
                  <a:lnTo>
                    <a:pt x="4335653" y="314706"/>
                  </a:lnTo>
                  <a:lnTo>
                    <a:pt x="4336821" y="313944"/>
                  </a:lnTo>
                  <a:lnTo>
                    <a:pt x="4366006" y="295021"/>
                  </a:lnTo>
                  <a:lnTo>
                    <a:pt x="4364863" y="295783"/>
                  </a:lnTo>
                  <a:lnTo>
                    <a:pt x="4366158" y="295021"/>
                  </a:lnTo>
                  <a:lnTo>
                    <a:pt x="4397121" y="276860"/>
                  </a:lnTo>
                  <a:lnTo>
                    <a:pt x="4396232" y="277495"/>
                  </a:lnTo>
                  <a:lnTo>
                    <a:pt x="4397400" y="276860"/>
                  </a:lnTo>
                  <a:lnTo>
                    <a:pt x="4413123" y="268351"/>
                  </a:lnTo>
                  <a:lnTo>
                    <a:pt x="4412615" y="268732"/>
                  </a:lnTo>
                  <a:lnTo>
                    <a:pt x="4413364" y="268351"/>
                  </a:lnTo>
                  <a:lnTo>
                    <a:pt x="4429633" y="260096"/>
                  </a:lnTo>
                  <a:lnTo>
                    <a:pt x="4430141" y="259842"/>
                  </a:lnTo>
                  <a:lnTo>
                    <a:pt x="4429506" y="260096"/>
                  </a:lnTo>
                  <a:lnTo>
                    <a:pt x="4447121" y="251714"/>
                  </a:lnTo>
                  <a:lnTo>
                    <a:pt x="4447667" y="251460"/>
                  </a:lnTo>
                  <a:lnTo>
                    <a:pt x="4447032" y="251714"/>
                  </a:lnTo>
                  <a:lnTo>
                    <a:pt x="4484128" y="235712"/>
                  </a:lnTo>
                  <a:lnTo>
                    <a:pt x="4504182" y="227838"/>
                  </a:lnTo>
                  <a:lnTo>
                    <a:pt x="4503420" y="228092"/>
                  </a:lnTo>
                  <a:lnTo>
                    <a:pt x="4524019" y="220726"/>
                  </a:lnTo>
                  <a:lnTo>
                    <a:pt x="4524375" y="220599"/>
                  </a:lnTo>
                  <a:lnTo>
                    <a:pt x="4523867" y="220726"/>
                  </a:lnTo>
                  <a:lnTo>
                    <a:pt x="4545457" y="213360"/>
                  </a:lnTo>
                  <a:lnTo>
                    <a:pt x="4544822" y="213614"/>
                  </a:lnTo>
                  <a:lnTo>
                    <a:pt x="4545635" y="213360"/>
                  </a:lnTo>
                  <a:lnTo>
                    <a:pt x="4566882" y="206756"/>
                  </a:lnTo>
                  <a:lnTo>
                    <a:pt x="4567301" y="206629"/>
                  </a:lnTo>
                  <a:lnTo>
                    <a:pt x="4566666" y="206756"/>
                  </a:lnTo>
                  <a:lnTo>
                    <a:pt x="4589335" y="200279"/>
                  </a:lnTo>
                  <a:lnTo>
                    <a:pt x="4589780" y="200152"/>
                  </a:lnTo>
                  <a:lnTo>
                    <a:pt x="4612792" y="194056"/>
                  </a:lnTo>
                  <a:lnTo>
                    <a:pt x="4637252" y="188087"/>
                  </a:lnTo>
                  <a:lnTo>
                    <a:pt x="4637786" y="187960"/>
                  </a:lnTo>
                  <a:lnTo>
                    <a:pt x="4637024" y="188087"/>
                  </a:lnTo>
                  <a:lnTo>
                    <a:pt x="4662843" y="182499"/>
                  </a:lnTo>
                  <a:lnTo>
                    <a:pt x="4691126" y="177038"/>
                  </a:lnTo>
                  <a:lnTo>
                    <a:pt x="4690491" y="177038"/>
                  </a:lnTo>
                  <a:lnTo>
                    <a:pt x="4720463" y="171958"/>
                  </a:lnTo>
                  <a:lnTo>
                    <a:pt x="4720082" y="172085"/>
                  </a:lnTo>
                  <a:lnTo>
                    <a:pt x="4720882" y="171958"/>
                  </a:lnTo>
                  <a:lnTo>
                    <a:pt x="4751705" y="167132"/>
                  </a:lnTo>
                  <a:lnTo>
                    <a:pt x="4751197" y="167132"/>
                  </a:lnTo>
                  <a:lnTo>
                    <a:pt x="4784344" y="162433"/>
                  </a:lnTo>
                  <a:lnTo>
                    <a:pt x="4784090" y="162560"/>
                  </a:lnTo>
                  <a:lnTo>
                    <a:pt x="4785042" y="162433"/>
                  </a:lnTo>
                  <a:lnTo>
                    <a:pt x="4818507" y="157988"/>
                  </a:lnTo>
                  <a:lnTo>
                    <a:pt x="4818126" y="158115"/>
                  </a:lnTo>
                  <a:lnTo>
                    <a:pt x="4819231" y="157988"/>
                  </a:lnTo>
                  <a:lnTo>
                    <a:pt x="4853813" y="154051"/>
                  </a:lnTo>
                  <a:lnTo>
                    <a:pt x="4853686" y="154051"/>
                  </a:lnTo>
                  <a:lnTo>
                    <a:pt x="4890516" y="149987"/>
                  </a:lnTo>
                  <a:lnTo>
                    <a:pt x="4890135" y="149987"/>
                  </a:lnTo>
                  <a:lnTo>
                    <a:pt x="4927854" y="146431"/>
                  </a:lnTo>
                  <a:lnTo>
                    <a:pt x="4927600" y="146431"/>
                  </a:lnTo>
                  <a:lnTo>
                    <a:pt x="4966208" y="143002"/>
                  </a:lnTo>
                  <a:lnTo>
                    <a:pt x="5005324" y="139827"/>
                  </a:lnTo>
                  <a:lnTo>
                    <a:pt x="5005070" y="139827"/>
                  </a:lnTo>
                  <a:lnTo>
                    <a:pt x="5044821" y="136906"/>
                  </a:lnTo>
                  <a:lnTo>
                    <a:pt x="5125339" y="131572"/>
                  </a:lnTo>
                  <a:lnTo>
                    <a:pt x="5124958" y="131572"/>
                  </a:lnTo>
                  <a:lnTo>
                    <a:pt x="5206365" y="127127"/>
                  </a:lnTo>
                  <a:lnTo>
                    <a:pt x="5286883" y="123444"/>
                  </a:lnTo>
                  <a:lnTo>
                    <a:pt x="5365877" y="120396"/>
                  </a:lnTo>
                  <a:lnTo>
                    <a:pt x="5404485" y="119253"/>
                  </a:lnTo>
                  <a:lnTo>
                    <a:pt x="5514975" y="116586"/>
                  </a:lnTo>
                  <a:lnTo>
                    <a:pt x="5573979" y="115963"/>
                  </a:lnTo>
                  <a:lnTo>
                    <a:pt x="5573903" y="173736"/>
                  </a:lnTo>
                  <a:lnTo>
                    <a:pt x="5747766" y="8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334098" y="2478150"/>
              <a:ext cx="4768215" cy="3421379"/>
            </a:xfrm>
            <a:custGeom>
              <a:avLst/>
              <a:gdLst/>
              <a:ahLst/>
              <a:cxnLst/>
              <a:rect l="l" t="t" r="r" b="b"/>
              <a:pathLst>
                <a:path w="4768215" h="3421379">
                  <a:moveTo>
                    <a:pt x="610654" y="3201238"/>
                  </a:moveTo>
                  <a:lnTo>
                    <a:pt x="553415" y="3210090"/>
                  </a:lnTo>
                  <a:lnTo>
                    <a:pt x="57226" y="0"/>
                  </a:lnTo>
                  <a:lnTo>
                    <a:pt x="0" y="8890"/>
                  </a:lnTo>
                  <a:lnTo>
                    <a:pt x="496176" y="3218929"/>
                  </a:lnTo>
                  <a:lnTo>
                    <a:pt x="438962" y="3227768"/>
                  </a:lnTo>
                  <a:lnTo>
                    <a:pt x="551345" y="3386201"/>
                  </a:lnTo>
                  <a:lnTo>
                    <a:pt x="595795" y="3247542"/>
                  </a:lnTo>
                  <a:lnTo>
                    <a:pt x="610654" y="3201238"/>
                  </a:lnTo>
                  <a:close/>
                </a:path>
                <a:path w="4768215" h="3421379">
                  <a:moveTo>
                    <a:pt x="4768126" y="3236290"/>
                  </a:moveTo>
                  <a:lnTo>
                    <a:pt x="4710862" y="3245142"/>
                  </a:lnTo>
                  <a:lnTo>
                    <a:pt x="4214660" y="35052"/>
                  </a:lnTo>
                  <a:lnTo>
                    <a:pt x="4157510" y="43942"/>
                  </a:lnTo>
                  <a:lnTo>
                    <a:pt x="4653712" y="3253968"/>
                  </a:lnTo>
                  <a:lnTo>
                    <a:pt x="4596422" y="3262820"/>
                  </a:lnTo>
                  <a:lnTo>
                    <a:pt x="4708817" y="3421253"/>
                  </a:lnTo>
                  <a:lnTo>
                    <a:pt x="4753267" y="3282594"/>
                  </a:lnTo>
                  <a:lnTo>
                    <a:pt x="4768126" y="32362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753833" y="2298699"/>
              <a:ext cx="4596130" cy="467359"/>
            </a:xfrm>
            <a:custGeom>
              <a:avLst/>
              <a:gdLst/>
              <a:ahLst/>
              <a:cxnLst/>
              <a:rect l="l" t="t" r="r" b="b"/>
              <a:pathLst>
                <a:path w="4596130" h="467360">
                  <a:moveTo>
                    <a:pt x="467385" y="252730"/>
                  </a:moveTo>
                  <a:lnTo>
                    <a:pt x="411378" y="270281"/>
                  </a:lnTo>
                  <a:lnTo>
                    <a:pt x="411289" y="270002"/>
                  </a:lnTo>
                  <a:lnTo>
                    <a:pt x="404495" y="250190"/>
                  </a:lnTo>
                  <a:lnTo>
                    <a:pt x="396963" y="232537"/>
                  </a:lnTo>
                  <a:lnTo>
                    <a:pt x="395122" y="228219"/>
                  </a:lnTo>
                  <a:lnTo>
                    <a:pt x="388861" y="214884"/>
                  </a:lnTo>
                  <a:lnTo>
                    <a:pt x="385419" y="207518"/>
                  </a:lnTo>
                  <a:lnTo>
                    <a:pt x="380746" y="198501"/>
                  </a:lnTo>
                  <a:lnTo>
                    <a:pt x="375107" y="187579"/>
                  </a:lnTo>
                  <a:lnTo>
                    <a:pt x="372656" y="183388"/>
                  </a:lnTo>
                  <a:lnTo>
                    <a:pt x="364528" y="169418"/>
                  </a:lnTo>
                  <a:lnTo>
                    <a:pt x="364020" y="168529"/>
                  </a:lnTo>
                  <a:lnTo>
                    <a:pt x="356565" y="157353"/>
                  </a:lnTo>
                  <a:lnTo>
                    <a:pt x="352005" y="150495"/>
                  </a:lnTo>
                  <a:lnTo>
                    <a:pt x="350266" y="148209"/>
                  </a:lnTo>
                  <a:lnTo>
                    <a:pt x="349008" y="146558"/>
                  </a:lnTo>
                  <a:lnTo>
                    <a:pt x="341858" y="137160"/>
                  </a:lnTo>
                  <a:lnTo>
                    <a:pt x="339166" y="133604"/>
                  </a:lnTo>
                  <a:lnTo>
                    <a:pt x="336346" y="130429"/>
                  </a:lnTo>
                  <a:lnTo>
                    <a:pt x="335216" y="129159"/>
                  </a:lnTo>
                  <a:lnTo>
                    <a:pt x="329933" y="123190"/>
                  </a:lnTo>
                  <a:lnTo>
                    <a:pt x="329145" y="122301"/>
                  </a:lnTo>
                  <a:lnTo>
                    <a:pt x="325208" y="117856"/>
                  </a:lnTo>
                  <a:lnTo>
                    <a:pt x="324256" y="116967"/>
                  </a:lnTo>
                  <a:lnTo>
                    <a:pt x="323456" y="116205"/>
                  </a:lnTo>
                  <a:lnTo>
                    <a:pt x="318604" y="111633"/>
                  </a:lnTo>
                  <a:lnTo>
                    <a:pt x="317931" y="110998"/>
                  </a:lnTo>
                  <a:lnTo>
                    <a:pt x="313893" y="107188"/>
                  </a:lnTo>
                  <a:lnTo>
                    <a:pt x="310134" y="103632"/>
                  </a:lnTo>
                  <a:lnTo>
                    <a:pt x="309803" y="103378"/>
                  </a:lnTo>
                  <a:lnTo>
                    <a:pt x="306590" y="100838"/>
                  </a:lnTo>
                  <a:lnTo>
                    <a:pt x="303847" y="98679"/>
                  </a:lnTo>
                  <a:lnTo>
                    <a:pt x="303682" y="98552"/>
                  </a:lnTo>
                  <a:lnTo>
                    <a:pt x="299986" y="95631"/>
                  </a:lnTo>
                  <a:lnTo>
                    <a:pt x="259168" y="70485"/>
                  </a:lnTo>
                  <a:lnTo>
                    <a:pt x="222123" y="56007"/>
                  </a:lnTo>
                  <a:lnTo>
                    <a:pt x="183337" y="46609"/>
                  </a:lnTo>
                  <a:lnTo>
                    <a:pt x="143446" y="41021"/>
                  </a:lnTo>
                  <a:lnTo>
                    <a:pt x="102730" y="38227"/>
                  </a:lnTo>
                  <a:lnTo>
                    <a:pt x="82042" y="37719"/>
                  </a:lnTo>
                  <a:lnTo>
                    <a:pt x="41046" y="37719"/>
                  </a:lnTo>
                  <a:lnTo>
                    <a:pt x="0" y="38608"/>
                  </a:lnTo>
                  <a:lnTo>
                    <a:pt x="1092" y="96393"/>
                  </a:lnTo>
                  <a:lnTo>
                    <a:pt x="41859" y="95631"/>
                  </a:lnTo>
                  <a:lnTo>
                    <a:pt x="81000" y="95631"/>
                  </a:lnTo>
                  <a:lnTo>
                    <a:pt x="100914" y="96139"/>
                  </a:lnTo>
                  <a:lnTo>
                    <a:pt x="100063" y="96139"/>
                  </a:lnTo>
                  <a:lnTo>
                    <a:pt x="119684" y="97155"/>
                  </a:lnTo>
                  <a:lnTo>
                    <a:pt x="118948" y="97155"/>
                  </a:lnTo>
                  <a:lnTo>
                    <a:pt x="137833" y="98653"/>
                  </a:lnTo>
                  <a:lnTo>
                    <a:pt x="137083" y="98552"/>
                  </a:lnTo>
                  <a:lnTo>
                    <a:pt x="138290" y="98679"/>
                  </a:lnTo>
                  <a:lnTo>
                    <a:pt x="137833" y="98653"/>
                  </a:lnTo>
                  <a:lnTo>
                    <a:pt x="154876" y="100711"/>
                  </a:lnTo>
                  <a:lnTo>
                    <a:pt x="171894" y="103390"/>
                  </a:lnTo>
                  <a:lnTo>
                    <a:pt x="189865" y="107188"/>
                  </a:lnTo>
                  <a:lnTo>
                    <a:pt x="188404" y="106934"/>
                  </a:lnTo>
                  <a:lnTo>
                    <a:pt x="205155" y="111429"/>
                  </a:lnTo>
                  <a:lnTo>
                    <a:pt x="247180" y="129565"/>
                  </a:lnTo>
                  <a:lnTo>
                    <a:pt x="283794" y="158521"/>
                  </a:lnTo>
                  <a:lnTo>
                    <a:pt x="314566" y="198742"/>
                  </a:lnTo>
                  <a:lnTo>
                    <a:pt x="333413" y="232956"/>
                  </a:lnTo>
                  <a:lnTo>
                    <a:pt x="333222" y="232537"/>
                  </a:lnTo>
                  <a:lnTo>
                    <a:pt x="333730" y="233553"/>
                  </a:lnTo>
                  <a:lnTo>
                    <a:pt x="333413" y="232956"/>
                  </a:lnTo>
                  <a:lnTo>
                    <a:pt x="333692" y="233553"/>
                  </a:lnTo>
                  <a:lnTo>
                    <a:pt x="342049" y="251333"/>
                  </a:lnTo>
                  <a:lnTo>
                    <a:pt x="342417" y="252222"/>
                  </a:lnTo>
                  <a:lnTo>
                    <a:pt x="350316" y="270764"/>
                  </a:lnTo>
                  <a:lnTo>
                    <a:pt x="350710" y="271907"/>
                  </a:lnTo>
                  <a:lnTo>
                    <a:pt x="356095" y="287604"/>
                  </a:lnTo>
                  <a:lnTo>
                    <a:pt x="301599" y="304673"/>
                  </a:lnTo>
                  <a:lnTo>
                    <a:pt x="436410" y="444500"/>
                  </a:lnTo>
                  <a:lnTo>
                    <a:pt x="457200" y="315722"/>
                  </a:lnTo>
                  <a:lnTo>
                    <a:pt x="467385" y="252730"/>
                  </a:lnTo>
                  <a:close/>
                </a:path>
                <a:path w="4596130" h="467360">
                  <a:moveTo>
                    <a:pt x="4595533" y="284988"/>
                  </a:moveTo>
                  <a:lnTo>
                    <a:pt x="4538218" y="293662"/>
                  </a:lnTo>
                  <a:lnTo>
                    <a:pt x="4536351" y="283464"/>
                  </a:lnTo>
                  <a:lnTo>
                    <a:pt x="4535983" y="281432"/>
                  </a:lnTo>
                  <a:lnTo>
                    <a:pt x="4533938" y="270256"/>
                  </a:lnTo>
                  <a:lnTo>
                    <a:pt x="4531804" y="261874"/>
                  </a:lnTo>
                  <a:lnTo>
                    <a:pt x="4528096" y="247269"/>
                  </a:lnTo>
                  <a:lnTo>
                    <a:pt x="4526508" y="241808"/>
                  </a:lnTo>
                  <a:lnTo>
                    <a:pt x="4521746" y="225298"/>
                  </a:lnTo>
                  <a:lnTo>
                    <a:pt x="4520958" y="223012"/>
                  </a:lnTo>
                  <a:lnTo>
                    <a:pt x="4514926" y="205232"/>
                  </a:lnTo>
                  <a:lnTo>
                    <a:pt x="4514507" y="203962"/>
                  </a:lnTo>
                  <a:lnTo>
                    <a:pt x="4508487" y="188595"/>
                  </a:lnTo>
                  <a:lnTo>
                    <a:pt x="4506506" y="183515"/>
                  </a:lnTo>
                  <a:lnTo>
                    <a:pt x="4501845" y="173482"/>
                  </a:lnTo>
                  <a:lnTo>
                    <a:pt x="4497362" y="163830"/>
                  </a:lnTo>
                  <a:lnTo>
                    <a:pt x="4495000" y="159512"/>
                  </a:lnTo>
                  <a:lnTo>
                    <a:pt x="4489412" y="149225"/>
                  </a:lnTo>
                  <a:lnTo>
                    <a:pt x="4488307" y="147193"/>
                  </a:lnTo>
                  <a:lnTo>
                    <a:pt x="4487202" y="145161"/>
                  </a:lnTo>
                  <a:lnTo>
                    <a:pt x="4482528" y="137922"/>
                  </a:lnTo>
                  <a:lnTo>
                    <a:pt x="4481385" y="136144"/>
                  </a:lnTo>
                  <a:lnTo>
                    <a:pt x="4475899" y="127635"/>
                  </a:lnTo>
                  <a:lnTo>
                    <a:pt x="4474819" y="126238"/>
                  </a:lnTo>
                  <a:lnTo>
                    <a:pt x="4467885" y="117221"/>
                  </a:lnTo>
                  <a:lnTo>
                    <a:pt x="4463199" y="111125"/>
                  </a:lnTo>
                  <a:lnTo>
                    <a:pt x="4462361" y="110236"/>
                  </a:lnTo>
                  <a:lnTo>
                    <a:pt x="4461421" y="109220"/>
                  </a:lnTo>
                  <a:lnTo>
                    <a:pt x="4454550" y="101854"/>
                  </a:lnTo>
                  <a:lnTo>
                    <a:pt x="4449229" y="96139"/>
                  </a:lnTo>
                  <a:lnTo>
                    <a:pt x="4448213" y="95250"/>
                  </a:lnTo>
                  <a:lnTo>
                    <a:pt x="4442028" y="89789"/>
                  </a:lnTo>
                  <a:lnTo>
                    <a:pt x="4441456" y="89281"/>
                  </a:lnTo>
                  <a:lnTo>
                    <a:pt x="4435551" y="84074"/>
                  </a:lnTo>
                  <a:lnTo>
                    <a:pt x="4434116" y="82804"/>
                  </a:lnTo>
                  <a:lnTo>
                    <a:pt x="4429353" y="79248"/>
                  </a:lnTo>
                  <a:lnTo>
                    <a:pt x="4423753" y="75057"/>
                  </a:lnTo>
                  <a:lnTo>
                    <a:pt x="4417987" y="70739"/>
                  </a:lnTo>
                  <a:lnTo>
                    <a:pt x="4413745" y="68072"/>
                  </a:lnTo>
                  <a:lnTo>
                    <a:pt x="4404042" y="61976"/>
                  </a:lnTo>
                  <a:lnTo>
                    <a:pt x="4401223" y="60198"/>
                  </a:lnTo>
                  <a:lnTo>
                    <a:pt x="4365409" y="42799"/>
                  </a:lnTo>
                  <a:lnTo>
                    <a:pt x="4327690" y="29591"/>
                  </a:lnTo>
                  <a:lnTo>
                    <a:pt x="4288320" y="19304"/>
                  </a:lnTo>
                  <a:lnTo>
                    <a:pt x="4248315" y="11684"/>
                  </a:lnTo>
                  <a:lnTo>
                    <a:pt x="4207675" y="5461"/>
                  </a:lnTo>
                  <a:lnTo>
                    <a:pt x="4167035" y="0"/>
                  </a:lnTo>
                  <a:lnTo>
                    <a:pt x="4159415" y="56642"/>
                  </a:lnTo>
                  <a:lnTo>
                    <a:pt x="4199801" y="62103"/>
                  </a:lnTo>
                  <a:lnTo>
                    <a:pt x="4199293" y="61976"/>
                  </a:lnTo>
                  <a:lnTo>
                    <a:pt x="4239171" y="68072"/>
                  </a:lnTo>
                  <a:lnTo>
                    <a:pt x="4238028" y="67945"/>
                  </a:lnTo>
                  <a:lnTo>
                    <a:pt x="4276420" y="75234"/>
                  </a:lnTo>
                  <a:lnTo>
                    <a:pt x="4276776" y="75311"/>
                  </a:lnTo>
                  <a:lnTo>
                    <a:pt x="4294416" y="79629"/>
                  </a:lnTo>
                  <a:lnTo>
                    <a:pt x="4293400" y="79248"/>
                  </a:lnTo>
                  <a:lnTo>
                    <a:pt x="4311815" y="84455"/>
                  </a:lnTo>
                  <a:lnTo>
                    <a:pt x="4358792" y="102463"/>
                  </a:lnTo>
                  <a:lnTo>
                    <a:pt x="4398657" y="127698"/>
                  </a:lnTo>
                  <a:lnTo>
                    <a:pt x="4429353" y="160832"/>
                  </a:lnTo>
                  <a:lnTo>
                    <a:pt x="4438510" y="175260"/>
                  </a:lnTo>
                  <a:lnTo>
                    <a:pt x="4446359" y="189560"/>
                  </a:lnTo>
                  <a:lnTo>
                    <a:pt x="4446740" y="190373"/>
                  </a:lnTo>
                  <a:lnTo>
                    <a:pt x="4453572" y="205308"/>
                  </a:lnTo>
                  <a:lnTo>
                    <a:pt x="4454093" y="206629"/>
                  </a:lnTo>
                  <a:lnTo>
                    <a:pt x="4461040" y="224282"/>
                  </a:lnTo>
                  <a:lnTo>
                    <a:pt x="4460659" y="223012"/>
                  </a:lnTo>
                  <a:lnTo>
                    <a:pt x="4467034" y="241922"/>
                  </a:lnTo>
                  <a:lnTo>
                    <a:pt x="4467339" y="242951"/>
                  </a:lnTo>
                  <a:lnTo>
                    <a:pt x="4472876" y="262026"/>
                  </a:lnTo>
                  <a:lnTo>
                    <a:pt x="4472851" y="261874"/>
                  </a:lnTo>
                  <a:lnTo>
                    <a:pt x="4473105" y="262763"/>
                  </a:lnTo>
                  <a:lnTo>
                    <a:pt x="4472876" y="262026"/>
                  </a:lnTo>
                  <a:lnTo>
                    <a:pt x="4473079" y="262763"/>
                  </a:lnTo>
                  <a:lnTo>
                    <a:pt x="4477969" y="281673"/>
                  </a:lnTo>
                  <a:lnTo>
                    <a:pt x="4481690" y="302221"/>
                  </a:lnTo>
                  <a:lnTo>
                    <a:pt x="4425988" y="310642"/>
                  </a:lnTo>
                  <a:lnTo>
                    <a:pt x="4536478" y="467360"/>
                  </a:lnTo>
                  <a:lnTo>
                    <a:pt x="4580560" y="331216"/>
                  </a:lnTo>
                  <a:lnTo>
                    <a:pt x="4595533" y="284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8755760" y="2560446"/>
              <a:ext cx="388620" cy="2520950"/>
            </a:xfrm>
            <a:custGeom>
              <a:avLst/>
              <a:gdLst/>
              <a:ahLst/>
              <a:cxnLst/>
              <a:rect l="l" t="t" r="r" b="b"/>
              <a:pathLst>
                <a:path w="388620" h="2520950">
                  <a:moveTo>
                    <a:pt x="57150" y="0"/>
                  </a:moveTo>
                  <a:lnTo>
                    <a:pt x="0" y="8889"/>
                  </a:lnTo>
                  <a:lnTo>
                    <a:pt x="388238" y="2520446"/>
                  </a:lnTo>
                  <a:lnTo>
                    <a:pt x="388238" y="214188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632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Other</a:t>
            </a:r>
            <a:r>
              <a:rPr dirty="0" sz="4400" spc="-20"/>
              <a:t> </a:t>
            </a:r>
            <a:r>
              <a:rPr dirty="0" sz="4400" spc="-5"/>
              <a:t>Simpler</a:t>
            </a:r>
            <a:r>
              <a:rPr dirty="0" sz="4400" spc="-20"/>
              <a:t> </a:t>
            </a:r>
            <a:r>
              <a:rPr dirty="0" sz="4400" spc="-15"/>
              <a:t>Alternatives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42" y="2790466"/>
            <a:ext cx="3408881" cy="1714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377" y="2732777"/>
            <a:ext cx="3511824" cy="2000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196" y="5271922"/>
            <a:ext cx="7806055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93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Vanilla</a:t>
            </a:r>
            <a:r>
              <a:rPr dirty="0" sz="2400">
                <a:latin typeface="Calibri"/>
                <a:cs typeface="Calibri"/>
              </a:rPr>
              <a:t> RNN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Initialized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Identity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 </a:t>
            </a:r>
            <a:r>
              <a:rPr dirty="0" sz="2400" spc="-20">
                <a:latin typeface="Calibri"/>
                <a:cs typeface="Calibri"/>
              </a:rPr>
              <a:t>ReLU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activation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function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[Quoc </a:t>
            </a:r>
            <a:r>
              <a:rPr dirty="0" sz="1800" spc="-95">
                <a:solidFill>
                  <a:srgbClr val="0000FF"/>
                </a:solidFill>
                <a:latin typeface="Calibri"/>
                <a:cs typeface="Calibri"/>
              </a:rPr>
              <a:t>V.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Le,</a:t>
            </a:r>
            <a:r>
              <a:rPr dirty="0" sz="1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arXiv’15]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3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latin typeface="Calibri"/>
                <a:cs typeface="Calibri"/>
              </a:rPr>
              <a:t>Outperform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 spc="-10">
                <a:latin typeface="Calibri"/>
                <a:cs typeface="Calibri"/>
              </a:rPr>
              <a:t>comparable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LSTM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0627" y="4628210"/>
            <a:ext cx="15963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[Cho,</a:t>
            </a:r>
            <a:r>
              <a:rPr dirty="0" sz="18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EMNLP’14]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608" y="1909953"/>
            <a:ext cx="346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Gated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Recurrent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(GRU)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9197" y="4351096"/>
            <a:ext cx="15189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0000FF"/>
                </a:solidFill>
                <a:latin typeface="Calibri"/>
                <a:cs typeface="Calibri"/>
              </a:rPr>
              <a:t>[Tomas</a:t>
            </a:r>
            <a:r>
              <a:rPr dirty="0" sz="1800" spc="-35">
                <a:solidFill>
                  <a:srgbClr val="0000FF"/>
                </a:solidFill>
                <a:latin typeface="Calibri"/>
                <a:cs typeface="Calibri"/>
              </a:rPr>
              <a:t> Mikolov,</a:t>
            </a:r>
            <a:endParaRPr sz="1800">
              <a:latin typeface="Calibri"/>
              <a:cs typeface="Calibri"/>
            </a:endParaRPr>
          </a:p>
          <a:p>
            <a:pPr algn="ctr" marR="2349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ICLR’15]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2213" y="1757629"/>
            <a:ext cx="330390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Structurally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Constrained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Calibri"/>
                <a:cs typeface="Calibri"/>
              </a:rPr>
              <a:t>Recurrent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(SCRN)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2431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What </a:t>
            </a:r>
            <a:r>
              <a:rPr dirty="0" sz="4400"/>
              <a:t>is</a:t>
            </a:r>
            <a:r>
              <a:rPr dirty="0" sz="4400" spc="-10"/>
              <a:t> </a:t>
            </a:r>
            <a:r>
              <a:rPr dirty="0" sz="4400"/>
              <a:t>the</a:t>
            </a:r>
            <a:r>
              <a:rPr dirty="0" sz="4400" spc="-10"/>
              <a:t> next </a:t>
            </a:r>
            <a:r>
              <a:rPr dirty="0" sz="4400" spc="-40"/>
              <a:t>wave?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3601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latin typeface="Calibri"/>
                <a:cs typeface="Calibri"/>
              </a:rPr>
              <a:t>Attention-based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8072" y="3884676"/>
            <a:ext cx="2261870" cy="1125220"/>
            <a:chOff x="1338072" y="3884676"/>
            <a:chExt cx="2261870" cy="1125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090" y="3892323"/>
              <a:ext cx="2004046" cy="1027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072" y="3884676"/>
              <a:ext cx="2261616" cy="1124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376" y="3922776"/>
              <a:ext cx="1903476" cy="9189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67941" y="3984752"/>
            <a:ext cx="1732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Reading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Head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904" y="5208219"/>
            <a:ext cx="10299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45053" y="3200273"/>
            <a:ext cx="2237740" cy="396875"/>
            <a:chOff x="3345053" y="3200273"/>
            <a:chExt cx="2237740" cy="3968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8" y="3247644"/>
              <a:ext cx="420624" cy="3459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48228" y="3247644"/>
              <a:ext cx="421005" cy="346075"/>
            </a:xfrm>
            <a:custGeom>
              <a:avLst/>
              <a:gdLst/>
              <a:ahLst/>
              <a:cxnLst/>
              <a:rect l="l" t="t" r="r" b="b"/>
              <a:pathLst>
                <a:path w="421004" h="346075">
                  <a:moveTo>
                    <a:pt x="0" y="172973"/>
                  </a:moveTo>
                  <a:lnTo>
                    <a:pt x="105156" y="172973"/>
                  </a:lnTo>
                  <a:lnTo>
                    <a:pt x="105156" y="0"/>
                  </a:lnTo>
                  <a:lnTo>
                    <a:pt x="315468" y="0"/>
                  </a:lnTo>
                  <a:lnTo>
                    <a:pt x="315468" y="172973"/>
                  </a:lnTo>
                  <a:lnTo>
                    <a:pt x="420624" y="172973"/>
                  </a:lnTo>
                  <a:lnTo>
                    <a:pt x="210312" y="345947"/>
                  </a:lnTo>
                  <a:lnTo>
                    <a:pt x="0" y="17297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7216" y="3203448"/>
              <a:ext cx="422148" cy="3901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57216" y="3203448"/>
              <a:ext cx="422275" cy="390525"/>
            </a:xfrm>
            <a:custGeom>
              <a:avLst/>
              <a:gdLst/>
              <a:ahLst/>
              <a:cxnLst/>
              <a:rect l="l" t="t" r="r" b="b"/>
              <a:pathLst>
                <a:path w="422275" h="390525">
                  <a:moveTo>
                    <a:pt x="0" y="195072"/>
                  </a:moveTo>
                  <a:lnTo>
                    <a:pt x="105537" y="195072"/>
                  </a:lnTo>
                  <a:lnTo>
                    <a:pt x="105537" y="390143"/>
                  </a:lnTo>
                  <a:lnTo>
                    <a:pt x="316611" y="390143"/>
                  </a:lnTo>
                  <a:lnTo>
                    <a:pt x="316611" y="195072"/>
                  </a:lnTo>
                  <a:lnTo>
                    <a:pt x="422148" y="195072"/>
                  </a:lnTo>
                  <a:lnTo>
                    <a:pt x="211074" y="0"/>
                  </a:lnTo>
                  <a:lnTo>
                    <a:pt x="0" y="195072"/>
                  </a:lnTo>
                  <a:close/>
                </a:path>
              </a:pathLst>
            </a:custGeom>
            <a:ln w="609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66417" y="3119120"/>
            <a:ext cx="1732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Reading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0516" y="3219450"/>
            <a:ext cx="16567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Writing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41191" y="5065792"/>
            <a:ext cx="2144395" cy="897890"/>
            <a:chOff x="3441191" y="5065792"/>
            <a:chExt cx="2144395" cy="89789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4628" y="5065792"/>
              <a:ext cx="1900442" cy="8336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191" y="5097780"/>
              <a:ext cx="2144267" cy="8656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4927" y="5096256"/>
              <a:ext cx="1799844" cy="7254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14928" y="5096255"/>
            <a:ext cx="1800225" cy="72580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00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DNN/LSTM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92140" y="3884676"/>
            <a:ext cx="2184400" cy="1125220"/>
            <a:chOff x="5692140" y="3884676"/>
            <a:chExt cx="2184400" cy="112522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8528" y="3892323"/>
              <a:ext cx="2002535" cy="10271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2140" y="3884676"/>
              <a:ext cx="2183891" cy="11247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8820" y="3922776"/>
              <a:ext cx="1901952" cy="9189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98820" y="3922776"/>
            <a:ext cx="1902460" cy="9194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29565" marR="126364" indent="-193675">
              <a:lnSpc>
                <a:spcPct val="100000"/>
              </a:lnSpc>
              <a:spcBef>
                <a:spcPts val="58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Head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45488" y="2400300"/>
            <a:ext cx="5044440" cy="3133725"/>
            <a:chOff x="1745488" y="2400300"/>
            <a:chExt cx="5044440" cy="3133725"/>
          </a:xfrm>
        </p:grpSpPr>
        <p:sp>
          <p:nvSpPr>
            <p:cNvPr id="28" name="object 28"/>
            <p:cNvSpPr/>
            <p:nvPr/>
          </p:nvSpPr>
          <p:spPr>
            <a:xfrm>
              <a:off x="1745488" y="4842510"/>
              <a:ext cx="691515" cy="492759"/>
            </a:xfrm>
            <a:custGeom>
              <a:avLst/>
              <a:gdLst/>
              <a:ahLst/>
              <a:cxnLst/>
              <a:rect l="l" t="t" r="r" b="b"/>
              <a:pathLst>
                <a:path w="691514" h="492760">
                  <a:moveTo>
                    <a:pt x="586548" y="50024"/>
                  </a:moveTo>
                  <a:lnTo>
                    <a:pt x="0" y="461263"/>
                  </a:lnTo>
                  <a:lnTo>
                    <a:pt x="21843" y="492505"/>
                  </a:lnTo>
                  <a:lnTo>
                    <a:pt x="608382" y="81149"/>
                  </a:lnTo>
                  <a:lnTo>
                    <a:pt x="586548" y="50024"/>
                  </a:lnTo>
                  <a:close/>
                </a:path>
                <a:path w="691514" h="492760">
                  <a:moveTo>
                    <a:pt x="669879" y="39115"/>
                  </a:moveTo>
                  <a:lnTo>
                    <a:pt x="602107" y="39115"/>
                  </a:lnTo>
                  <a:lnTo>
                    <a:pt x="623951" y="70231"/>
                  </a:lnTo>
                  <a:lnTo>
                    <a:pt x="608382" y="81149"/>
                  </a:lnTo>
                  <a:lnTo>
                    <a:pt x="630301" y="112394"/>
                  </a:lnTo>
                  <a:lnTo>
                    <a:pt x="669879" y="39115"/>
                  </a:lnTo>
                  <a:close/>
                </a:path>
                <a:path w="691514" h="492760">
                  <a:moveTo>
                    <a:pt x="602107" y="39115"/>
                  </a:moveTo>
                  <a:lnTo>
                    <a:pt x="586548" y="50024"/>
                  </a:lnTo>
                  <a:lnTo>
                    <a:pt x="608382" y="81149"/>
                  </a:lnTo>
                  <a:lnTo>
                    <a:pt x="623951" y="70231"/>
                  </a:lnTo>
                  <a:lnTo>
                    <a:pt x="602107" y="39115"/>
                  </a:lnTo>
                  <a:close/>
                </a:path>
                <a:path w="691514" h="492760">
                  <a:moveTo>
                    <a:pt x="691007" y="0"/>
                  </a:moveTo>
                  <a:lnTo>
                    <a:pt x="564642" y="18795"/>
                  </a:lnTo>
                  <a:lnTo>
                    <a:pt x="586548" y="50024"/>
                  </a:lnTo>
                  <a:lnTo>
                    <a:pt x="602107" y="39115"/>
                  </a:lnTo>
                  <a:lnTo>
                    <a:pt x="669879" y="39115"/>
                  </a:lnTo>
                  <a:lnTo>
                    <a:pt x="691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64308" y="3419855"/>
              <a:ext cx="1119505" cy="529590"/>
            </a:xfrm>
            <a:custGeom>
              <a:avLst/>
              <a:gdLst/>
              <a:ahLst/>
              <a:cxnLst/>
              <a:rect l="l" t="t" r="r" b="b"/>
              <a:pathLst>
                <a:path w="1119504" h="529589">
                  <a:moveTo>
                    <a:pt x="0" y="529209"/>
                  </a:moveTo>
                  <a:lnTo>
                    <a:pt x="1119378" y="0"/>
                  </a:lnTo>
                </a:path>
              </a:pathLst>
            </a:custGeom>
            <a:ln w="57911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93442" y="4382261"/>
              <a:ext cx="3405504" cy="1119505"/>
            </a:xfrm>
            <a:custGeom>
              <a:avLst/>
              <a:gdLst/>
              <a:ahLst/>
              <a:cxnLst/>
              <a:rect l="l" t="t" r="r" b="b"/>
              <a:pathLst>
                <a:path w="3405504" h="1119504">
                  <a:moveTo>
                    <a:pt x="1222883" y="1062228"/>
                  </a:moveTo>
                  <a:lnTo>
                    <a:pt x="1184783" y="1043178"/>
                  </a:lnTo>
                  <a:lnTo>
                    <a:pt x="1108583" y="1005078"/>
                  </a:lnTo>
                  <a:lnTo>
                    <a:pt x="1108583" y="1043178"/>
                  </a:lnTo>
                  <a:lnTo>
                    <a:pt x="0" y="1043178"/>
                  </a:lnTo>
                  <a:lnTo>
                    <a:pt x="0" y="1081278"/>
                  </a:lnTo>
                  <a:lnTo>
                    <a:pt x="1108583" y="1081278"/>
                  </a:lnTo>
                  <a:lnTo>
                    <a:pt x="1108583" y="1119378"/>
                  </a:lnTo>
                  <a:lnTo>
                    <a:pt x="1184783" y="1081278"/>
                  </a:lnTo>
                  <a:lnTo>
                    <a:pt x="1222883" y="1062228"/>
                  </a:lnTo>
                  <a:close/>
                </a:path>
                <a:path w="3405504" h="1119504">
                  <a:moveTo>
                    <a:pt x="3404997" y="0"/>
                  </a:moveTo>
                  <a:lnTo>
                    <a:pt x="3277362" y="5080"/>
                  </a:lnTo>
                  <a:lnTo>
                    <a:pt x="3295764" y="38519"/>
                  </a:lnTo>
                  <a:lnTo>
                    <a:pt x="2112264" y="690626"/>
                  </a:lnTo>
                  <a:lnTo>
                    <a:pt x="2130552" y="724027"/>
                  </a:lnTo>
                  <a:lnTo>
                    <a:pt x="3314115" y="71831"/>
                  </a:lnTo>
                  <a:lnTo>
                    <a:pt x="3332480" y="105156"/>
                  </a:lnTo>
                  <a:lnTo>
                    <a:pt x="3384753" y="29337"/>
                  </a:lnTo>
                  <a:lnTo>
                    <a:pt x="3404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69052" y="3593591"/>
              <a:ext cx="391795" cy="772160"/>
            </a:xfrm>
            <a:custGeom>
              <a:avLst/>
              <a:gdLst/>
              <a:ahLst/>
              <a:cxnLst/>
              <a:rect l="l" t="t" r="r" b="b"/>
              <a:pathLst>
                <a:path w="391795" h="772160">
                  <a:moveTo>
                    <a:pt x="391668" y="771779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15534" y="5419344"/>
              <a:ext cx="1223010" cy="114300"/>
            </a:xfrm>
            <a:custGeom>
              <a:avLst/>
              <a:gdLst/>
              <a:ahLst/>
              <a:cxnLst/>
              <a:rect l="l" t="t" r="r" b="b"/>
              <a:pathLst>
                <a:path w="1223009" h="114300">
                  <a:moveTo>
                    <a:pt x="1108583" y="0"/>
                  </a:moveTo>
                  <a:lnTo>
                    <a:pt x="1108583" y="114299"/>
                  </a:lnTo>
                  <a:lnTo>
                    <a:pt x="1184783" y="76199"/>
                  </a:lnTo>
                  <a:lnTo>
                    <a:pt x="1127633" y="76199"/>
                  </a:lnTo>
                  <a:lnTo>
                    <a:pt x="1127633" y="38099"/>
                  </a:lnTo>
                  <a:lnTo>
                    <a:pt x="1184783" y="38099"/>
                  </a:lnTo>
                  <a:lnTo>
                    <a:pt x="1108583" y="0"/>
                  </a:lnTo>
                  <a:close/>
                </a:path>
                <a:path w="1223009" h="114300">
                  <a:moveTo>
                    <a:pt x="1108583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1108583" y="76199"/>
                  </a:lnTo>
                  <a:lnTo>
                    <a:pt x="1108583" y="38099"/>
                  </a:lnTo>
                  <a:close/>
                </a:path>
                <a:path w="1223009" h="114300">
                  <a:moveTo>
                    <a:pt x="1184783" y="38099"/>
                  </a:moveTo>
                  <a:lnTo>
                    <a:pt x="1127633" y="38099"/>
                  </a:lnTo>
                  <a:lnTo>
                    <a:pt x="1127633" y="76199"/>
                  </a:lnTo>
                  <a:lnTo>
                    <a:pt x="1184783" y="76199"/>
                  </a:lnTo>
                  <a:lnTo>
                    <a:pt x="1222883" y="57149"/>
                  </a:lnTo>
                  <a:lnTo>
                    <a:pt x="1184783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2264" y="2400300"/>
              <a:ext cx="466344" cy="838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1700" y="2439923"/>
              <a:ext cx="347472" cy="7208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4244" y="2400300"/>
              <a:ext cx="466344" cy="838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3680" y="2439923"/>
              <a:ext cx="347471" cy="72085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25397" y="2409410"/>
              <a:ext cx="449520" cy="82908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5660" y="2439923"/>
              <a:ext cx="348996" cy="7208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27377" y="2409410"/>
              <a:ext cx="449520" cy="82908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7639" y="2439923"/>
              <a:ext cx="348996" cy="72085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9357" y="2409410"/>
              <a:ext cx="449520" cy="8290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9620" y="2439923"/>
              <a:ext cx="348996" cy="7208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3688" y="2400300"/>
              <a:ext cx="466343" cy="838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83123" y="2439923"/>
              <a:ext cx="347472" cy="7208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36335" y="2409410"/>
              <a:ext cx="448055" cy="82908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86628" y="2439923"/>
              <a:ext cx="347472" cy="72085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39869" y="2409410"/>
              <a:ext cx="449520" cy="8290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90132" y="2439923"/>
              <a:ext cx="348995" cy="72085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50793" y="2793110"/>
              <a:ext cx="1813560" cy="2309495"/>
            </a:xfrm>
            <a:custGeom>
              <a:avLst/>
              <a:gdLst/>
              <a:ahLst/>
              <a:cxnLst/>
              <a:rect l="l" t="t" r="r" b="b"/>
              <a:pathLst>
                <a:path w="1813560" h="2309495">
                  <a:moveTo>
                    <a:pt x="1813179" y="134239"/>
                  </a:moveTo>
                  <a:lnTo>
                    <a:pt x="1808073" y="90297"/>
                  </a:lnTo>
                  <a:lnTo>
                    <a:pt x="1798447" y="7239"/>
                  </a:lnTo>
                  <a:lnTo>
                    <a:pt x="1705737" y="95123"/>
                  </a:lnTo>
                  <a:lnTo>
                    <a:pt x="1741525" y="108165"/>
                  </a:lnTo>
                  <a:lnTo>
                    <a:pt x="970064" y="2230488"/>
                  </a:lnTo>
                  <a:lnTo>
                    <a:pt x="970686" y="2221992"/>
                  </a:lnTo>
                  <a:lnTo>
                    <a:pt x="974090" y="2175256"/>
                  </a:lnTo>
                  <a:lnTo>
                    <a:pt x="938885" y="2189810"/>
                  </a:lnTo>
                  <a:lnTo>
                    <a:pt x="35306" y="0"/>
                  </a:lnTo>
                  <a:lnTo>
                    <a:pt x="0" y="14478"/>
                  </a:lnTo>
                  <a:lnTo>
                    <a:pt x="903579" y="2204415"/>
                  </a:lnTo>
                  <a:lnTo>
                    <a:pt x="868426" y="2218944"/>
                  </a:lnTo>
                  <a:lnTo>
                    <a:pt x="948842" y="2288883"/>
                  </a:lnTo>
                  <a:lnTo>
                    <a:pt x="946150" y="2296287"/>
                  </a:lnTo>
                  <a:lnTo>
                    <a:pt x="981964" y="2309241"/>
                  </a:lnTo>
                  <a:lnTo>
                    <a:pt x="1777314" y="121196"/>
                  </a:lnTo>
                  <a:lnTo>
                    <a:pt x="1813179" y="13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6729221" y="5221935"/>
            <a:ext cx="1254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output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64691" y="255244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44359" y="2552445"/>
            <a:ext cx="516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……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83123" y="1514855"/>
            <a:ext cx="3595116" cy="83210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183123" y="1514855"/>
            <a:ext cx="3595370" cy="83248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78130" marR="268605" indent="312420">
              <a:lnSpc>
                <a:spcPct val="100000"/>
              </a:lnSpc>
              <a:spcBef>
                <a:spcPts val="210"/>
              </a:spcBef>
            </a:pPr>
            <a:r>
              <a:rPr dirty="0" sz="2400" spc="-10">
                <a:latin typeface="Calibri"/>
                <a:cs typeface="Calibri"/>
              </a:rPr>
              <a:t>Internal </a:t>
            </a:r>
            <a:r>
              <a:rPr dirty="0" sz="2400">
                <a:latin typeface="Calibri"/>
                <a:cs typeface="Calibri"/>
              </a:rPr>
              <a:t>memory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13102" y="5934557"/>
            <a:ext cx="58286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Already </a:t>
            </a:r>
            <a:r>
              <a:rPr dirty="0" sz="2400">
                <a:latin typeface="Calibri"/>
                <a:cs typeface="Calibri"/>
              </a:rPr>
              <a:t>applied </a:t>
            </a:r>
            <a:r>
              <a:rPr dirty="0" sz="2400" spc="-5">
                <a:latin typeface="Calibri"/>
                <a:cs typeface="Calibri"/>
              </a:rPr>
              <a:t>on speech </a:t>
            </a:r>
            <a:r>
              <a:rPr dirty="0" sz="2400" spc="-10">
                <a:latin typeface="Calibri"/>
                <a:cs typeface="Calibri"/>
              </a:rPr>
              <a:t>recognition, </a:t>
            </a:r>
            <a:r>
              <a:rPr dirty="0" sz="2400" spc="-5">
                <a:latin typeface="Calibri"/>
                <a:cs typeface="Calibri"/>
              </a:rPr>
              <a:t>caption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generation,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QA,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visual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2431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"/>
              <a:t>What </a:t>
            </a:r>
            <a:r>
              <a:rPr dirty="0" sz="4400"/>
              <a:t>is</a:t>
            </a:r>
            <a:r>
              <a:rPr dirty="0" sz="4400" spc="-10"/>
              <a:t> </a:t>
            </a:r>
            <a:r>
              <a:rPr dirty="0" sz="4400"/>
              <a:t>the</a:t>
            </a:r>
            <a:r>
              <a:rPr dirty="0" sz="4400" spc="-10"/>
              <a:t> next </a:t>
            </a:r>
            <a:r>
              <a:rPr dirty="0" sz="4400" spc="-40"/>
              <a:t>wave?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676623"/>
            <a:ext cx="7747634" cy="494601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500" spc="-15">
                <a:latin typeface="Calibri"/>
                <a:cs typeface="Calibri"/>
              </a:rPr>
              <a:t>Attention-based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Model</a:t>
            </a:r>
            <a:endParaRPr sz="2500">
              <a:latin typeface="Calibri"/>
              <a:cs typeface="Calibri"/>
            </a:endParaRPr>
          </a:p>
          <a:p>
            <a:pPr marL="241300" marR="394335" indent="-228600">
              <a:lnSpc>
                <a:spcPct val="7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20">
                <a:latin typeface="Calibri"/>
                <a:cs typeface="Calibri"/>
              </a:rPr>
              <a:t>End-To-End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Memory </a:t>
            </a:r>
            <a:r>
              <a:rPr dirty="0" sz="1800" spc="-10">
                <a:latin typeface="Calibri"/>
                <a:cs typeface="Calibri"/>
              </a:rPr>
              <a:t>Networks.</a:t>
            </a:r>
            <a:r>
              <a:rPr dirty="0" sz="1800">
                <a:latin typeface="Calibri"/>
                <a:cs typeface="Calibri"/>
              </a:rPr>
              <a:t> S.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Sukhbaatar,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Szlam,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Weston,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Fergus.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arXiv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Pre-Print,</a:t>
            </a:r>
            <a:r>
              <a:rPr dirty="0" sz="1800">
                <a:latin typeface="Calibri"/>
                <a:cs typeface="Calibri"/>
              </a:rPr>
              <a:t> 2015.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Neural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Turing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Machines.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Alex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Graves,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Wayne,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Ivo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Danihelka.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arXiv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Pre-Print,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  <a:p>
            <a:pPr marL="241300" marR="12700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-5">
                <a:latin typeface="Calibri"/>
                <a:cs typeface="Calibri"/>
              </a:rPr>
              <a:t> Anything: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Dynamic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Memory </a:t>
            </a:r>
            <a:r>
              <a:rPr dirty="0" sz="1800" spc="-10">
                <a:latin typeface="Calibri"/>
                <a:cs typeface="Calibri"/>
              </a:rPr>
              <a:t>Networks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Natural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 Processing.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Kumar </a:t>
            </a:r>
            <a:r>
              <a:rPr dirty="0" sz="1800" spc="-5">
                <a:latin typeface="Calibri"/>
                <a:cs typeface="Calibri"/>
              </a:rPr>
              <a:t>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al. </a:t>
            </a:r>
            <a:r>
              <a:rPr dirty="0" sz="1800" spc="-5">
                <a:latin typeface="Calibri"/>
                <a:cs typeface="Calibri"/>
              </a:rPr>
              <a:t>arXiv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Pre-Print,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2015</a:t>
            </a:r>
            <a:endParaRPr sz="1800">
              <a:latin typeface="Calibri"/>
              <a:cs typeface="Calibri"/>
            </a:endParaRPr>
          </a:p>
          <a:p>
            <a:pPr marL="241300" marR="72644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Neural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Translation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Jointly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Align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Translate.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D.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dan</a:t>
            </a:r>
            <a:r>
              <a:rPr dirty="0" sz="1800" spc="5">
                <a:latin typeface="Calibri"/>
                <a:cs typeface="Calibri"/>
              </a:rPr>
              <a:t>au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K. C</a:t>
            </a:r>
            <a:r>
              <a:rPr dirty="0" sz="1800" spc="-5">
                <a:latin typeface="Calibri"/>
                <a:cs typeface="Calibri"/>
              </a:rPr>
              <a:t>h</a:t>
            </a:r>
            <a:r>
              <a:rPr dirty="0" sz="1800" spc="-3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1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. B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; I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ern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ona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  Learning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2015.</a:t>
            </a:r>
            <a:endParaRPr sz="1800">
              <a:latin typeface="Calibri"/>
              <a:cs typeface="Calibri"/>
            </a:endParaRPr>
          </a:p>
          <a:p>
            <a:pPr marL="241300" marR="1210945" indent="-228600">
              <a:lnSpc>
                <a:spcPct val="7010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40">
                <a:latin typeface="Calibri"/>
                <a:cs typeface="Calibri"/>
              </a:rPr>
              <a:t>Show,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Attend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Tell: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Neural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Image Caption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Visual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Attention.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Kelvin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Xu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et.</a:t>
            </a:r>
            <a:r>
              <a:rPr dirty="0" sz="1800">
                <a:latin typeface="Calibri"/>
                <a:cs typeface="Calibri"/>
              </a:rPr>
              <a:t> al..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arXiv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Pre-Print,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2015.</a:t>
            </a:r>
            <a:endParaRPr sz="1800">
              <a:latin typeface="Calibri"/>
              <a:cs typeface="Calibri"/>
            </a:endParaRPr>
          </a:p>
          <a:p>
            <a:pPr marL="241300" marR="464184" indent="-228600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Attention-Based </a:t>
            </a:r>
            <a:r>
              <a:rPr dirty="0" sz="1800">
                <a:latin typeface="Calibri"/>
                <a:cs typeface="Calibri"/>
              </a:rPr>
              <a:t>Models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Speech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Recognition.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Chorowski,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Dzmitry </a:t>
            </a:r>
            <a:r>
              <a:rPr dirty="0" sz="1800">
                <a:latin typeface="Calibri"/>
                <a:cs typeface="Calibri"/>
              </a:rPr>
              <a:t> Bahdanau, </a:t>
            </a:r>
            <a:r>
              <a:rPr dirty="0" sz="1800" spc="-5">
                <a:latin typeface="Calibri"/>
                <a:cs typeface="Calibri"/>
              </a:rPr>
              <a:t>Dmitriy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Serdyuk,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Kyunghyun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Cho,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Yoshua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Bengio.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arXiv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Pre-Print,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2015.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Recurrent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models </a:t>
            </a:r>
            <a:r>
              <a:rPr dirty="0" sz="1800" spc="-5">
                <a:latin typeface="Calibri"/>
                <a:cs typeface="Calibri"/>
              </a:rPr>
              <a:t>of visual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attention.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95">
                <a:latin typeface="Calibri"/>
                <a:cs typeface="Calibri"/>
              </a:rPr>
              <a:t>V.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Mnih,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Hees,</a:t>
            </a:r>
            <a:r>
              <a:rPr dirty="0" sz="1800" spc="5">
                <a:latin typeface="Calibri"/>
                <a:cs typeface="Calibri"/>
              </a:rPr>
              <a:t> A.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Graves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K.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dirty="0" sz="1800" spc="-10">
                <a:latin typeface="Calibri"/>
                <a:cs typeface="Calibri"/>
              </a:rPr>
              <a:t>Kavukcuoglu.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NIPS,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2014.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Neural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Attention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Abstractive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Sentence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Summarization.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Rush,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dirty="0" sz="1800" spc="-5">
                <a:latin typeface="Calibri"/>
                <a:cs typeface="Calibri"/>
              </a:rPr>
              <a:t>S.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Chopra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J.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Weston.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EMNLP </a:t>
            </a:r>
            <a:r>
              <a:rPr dirty="0" sz="1800">
                <a:latin typeface="Calibri"/>
                <a:cs typeface="Calibri"/>
              </a:rPr>
              <a:t>2015.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02" y="2732023"/>
            <a:ext cx="62141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Concluding</a:t>
            </a:r>
            <a:r>
              <a:rPr dirty="0" spc="-70"/>
              <a:t> </a:t>
            </a:r>
            <a:r>
              <a:rPr dirty="0" spc="-35"/>
              <a:t>Remarks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2023-08-25T11:55:37Z</dcterms:created>
  <dcterms:modified xsi:type="dcterms:W3CDTF">2023-08-25T11:55:37Z</dcterms:modified>
</cp:coreProperties>
</file>