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1586-CA24-4BEA-8790-976F4E14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1069E-ED36-4E66-9833-70D9603D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1C33-E528-477E-B7DD-5451F37A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3FEC-FE60-4511-999E-E82DEC85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1482-BC92-4A57-AA82-87166366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A48-2458-4C68-A093-9F6A5398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D447-9184-4D5D-824B-B6E9C5AF8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2BAA-706E-44F8-B008-260B0D16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85E2-3020-4BBD-9F39-13A6900F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9D47-4B15-4895-B845-FE938131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128CB-4329-422C-A623-ADCAA272A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B3C5-2568-43CC-9C55-8F512319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3D59-BFC8-4805-8F88-5C21E850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63CD-3706-4C61-9FA8-C67456DB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EC7E-25F4-413D-81DC-8D04382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22C-1144-4BD8-9191-990DE67E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4D9-F162-4446-B5AD-165286E1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A5AB-6AB5-4631-8C0D-7AF74EF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C19C-AE6D-46D0-A21C-50D27278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9A8E-7BA8-45BF-9D5A-03159B52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7A79-553A-4DAE-BFCE-898A864A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8257-79EC-4E61-B484-A039F2D2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3E21-6601-4B87-B1D1-DF6B6FB6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CFF4-66A1-4820-B863-1BED67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F84B-CA72-47EB-8F7C-F2E708C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213-3C2B-4C38-AA66-5043F635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AD7-1F6B-4F07-8E60-50C9CECF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E06C-8F55-4A4D-9E2D-00045440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19DD-97F2-47BA-BEFD-84B2B9F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67E7-BBE5-4C2B-BB8A-47D97EC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A05A5-5822-463A-B319-4C38B2C2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C39-7D01-461F-8131-5341A7B5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F930-1DB8-4948-B2FA-54C6082F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1B1CE-DF1D-4120-8576-4083A8F6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D3FF7-57BB-400C-98F4-536023D59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DD6A-02FD-4E2E-BF8E-5CAD19915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59399-5247-4076-8F4C-18A60374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9492F-90A1-4DF5-A700-79C864B3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E69F6-212F-4382-98D0-52AF815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86CF-3369-4D8D-8414-7E4FE33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F4588-DF7A-4B9D-BA6E-70A8880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84E3D-F5D9-4A76-89F8-861EFE07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EB78-7832-48FF-97F3-4E97C1A2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C8EE-408B-42C2-84ED-22144145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E95B2-DC3A-4996-A301-C76D700D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C89D6-A1EF-482F-8283-5F4A8521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47B-C43D-490D-BA2A-036A9738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7A39-FBB8-4C9D-8543-A7423D3E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B98D8-9808-471C-B789-2702909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C0EA-36FF-42EC-91F6-E517FC33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2E9A3-3991-498C-A815-7FA53AD2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8B6D-BD2F-4D85-9D22-9DDD2830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8555-B9F1-485D-A15E-C58EC180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3A7A8-B9C2-470A-A7AD-C95FF5C7A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356A0-DADB-4248-B291-8F02687D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75849-CAA7-42D8-93E6-9FE7447D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8F96-F3F3-4A81-B527-50EF15A3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C19B-FBAD-49F3-BCEB-340888EC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DB198-1D65-43DC-AF83-E2CA7830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2787-F79F-4735-B3ED-737EC32F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827C-A967-456C-B1FA-BF9A0C9C8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43E9-663E-46BD-9B34-0037BC7AE3C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0CB6-CF34-4CD5-853C-372D0EFE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5911-8A72-449F-98FE-EDA1E9D8E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E70B-8C0C-4E9C-9A0D-ACFAF6AB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590D-5083-466F-96D5-8A27D80EC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Operational QR modules as ERP interface </a:t>
            </a:r>
          </a:p>
        </p:txBody>
      </p:sp>
    </p:spTree>
    <p:extLst>
      <p:ext uri="{BB962C8B-B14F-4D97-AF65-F5344CB8AC3E}">
        <p14:creationId xmlns:p14="http://schemas.microsoft.com/office/powerpoint/2010/main" val="32060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0EC5-5A31-4D46-9187-6A78A12D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ERPs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A73D-2639-4BF6-869C-7E68DD8E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Small Scale Manufacturing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Understanding production costs as a function of warehouse space</a:t>
            </a:r>
          </a:p>
          <a:p>
            <a:r>
              <a:rPr lang="en-US" dirty="0"/>
              <a:t> Understand impacts of lead-times on cash-flow</a:t>
            </a:r>
          </a:p>
          <a:p>
            <a:r>
              <a:rPr lang="en-US" dirty="0"/>
              <a:t> Creating logical standard processes based on existing flows</a:t>
            </a:r>
          </a:p>
        </p:txBody>
      </p:sp>
    </p:spTree>
    <p:extLst>
      <p:ext uri="{BB962C8B-B14F-4D97-AF65-F5344CB8AC3E}">
        <p14:creationId xmlns:p14="http://schemas.microsoft.com/office/powerpoint/2010/main" val="41224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6D94-3FF9-476B-948D-1256BAD0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traditional ERPs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07D6-ED34-4B62-A2B7-41855AFF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bulky software packages that ignore small customers</a:t>
            </a:r>
          </a:p>
          <a:p>
            <a:pPr marL="0" indent="0">
              <a:buNone/>
            </a:pPr>
            <a:r>
              <a:rPr lang="en-US" dirty="0"/>
              <a:t>	* SAP integration, error codes, proprietary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0CFB-5723-4C44-816D-72EB9B8F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small scale subscription based ERPs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310A-EA31-4AE5-9A22-4F34B2A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functionality</a:t>
            </a:r>
          </a:p>
          <a:p>
            <a:r>
              <a:rPr lang="en-US" dirty="0"/>
              <a:t>Lack of scalability </a:t>
            </a:r>
          </a:p>
        </p:txBody>
      </p:sp>
    </p:spTree>
    <p:extLst>
      <p:ext uri="{BB962C8B-B14F-4D97-AF65-F5344CB8AC3E}">
        <p14:creationId xmlns:p14="http://schemas.microsoft.com/office/powerpoint/2010/main" val="176154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0DEA-1F9D-45CE-ABB7-9D348B42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based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00BE7-CC2C-414B-9E8E-0BFDD832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839"/>
            <a:ext cx="8972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588E6-28D7-4BEA-AF9B-8AF3538B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1" y="1626020"/>
            <a:ext cx="11424557" cy="40141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BAE510-D711-4217-8D3F-71131D6A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300457"/>
            <a:ext cx="10515600" cy="1325563"/>
          </a:xfrm>
        </p:spPr>
        <p:txBody>
          <a:bodyPr/>
          <a:lstStyle/>
          <a:p>
            <a:r>
              <a:rPr lang="en-US" dirty="0"/>
              <a:t>Component, Build and Inventory Nodes</a:t>
            </a:r>
          </a:p>
        </p:txBody>
      </p:sp>
    </p:spTree>
    <p:extLst>
      <p:ext uri="{BB962C8B-B14F-4D97-AF65-F5344CB8AC3E}">
        <p14:creationId xmlns:p14="http://schemas.microsoft.com/office/powerpoint/2010/main" val="309659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AB9-6FF9-4BCA-B3EF-05412776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SQL Server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C6714-48E9-4DCB-B6F0-43AB4328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46" y="1463675"/>
            <a:ext cx="3568297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0C8F8-5AE5-478D-B405-0EBEC90227A6}"/>
              </a:ext>
            </a:extLst>
          </p:cNvPr>
          <p:cNvSpPr txBox="1"/>
          <p:nvPr/>
        </p:nvSpPr>
        <p:spPr>
          <a:xfrm>
            <a:off x="5845629" y="2122714"/>
            <a:ext cx="3151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~$5 to $10 a month based on Azure cloud pay as you go</a:t>
            </a:r>
          </a:p>
          <a:p>
            <a:endParaRPr lang="en-US" dirty="0"/>
          </a:p>
          <a:p>
            <a:r>
              <a:rPr lang="en-US" dirty="0"/>
              <a:t>Simple SQL tables to configuration for future operational modules</a:t>
            </a:r>
          </a:p>
          <a:p>
            <a:endParaRPr lang="en-US" dirty="0"/>
          </a:p>
          <a:p>
            <a:r>
              <a:rPr lang="en-US" dirty="0"/>
              <a:t>Stored Procs to interface with QR signals</a:t>
            </a:r>
          </a:p>
        </p:txBody>
      </p:sp>
    </p:spTree>
    <p:extLst>
      <p:ext uri="{BB962C8B-B14F-4D97-AF65-F5344CB8AC3E}">
        <p14:creationId xmlns:p14="http://schemas.microsoft.com/office/powerpoint/2010/main" val="257701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1CD6-4F3F-4566-ABC1-11E3B84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hosted front-end python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8820-E00F-4603-9A1B-2609E958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 deep-links to inventory interface</a:t>
            </a:r>
          </a:p>
          <a:p>
            <a:r>
              <a:rPr lang="en-US" dirty="0"/>
              <a:t>One click to log inventory actions (inventory modules)</a:t>
            </a:r>
          </a:p>
          <a:p>
            <a:r>
              <a:rPr lang="en-US" dirty="0"/>
              <a:t>Instant data-model update </a:t>
            </a:r>
          </a:p>
          <a:p>
            <a:r>
              <a:rPr lang="en-US" dirty="0"/>
              <a:t>View changes in phone PBI or excel data model </a:t>
            </a:r>
          </a:p>
        </p:txBody>
      </p:sp>
    </p:spTree>
    <p:extLst>
      <p:ext uri="{BB962C8B-B14F-4D97-AF65-F5344CB8AC3E}">
        <p14:creationId xmlns:p14="http://schemas.microsoft.com/office/powerpoint/2010/main" val="113789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8B77-23CA-4855-9EAA-F06241F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CA3-BBBE-453E-B0D2-2E133A70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~$500 (-10 billable hours)</a:t>
            </a:r>
          </a:p>
          <a:p>
            <a:pPr marL="0" indent="0">
              <a:buNone/>
            </a:pPr>
            <a:r>
              <a:rPr lang="en-US" dirty="0"/>
              <a:t>	- Structure and build inventory modules (2 hours)</a:t>
            </a:r>
          </a:p>
          <a:p>
            <a:pPr marL="0" indent="0">
              <a:buNone/>
            </a:pPr>
            <a:r>
              <a:rPr lang="en-US" dirty="0"/>
              <a:t>	- Configuration and Generate QR (2 hours)</a:t>
            </a:r>
          </a:p>
          <a:p>
            <a:pPr marL="0" indent="0">
              <a:buNone/>
            </a:pPr>
            <a:r>
              <a:rPr lang="en-US" dirty="0"/>
              <a:t>	- Configurate app and </a:t>
            </a:r>
            <a:r>
              <a:rPr lang="en-US" dirty="0" err="1"/>
              <a:t>sql</a:t>
            </a:r>
            <a:r>
              <a:rPr lang="en-US" dirty="0"/>
              <a:t> ( 4 hours) </a:t>
            </a:r>
          </a:p>
          <a:p>
            <a:pPr marL="0" indent="0">
              <a:buNone/>
            </a:pPr>
            <a:r>
              <a:rPr lang="en-US" dirty="0"/>
              <a:t>	- Reconcile current inventory levels (</a:t>
            </a:r>
            <a:r>
              <a:rPr lang="en-US"/>
              <a:t>2 hours)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Operational QR modules as ERP interface </vt:lpstr>
      <vt:lpstr>Why are ERPs important</vt:lpstr>
      <vt:lpstr>Issues with traditional ERPs</vt:lpstr>
      <vt:lpstr>Issues with small scale subscription based ERPs</vt:lpstr>
      <vt:lpstr>QR Code based modules</vt:lpstr>
      <vt:lpstr>Component, Build and Inventory Nodes</vt:lpstr>
      <vt:lpstr>Scalable SQL Server Backend</vt:lpstr>
      <vt:lpstr>Azure hosted front-end python app</vt:lpstr>
      <vt:lpstr>Full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QR modules as ERP interface </dc:title>
  <dc:creator>Jason Bian</dc:creator>
  <cp:lastModifiedBy>Jason Bian</cp:lastModifiedBy>
  <cp:revision>4</cp:revision>
  <dcterms:created xsi:type="dcterms:W3CDTF">2020-12-05T18:12:21Z</dcterms:created>
  <dcterms:modified xsi:type="dcterms:W3CDTF">2020-12-05T18:48:04Z</dcterms:modified>
</cp:coreProperties>
</file>