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6" r:id="rId4"/>
    <p:sldId id="275" r:id="rId5"/>
    <p:sldId id="261" r:id="rId6"/>
    <p:sldId id="260" r:id="rId7"/>
    <p:sldId id="262" r:id="rId8"/>
    <p:sldId id="264" r:id="rId9"/>
    <p:sldId id="263" r:id="rId10"/>
    <p:sldId id="266" r:id="rId11"/>
    <p:sldId id="267" r:id="rId12"/>
    <p:sldId id="265" r:id="rId13"/>
    <p:sldId id="259" r:id="rId14"/>
    <p:sldId id="269" r:id="rId15"/>
    <p:sldId id="268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160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32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097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24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4477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341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9789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6781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05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790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19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666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026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898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867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145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994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8D2EF0-F0AB-4137-9A65-1B667EEC9952}" type="datetimeFigureOut">
              <a:rPr lang="en-PH" smtClean="0"/>
              <a:t>2/8/2016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990D-B539-40B3-9008-8B02A8CF37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6989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Android Development Basics Crash Course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6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Other commonly used attributes of UI elements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 smtClean="0"/>
              <a:t>android:text</a:t>
            </a:r>
            <a:r>
              <a:rPr lang="en-PH" dirty="0" smtClean="0"/>
              <a:t> -&gt; sets text</a:t>
            </a:r>
          </a:p>
          <a:p>
            <a:r>
              <a:rPr lang="en-PH" dirty="0" err="1" smtClean="0"/>
              <a:t>android:textSize</a:t>
            </a:r>
            <a:r>
              <a:rPr lang="en-PH" dirty="0" smtClean="0"/>
              <a:t> -&gt; sets tex</a:t>
            </a:r>
            <a:r>
              <a:rPr lang="en-PH" dirty="0" smtClean="0"/>
              <a:t>t size</a:t>
            </a:r>
          </a:p>
          <a:p>
            <a:r>
              <a:rPr lang="en-PH" dirty="0" err="1" smtClean="0"/>
              <a:t>android:id</a:t>
            </a:r>
            <a:r>
              <a:rPr lang="en-PH" dirty="0" smtClean="0"/>
              <a:t> -&gt; to reference </a:t>
            </a:r>
            <a:r>
              <a:rPr lang="en-PH" dirty="0" err="1" smtClean="0"/>
              <a:t>ui</a:t>
            </a:r>
            <a:r>
              <a:rPr lang="en-PH" dirty="0" smtClean="0"/>
              <a:t> element in xml code or java code</a:t>
            </a:r>
            <a:endParaRPr lang="en-PH" dirty="0" smtClean="0"/>
          </a:p>
          <a:p>
            <a:r>
              <a:rPr lang="en-PH" dirty="0" err="1" smtClean="0"/>
              <a:t>android:hint</a:t>
            </a:r>
            <a:r>
              <a:rPr lang="en-PH" dirty="0" smtClean="0"/>
              <a:t> -&gt; placeholder (</a:t>
            </a:r>
            <a:r>
              <a:rPr lang="en-PH" dirty="0" err="1" smtClean="0"/>
              <a:t>EditText</a:t>
            </a:r>
            <a:r>
              <a:rPr lang="en-PH" dirty="0" smtClean="0"/>
              <a:t>) (aka hint text in text fields)</a:t>
            </a:r>
            <a:endParaRPr lang="en-PH" dirty="0" smtClean="0"/>
          </a:p>
          <a:p>
            <a:r>
              <a:rPr lang="en-PH" dirty="0" err="1" smtClean="0"/>
              <a:t>android:src</a:t>
            </a:r>
            <a:r>
              <a:rPr lang="en-PH" dirty="0" smtClean="0"/>
              <a:t> -&gt; (</a:t>
            </a:r>
            <a:r>
              <a:rPr lang="en-PH" dirty="0" err="1" smtClean="0"/>
              <a:t>ImageView</a:t>
            </a:r>
            <a:r>
              <a:rPr lang="en-PH" dirty="0" smtClean="0"/>
              <a:t>) set image location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0517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android:id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677732" cy="4351338"/>
          </a:xfrm>
        </p:spPr>
        <p:txBody>
          <a:bodyPr/>
          <a:lstStyle/>
          <a:p>
            <a:r>
              <a:rPr lang="en-PH" dirty="0" smtClean="0"/>
              <a:t>@+id/&lt;name&gt;</a:t>
            </a:r>
          </a:p>
          <a:p>
            <a:pPr marL="0" indent="0">
              <a:buNone/>
            </a:pPr>
            <a:r>
              <a:rPr lang="en-PH" dirty="0" smtClean="0"/>
              <a:t> -&gt; declares new ID</a:t>
            </a:r>
          </a:p>
          <a:p>
            <a:endParaRPr lang="en-PH" dirty="0"/>
          </a:p>
          <a:p>
            <a:r>
              <a:rPr lang="en-PH" dirty="0" smtClean="0"/>
              <a:t>@id/&lt;name&gt;</a:t>
            </a:r>
          </a:p>
          <a:p>
            <a:pPr marL="0" indent="0">
              <a:buNone/>
            </a:pPr>
            <a:r>
              <a:rPr lang="en-PH" dirty="0" smtClean="0"/>
              <a:t> -&gt; used to reference UI element in XML code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7" t="39307" r="62178" b="11229"/>
          <a:stretch/>
        </p:blipFill>
        <p:spPr>
          <a:xfrm>
            <a:off x="3717700" y="193181"/>
            <a:ext cx="6787165" cy="6219597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9450943" y="1698625"/>
            <a:ext cx="2511380" cy="1068946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Declares </a:t>
            </a:r>
            <a:r>
              <a:rPr lang="en-PH" dirty="0" err="1" smtClean="0"/>
              <a:t>TextView</a:t>
            </a:r>
            <a:r>
              <a:rPr lang="en-PH" dirty="0" smtClean="0"/>
              <a:t> ID</a:t>
            </a:r>
            <a:endParaRPr lang="en-PH" dirty="0"/>
          </a:p>
        </p:txBody>
      </p:sp>
      <p:sp>
        <p:nvSpPr>
          <p:cNvPr id="6" name="Left Arrow 5"/>
          <p:cNvSpPr/>
          <p:nvPr/>
        </p:nvSpPr>
        <p:spPr>
          <a:xfrm>
            <a:off x="10144259" y="4713668"/>
            <a:ext cx="1949003" cy="1607713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References </a:t>
            </a:r>
            <a:r>
              <a:rPr lang="en-PH" dirty="0" err="1" smtClean="0"/>
              <a:t>TextView</a:t>
            </a:r>
            <a:r>
              <a:rPr lang="en-PH" dirty="0" smtClean="0"/>
              <a:t> element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007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Commonly used units of measurement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 smtClean="0"/>
              <a:t>dp</a:t>
            </a:r>
            <a:r>
              <a:rPr lang="en-PH" dirty="0" smtClean="0"/>
              <a:t> -&gt; density-independent pixels -&gt; used for sizes of widths, heights, margins, paddings, </a:t>
            </a:r>
            <a:r>
              <a:rPr lang="en-PH" dirty="0" err="1" smtClean="0"/>
              <a:t>imagesize</a:t>
            </a:r>
            <a:r>
              <a:rPr lang="en-PH" dirty="0" smtClean="0"/>
              <a:t>, etc.</a:t>
            </a:r>
          </a:p>
          <a:p>
            <a:endParaRPr lang="en-PH" dirty="0"/>
          </a:p>
          <a:p>
            <a:r>
              <a:rPr lang="en-PH" dirty="0" err="1" smtClean="0"/>
              <a:t>sp</a:t>
            </a:r>
            <a:r>
              <a:rPr lang="en-PH" dirty="0" smtClean="0"/>
              <a:t> -&gt; </a:t>
            </a:r>
            <a:r>
              <a:rPr lang="en-PH" dirty="0" err="1" smtClean="0"/>
              <a:t>scaleable</a:t>
            </a:r>
            <a:r>
              <a:rPr lang="en-PH" dirty="0" smtClean="0"/>
              <a:t> pixels -&gt; used for sizes of fonts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9737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Java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981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Sample Code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4235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6" y="0"/>
            <a:ext cx="11507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7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Common operations in Java code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Creating UI handles</a:t>
            </a:r>
          </a:p>
          <a:p>
            <a:r>
              <a:rPr lang="en-PH" dirty="0" smtClean="0"/>
              <a:t>Your main logic for your app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6246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85" y="0"/>
            <a:ext cx="10515600" cy="1325563"/>
          </a:xfrm>
        </p:spPr>
        <p:txBody>
          <a:bodyPr/>
          <a:lstStyle/>
          <a:p>
            <a:pPr algn="r"/>
            <a:r>
              <a:rPr lang="en-PH" dirty="0" smtClean="0"/>
              <a:t>Creating UI handles</a:t>
            </a:r>
            <a:endParaRPr lang="en-PH" dirty="0"/>
          </a:p>
        </p:txBody>
      </p:sp>
      <p:sp>
        <p:nvSpPr>
          <p:cNvPr id="6" name="Right Arrow 5"/>
          <p:cNvSpPr/>
          <p:nvPr/>
        </p:nvSpPr>
        <p:spPr>
          <a:xfrm flipH="1">
            <a:off x="6018189" y="991672"/>
            <a:ext cx="5701585" cy="168713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Declaration of UI handles</a:t>
            </a:r>
          </a:p>
          <a:p>
            <a:pPr algn="ctr"/>
            <a:r>
              <a:rPr lang="en-PH" dirty="0" smtClean="0"/>
              <a:t>(can also be done inside methods, like </a:t>
            </a:r>
            <a:r>
              <a:rPr lang="en-PH" dirty="0" err="1" smtClean="0"/>
              <a:t>onCreate</a:t>
            </a:r>
            <a:r>
              <a:rPr lang="en-PH" dirty="0" smtClean="0"/>
              <a:t>()</a:t>
            </a:r>
            <a:endParaRPr lang="en-PH" dirty="0"/>
          </a:p>
        </p:txBody>
      </p:sp>
      <p:sp>
        <p:nvSpPr>
          <p:cNvPr id="8" name="Right Arrow 7"/>
          <p:cNvSpPr/>
          <p:nvPr/>
        </p:nvSpPr>
        <p:spPr>
          <a:xfrm flipH="1">
            <a:off x="6018190" y="3037267"/>
            <a:ext cx="5701583" cy="159698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Find the UI element with the id &lt;</a:t>
            </a:r>
            <a:r>
              <a:rPr lang="en-PH" dirty="0" err="1" smtClean="0"/>
              <a:t>idhere</a:t>
            </a:r>
            <a:r>
              <a:rPr lang="en-PH" dirty="0" smtClean="0"/>
              <a:t>&gt;</a:t>
            </a:r>
            <a:endParaRPr lang="en-PH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28"/>
          <a:stretch/>
        </p:blipFill>
        <p:spPr>
          <a:xfrm>
            <a:off x="0" y="0"/>
            <a:ext cx="5911403" cy="68580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flipH="1">
            <a:off x="6044485" y="4838163"/>
            <a:ext cx="5675288" cy="184597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Main logic of sample program (change </a:t>
            </a:r>
            <a:r>
              <a:rPr lang="en-PH" dirty="0" err="1" smtClean="0"/>
              <a:t>TextView</a:t>
            </a:r>
            <a:r>
              <a:rPr lang="en-PH" dirty="0" smtClean="0"/>
              <a:t> from “Hello World!” to “Button clicked!” when button is clicked</a:t>
            </a:r>
          </a:p>
        </p:txBody>
      </p:sp>
    </p:spTree>
    <p:extLst>
      <p:ext uri="{BB962C8B-B14F-4D97-AF65-F5344CB8AC3E}">
        <p14:creationId xmlns:p14="http://schemas.microsoft.com/office/powerpoint/2010/main" val="381570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FindViewById</a:t>
            </a:r>
            <a:r>
              <a:rPr lang="en-PH" dirty="0" smtClean="0"/>
              <a:t>(</a:t>
            </a:r>
            <a:r>
              <a:rPr lang="en-PH" dirty="0" err="1" smtClean="0"/>
              <a:t>int</a:t>
            </a:r>
            <a:r>
              <a:rPr lang="en-PH" dirty="0" smtClean="0"/>
              <a:t>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7447"/>
            <a:ext cx="10515600" cy="2609515"/>
          </a:xfrm>
        </p:spPr>
        <p:txBody>
          <a:bodyPr/>
          <a:lstStyle/>
          <a:p>
            <a:r>
              <a:rPr lang="en-PH" dirty="0" err="1" smtClean="0"/>
              <a:t>findViewByID</a:t>
            </a:r>
            <a:r>
              <a:rPr lang="en-PH" dirty="0" smtClean="0"/>
              <a:t> takes R.id.&lt;</a:t>
            </a:r>
            <a:r>
              <a:rPr lang="en-PH" dirty="0" err="1" smtClean="0"/>
              <a:t>elementID</a:t>
            </a:r>
            <a:r>
              <a:rPr lang="en-PH" dirty="0" smtClean="0"/>
              <a:t>&gt; as parameter (which is the </a:t>
            </a:r>
            <a:r>
              <a:rPr lang="en-PH" dirty="0" err="1" smtClean="0"/>
              <a:t>android:id</a:t>
            </a:r>
            <a:r>
              <a:rPr lang="en-PH" dirty="0" smtClean="0"/>
              <a:t> of the UI element) in order to find the </a:t>
            </a:r>
            <a:r>
              <a:rPr lang="en-PH" dirty="0" err="1" smtClean="0"/>
              <a:t>Ui</a:t>
            </a:r>
            <a:r>
              <a:rPr lang="en-PH" dirty="0" smtClean="0"/>
              <a:t> element with that specific ID</a:t>
            </a:r>
          </a:p>
          <a:p>
            <a:pPr lvl="1"/>
            <a:r>
              <a:rPr lang="en-PH" dirty="0" smtClean="0"/>
              <a:t>This method returns a generic object that is why it needs to be </a:t>
            </a:r>
            <a:r>
              <a:rPr lang="en-PH" dirty="0" err="1" smtClean="0"/>
              <a:t>typecasted</a:t>
            </a:r>
            <a:r>
              <a:rPr lang="en-PH" dirty="0" smtClean="0"/>
              <a:t> into a </a:t>
            </a:r>
            <a:r>
              <a:rPr lang="en-PH" dirty="0" err="1" smtClean="0"/>
              <a:t>TextView</a:t>
            </a:r>
            <a:r>
              <a:rPr lang="en-PH" dirty="0"/>
              <a:t> </a:t>
            </a:r>
            <a:r>
              <a:rPr lang="en-PH" dirty="0" smtClean="0"/>
              <a:t>(in this example)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3" t="50562" r="51426" b="42911"/>
          <a:stretch/>
        </p:blipFill>
        <p:spPr>
          <a:xfrm>
            <a:off x="838200" y="2504651"/>
            <a:ext cx="9738773" cy="940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" t="21784" r="48628" b="71830"/>
          <a:stretch/>
        </p:blipFill>
        <p:spPr>
          <a:xfrm>
            <a:off x="838200" y="1416676"/>
            <a:ext cx="9496656" cy="78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1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Button click event</a:t>
            </a:r>
            <a:endParaRPr lang="en-PH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784780"/>
            <a:ext cx="10855817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 UI elements like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TextViews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Buttons can have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EventListeners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setOnClickListener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which does something when the view is clicked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generate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setOnClickListener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code block: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setonclick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ctrl + space (to show code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completion suggestions)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setOnClickListener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press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new then space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ctrl + space (to show code completion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suggestions again)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onClickListener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press Enter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 for code to generate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Place in the code (in this example, change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" t="61596" r="49076" b="10799"/>
          <a:stretch/>
        </p:blipFill>
        <p:spPr>
          <a:xfrm>
            <a:off x="5666847" y="287370"/>
            <a:ext cx="5808229" cy="22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3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IDE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1118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42" y="0"/>
            <a:ext cx="4069724" cy="6868388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7469746" y="77273"/>
            <a:ext cx="4623516" cy="1146220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700" dirty="0" smtClean="0"/>
              <a:t>Contains Android Manifest that has essential info about the application</a:t>
            </a:r>
            <a:endParaRPr lang="en-PH" sz="1700" dirty="0"/>
          </a:p>
        </p:txBody>
      </p:sp>
      <p:sp>
        <p:nvSpPr>
          <p:cNvPr id="6" name="Left Arrow 5"/>
          <p:cNvSpPr/>
          <p:nvPr/>
        </p:nvSpPr>
        <p:spPr>
          <a:xfrm flipH="1">
            <a:off x="643942" y="772732"/>
            <a:ext cx="2871989" cy="901521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Java files</a:t>
            </a:r>
            <a:endParaRPr lang="en-PH" dirty="0"/>
          </a:p>
        </p:txBody>
      </p:sp>
      <p:sp>
        <p:nvSpPr>
          <p:cNvPr id="7" name="Left Arrow 6"/>
          <p:cNvSpPr/>
          <p:nvPr/>
        </p:nvSpPr>
        <p:spPr>
          <a:xfrm>
            <a:off x="7817477" y="1854558"/>
            <a:ext cx="2228045" cy="901521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Assets</a:t>
            </a:r>
            <a:endParaRPr lang="en-PH" dirty="0"/>
          </a:p>
        </p:txBody>
      </p:sp>
      <p:sp>
        <p:nvSpPr>
          <p:cNvPr id="8" name="Left Arrow 7"/>
          <p:cNvSpPr/>
          <p:nvPr/>
        </p:nvSpPr>
        <p:spPr>
          <a:xfrm flipH="1">
            <a:off x="956254" y="2305318"/>
            <a:ext cx="2247363" cy="901521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UI / XML Files</a:t>
            </a:r>
            <a:endParaRPr lang="en-PH" dirty="0"/>
          </a:p>
        </p:txBody>
      </p:sp>
      <p:sp>
        <p:nvSpPr>
          <p:cNvPr id="9" name="Left Arrow 8"/>
          <p:cNvSpPr/>
          <p:nvPr/>
        </p:nvSpPr>
        <p:spPr>
          <a:xfrm>
            <a:off x="7791720" y="3206839"/>
            <a:ext cx="3490174" cy="1459778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Assets that follows a certain format</a:t>
            </a:r>
            <a:endParaRPr lang="en-PH" dirty="0"/>
          </a:p>
        </p:txBody>
      </p:sp>
      <p:sp>
        <p:nvSpPr>
          <p:cNvPr id="11" name="Left Arrow 10"/>
          <p:cNvSpPr/>
          <p:nvPr/>
        </p:nvSpPr>
        <p:spPr>
          <a:xfrm flipH="1">
            <a:off x="218940" y="4031088"/>
            <a:ext cx="3940935" cy="2575774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Other auto generated files containing constant values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8953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UI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6712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Sample Code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5981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0" y="0"/>
            <a:ext cx="11509420" cy="68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8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7" t="39307" r="62178" b="11229"/>
          <a:stretch/>
        </p:blipFill>
        <p:spPr>
          <a:xfrm>
            <a:off x="2700269" y="270455"/>
            <a:ext cx="6787165" cy="62195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2476" y="3828019"/>
            <a:ext cx="1841679" cy="15969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UI Element attributes</a:t>
            </a:r>
            <a:endParaRPr lang="en-PH" dirty="0"/>
          </a:p>
        </p:txBody>
      </p:sp>
      <p:sp>
        <p:nvSpPr>
          <p:cNvPr id="2" name="Left Brace 1"/>
          <p:cNvSpPr/>
          <p:nvPr/>
        </p:nvSpPr>
        <p:spPr>
          <a:xfrm>
            <a:off x="2464155" y="3380253"/>
            <a:ext cx="888642" cy="2492512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9927464" y="3979572"/>
            <a:ext cx="1841679" cy="15969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UI Element attribute values</a:t>
            </a:r>
            <a:endParaRPr lang="en-PH" dirty="0"/>
          </a:p>
        </p:txBody>
      </p:sp>
      <p:sp>
        <p:nvSpPr>
          <p:cNvPr id="7" name="Left Brace 6"/>
          <p:cNvSpPr/>
          <p:nvPr/>
        </p:nvSpPr>
        <p:spPr>
          <a:xfrm flipH="1">
            <a:off x="8837052" y="3193960"/>
            <a:ext cx="886496" cy="2910626"/>
          </a:xfrm>
          <a:prstGeom prst="leftBrace">
            <a:avLst>
              <a:gd name="adj1" fmla="val 8333"/>
              <a:gd name="adj2" fmla="val 5078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311236" y="637503"/>
            <a:ext cx="1841679" cy="15969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UI Element</a:t>
            </a:r>
            <a:endParaRPr lang="en-PH" dirty="0"/>
          </a:p>
        </p:txBody>
      </p:sp>
      <p:sp>
        <p:nvSpPr>
          <p:cNvPr id="9" name="Left Brace 8"/>
          <p:cNvSpPr/>
          <p:nvPr/>
        </p:nvSpPr>
        <p:spPr>
          <a:xfrm>
            <a:off x="1811627" y="450759"/>
            <a:ext cx="888642" cy="1970469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965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Commonly used UI Elements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 smtClean="0"/>
              <a:t>TextView</a:t>
            </a:r>
            <a:r>
              <a:rPr lang="en-PH" dirty="0" smtClean="0"/>
              <a:t> -&gt; for displaying text</a:t>
            </a:r>
          </a:p>
          <a:p>
            <a:r>
              <a:rPr lang="en-PH" dirty="0" err="1" smtClean="0"/>
              <a:t>EditText</a:t>
            </a:r>
            <a:r>
              <a:rPr lang="en-PH" dirty="0" smtClean="0"/>
              <a:t> -&gt; used for asking input from user (text field)</a:t>
            </a:r>
          </a:p>
          <a:p>
            <a:r>
              <a:rPr lang="en-PH" dirty="0" err="1" smtClean="0"/>
              <a:t>ImageView</a:t>
            </a:r>
            <a:r>
              <a:rPr lang="en-PH" dirty="0" smtClean="0"/>
              <a:t> -&gt; used for displaying images</a:t>
            </a:r>
          </a:p>
          <a:p>
            <a:r>
              <a:rPr lang="en-PH" dirty="0" smtClean="0"/>
              <a:t>Button -&gt; </a:t>
            </a:r>
            <a:r>
              <a:rPr lang="en-PH" dirty="0" err="1" smtClean="0"/>
              <a:t>uhm</a:t>
            </a:r>
            <a:r>
              <a:rPr lang="en-PH" dirty="0" smtClean="0"/>
              <a:t> clickable button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36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67141" cy="1325563"/>
          </a:xfrm>
        </p:spPr>
        <p:txBody>
          <a:bodyPr/>
          <a:lstStyle/>
          <a:p>
            <a:r>
              <a:rPr lang="en-PH" dirty="0" smtClean="0"/>
              <a:t>Required attributes for all UI elements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681"/>
            <a:ext cx="4867141" cy="3915177"/>
          </a:xfrm>
        </p:spPr>
        <p:txBody>
          <a:bodyPr/>
          <a:lstStyle/>
          <a:p>
            <a:r>
              <a:rPr lang="en-PH" dirty="0" err="1" smtClean="0"/>
              <a:t>android:layout_width</a:t>
            </a:r>
            <a:endParaRPr lang="en-PH" dirty="0" smtClean="0"/>
          </a:p>
          <a:p>
            <a:r>
              <a:rPr lang="en-PH" dirty="0" err="1" smtClean="0"/>
              <a:t>android:layout_height</a:t>
            </a:r>
            <a:endParaRPr lang="en-P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0" y="432593"/>
            <a:ext cx="48671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5999" y="1758156"/>
            <a:ext cx="4867141" cy="4356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dirty="0" smtClean="0"/>
          </a:p>
          <a:p>
            <a:r>
              <a:rPr lang="en-PH" dirty="0" err="1" smtClean="0"/>
              <a:t>match_parent</a:t>
            </a:r>
            <a:r>
              <a:rPr lang="en-PH" dirty="0" smtClean="0"/>
              <a:t> -&gt; matches value of parent view</a:t>
            </a:r>
          </a:p>
          <a:p>
            <a:endParaRPr lang="en-PH" dirty="0"/>
          </a:p>
          <a:p>
            <a:r>
              <a:rPr lang="en-PH" dirty="0" err="1" smtClean="0"/>
              <a:t>wrap_content</a:t>
            </a:r>
            <a:r>
              <a:rPr lang="en-PH" dirty="0" smtClean="0"/>
              <a:t> -&gt; matches the size of the value (or text)  in the view</a:t>
            </a:r>
          </a:p>
          <a:p>
            <a:endParaRPr lang="en-PH" dirty="0"/>
          </a:p>
          <a:p>
            <a:r>
              <a:rPr lang="en-PH" dirty="0" smtClean="0"/>
              <a:t>Specific size -&gt; specify a random number, and unit of measurement is </a:t>
            </a:r>
            <a:r>
              <a:rPr lang="en-PH" dirty="0" err="1" smtClean="0"/>
              <a:t>dp</a:t>
            </a:r>
            <a:r>
              <a:rPr lang="en-PH" dirty="0" smtClean="0"/>
              <a:t> (e.g. 10dp)</a:t>
            </a:r>
            <a:endParaRPr lang="en-PH" dirty="0"/>
          </a:p>
        </p:txBody>
      </p:sp>
      <p:sp>
        <p:nvSpPr>
          <p:cNvPr id="6" name="Pentagon 5"/>
          <p:cNvSpPr/>
          <p:nvPr/>
        </p:nvSpPr>
        <p:spPr>
          <a:xfrm flipH="1">
            <a:off x="6095996" y="432593"/>
            <a:ext cx="4748013" cy="1258095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400" dirty="0" smtClean="0"/>
              <a:t>Some values used for those (width and height)</a:t>
            </a:r>
          </a:p>
          <a:p>
            <a:pPr algn="ctr"/>
            <a:endParaRPr lang="en-PH" dirty="0"/>
          </a:p>
        </p:txBody>
      </p:sp>
      <p:sp>
        <p:nvSpPr>
          <p:cNvPr id="8" name="Curved Left Arrow 7"/>
          <p:cNvSpPr/>
          <p:nvPr/>
        </p:nvSpPr>
        <p:spPr>
          <a:xfrm flipV="1">
            <a:off x="10963140" y="1017431"/>
            <a:ext cx="975575" cy="2986310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10844010" y="2169319"/>
            <a:ext cx="9144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e.g.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5952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466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Courier New</vt:lpstr>
      <vt:lpstr>Wingdings 3</vt:lpstr>
      <vt:lpstr>Ion</vt:lpstr>
      <vt:lpstr>Android Development Basics Crash Course</vt:lpstr>
      <vt:lpstr>IDE</vt:lpstr>
      <vt:lpstr>PowerPoint Presentation</vt:lpstr>
      <vt:lpstr>UI</vt:lpstr>
      <vt:lpstr>Sample Code</vt:lpstr>
      <vt:lpstr>PowerPoint Presentation</vt:lpstr>
      <vt:lpstr>PowerPoint Presentation</vt:lpstr>
      <vt:lpstr>Commonly used UI Elements</vt:lpstr>
      <vt:lpstr>Required attributes for all UI elements</vt:lpstr>
      <vt:lpstr>Other commonly used attributes of UI elements</vt:lpstr>
      <vt:lpstr>android:id</vt:lpstr>
      <vt:lpstr>Commonly used units of measurement</vt:lpstr>
      <vt:lpstr>Java</vt:lpstr>
      <vt:lpstr>Sample Code</vt:lpstr>
      <vt:lpstr>PowerPoint Presentation</vt:lpstr>
      <vt:lpstr>Common operations in Java code</vt:lpstr>
      <vt:lpstr>Creating UI handles</vt:lpstr>
      <vt:lpstr>FindViewById(int)</vt:lpstr>
      <vt:lpstr>Button click event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Basics Crash Course</dc:title>
  <dc:creator>Justin Kerrbie Uy</dc:creator>
  <cp:lastModifiedBy>Justin Kerrbie Uy</cp:lastModifiedBy>
  <cp:revision>16</cp:revision>
  <dcterms:created xsi:type="dcterms:W3CDTF">2016-02-08T12:55:09Z</dcterms:created>
  <dcterms:modified xsi:type="dcterms:W3CDTF">2016-02-08T14:10:50Z</dcterms:modified>
</cp:coreProperties>
</file>