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29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702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91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809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97424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63B040-5573-4E7F-9624-261681F1233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6EB095-F0FC-468A-BF8B-E05ADF0577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1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ShipPing</a:t>
            </a:r>
            <a:r>
              <a:rPr lang="en-US" sz="6600" dirty="0"/>
              <a:t> </a:t>
            </a:r>
            <a:br>
              <a:rPr lang="en-US" sz="6600" dirty="0"/>
            </a:br>
            <a:r>
              <a:rPr lang="en-US" sz="6600" dirty="0"/>
              <a:t>Optimization</a:t>
            </a:r>
            <a:br>
              <a:rPr lang="en-US" sz="6600" dirty="0"/>
            </a:br>
            <a:r>
              <a:rPr lang="en-US" sz="6600"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5361140"/>
            <a:ext cx="11866323" cy="1360335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            Ali </a:t>
            </a:r>
            <a:r>
              <a:rPr lang="en-US" dirty="0" err="1"/>
              <a:t>Hassaan</a:t>
            </a:r>
            <a:r>
              <a:rPr lang="en-US" dirty="0"/>
              <a:t> Mughal &amp; Muhammad ROSHAN MUGHEES </a:t>
            </a:r>
          </a:p>
          <a:p>
            <a:r>
              <a:rPr lang="en-US" dirty="0"/>
              <a:t>173627  &amp;  193590 </a:t>
            </a:r>
          </a:p>
        </p:txBody>
      </p:sp>
    </p:spTree>
    <p:extLst>
      <p:ext uri="{BB962C8B-B14F-4D97-AF65-F5344CB8AC3E}">
        <p14:creationId xmlns:p14="http://schemas.microsoft.com/office/powerpoint/2010/main" val="399365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018" y="227942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64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SHIPPINg</a:t>
            </a:r>
            <a:r>
              <a:rPr lang="en-US" dirty="0"/>
              <a:t>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Logistics Program.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Used for</a:t>
            </a:r>
          </a:p>
          <a:p>
            <a:pPr lvl="1"/>
            <a:r>
              <a:rPr lang="en-US" sz="2400" dirty="0"/>
              <a:t>Warehousing, </a:t>
            </a:r>
          </a:p>
          <a:p>
            <a:pPr lvl="1"/>
            <a:r>
              <a:rPr lang="en-US" sz="2400" dirty="0"/>
              <a:t>Inventory keeping and </a:t>
            </a:r>
          </a:p>
          <a:p>
            <a:pPr lvl="1"/>
            <a:r>
              <a:rPr lang="en-US" sz="2400" dirty="0"/>
              <a:t>Product distribution networks.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63" y="1128452"/>
            <a:ext cx="5588616" cy="4603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83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2891"/>
            <a:ext cx="10178322" cy="4596702"/>
          </a:xfrm>
        </p:spPr>
        <p:txBody>
          <a:bodyPr>
            <a:normAutofit/>
          </a:bodyPr>
          <a:lstStyle/>
          <a:p>
            <a:r>
              <a:rPr lang="en-US" sz="2400" dirty="0"/>
              <a:t>Many problems relating to online purchases including</a:t>
            </a:r>
          </a:p>
          <a:p>
            <a:pPr lvl="1"/>
            <a:r>
              <a:rPr lang="en-US" sz="2400" dirty="0"/>
              <a:t>Inventory management</a:t>
            </a:r>
          </a:p>
          <a:p>
            <a:pPr lvl="1"/>
            <a:r>
              <a:rPr lang="en-US" sz="2400" dirty="0"/>
              <a:t>Supply chain management</a:t>
            </a:r>
          </a:p>
          <a:p>
            <a:pPr lvl="1"/>
            <a:r>
              <a:rPr lang="en-US" sz="2400" dirty="0"/>
              <a:t>Logistics</a:t>
            </a:r>
          </a:p>
          <a:p>
            <a:pPr lvl="1"/>
            <a:r>
              <a:rPr lang="en-US" sz="2400" dirty="0"/>
              <a:t>Data warehousing</a:t>
            </a:r>
          </a:p>
          <a:p>
            <a:pPr lvl="1"/>
            <a:r>
              <a:rPr lang="en-US" sz="2400" dirty="0"/>
              <a:t>Production</a:t>
            </a:r>
          </a:p>
          <a:p>
            <a:pPr lvl="1"/>
            <a:r>
              <a:rPr lang="en-US" sz="2400" dirty="0"/>
              <a:t>Inventory keeping</a:t>
            </a:r>
          </a:p>
          <a:p>
            <a:pPr lvl="1"/>
            <a:r>
              <a:rPr lang="en-US" sz="2400" dirty="0"/>
              <a:t>Distribution channels</a:t>
            </a:r>
          </a:p>
          <a:p>
            <a:pPr lvl="1"/>
            <a:r>
              <a:rPr lang="en-US" sz="2400" dirty="0"/>
              <a:t>Associated costs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0" y="1986342"/>
            <a:ext cx="5673818" cy="3781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61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issues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0311"/>
            <a:ext cx="10178322" cy="44192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Location of retail stores and the warehouses at various locations in the Country.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Delivery of the products from the closest store as per the address provided by the customer – </a:t>
            </a:r>
            <a:r>
              <a:rPr lang="en-US" sz="2800" b="1" i="1" dirty="0">
                <a:solidFill>
                  <a:srgbClr val="00B050"/>
                </a:solidFill>
              </a:rPr>
              <a:t>main challenge.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Huge costs occurrences. Why?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closest retail outlets and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It’s a tough job to calculate the distance properly.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59" y="3062248"/>
            <a:ext cx="427732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Shipping 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403510" cy="4430749"/>
          </a:xfrm>
        </p:spPr>
        <p:txBody>
          <a:bodyPr>
            <a:normAutofit/>
          </a:bodyPr>
          <a:lstStyle/>
          <a:p>
            <a:r>
              <a:rPr lang="en-US" sz="2400" dirty="0"/>
              <a:t>Need of SOS for the staff responsible for product delivery </a:t>
            </a:r>
            <a:r>
              <a:rPr lang="en-US" sz="2400" dirty="0">
                <a:solidFill>
                  <a:srgbClr val="00B050"/>
                </a:solidFill>
              </a:rPr>
              <a:t>– Why?</a:t>
            </a:r>
          </a:p>
          <a:p>
            <a:pPr lvl="1"/>
            <a:r>
              <a:rPr lang="en-US" sz="2400" dirty="0"/>
              <a:t>To have the channel for delivery rooted out properly in order to send the product in the minimum time possible</a:t>
            </a:r>
          </a:p>
          <a:p>
            <a:pPr lvl="1"/>
            <a:r>
              <a:rPr lang="en-US" sz="2400" dirty="0"/>
              <a:t>To save travelling and time costs. </a:t>
            </a:r>
          </a:p>
          <a:p>
            <a:r>
              <a:rPr lang="en-US" sz="2400" dirty="0"/>
              <a:t>Need of SOS for the staff responsible for inventory management </a:t>
            </a:r>
            <a:r>
              <a:rPr lang="en-US" sz="2400" dirty="0">
                <a:solidFill>
                  <a:srgbClr val="00B050"/>
                </a:solidFill>
              </a:rPr>
              <a:t>– Why?</a:t>
            </a:r>
          </a:p>
          <a:p>
            <a:pPr lvl="1"/>
            <a:r>
              <a:rPr lang="en-US" sz="2400" dirty="0"/>
              <a:t>To know which products are less in number </a:t>
            </a:r>
          </a:p>
          <a:p>
            <a:pPr lvl="1"/>
            <a:r>
              <a:rPr lang="en-US" sz="2400" dirty="0"/>
              <a:t>To order more products from production team or </a:t>
            </a:r>
          </a:p>
          <a:p>
            <a:pPr lvl="1"/>
            <a:r>
              <a:rPr lang="en-US" sz="2400" dirty="0"/>
              <a:t>To remove a product from shelfs if it’s demand is low</a:t>
            </a:r>
          </a:p>
        </p:txBody>
      </p:sp>
    </p:spTree>
    <p:extLst>
      <p:ext uri="{BB962C8B-B14F-4D97-AF65-F5344CB8AC3E}">
        <p14:creationId xmlns:p14="http://schemas.microsoft.com/office/powerpoint/2010/main" val="8577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8244"/>
            <a:ext cx="10178322" cy="1492132"/>
          </a:xfrm>
        </p:spPr>
        <p:txBody>
          <a:bodyPr/>
          <a:lstStyle/>
          <a:p>
            <a:r>
              <a:rPr lang="en-US" dirty="0"/>
              <a:t>Need of Shipping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9619"/>
            <a:ext cx="10178322" cy="4159974"/>
          </a:xfrm>
        </p:spPr>
        <p:txBody>
          <a:bodyPr/>
          <a:lstStyle/>
          <a:p>
            <a:r>
              <a:rPr lang="en-US" sz="2400" dirty="0"/>
              <a:t>Need of SOS for the staff responsible for inventory management </a:t>
            </a:r>
            <a:r>
              <a:rPr lang="en-US" sz="2800" dirty="0">
                <a:solidFill>
                  <a:srgbClr val="00B050"/>
                </a:solidFill>
              </a:rPr>
              <a:t>– Why?</a:t>
            </a:r>
          </a:p>
          <a:p>
            <a:pPr lvl="1"/>
            <a:r>
              <a:rPr lang="en-US" sz="2400" dirty="0"/>
              <a:t>To know the types, sizes, variety, quantity etc. of the products to supply them to the customers ordering online</a:t>
            </a:r>
          </a:p>
          <a:p>
            <a:pPr lvl="1"/>
            <a:r>
              <a:rPr lang="en-US" sz="2400" dirty="0"/>
              <a:t>To layout which products leave the warehouse as per their bar code on the spot</a:t>
            </a:r>
          </a:p>
          <a:p>
            <a:pPr lvl="1"/>
            <a:r>
              <a:rPr lang="en-US" sz="2400" dirty="0"/>
              <a:t>To help upkeep an updated inventory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25" y="3799606"/>
            <a:ext cx="3810000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8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b="1" dirty="0"/>
              <a:t>PROPOSED SOLUTION – Shipping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 - To deal with challenges and issues is our project </a:t>
            </a:r>
            <a:r>
              <a:rPr lang="en-US" sz="2400" b="1" dirty="0">
                <a:solidFill>
                  <a:srgbClr val="FF0000"/>
                </a:solidFill>
              </a:rPr>
              <a:t>“SOS“</a:t>
            </a:r>
          </a:p>
          <a:p>
            <a:pPr marL="0" indent="0" algn="ctr"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HOW?</a:t>
            </a:r>
          </a:p>
          <a:p>
            <a:r>
              <a:rPr lang="en-US" sz="2400" dirty="0"/>
              <a:t>It can be used to calculate </a:t>
            </a:r>
          </a:p>
          <a:p>
            <a:pPr lvl="1"/>
            <a:r>
              <a:rPr lang="en-US" sz="2400" dirty="0"/>
              <a:t>The exact location of the closest ware houses of the proposed brand and </a:t>
            </a:r>
          </a:p>
          <a:p>
            <a:pPr lvl="1"/>
            <a:r>
              <a:rPr lang="en-US" sz="2400" dirty="0"/>
              <a:t>The client’s location and </a:t>
            </a:r>
          </a:p>
          <a:p>
            <a:pPr lvl="1"/>
            <a:r>
              <a:rPr lang="en-US" sz="2400" dirty="0"/>
              <a:t>Will layout the shortest route possible from the nearest warehouse </a:t>
            </a:r>
            <a:r>
              <a:rPr lang="en-US" sz="2400" b="1" dirty="0">
                <a:solidFill>
                  <a:srgbClr val="7030A0"/>
                </a:solidFill>
              </a:rPr>
              <a:t>(How?)</a:t>
            </a:r>
          </a:p>
          <a:p>
            <a:pPr lvl="1"/>
            <a:r>
              <a:rPr lang="en-US" sz="2400" dirty="0"/>
              <a:t>By making use of google maps.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50878"/>
            <a:ext cx="10178322" cy="4828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Shipping OS will also</a:t>
            </a:r>
          </a:p>
          <a:p>
            <a:r>
              <a:rPr lang="en-US" sz="2400" dirty="0"/>
              <a:t>Calculate the total products of that certain order in the nearest warehouse </a:t>
            </a:r>
          </a:p>
          <a:p>
            <a:r>
              <a:rPr lang="en-US" sz="2400" dirty="0"/>
              <a:t>And their sizes and </a:t>
            </a:r>
          </a:p>
          <a:p>
            <a:r>
              <a:rPr lang="en-US" sz="2400" dirty="0"/>
              <a:t>Deduct it automatically from the inventory </a:t>
            </a:r>
            <a:r>
              <a:rPr lang="en-US" sz="2400" b="1" dirty="0">
                <a:solidFill>
                  <a:srgbClr val="7030A0"/>
                </a:solidFill>
              </a:rPr>
              <a:t>(How?)</a:t>
            </a:r>
          </a:p>
          <a:p>
            <a:pPr lvl="1"/>
            <a:r>
              <a:rPr lang="en-US" sz="2400" dirty="0"/>
              <a:t>By using the product id or bar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7" y="3452884"/>
            <a:ext cx="10065224" cy="3405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02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0561"/>
            <a:ext cx="6445659" cy="46496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Choice of Data Structures To be Used for </a:t>
            </a:r>
            <a:r>
              <a:rPr lang="en-US" sz="2400" dirty="0" err="1"/>
              <a:t>Invertory</a:t>
            </a:r>
            <a:r>
              <a:rPr lang="en-US" sz="2400" dirty="0"/>
              <a:t> Listing and Efficiently linking the </a:t>
            </a:r>
            <a:r>
              <a:rPr lang="en-US" sz="2400" dirty="0" err="1"/>
              <a:t>WareHouses</a:t>
            </a:r>
            <a:r>
              <a:rPr lang="en-US" sz="2400" dirty="0"/>
              <a:t>, Orders and Items with each Other Using OOP Concepts. </a:t>
            </a:r>
          </a:p>
          <a:p>
            <a:r>
              <a:rPr lang="en-US" sz="2400" dirty="0"/>
              <a:t>Optimization of the old Approach towards the Solution to make it more time efficient.</a:t>
            </a:r>
          </a:p>
          <a:p>
            <a:r>
              <a:rPr lang="en-US" sz="2400" dirty="0"/>
              <a:t>First Time Using the External APIs and Browser which isn’t efficient, having a limited time license.</a:t>
            </a:r>
          </a:p>
          <a:p>
            <a:r>
              <a:rPr lang="en-US" sz="2400" dirty="0"/>
              <a:t>Scrapping the Data in JSON Format using Google Maps API and Extracting useful information like distance and time from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37" y="1269242"/>
            <a:ext cx="4067743" cy="4299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37867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279</TotalTime>
  <Words>452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ShipPing  Optimization  System</vt:lpstr>
      <vt:lpstr>WHAT IS SHIPPINg OS?</vt:lpstr>
      <vt:lpstr>Major issues </vt:lpstr>
      <vt:lpstr>Major issues - Continued</vt:lpstr>
      <vt:lpstr>Need of Shipping OS:</vt:lpstr>
      <vt:lpstr>Need of Shipping OS</vt:lpstr>
      <vt:lpstr>Our PROPOSED SOLUTION – Shipping OS</vt:lpstr>
      <vt:lpstr>Cont.</vt:lpstr>
      <vt:lpstr>Challenges</vt:lpstr>
      <vt:lpstr>Thankyou 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MICHIROID</dc:title>
  <dc:creator>sania sana</dc:creator>
  <cp:lastModifiedBy>ABN PC</cp:lastModifiedBy>
  <cp:revision>39</cp:revision>
  <dcterms:created xsi:type="dcterms:W3CDTF">2017-05-30T18:20:40Z</dcterms:created>
  <dcterms:modified xsi:type="dcterms:W3CDTF">2017-06-20T03:50:25Z</dcterms:modified>
</cp:coreProperties>
</file>