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86" r:id="rId2"/>
    <p:sldId id="259" r:id="rId3"/>
    <p:sldId id="260" r:id="rId4"/>
    <p:sldId id="264" r:id="rId5"/>
    <p:sldId id="261" r:id="rId6"/>
    <p:sldId id="265" r:id="rId7"/>
    <p:sldId id="267" r:id="rId8"/>
    <p:sldId id="268" r:id="rId9"/>
    <p:sldId id="284" r:id="rId10"/>
    <p:sldId id="270" r:id="rId11"/>
    <p:sldId id="271" r:id="rId12"/>
    <p:sldId id="273" r:id="rId13"/>
    <p:sldId id="274" r:id="rId14"/>
    <p:sldId id="272" r:id="rId15"/>
    <p:sldId id="285" r:id="rId16"/>
    <p:sldId id="276" r:id="rId17"/>
    <p:sldId id="27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9C396-679C-4576-BE2B-B5D5CE29342F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37AEA-33C0-4F8D-B03F-64D70F0E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FD21-155C-41AC-AFF7-FF89826EC9EE}" type="datetime1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7216-EBC1-4688-8882-3DBB90D73923}" type="datetime1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0F2-518A-4AC7-BDE3-92008FFA19D6}" type="datetime1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680C-CA5A-417E-9FC3-C92A90F22771}" type="datetime1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0E89-6935-4C8D-9124-EE75A7C8B868}" type="datetime1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D50-0BBC-47FE-82C0-C0CE140FB876}" type="datetime1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5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2788-D64A-4772-B65B-F5DECC33C2E1}" type="datetime1">
              <a:rPr lang="en-US" smtClean="0"/>
              <a:t>10-Mar-19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2CDC-6C05-4D12-9462-DFC9AC509EDD}" type="datetime1">
              <a:rPr lang="en-US" smtClean="0"/>
              <a:t>10-Mar-19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EAF0-154B-46CB-852F-F1AC2BF6E67F}" type="datetime1">
              <a:rPr lang="en-US" smtClean="0"/>
              <a:t>10-Mar-19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8B2D-1D23-4BC0-BC26-C9115D57BCDC}" type="datetime1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8A74-A6B2-43B5-A021-88CC110B60F2}" type="datetime1">
              <a:rPr lang="en-US" smtClean="0"/>
              <a:t>10-Mar-19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0222-97A5-40AD-A639-4D696829B3E5}" type="datetime1">
              <a:rPr lang="en-US" smtClean="0"/>
              <a:t>10-Mar-19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F7CB-B82D-458C-8959-19989AF1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SEARCH ENGINE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963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INDEXING: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Arranging and storing information for retrieval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DESIGN FACTORS: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MERGE FACTORS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STORAGE TECHNIQUES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INDEX SIZE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LOOKUP SPEED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FAULT TOLERANCE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FORWARD INDEXING: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Stores a keyword for each document</a:t>
            </a:r>
          </a:p>
          <a:p>
            <a:r>
              <a:rPr lang="en-US" dirty="0">
                <a:solidFill>
                  <a:schemeClr val="bg1"/>
                </a:solidFill>
              </a:rPr>
              <a:t>Appends the keyword in the entry index for that particular document</a:t>
            </a:r>
          </a:p>
          <a:p>
            <a:r>
              <a:rPr lang="en-US" dirty="0">
                <a:solidFill>
                  <a:schemeClr val="bg1"/>
                </a:solidFill>
              </a:rPr>
              <a:t>Repeats till all pages are indexed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need an inverted index?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Large index</a:t>
            </a:r>
          </a:p>
          <a:p>
            <a:r>
              <a:rPr lang="en-US" dirty="0">
                <a:solidFill>
                  <a:schemeClr val="bg1"/>
                </a:solidFill>
              </a:rPr>
              <a:t>Duplicate keywords</a:t>
            </a:r>
          </a:p>
          <a:p>
            <a:r>
              <a:rPr lang="en-US" dirty="0">
                <a:solidFill>
                  <a:schemeClr val="bg1"/>
                </a:solidFill>
              </a:rPr>
              <a:t>Only appends things as it moves “forward”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REVERSE INDEXING: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How reverse indexing works: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Gathers all keywords from the first document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Goes to the next page, checks if the keywords there are already present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yes, adds the reference of that keyword to the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not, creates an entry for that keyword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Repeats till all pages are indexed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the end, it sorts the keywords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Maps</a:t>
            </a:r>
          </a:p>
          <a:p>
            <a:r>
              <a:rPr lang="en-US" dirty="0">
                <a:solidFill>
                  <a:schemeClr val="bg1"/>
                </a:solidFill>
              </a:rPr>
              <a:t>Hash maps or hash tables: </a:t>
            </a:r>
          </a:p>
          <a:p>
            <a:r>
              <a:rPr lang="en-US" dirty="0">
                <a:solidFill>
                  <a:schemeClr val="bg1"/>
                </a:solidFill>
              </a:rPr>
              <a:t>Fast look up </a:t>
            </a:r>
          </a:p>
          <a:p>
            <a:r>
              <a:rPr lang="en-US" dirty="0">
                <a:solidFill>
                  <a:schemeClr val="bg1"/>
                </a:solidFill>
              </a:rPr>
              <a:t>Key and 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PAGERANK: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PageRank is an algorithm used by Google Search to rank websites in their search engine results. </a:t>
            </a:r>
          </a:p>
          <a:p>
            <a:r>
              <a:rPr lang="en-US" dirty="0">
                <a:solidFill>
                  <a:schemeClr val="bg1"/>
                </a:solidFill>
              </a:rPr>
              <a:t>Frequency = 15 for title</a:t>
            </a:r>
          </a:p>
          <a:p>
            <a:r>
              <a:rPr lang="en-US" dirty="0">
                <a:solidFill>
                  <a:schemeClr val="bg1"/>
                </a:solidFill>
              </a:rPr>
              <a:t>Frequency = 1 for simple 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Query processing: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Single word processing </a:t>
            </a:r>
          </a:p>
          <a:p>
            <a:r>
              <a:rPr lang="en-US" dirty="0">
                <a:solidFill>
                  <a:schemeClr val="bg1"/>
                </a:solidFill>
              </a:rPr>
              <a:t>Multiple word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5" y="348350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>
                <a:solidFill>
                  <a:schemeClr val="bg1"/>
                </a:solidFill>
                <a:latin typeface="Bookman Old Style" panose="02050604050505020204" pitchFamily="18" charset="0"/>
              </a:rPr>
              <a:t>Thanks!</a:t>
            </a:r>
            <a:endParaRPr lang="en-US" sz="9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web search engine?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system used to search info on the WWW</a:t>
            </a:r>
          </a:p>
          <a:p>
            <a:r>
              <a:rPr lang="en-US" dirty="0">
                <a:solidFill>
                  <a:schemeClr val="bg1"/>
                </a:solidFill>
              </a:rPr>
              <a:t>Difference:-</a:t>
            </a:r>
          </a:p>
          <a:p>
            <a:r>
              <a:rPr lang="en-US" dirty="0">
                <a:solidFill>
                  <a:schemeClr val="bg1"/>
                </a:solidFill>
              </a:rPr>
              <a:t>Search engine: searches queries on the documents provided</a:t>
            </a:r>
          </a:p>
          <a:p>
            <a:r>
              <a:rPr lang="en-US" dirty="0">
                <a:solidFill>
                  <a:schemeClr val="bg1"/>
                </a:solidFill>
              </a:rPr>
              <a:t>Web search engine: searches queries on the entire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Difference between a search engine and web directory: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Search Engine Query: </a:t>
            </a:r>
          </a:p>
          <a:p>
            <a:r>
              <a:rPr lang="en-US" dirty="0">
                <a:solidFill>
                  <a:schemeClr val="bg1"/>
                </a:solidFill>
              </a:rPr>
              <a:t>//www.facebooooooooook.com</a:t>
            </a:r>
          </a:p>
          <a:p>
            <a:r>
              <a:rPr lang="en-US" dirty="0">
                <a:solidFill>
                  <a:schemeClr val="bg1"/>
                </a:solidFill>
              </a:rPr>
              <a:t>Web Directory Query: </a:t>
            </a:r>
          </a:p>
          <a:p>
            <a:r>
              <a:rPr lang="en-US" dirty="0">
                <a:solidFill>
                  <a:schemeClr val="bg1"/>
                </a:solidFill>
              </a:rPr>
              <a:t>Arts &amp; Humanities &gt; Museums, Galleries &amp; Centers &gt; Modern &amp; Contemporary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 search engine: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type of search engine that displays ,the results of a query with content obtained from other sites as well. </a:t>
            </a:r>
          </a:p>
          <a:p>
            <a:r>
              <a:rPr lang="en-US" dirty="0">
                <a:solidFill>
                  <a:schemeClr val="bg1"/>
                </a:solidFill>
              </a:rPr>
              <a:t>E.g. Google, Yahoo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of a search engine: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large no of docs</a:t>
            </a:r>
          </a:p>
          <a:p>
            <a:r>
              <a:rPr lang="en-US" dirty="0">
                <a:solidFill>
                  <a:schemeClr val="bg1"/>
                </a:solidFill>
              </a:rPr>
              <a:t>Prevents hacks and spams</a:t>
            </a:r>
          </a:p>
          <a:p>
            <a:r>
              <a:rPr lang="en-US" dirty="0">
                <a:solidFill>
                  <a:schemeClr val="bg1"/>
                </a:solidFill>
              </a:rPr>
              <a:t>Fast search</a:t>
            </a:r>
          </a:p>
          <a:p>
            <a:r>
              <a:rPr lang="en-US" dirty="0">
                <a:solidFill>
                  <a:schemeClr val="bg1"/>
                </a:solidFill>
              </a:rPr>
              <a:t>Ways of ranking webpages – PageRank</a:t>
            </a:r>
          </a:p>
          <a:p>
            <a:r>
              <a:rPr lang="en-US" dirty="0">
                <a:solidFill>
                  <a:schemeClr val="bg1"/>
                </a:solidFill>
              </a:rPr>
              <a:t>Understand user queries</a:t>
            </a:r>
          </a:p>
          <a:p>
            <a:r>
              <a:rPr lang="en-US" dirty="0">
                <a:solidFill>
                  <a:schemeClr val="bg1"/>
                </a:solidFill>
              </a:rPr>
              <a:t>Help user while querying </a:t>
            </a:r>
          </a:p>
          <a:p>
            <a:r>
              <a:rPr lang="en-US" dirty="0">
                <a:solidFill>
                  <a:schemeClr val="bg1"/>
                </a:solidFill>
              </a:rPr>
              <a:t>Provide related search</a:t>
            </a:r>
          </a:p>
          <a:p>
            <a:r>
              <a:rPr lang="en-US" dirty="0">
                <a:solidFill>
                  <a:schemeClr val="bg1"/>
                </a:solidFill>
              </a:rPr>
              <a:t>Index multiple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Four major components of a search engine: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CRAWLER</a:t>
            </a:r>
          </a:p>
          <a:p>
            <a:r>
              <a:rPr lang="en-US" dirty="0">
                <a:solidFill>
                  <a:schemeClr val="bg1"/>
                </a:solidFill>
              </a:rPr>
              <a:t>Finds information on the 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PARSER</a:t>
            </a:r>
          </a:p>
          <a:p>
            <a:r>
              <a:rPr lang="en-US" dirty="0">
                <a:solidFill>
                  <a:schemeClr val="bg1"/>
                </a:solidFill>
              </a:rPr>
              <a:t>Extracts the information in the required document /scans info and links in those documents which lead to further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INDEXER</a:t>
            </a:r>
          </a:p>
          <a:p>
            <a:r>
              <a:rPr lang="en-US" dirty="0">
                <a:solidFill>
                  <a:schemeClr val="bg1"/>
                </a:solidFill>
              </a:rPr>
              <a:t>Arranges the documents for query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QUERY PROCESSOR</a:t>
            </a:r>
          </a:p>
          <a:p>
            <a:r>
              <a:rPr lang="en-US" dirty="0">
                <a:solidFill>
                  <a:schemeClr val="bg1"/>
                </a:solidFill>
              </a:rPr>
              <a:t>Analyzes the query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PARSER: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 processing software</a:t>
            </a:r>
          </a:p>
          <a:p>
            <a:r>
              <a:rPr lang="en-US" dirty="0">
                <a:solidFill>
                  <a:schemeClr val="bg1"/>
                </a:solidFill>
              </a:rPr>
              <a:t>Splitting the information in further parts</a:t>
            </a:r>
          </a:p>
          <a:p>
            <a:r>
              <a:rPr lang="en-US" dirty="0">
                <a:solidFill>
                  <a:schemeClr val="bg1"/>
                </a:solidFill>
              </a:rPr>
              <a:t>Sends to the indexer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PARSER: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Three things:</a:t>
            </a:r>
          </a:p>
          <a:p>
            <a:r>
              <a:rPr lang="en-US" dirty="0">
                <a:solidFill>
                  <a:schemeClr val="bg1"/>
                </a:solidFill>
              </a:rPr>
              <a:t>File formats e.g. html, xml </a:t>
            </a:r>
          </a:p>
          <a:p>
            <a:r>
              <a:rPr lang="en-US" dirty="0">
                <a:solidFill>
                  <a:schemeClr val="bg1"/>
                </a:solidFill>
              </a:rPr>
              <a:t>Tags e.g. title, sub-titles, texts</a:t>
            </a:r>
          </a:p>
          <a:p>
            <a:r>
              <a:rPr lang="en-US" dirty="0">
                <a:solidFill>
                  <a:schemeClr val="bg1"/>
                </a:solidFill>
              </a:rPr>
              <a:t>Different file format e.g.    .mp3 files, .mp4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PARSER: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Libraries used for parsing: </a:t>
            </a:r>
          </a:p>
          <a:p>
            <a:r>
              <a:rPr lang="en-US" dirty="0" err="1">
                <a:solidFill>
                  <a:schemeClr val="bg1"/>
                </a:solidFill>
              </a:rPr>
              <a:t>Lexer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Pugi.xml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F7CB-B82D-458C-8959-19989AF1D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453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Wingdings</vt:lpstr>
      <vt:lpstr>Office Theme</vt:lpstr>
      <vt:lpstr>SEARCH ENGINE </vt:lpstr>
      <vt:lpstr>What is a web search engine?  </vt:lpstr>
      <vt:lpstr>Difference between a search engine and web directory: </vt:lpstr>
      <vt:lpstr>Open search engine:</vt:lpstr>
      <vt:lpstr>Features of a search engine:  </vt:lpstr>
      <vt:lpstr>Four major components of a search engine: </vt:lpstr>
      <vt:lpstr>PARSER:</vt:lpstr>
      <vt:lpstr> PARSER:</vt:lpstr>
      <vt:lpstr>PARSER: </vt:lpstr>
      <vt:lpstr>INDEXING: </vt:lpstr>
      <vt:lpstr>INDEX DESIGN FACTORS: </vt:lpstr>
      <vt:lpstr>FORWARD INDEXING: </vt:lpstr>
      <vt:lpstr>Why need an inverted index? </vt:lpstr>
      <vt:lpstr>REVERSE INDEXING:</vt:lpstr>
      <vt:lpstr>INDEXING:</vt:lpstr>
      <vt:lpstr>PAGERANK:</vt:lpstr>
      <vt:lpstr>Query processing: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Esha</dc:creator>
  <cp:lastModifiedBy>Muhammad Roshan Mughees</cp:lastModifiedBy>
  <cp:revision>67</cp:revision>
  <dcterms:created xsi:type="dcterms:W3CDTF">2018-01-02T09:50:05Z</dcterms:created>
  <dcterms:modified xsi:type="dcterms:W3CDTF">2019-03-09T21:14:59Z</dcterms:modified>
</cp:coreProperties>
</file>