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99F59-024F-408C-BE0C-CB13EAEEEF40}" v="50" dt="2022-11-01T21:41:51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éléna BARBILLON" userId="48e94eecbc60a02e" providerId="LiveId" clId="{24499F59-024F-408C-BE0C-CB13EAEEEF40}"/>
    <pc:docChg chg="undo redo custSel addSld delSld modSld sldOrd addSection delSection modSection">
      <pc:chgData name="Héléna BARBILLON" userId="48e94eecbc60a02e" providerId="LiveId" clId="{24499F59-024F-408C-BE0C-CB13EAEEEF40}" dt="2022-11-15T16:55:26.862" v="4329" actId="1076"/>
      <pc:docMkLst>
        <pc:docMk/>
      </pc:docMkLst>
      <pc:sldChg chg="addSp delSp modSp del mod">
        <pc:chgData name="Héléna BARBILLON" userId="48e94eecbc60a02e" providerId="LiveId" clId="{24499F59-024F-408C-BE0C-CB13EAEEEF40}" dt="2022-11-02T14:44:59.899" v="4053" actId="47"/>
        <pc:sldMkLst>
          <pc:docMk/>
          <pc:sldMk cId="885545297" sldId="256"/>
        </pc:sldMkLst>
        <pc:spChg chg="add del mod">
          <ac:chgData name="Héléna BARBILLON" userId="48e94eecbc60a02e" providerId="LiveId" clId="{24499F59-024F-408C-BE0C-CB13EAEEEF40}" dt="2022-11-01T19:47:32.968" v="585" actId="478"/>
          <ac:spMkLst>
            <pc:docMk/>
            <pc:sldMk cId="885545297" sldId="256"/>
            <ac:spMk id="2" creationId="{393EB35E-9662-2FA9-7ED8-03E27FED64EF}"/>
          </ac:spMkLst>
        </pc:spChg>
        <pc:spChg chg="add del mod">
          <ac:chgData name="Héléna BARBILLON" userId="48e94eecbc60a02e" providerId="LiveId" clId="{24499F59-024F-408C-BE0C-CB13EAEEEF40}" dt="2022-11-01T21:25:16.989" v="3763" actId="478"/>
          <ac:spMkLst>
            <pc:docMk/>
            <pc:sldMk cId="885545297" sldId="256"/>
            <ac:spMk id="3" creationId="{2B5ED411-F906-6B30-E10F-42C253B02425}"/>
          </ac:spMkLst>
        </pc:spChg>
        <pc:spChg chg="mod">
          <ac:chgData name="Héléna BARBILLON" userId="48e94eecbc60a02e" providerId="LiveId" clId="{24499F59-024F-408C-BE0C-CB13EAEEEF40}" dt="2022-11-01T19:39:48.770" v="312" actId="1076"/>
          <ac:spMkLst>
            <pc:docMk/>
            <pc:sldMk cId="885545297" sldId="256"/>
            <ac:spMk id="77" creationId="{620572A3-D670-67A9-ED14-A40F9160E624}"/>
          </ac:spMkLst>
        </pc:spChg>
        <pc:spChg chg="mod">
          <ac:chgData name="Héléna BARBILLON" userId="48e94eecbc60a02e" providerId="LiveId" clId="{24499F59-024F-408C-BE0C-CB13EAEEEF40}" dt="2022-11-01T20:11:40.961" v="1371" actId="20577"/>
          <ac:spMkLst>
            <pc:docMk/>
            <pc:sldMk cId="885545297" sldId="256"/>
            <ac:spMk id="78" creationId="{4599BF34-5A30-1962-91F8-FE6E956BE90E}"/>
          </ac:spMkLst>
        </pc:spChg>
        <pc:spChg chg="add mod">
          <ac:chgData name="Héléna BARBILLON" userId="48e94eecbc60a02e" providerId="LiveId" clId="{24499F59-024F-408C-BE0C-CB13EAEEEF40}" dt="2022-11-01T20:35:13.821" v="1722" actId="20577"/>
          <ac:spMkLst>
            <pc:docMk/>
            <pc:sldMk cId="885545297" sldId="256"/>
            <ac:spMk id="88" creationId="{5A26AE39-0116-0EA3-2FF2-1F572F0F0A50}"/>
          </ac:spMkLst>
        </pc:spChg>
        <pc:spChg chg="add mod">
          <ac:chgData name="Héléna BARBILLON" userId="48e94eecbc60a02e" providerId="LiveId" clId="{24499F59-024F-408C-BE0C-CB13EAEEEF40}" dt="2022-11-01T19:48:43.404" v="610" actId="20577"/>
          <ac:spMkLst>
            <pc:docMk/>
            <pc:sldMk cId="885545297" sldId="256"/>
            <ac:spMk id="89" creationId="{1B3963FE-E9F4-3BDA-6EDF-24F1656E2830}"/>
          </ac:spMkLst>
        </pc:spChg>
        <pc:spChg chg="add mod">
          <ac:chgData name="Héléna BARBILLON" userId="48e94eecbc60a02e" providerId="LiveId" clId="{24499F59-024F-408C-BE0C-CB13EAEEEF40}" dt="2022-11-01T19:48:49.477" v="614" actId="20577"/>
          <ac:spMkLst>
            <pc:docMk/>
            <pc:sldMk cId="885545297" sldId="256"/>
            <ac:spMk id="90" creationId="{45868D1D-A9E0-8F68-0F1F-414480E9D8CD}"/>
          </ac:spMkLst>
        </pc:spChg>
        <pc:spChg chg="add mod">
          <ac:chgData name="Héléna BARBILLON" userId="48e94eecbc60a02e" providerId="LiveId" clId="{24499F59-024F-408C-BE0C-CB13EAEEEF40}" dt="2022-11-01T19:48:51.515" v="616" actId="20577"/>
          <ac:spMkLst>
            <pc:docMk/>
            <pc:sldMk cId="885545297" sldId="256"/>
            <ac:spMk id="91" creationId="{5A905009-6157-DC3E-CC84-C58FBC348C8E}"/>
          </ac:spMkLst>
        </pc:spChg>
        <pc:spChg chg="add mod">
          <ac:chgData name="Héléna BARBILLON" userId="48e94eecbc60a02e" providerId="LiveId" clId="{24499F59-024F-408C-BE0C-CB13EAEEEF40}" dt="2022-11-01T19:48:53.397" v="618" actId="20577"/>
          <ac:spMkLst>
            <pc:docMk/>
            <pc:sldMk cId="885545297" sldId="256"/>
            <ac:spMk id="94" creationId="{F4516DCB-3F28-6B8C-8348-F50BD64B81FF}"/>
          </ac:spMkLst>
        </pc:spChg>
        <pc:spChg chg="add mod">
          <ac:chgData name="Héléna BARBILLON" userId="48e94eecbc60a02e" providerId="LiveId" clId="{24499F59-024F-408C-BE0C-CB13EAEEEF40}" dt="2022-11-01T19:48:54.963" v="620" actId="20577"/>
          <ac:spMkLst>
            <pc:docMk/>
            <pc:sldMk cId="885545297" sldId="256"/>
            <ac:spMk id="95" creationId="{B79C49D1-5D53-4413-DCE1-77E784974A3B}"/>
          </ac:spMkLst>
        </pc:spChg>
        <pc:spChg chg="add mod">
          <ac:chgData name="Héléna BARBILLON" userId="48e94eecbc60a02e" providerId="LiveId" clId="{24499F59-024F-408C-BE0C-CB13EAEEEF40}" dt="2022-11-01T19:48:57.535" v="622" actId="20577"/>
          <ac:spMkLst>
            <pc:docMk/>
            <pc:sldMk cId="885545297" sldId="256"/>
            <ac:spMk id="96" creationId="{F0E1FD65-FB02-6100-2538-828FA81A4E3F}"/>
          </ac:spMkLst>
        </pc:spChg>
        <pc:spChg chg="add mod">
          <ac:chgData name="Héléna BARBILLON" userId="48e94eecbc60a02e" providerId="LiveId" clId="{24499F59-024F-408C-BE0C-CB13EAEEEF40}" dt="2022-11-01T19:48:59.255" v="624" actId="20577"/>
          <ac:spMkLst>
            <pc:docMk/>
            <pc:sldMk cId="885545297" sldId="256"/>
            <ac:spMk id="97" creationId="{8B721183-6E2A-3526-0CD0-6DF8A5ED9FFC}"/>
          </ac:spMkLst>
        </pc:spChg>
        <pc:spChg chg="add mod">
          <ac:chgData name="Héléna BARBILLON" userId="48e94eecbc60a02e" providerId="LiveId" clId="{24499F59-024F-408C-BE0C-CB13EAEEEF40}" dt="2022-11-01T18:39:10.591" v="55" actId="571"/>
          <ac:spMkLst>
            <pc:docMk/>
            <pc:sldMk cId="885545297" sldId="256"/>
            <ac:spMk id="98" creationId="{2D0B147B-EB31-4B0D-9A93-C20F4CD07E93}"/>
          </ac:spMkLst>
        </pc:spChg>
        <pc:spChg chg="add mod">
          <ac:chgData name="Héléna BARBILLON" userId="48e94eecbc60a02e" providerId="LiveId" clId="{24499F59-024F-408C-BE0C-CB13EAEEEF40}" dt="2022-11-01T19:35:57.719" v="303" actId="20577"/>
          <ac:spMkLst>
            <pc:docMk/>
            <pc:sldMk cId="885545297" sldId="256"/>
            <ac:spMk id="99" creationId="{1A4FE294-0A2B-9168-F1B7-D1465D7AED0C}"/>
          </ac:spMkLst>
        </pc:spChg>
        <pc:graphicFrameChg chg="mod modGraphic">
          <ac:chgData name="Héléna BARBILLON" userId="48e94eecbc60a02e" providerId="LiveId" clId="{24499F59-024F-408C-BE0C-CB13EAEEEF40}" dt="2022-11-01T18:36:19.382" v="4" actId="115"/>
          <ac:graphicFrameMkLst>
            <pc:docMk/>
            <pc:sldMk cId="885545297" sldId="256"/>
            <ac:graphicFrameMk id="5" creationId="{2D34F5D6-0349-1326-0BC2-9127EED09CBF}"/>
          </ac:graphicFrameMkLst>
        </pc:graphicFrameChg>
        <pc:graphicFrameChg chg="modGraphic">
          <ac:chgData name="Héléna BARBILLON" userId="48e94eecbc60a02e" providerId="LiveId" clId="{24499F59-024F-408C-BE0C-CB13EAEEEF40}" dt="2022-11-01T18:36:14.490" v="3" actId="115"/>
          <ac:graphicFrameMkLst>
            <pc:docMk/>
            <pc:sldMk cId="885545297" sldId="256"/>
            <ac:graphicFrameMk id="6" creationId="{40D0E5C4-5C13-621F-2F7F-EE5C3DFC6811}"/>
          </ac:graphicFrameMkLst>
        </pc:graphicFrameChg>
        <pc:graphicFrameChg chg="modGraphic">
          <ac:chgData name="Héléna BARBILLON" userId="48e94eecbc60a02e" providerId="LiveId" clId="{24499F59-024F-408C-BE0C-CB13EAEEEF40}" dt="2022-11-01T18:36:44.876" v="10" actId="114"/>
          <ac:graphicFrameMkLst>
            <pc:docMk/>
            <pc:sldMk cId="885545297" sldId="256"/>
            <ac:graphicFrameMk id="7" creationId="{10F1F231-B2EE-10E4-0D41-0CDC85C12FB7}"/>
          </ac:graphicFrameMkLst>
        </pc:graphicFrameChg>
        <pc:graphicFrameChg chg="modGraphic">
          <ac:chgData name="Héléna BARBILLON" userId="48e94eecbc60a02e" providerId="LiveId" clId="{24499F59-024F-408C-BE0C-CB13EAEEEF40}" dt="2022-11-01T18:36:32.212" v="8" actId="115"/>
          <ac:graphicFrameMkLst>
            <pc:docMk/>
            <pc:sldMk cId="885545297" sldId="256"/>
            <ac:graphicFrameMk id="8" creationId="{857B8525-1D4C-8403-7C0D-964D746BFD7B}"/>
          </ac:graphicFrameMkLst>
        </pc:graphicFrameChg>
        <pc:cxnChg chg="mod">
          <ac:chgData name="Héléna BARBILLON" userId="48e94eecbc60a02e" providerId="LiveId" clId="{24499F59-024F-408C-BE0C-CB13EAEEEF40}" dt="2022-11-01T18:34:36.015" v="2" actId="1076"/>
          <ac:cxnSpMkLst>
            <pc:docMk/>
            <pc:sldMk cId="885545297" sldId="256"/>
            <ac:cxnSpMk id="11" creationId="{6DA8586B-0789-4B41-3709-308B4D16C1E9}"/>
          </ac:cxnSpMkLst>
        </pc:cxnChg>
      </pc:sldChg>
      <pc:sldChg chg="delSp modSp new mod ord">
        <pc:chgData name="Héléna BARBILLON" userId="48e94eecbc60a02e" providerId="LiveId" clId="{24499F59-024F-408C-BE0C-CB13EAEEEF40}" dt="2022-11-15T16:53:46.393" v="4324" actId="20577"/>
        <pc:sldMkLst>
          <pc:docMk/>
          <pc:sldMk cId="469723902" sldId="257"/>
        </pc:sldMkLst>
        <pc:spChg chg="del">
          <ac:chgData name="Héléna BARBILLON" userId="48e94eecbc60a02e" providerId="LiveId" clId="{24499F59-024F-408C-BE0C-CB13EAEEEF40}" dt="2022-11-01T19:47:11.815" v="582" actId="478"/>
          <ac:spMkLst>
            <pc:docMk/>
            <pc:sldMk cId="469723902" sldId="257"/>
            <ac:spMk id="2" creationId="{CAF4CAF7-7B4E-7D35-9DC8-C80DBAEC4004}"/>
          </ac:spMkLst>
        </pc:spChg>
        <pc:spChg chg="mod">
          <ac:chgData name="Héléna BARBILLON" userId="48e94eecbc60a02e" providerId="LiveId" clId="{24499F59-024F-408C-BE0C-CB13EAEEEF40}" dt="2022-11-15T16:53:46.393" v="4324" actId="20577"/>
          <ac:spMkLst>
            <pc:docMk/>
            <pc:sldMk cId="469723902" sldId="257"/>
            <ac:spMk id="3" creationId="{E92ED0B6-3151-9DBF-B0DA-45A6EFC6DE14}"/>
          </ac:spMkLst>
        </pc:spChg>
      </pc:sldChg>
      <pc:sldChg chg="addSp delSp modSp add mod ord">
        <pc:chgData name="Héléna BARBILLON" userId="48e94eecbc60a02e" providerId="LiveId" clId="{24499F59-024F-408C-BE0C-CB13EAEEEF40}" dt="2022-11-15T16:55:26.862" v="4329" actId="1076"/>
        <pc:sldMkLst>
          <pc:docMk/>
          <pc:sldMk cId="1294974961" sldId="258"/>
        </pc:sldMkLst>
        <pc:spChg chg="add mod">
          <ac:chgData name="Héléna BARBILLON" userId="48e94eecbc60a02e" providerId="LiveId" clId="{24499F59-024F-408C-BE0C-CB13EAEEEF40}" dt="2022-11-01T20:53:31.266" v="1869" actId="20577"/>
          <ac:spMkLst>
            <pc:docMk/>
            <pc:sldMk cId="1294974961" sldId="258"/>
            <ac:spMk id="4" creationId="{77DA08A7-0B7F-770B-87BF-C77E3CE057BA}"/>
          </ac:spMkLst>
        </pc:spChg>
        <pc:spChg chg="mod">
          <ac:chgData name="Héléna BARBILLON" userId="48e94eecbc60a02e" providerId="LiveId" clId="{24499F59-024F-408C-BE0C-CB13EAEEEF40}" dt="2022-11-01T21:35:36.051" v="3914" actId="1076"/>
          <ac:spMkLst>
            <pc:docMk/>
            <pc:sldMk cId="1294974961" sldId="258"/>
            <ac:spMk id="9" creationId="{8F94DB05-A794-9BDC-6838-194B31881AB8}"/>
          </ac:spMkLst>
        </pc:spChg>
        <pc:spChg chg="add mod">
          <ac:chgData name="Héléna BARBILLON" userId="48e94eecbc60a02e" providerId="LiveId" clId="{24499F59-024F-408C-BE0C-CB13EAEEEF40}" dt="2022-11-01T20:53:39.956" v="1870" actId="1076"/>
          <ac:spMkLst>
            <pc:docMk/>
            <pc:sldMk cId="1294974961" sldId="258"/>
            <ac:spMk id="12" creationId="{F714D24F-E200-BC22-EBD0-1382DF100811}"/>
          </ac:spMkLst>
        </pc:spChg>
        <pc:spChg chg="add del mod">
          <ac:chgData name="Héléna BARBILLON" userId="48e94eecbc60a02e" providerId="LiveId" clId="{24499F59-024F-408C-BE0C-CB13EAEEEF40}" dt="2022-11-01T20:57:47.126" v="1878" actId="478"/>
          <ac:spMkLst>
            <pc:docMk/>
            <pc:sldMk cId="1294974961" sldId="258"/>
            <ac:spMk id="20" creationId="{FAFA6648-7C83-45A8-0225-02ADB8922A1F}"/>
          </ac:spMkLst>
        </pc:spChg>
        <pc:spChg chg="add mod">
          <ac:chgData name="Héléna BARBILLON" userId="48e94eecbc60a02e" providerId="LiveId" clId="{24499F59-024F-408C-BE0C-CB13EAEEEF40}" dt="2022-11-02T14:27:34.898" v="4043" actId="20577"/>
          <ac:spMkLst>
            <pc:docMk/>
            <pc:sldMk cId="1294974961" sldId="258"/>
            <ac:spMk id="22" creationId="{C6D1C5A2-8691-B485-0EAC-23C1C7CD54E4}"/>
          </ac:spMkLst>
        </pc:spChg>
        <pc:spChg chg="add del mod">
          <ac:chgData name="Héléna BARBILLON" userId="48e94eecbc60a02e" providerId="LiveId" clId="{24499F59-024F-408C-BE0C-CB13EAEEEF40}" dt="2022-11-01T20:46:19.753" v="1797" actId="478"/>
          <ac:spMkLst>
            <pc:docMk/>
            <pc:sldMk cId="1294974961" sldId="258"/>
            <ac:spMk id="24" creationId="{EF9565E6-9B1C-5744-1045-380F5A42BB09}"/>
          </ac:spMkLst>
        </pc:spChg>
        <pc:spChg chg="mod">
          <ac:chgData name="Héléna BARBILLON" userId="48e94eecbc60a02e" providerId="LiveId" clId="{24499F59-024F-408C-BE0C-CB13EAEEEF40}" dt="2022-11-01T20:56:31.064" v="1876" actId="14100"/>
          <ac:spMkLst>
            <pc:docMk/>
            <pc:sldMk cId="1294974961" sldId="258"/>
            <ac:spMk id="29" creationId="{69361889-852C-C7AC-3921-0F0EC96048EF}"/>
          </ac:spMkLst>
        </pc:spChg>
        <pc:spChg chg="mod">
          <ac:chgData name="Héléna BARBILLON" userId="48e94eecbc60a02e" providerId="LiveId" clId="{24499F59-024F-408C-BE0C-CB13EAEEEF40}" dt="2022-11-01T21:28:45.090" v="3831" actId="1076"/>
          <ac:spMkLst>
            <pc:docMk/>
            <pc:sldMk cId="1294974961" sldId="258"/>
            <ac:spMk id="41" creationId="{552B9448-1CD1-59CE-CFB2-C268C05F5A70}"/>
          </ac:spMkLst>
        </pc:spChg>
        <pc:spChg chg="mod">
          <ac:chgData name="Héléna BARBILLON" userId="48e94eecbc60a02e" providerId="LiveId" clId="{24499F59-024F-408C-BE0C-CB13EAEEEF40}" dt="2022-11-01T20:33:07.552" v="1703" actId="1076"/>
          <ac:spMkLst>
            <pc:docMk/>
            <pc:sldMk cId="1294974961" sldId="258"/>
            <ac:spMk id="50" creationId="{FE172AEA-14EE-08C4-16FA-C5928BA4DF68}"/>
          </ac:spMkLst>
        </pc:spChg>
        <pc:spChg chg="add del mod">
          <ac:chgData name="Héléna BARBILLON" userId="48e94eecbc60a02e" providerId="LiveId" clId="{24499F59-024F-408C-BE0C-CB13EAEEEF40}" dt="2022-11-01T20:44:00.081" v="1742" actId="478"/>
          <ac:spMkLst>
            <pc:docMk/>
            <pc:sldMk cId="1294974961" sldId="258"/>
            <ac:spMk id="65" creationId="{7405A582-E1A3-7986-F493-D5C0CA7BCCE3}"/>
          </ac:spMkLst>
        </pc:spChg>
        <pc:spChg chg="del mod">
          <ac:chgData name="Héléna BARBILLON" userId="48e94eecbc60a02e" providerId="LiveId" clId="{24499F59-024F-408C-BE0C-CB13EAEEEF40}" dt="2022-11-01T20:57:48.773" v="1880" actId="478"/>
          <ac:spMkLst>
            <pc:docMk/>
            <pc:sldMk cId="1294974961" sldId="258"/>
            <ac:spMk id="76" creationId="{97E3314A-CDA7-E996-FE7E-5267A7D82EDB}"/>
          </ac:spMkLst>
        </pc:spChg>
        <pc:spChg chg="del mod">
          <ac:chgData name="Héléna BARBILLON" userId="48e94eecbc60a02e" providerId="LiveId" clId="{24499F59-024F-408C-BE0C-CB13EAEEEF40}" dt="2022-11-01T20:57:47.884" v="1879" actId="478"/>
          <ac:spMkLst>
            <pc:docMk/>
            <pc:sldMk cId="1294974961" sldId="258"/>
            <ac:spMk id="77" creationId="{620572A3-D670-67A9-ED14-A40F9160E624}"/>
          </ac:spMkLst>
        </pc:spChg>
        <pc:spChg chg="mod">
          <ac:chgData name="Héléna BARBILLON" userId="48e94eecbc60a02e" providerId="LiveId" clId="{24499F59-024F-408C-BE0C-CB13EAEEEF40}" dt="2022-11-01T21:28:47.029" v="3832" actId="1076"/>
          <ac:spMkLst>
            <pc:docMk/>
            <pc:sldMk cId="1294974961" sldId="258"/>
            <ac:spMk id="78" creationId="{4599BF34-5A30-1962-91F8-FE6E956BE90E}"/>
          </ac:spMkLst>
        </pc:spChg>
        <pc:spChg chg="mod">
          <ac:chgData name="Héléna BARBILLON" userId="48e94eecbc60a02e" providerId="LiveId" clId="{24499F59-024F-408C-BE0C-CB13EAEEEF40}" dt="2022-11-01T21:34:27.424" v="3907" actId="115"/>
          <ac:spMkLst>
            <pc:docMk/>
            <pc:sldMk cId="1294974961" sldId="258"/>
            <ac:spMk id="79" creationId="{4E9B84AD-2836-12CE-DDC9-E5B3F6F880FF}"/>
          </ac:spMkLst>
        </pc:spChg>
        <pc:spChg chg="mod">
          <ac:chgData name="Héléna BARBILLON" userId="48e94eecbc60a02e" providerId="LiveId" clId="{24499F59-024F-408C-BE0C-CB13EAEEEF40}" dt="2022-11-01T20:51:49.632" v="1847" actId="1076"/>
          <ac:spMkLst>
            <pc:docMk/>
            <pc:sldMk cId="1294974961" sldId="258"/>
            <ac:spMk id="88" creationId="{5A26AE39-0116-0EA3-2FF2-1F572F0F0A50}"/>
          </ac:spMkLst>
        </pc:spChg>
        <pc:spChg chg="mod">
          <ac:chgData name="Héléna BARBILLON" userId="48e94eecbc60a02e" providerId="LiveId" clId="{24499F59-024F-408C-BE0C-CB13EAEEEF40}" dt="2022-11-01T21:31:02.323" v="3860" actId="1076"/>
          <ac:spMkLst>
            <pc:docMk/>
            <pc:sldMk cId="1294974961" sldId="258"/>
            <ac:spMk id="89" creationId="{1B3963FE-E9F4-3BDA-6EDF-24F1656E2830}"/>
          </ac:spMkLst>
        </pc:spChg>
        <pc:spChg chg="mod">
          <ac:chgData name="Héléna BARBILLON" userId="48e94eecbc60a02e" providerId="LiveId" clId="{24499F59-024F-408C-BE0C-CB13EAEEEF40}" dt="2022-11-01T21:35:11.584" v="3909" actId="1076"/>
          <ac:spMkLst>
            <pc:docMk/>
            <pc:sldMk cId="1294974961" sldId="258"/>
            <ac:spMk id="90" creationId="{45868D1D-A9E0-8F68-0F1F-414480E9D8CD}"/>
          </ac:spMkLst>
        </pc:spChg>
        <pc:spChg chg="mod">
          <ac:chgData name="Héléna BARBILLON" userId="48e94eecbc60a02e" providerId="LiveId" clId="{24499F59-024F-408C-BE0C-CB13EAEEEF40}" dt="2022-11-01T19:48:23.616" v="592" actId="20577"/>
          <ac:spMkLst>
            <pc:docMk/>
            <pc:sldMk cId="1294974961" sldId="258"/>
            <ac:spMk id="91" creationId="{5A905009-6157-DC3E-CC84-C58FBC348C8E}"/>
          </ac:spMkLst>
        </pc:spChg>
        <pc:spChg chg="mod">
          <ac:chgData name="Héléna BARBILLON" userId="48e94eecbc60a02e" providerId="LiveId" clId="{24499F59-024F-408C-BE0C-CB13EAEEEF40}" dt="2022-11-01T21:03:26.363" v="2288" actId="1076"/>
          <ac:spMkLst>
            <pc:docMk/>
            <pc:sldMk cId="1294974961" sldId="258"/>
            <ac:spMk id="94" creationId="{F4516DCB-3F28-6B8C-8348-F50BD64B81FF}"/>
          </ac:spMkLst>
        </pc:spChg>
        <pc:spChg chg="mod">
          <ac:chgData name="Héléna BARBILLON" userId="48e94eecbc60a02e" providerId="LiveId" clId="{24499F59-024F-408C-BE0C-CB13EAEEEF40}" dt="2022-11-15T16:55:26.862" v="4329" actId="1076"/>
          <ac:spMkLst>
            <pc:docMk/>
            <pc:sldMk cId="1294974961" sldId="258"/>
            <ac:spMk id="95" creationId="{B79C49D1-5D53-4413-DCE1-77E784974A3B}"/>
          </ac:spMkLst>
        </pc:spChg>
        <pc:spChg chg="mod">
          <ac:chgData name="Héléna BARBILLON" userId="48e94eecbc60a02e" providerId="LiveId" clId="{24499F59-024F-408C-BE0C-CB13EAEEEF40}" dt="2022-11-01T20:48:47.333" v="1809" actId="1076"/>
          <ac:spMkLst>
            <pc:docMk/>
            <pc:sldMk cId="1294974961" sldId="258"/>
            <ac:spMk id="96" creationId="{F0E1FD65-FB02-6100-2538-828FA81A4E3F}"/>
          </ac:spMkLst>
        </pc:spChg>
        <pc:spChg chg="mod">
          <ac:chgData name="Héléna BARBILLON" userId="48e94eecbc60a02e" providerId="LiveId" clId="{24499F59-024F-408C-BE0C-CB13EAEEEF40}" dt="2022-11-01T20:48:50.820" v="1810" actId="1076"/>
          <ac:spMkLst>
            <pc:docMk/>
            <pc:sldMk cId="1294974961" sldId="258"/>
            <ac:spMk id="97" creationId="{8B721183-6E2A-3526-0CD0-6DF8A5ED9FFC}"/>
          </ac:spMkLst>
        </pc:spChg>
        <pc:graphicFrameChg chg="mod">
          <ac:chgData name="Héléna BARBILLON" userId="48e94eecbc60a02e" providerId="LiveId" clId="{24499F59-024F-408C-BE0C-CB13EAEEEF40}" dt="2022-11-01T21:31:00.364" v="3859" actId="1076"/>
          <ac:graphicFrameMkLst>
            <pc:docMk/>
            <pc:sldMk cId="1294974961" sldId="258"/>
            <ac:graphicFrameMk id="5" creationId="{2D34F5D6-0349-1326-0BC2-9127EED09CBF}"/>
          </ac:graphicFrameMkLst>
        </pc:graphicFrameChg>
        <pc:graphicFrameChg chg="mod modGraphic">
          <ac:chgData name="Héléna BARBILLON" userId="48e94eecbc60a02e" providerId="LiveId" clId="{24499F59-024F-408C-BE0C-CB13EAEEEF40}" dt="2022-11-01T21:12:35.539" v="2825" actId="20577"/>
          <ac:graphicFrameMkLst>
            <pc:docMk/>
            <pc:sldMk cId="1294974961" sldId="258"/>
            <ac:graphicFrameMk id="6" creationId="{40D0E5C4-5C13-621F-2F7F-EE5C3DFC6811}"/>
          </ac:graphicFrameMkLst>
        </pc:graphicFrameChg>
        <pc:graphicFrameChg chg="mod modGraphic">
          <ac:chgData name="Héléna BARBILLON" userId="48e94eecbc60a02e" providerId="LiveId" clId="{24499F59-024F-408C-BE0C-CB13EAEEEF40}" dt="2022-11-02T14:44:21.615" v="4052" actId="1076"/>
          <ac:graphicFrameMkLst>
            <pc:docMk/>
            <pc:sldMk cId="1294974961" sldId="258"/>
            <ac:graphicFrameMk id="7" creationId="{10F1F231-B2EE-10E4-0D41-0CDC85C12FB7}"/>
          </ac:graphicFrameMkLst>
        </pc:graphicFrameChg>
        <pc:graphicFrameChg chg="del mod modGraphic">
          <ac:chgData name="Héléna BARBILLON" userId="48e94eecbc60a02e" providerId="LiveId" clId="{24499F59-024F-408C-BE0C-CB13EAEEEF40}" dt="2022-11-01T20:44:24.303" v="1778" actId="478"/>
          <ac:graphicFrameMkLst>
            <pc:docMk/>
            <pc:sldMk cId="1294974961" sldId="258"/>
            <ac:graphicFrameMk id="8" creationId="{857B8525-1D4C-8403-7C0D-964D746BFD7B}"/>
          </ac:graphicFrameMkLst>
        </pc:graphicFrameChg>
        <pc:graphicFrameChg chg="add mod modGraphic">
          <ac:chgData name="Héléna BARBILLON" userId="48e94eecbc60a02e" providerId="LiveId" clId="{24499F59-024F-408C-BE0C-CB13EAEEEF40}" dt="2022-11-15T16:55:23.620" v="4328" actId="1076"/>
          <ac:graphicFrameMkLst>
            <pc:docMk/>
            <pc:sldMk cId="1294974961" sldId="258"/>
            <ac:graphicFrameMk id="28" creationId="{D86247A1-5645-52FF-AAB3-79B363112F45}"/>
          </ac:graphicFrameMkLst>
        </pc:graphicFrameChg>
        <pc:cxnChg chg="add mod">
          <ac:chgData name="Héléna BARBILLON" userId="48e94eecbc60a02e" providerId="LiveId" clId="{24499F59-024F-408C-BE0C-CB13EAEEEF40}" dt="2022-11-01T21:35:36.859" v="3916" actId="14100"/>
          <ac:cxnSpMkLst>
            <pc:docMk/>
            <pc:sldMk cId="1294974961" sldId="258"/>
            <ac:cxnSpMk id="10" creationId="{3347105B-C0EB-9AB7-B5A7-B3C5622E4351}"/>
          </ac:cxnSpMkLst>
        </pc:cxnChg>
        <pc:cxnChg chg="mod">
          <ac:chgData name="Héléna BARBILLON" userId="48e94eecbc60a02e" providerId="LiveId" clId="{24499F59-024F-408C-BE0C-CB13EAEEEF40}" dt="2022-11-01T21:35:36.396" v="3915" actId="14100"/>
          <ac:cxnSpMkLst>
            <pc:docMk/>
            <pc:sldMk cId="1294974961" sldId="258"/>
            <ac:cxnSpMk id="11" creationId="{6DA8586B-0789-4B41-3709-308B4D16C1E9}"/>
          </ac:cxnSpMkLst>
        </pc:cxnChg>
        <pc:cxnChg chg="add mod">
          <ac:chgData name="Héléna BARBILLON" userId="48e94eecbc60a02e" providerId="LiveId" clId="{24499F59-024F-408C-BE0C-CB13EAEEEF40}" dt="2022-11-02T14:44:21.615" v="4052" actId="1076"/>
          <ac:cxnSpMkLst>
            <pc:docMk/>
            <pc:sldMk cId="1294974961" sldId="258"/>
            <ac:cxnSpMk id="16" creationId="{AF0E7D3F-60EA-E982-23F6-4453A37D921E}"/>
          </ac:cxnSpMkLst>
        </pc:cxnChg>
        <pc:cxnChg chg="mod">
          <ac:chgData name="Héléna BARBILLON" userId="48e94eecbc60a02e" providerId="LiveId" clId="{24499F59-024F-408C-BE0C-CB13EAEEEF40}" dt="2022-11-01T21:35:36.051" v="3914" actId="1076"/>
          <ac:cxnSpMkLst>
            <pc:docMk/>
            <pc:sldMk cId="1294974961" sldId="258"/>
            <ac:cxnSpMk id="17" creationId="{E1F53B28-F2FD-9892-82D2-B832ED14ABFA}"/>
          </ac:cxnSpMkLst>
        </pc:cxnChg>
        <pc:cxnChg chg="mod">
          <ac:chgData name="Héléna BARBILLON" userId="48e94eecbc60a02e" providerId="LiveId" clId="{24499F59-024F-408C-BE0C-CB13EAEEEF40}" dt="2022-11-01T21:35:16.001" v="3910" actId="14100"/>
          <ac:cxnSpMkLst>
            <pc:docMk/>
            <pc:sldMk cId="1294974961" sldId="258"/>
            <ac:cxnSpMk id="21" creationId="{795FC380-887A-4ED8-5D0D-9FF83029EDC5}"/>
          </ac:cxnSpMkLst>
        </pc:cxnChg>
        <pc:cxnChg chg="mod">
          <ac:chgData name="Héléna BARBILLON" userId="48e94eecbc60a02e" providerId="LiveId" clId="{24499F59-024F-408C-BE0C-CB13EAEEEF40}" dt="2022-11-02T14:44:21.615" v="4052" actId="1076"/>
          <ac:cxnSpMkLst>
            <pc:docMk/>
            <pc:sldMk cId="1294974961" sldId="258"/>
            <ac:cxnSpMk id="34" creationId="{D829B6FC-9F95-775D-F84F-60DDC9B89D9F}"/>
          </ac:cxnSpMkLst>
        </pc:cxnChg>
        <pc:cxnChg chg="mod">
          <ac:chgData name="Héléna BARBILLON" userId="48e94eecbc60a02e" providerId="LiveId" clId="{24499F59-024F-408C-BE0C-CB13EAEEEF40}" dt="2022-11-02T14:44:21.615" v="4052" actId="1076"/>
          <ac:cxnSpMkLst>
            <pc:docMk/>
            <pc:sldMk cId="1294974961" sldId="258"/>
            <ac:cxnSpMk id="43" creationId="{B7E9BAE2-CBA4-99F0-3A53-E62060D11B1F}"/>
          </ac:cxnSpMkLst>
        </pc:cxnChg>
        <pc:cxnChg chg="mod">
          <ac:chgData name="Héléna BARBILLON" userId="48e94eecbc60a02e" providerId="LiveId" clId="{24499F59-024F-408C-BE0C-CB13EAEEEF40}" dt="2022-11-15T16:55:23.620" v="4328" actId="1076"/>
          <ac:cxnSpMkLst>
            <pc:docMk/>
            <pc:sldMk cId="1294974961" sldId="258"/>
            <ac:cxnSpMk id="51" creationId="{4F5ECA1D-B4AC-7C08-1E29-E12E90C3A7EA}"/>
          </ac:cxnSpMkLst>
        </pc:cxnChg>
        <pc:cxnChg chg="mod">
          <ac:chgData name="Héléna BARBILLON" userId="48e94eecbc60a02e" providerId="LiveId" clId="{24499F59-024F-408C-BE0C-CB13EAEEEF40}" dt="2022-11-01T21:31:57.821" v="3875" actId="14100"/>
          <ac:cxnSpMkLst>
            <pc:docMk/>
            <pc:sldMk cId="1294974961" sldId="258"/>
            <ac:cxnSpMk id="54" creationId="{29BD4CFF-C5A8-A2E5-F4E8-2A246B115A44}"/>
          </ac:cxnSpMkLst>
        </pc:cxnChg>
        <pc:cxnChg chg="mod">
          <ac:chgData name="Héléna BARBILLON" userId="48e94eecbc60a02e" providerId="LiveId" clId="{24499F59-024F-408C-BE0C-CB13EAEEEF40}" dt="2022-11-01T21:31:51.935" v="3873" actId="1076"/>
          <ac:cxnSpMkLst>
            <pc:docMk/>
            <pc:sldMk cId="1294974961" sldId="258"/>
            <ac:cxnSpMk id="57" creationId="{7CBBC4B2-0282-D61A-C077-B3E4BDCAF390}"/>
          </ac:cxnSpMkLst>
        </pc:cxnChg>
        <pc:cxnChg chg="add del mod">
          <ac:chgData name="Héléna BARBILLON" userId="48e94eecbc60a02e" providerId="LiveId" clId="{24499F59-024F-408C-BE0C-CB13EAEEEF40}" dt="2022-11-01T20:44:03.766" v="1744" actId="478"/>
          <ac:cxnSpMkLst>
            <pc:docMk/>
            <pc:sldMk cId="1294974961" sldId="258"/>
            <ac:cxnSpMk id="74" creationId="{490C1AE4-2C01-FE5E-1B1C-37C07504C0E8}"/>
          </ac:cxnSpMkLst>
        </pc:cxnChg>
        <pc:cxnChg chg="add del mod">
          <ac:chgData name="Héléna BARBILLON" userId="48e94eecbc60a02e" providerId="LiveId" clId="{24499F59-024F-408C-BE0C-CB13EAEEEF40}" dt="2022-11-01T20:44:02.959" v="1743" actId="478"/>
          <ac:cxnSpMkLst>
            <pc:docMk/>
            <pc:sldMk cId="1294974961" sldId="258"/>
            <ac:cxnSpMk id="81" creationId="{28EEB59B-6111-D3EB-32B6-6895D31AAF98}"/>
          </ac:cxnSpMkLst>
        </pc:cxnChg>
      </pc:sldChg>
      <pc:sldChg chg="delSp modSp new del mod">
        <pc:chgData name="Héléna BARBILLON" userId="48e94eecbc60a02e" providerId="LiveId" clId="{24499F59-024F-408C-BE0C-CB13EAEEEF40}" dt="2022-11-02T14:45:00.960" v="4054" actId="47"/>
        <pc:sldMkLst>
          <pc:docMk/>
          <pc:sldMk cId="1902310150" sldId="259"/>
        </pc:sldMkLst>
        <pc:spChg chg="del">
          <ac:chgData name="Héléna BARBILLON" userId="48e94eecbc60a02e" providerId="LiveId" clId="{24499F59-024F-408C-BE0C-CB13EAEEEF40}" dt="2022-11-01T19:47:39.368" v="587" actId="478"/>
          <ac:spMkLst>
            <pc:docMk/>
            <pc:sldMk cId="1902310150" sldId="259"/>
            <ac:spMk id="2" creationId="{AD02AFEC-E6FE-5034-B231-07B1CCD7162D}"/>
          </ac:spMkLst>
        </pc:spChg>
        <pc:spChg chg="mod">
          <ac:chgData name="Héléna BARBILLON" userId="48e94eecbc60a02e" providerId="LiveId" clId="{24499F59-024F-408C-BE0C-CB13EAEEEF40}" dt="2022-11-01T20:13:40.372" v="1383" actId="20578"/>
          <ac:spMkLst>
            <pc:docMk/>
            <pc:sldMk cId="1902310150" sldId="259"/>
            <ac:spMk id="3" creationId="{27784AFE-CCDD-6AC7-AA8C-6731AA3985EC}"/>
          </ac:spMkLst>
        </pc:spChg>
      </pc:sldChg>
      <pc:sldChg chg="modSp add mod ord">
        <pc:chgData name="Héléna BARBILLON" userId="48e94eecbc60a02e" providerId="LiveId" clId="{24499F59-024F-408C-BE0C-CB13EAEEEF40}" dt="2022-11-15T16:47:02.607" v="4219" actId="207"/>
        <pc:sldMkLst>
          <pc:docMk/>
          <pc:sldMk cId="35813708" sldId="260"/>
        </pc:sldMkLst>
        <pc:spChg chg="mod">
          <ac:chgData name="Héléna BARBILLON" userId="48e94eecbc60a02e" providerId="LiveId" clId="{24499F59-024F-408C-BE0C-CB13EAEEEF40}" dt="2022-11-15T16:47:02.607" v="4219" actId="207"/>
          <ac:spMkLst>
            <pc:docMk/>
            <pc:sldMk cId="35813708" sldId="260"/>
            <ac:spMk id="3" creationId="{27784AFE-CCDD-6AC7-AA8C-6731AA3985EC}"/>
          </ac:spMkLst>
        </pc:spChg>
      </pc:sldChg>
      <pc:sldChg chg="addSp delSp modSp new del mod">
        <pc:chgData name="Héléna BARBILLON" userId="48e94eecbc60a02e" providerId="LiveId" clId="{24499F59-024F-408C-BE0C-CB13EAEEEF40}" dt="2022-11-02T14:45:01.941" v="4055" actId="47"/>
        <pc:sldMkLst>
          <pc:docMk/>
          <pc:sldMk cId="902777986" sldId="261"/>
        </pc:sldMkLst>
        <pc:spChg chg="del">
          <ac:chgData name="Héléna BARBILLON" userId="48e94eecbc60a02e" providerId="LiveId" clId="{24499F59-024F-408C-BE0C-CB13EAEEEF40}" dt="2022-11-01T21:33:27.929" v="3889" actId="478"/>
          <ac:spMkLst>
            <pc:docMk/>
            <pc:sldMk cId="902777986" sldId="261"/>
            <ac:spMk id="2" creationId="{7D9EC10B-B317-A506-B65B-1FA165C7D5E4}"/>
          </ac:spMkLst>
        </pc:spChg>
        <pc:graphicFrameChg chg="add mod modGraphic">
          <ac:chgData name="Héléna BARBILLON" userId="48e94eecbc60a02e" providerId="LiveId" clId="{24499F59-024F-408C-BE0C-CB13EAEEEF40}" dt="2022-11-01T21:33:40.119" v="3893" actId="14100"/>
          <ac:graphicFrameMkLst>
            <pc:docMk/>
            <pc:sldMk cId="902777986" sldId="261"/>
            <ac:graphicFrameMk id="5" creationId="{881263C3-4FF9-5C5D-673C-4032FD45C615}"/>
          </ac:graphicFrameMkLst>
        </pc:graphicFrameChg>
      </pc:sldChg>
      <pc:sldChg chg="new del">
        <pc:chgData name="Héléna BARBILLON" userId="48e94eecbc60a02e" providerId="LiveId" clId="{24499F59-024F-408C-BE0C-CB13EAEEEF40}" dt="2022-11-01T21:24:03.746" v="3738" actId="47"/>
        <pc:sldMkLst>
          <pc:docMk/>
          <pc:sldMk cId="3854948608" sldId="261"/>
        </pc:sldMkLst>
      </pc:sldChg>
      <pc:sldChg chg="addSp delSp modSp new del mod">
        <pc:chgData name="Héléna BARBILLON" userId="48e94eecbc60a02e" providerId="LiveId" clId="{24499F59-024F-408C-BE0C-CB13EAEEEF40}" dt="2022-11-01T21:33:12.374" v="3887" actId="47"/>
        <pc:sldMkLst>
          <pc:docMk/>
          <pc:sldMk cId="3580363397" sldId="262"/>
        </pc:sldMkLst>
        <pc:spChg chg="del">
          <ac:chgData name="Héléna BARBILLON" userId="48e94eecbc60a02e" providerId="LiveId" clId="{24499F59-024F-408C-BE0C-CB13EAEEEF40}" dt="2022-11-01T21:24:09.140" v="3739" actId="478"/>
          <ac:spMkLst>
            <pc:docMk/>
            <pc:sldMk cId="3580363397" sldId="262"/>
            <ac:spMk id="2" creationId="{09F772DE-32E6-6B1B-4D44-CBC312D79581}"/>
          </ac:spMkLst>
        </pc:spChg>
        <pc:graphicFrameChg chg="add mod modGraphic">
          <ac:chgData name="Héléna BARBILLON" userId="48e94eecbc60a02e" providerId="LiveId" clId="{24499F59-024F-408C-BE0C-CB13EAEEEF40}" dt="2022-11-01T21:33:09.511" v="3886" actId="1076"/>
          <ac:graphicFrameMkLst>
            <pc:docMk/>
            <pc:sldMk cId="3580363397" sldId="262"/>
            <ac:graphicFrameMk id="5" creationId="{1BF30433-5DF1-CA7F-42B7-D1593FBEFBA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41DAD-AB2C-264B-103E-DAC88DD3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7BF9B7-1730-C152-43CC-311E74B7E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69EB1-A240-4795-342D-737819F9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2D9FC-E672-2820-1AFC-FFA5E0DD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8B6E5-5CCA-62A5-1054-9D8A6107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37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D3A79-71E3-D1B6-9DD5-6215024B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B8EAA2-0902-63E6-74C3-BCE1ABF9B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7AC1B-A690-3A1D-938D-D362701F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4B99F-D3B6-0A12-D3FF-52D62DEB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5C15C1-4FE2-DAF9-BA59-5CBF2555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23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A73982-CB1D-E759-4BFC-AE0B0AF5C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238AAF-2762-8447-1B9F-EFF99964B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CFBFC-4136-9C42-7EEE-736618F9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3FC49-1243-CE08-3525-8C0E87A0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04E839-99ED-4C7A-89B3-50A9182B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93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4594-24D3-664A-DB86-C20CE223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F30202-2B00-4F14-9EF1-582353F6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B91BB3-1BAA-08B0-2395-803F0EA5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DE473C-90DC-7595-76C2-0BE8F8AF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9EFA78-C74D-E941-0FDC-11735382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58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7BA6D-E5B4-A8F9-DD94-5F5B7699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1A280-0A4A-8826-AF96-62583569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065160-9CDB-617B-7DFD-F22DE85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8C09B-9BAF-170E-A964-0B6A0BF7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B4D7A8-B3ED-48B8-097E-C5142934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56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2A300-DB3E-273C-9C86-1D1A76BB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3B330-3503-E636-D71C-50A240826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F0A8AA-4137-01EA-3B27-A8E23ABB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25BB62-7AA3-97A5-4072-204AF6A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BEC30B-EB4E-E817-7E4E-6707D23E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E8E62-FAEB-EF67-F77B-2C814DC4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89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85528-760D-C221-EA69-4B380724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EAEDA-68B5-D193-D9F7-4D26AC08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99642F-37AB-76F4-A60C-1B0F6912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6E1E1C-2DF8-9402-F800-CFD2A9B8D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79B069-ADB5-C1D7-F4CC-7871E21B9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9C9F43-122E-651B-D358-6249B0E3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A74AEA-AF58-C7AB-79DD-61E74A46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1408E2-717B-25A8-8FAD-0EF45520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2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E0C28-AB71-A6E3-59A4-54DFABB0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0B2217-1506-F369-3C5A-02014774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20B4FA-42FE-800C-67FF-D4EB9D10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568E0-DB9B-43B7-5D90-AF2F62A2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61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847F2-579A-F7F7-4BCF-41900CFF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F7EFC-CF95-B343-B44E-F2281279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24B1D2-C2FE-C6FA-F807-36C21C7B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43E8F-3935-A6DE-E3F9-2F3F8CF8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28CA4-55D9-F94E-0F29-92FD8F52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34B7C6-DA1F-FBDC-C1A8-638731344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ADE486-82E7-7AF6-E4DD-37785757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78BFF3-03CA-3A3E-6B8C-23D43954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F3FB74-39BA-25F6-0BF5-A1750AAA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31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1354E-365D-8A2F-26F7-847AB84B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98F2F-0FFA-4892-923C-72B626DAC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3A5744-508E-D3FD-03D2-AD79F5FD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C3FAAA-ADB3-C9E6-C3B0-DDE9BAC8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831B1-1DB9-D458-4D59-9D15DFBA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9682E-B0CE-34D8-BA70-2DBCF2BB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64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C0AE1E-521B-22B9-69DC-0807DD2C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CB92AC-A819-2136-F3FE-8F62E519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96DCF-DBFC-F9CA-531E-8E2239A3C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E24A-6A99-4096-8D7A-40032D9325A1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3CA7D-7CD9-139A-4B93-CC06787AF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4DF83-BFBD-5EA0-FF22-50836B2B6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52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D34F5D6-0349-1326-0BC2-9127EED09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63236"/>
              </p:ext>
            </p:extLst>
          </p:nvPr>
        </p:nvGraphicFramePr>
        <p:xfrm>
          <a:off x="142310" y="1196342"/>
          <a:ext cx="140154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42">
                  <a:extLst>
                    <a:ext uri="{9D8B030D-6E8A-4147-A177-3AD203B41FA5}">
                      <a16:colId xmlns:a16="http://schemas.microsoft.com/office/drawing/2014/main" val="3953181079"/>
                    </a:ext>
                  </a:extLst>
                </a:gridCol>
              </a:tblGrid>
              <a:tr h="350076">
                <a:tc>
                  <a:txBody>
                    <a:bodyPr/>
                    <a:lstStyle/>
                    <a:p>
                      <a:r>
                        <a:rPr lang="fr-FR" dirty="0"/>
                        <a:t>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2080"/>
                  </a:ext>
                </a:extLst>
              </a:tr>
              <a:tr h="353926">
                <a:tc>
                  <a:txBody>
                    <a:bodyPr/>
                    <a:lstStyle/>
                    <a:p>
                      <a:r>
                        <a:rPr lang="fr-FR" u="sng" dirty="0"/>
                        <a:t>ID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50591"/>
                  </a:ext>
                </a:extLst>
              </a:tr>
              <a:tr h="353926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85157"/>
                  </a:ext>
                </a:extLst>
              </a:tr>
              <a:tr h="353926"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282024"/>
                  </a:ext>
                </a:extLst>
              </a:tr>
              <a:tr h="353926">
                <a:tc>
                  <a:txBody>
                    <a:bodyPr/>
                    <a:lstStyle/>
                    <a:p>
                      <a:r>
                        <a:rPr lang="fr-FR" dirty="0"/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1018"/>
                  </a:ext>
                </a:extLst>
              </a:tr>
              <a:tr h="353926">
                <a:tc>
                  <a:txBody>
                    <a:bodyPr/>
                    <a:lstStyle/>
                    <a:p>
                      <a:r>
                        <a:rPr lang="fr-FR" dirty="0"/>
                        <a:t>Mdp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1465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D0E5C4-5C13-621F-2F7F-EE5C3DFC6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82162"/>
              </p:ext>
            </p:extLst>
          </p:nvPr>
        </p:nvGraphicFramePr>
        <p:xfrm>
          <a:off x="4053531" y="1451741"/>
          <a:ext cx="1522637" cy="207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637">
                  <a:extLst>
                    <a:ext uri="{9D8B030D-6E8A-4147-A177-3AD203B41FA5}">
                      <a16:colId xmlns:a16="http://schemas.microsoft.com/office/drawing/2014/main" val="3953181079"/>
                    </a:ext>
                  </a:extLst>
                </a:gridCol>
              </a:tblGrid>
              <a:tr h="572317">
                <a:tc>
                  <a:txBody>
                    <a:bodyPr/>
                    <a:lstStyle/>
                    <a:p>
                      <a:r>
                        <a:rPr lang="fr-FR" dirty="0"/>
                        <a:t>Jardin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2080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r>
                        <a:rPr lang="fr-FR" u="sng" dirty="0"/>
                        <a:t>Id jardin partagé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27032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99606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r>
                        <a:rPr lang="fr-FR" dirty="0"/>
                        <a:t>Id référent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7563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0F1F231-B2EE-10E4-0D41-0CDC85C12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18403"/>
              </p:ext>
            </p:extLst>
          </p:nvPr>
        </p:nvGraphicFramePr>
        <p:xfrm>
          <a:off x="8672326" y="357811"/>
          <a:ext cx="1522637" cy="21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637">
                  <a:extLst>
                    <a:ext uri="{9D8B030D-6E8A-4147-A177-3AD203B41FA5}">
                      <a16:colId xmlns:a16="http://schemas.microsoft.com/office/drawing/2014/main" val="3953181079"/>
                    </a:ext>
                  </a:extLst>
                </a:gridCol>
              </a:tblGrid>
              <a:tr h="397065">
                <a:tc>
                  <a:txBody>
                    <a:bodyPr/>
                    <a:lstStyle/>
                    <a:p>
                      <a:r>
                        <a:rPr lang="fr-FR" dirty="0"/>
                        <a:t>Parcelle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2080"/>
                  </a:ext>
                </a:extLst>
              </a:tr>
              <a:tr h="397065">
                <a:tc>
                  <a:txBody>
                    <a:bodyPr/>
                    <a:lstStyle/>
                    <a:p>
                      <a:r>
                        <a:rPr lang="fr-FR" u="sng" dirty="0"/>
                        <a:t>Id parcelle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5367"/>
                  </a:ext>
                </a:extLst>
              </a:tr>
              <a:tr h="397065">
                <a:tc>
                  <a:txBody>
                    <a:bodyPr/>
                    <a:lstStyle/>
                    <a:p>
                      <a:r>
                        <a:rPr lang="fr-FR" i="1" dirty="0"/>
                        <a:t>Id jardin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51862"/>
                  </a:ext>
                </a:extLst>
              </a:tr>
              <a:tr h="397065">
                <a:tc>
                  <a:txBody>
                    <a:bodyPr/>
                    <a:lstStyle/>
                    <a:p>
                      <a:r>
                        <a:rPr lang="fr-FR" i="1" dirty="0"/>
                        <a:t>Id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85449"/>
                  </a:ext>
                </a:extLst>
              </a:tr>
              <a:tr h="582230">
                <a:tc>
                  <a:txBody>
                    <a:bodyPr/>
                    <a:lstStyle/>
                    <a:p>
                      <a:r>
                        <a:rPr lang="fr-FR" dirty="0"/>
                        <a:t>Taille parcelle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77038"/>
                  </a:ext>
                </a:extLst>
              </a:tr>
            </a:tbl>
          </a:graphicData>
        </a:graphic>
      </p:graphicFrame>
      <p:sp>
        <p:nvSpPr>
          <p:cNvPr id="9" name="Losange 8">
            <a:extLst>
              <a:ext uri="{FF2B5EF4-FFF2-40B4-BE49-F238E27FC236}">
                <a16:creationId xmlns:a16="http://schemas.microsoft.com/office/drawing/2014/main" id="{8F94DB05-A794-9BDC-6838-194B31881AB8}"/>
              </a:ext>
            </a:extLst>
          </p:cNvPr>
          <p:cNvSpPr/>
          <p:nvPr/>
        </p:nvSpPr>
        <p:spPr>
          <a:xfrm>
            <a:off x="1746840" y="2168089"/>
            <a:ext cx="2184931" cy="6411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Administre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DA8586B-0789-4B41-3709-308B4D16C1E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543852" y="2293622"/>
            <a:ext cx="202988" cy="1950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1F53B28-F2FD-9892-82D2-B832ED14ABF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931771" y="2487653"/>
            <a:ext cx="121760" cy="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95FC380-887A-4ED8-5D0D-9FF83029EDC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576168" y="2510497"/>
            <a:ext cx="4574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osange 28">
            <a:extLst>
              <a:ext uri="{FF2B5EF4-FFF2-40B4-BE49-F238E27FC236}">
                <a16:creationId xmlns:a16="http://schemas.microsoft.com/office/drawing/2014/main" id="{69361889-852C-C7AC-3921-0F0EC96048EF}"/>
              </a:ext>
            </a:extLst>
          </p:cNvPr>
          <p:cNvSpPr/>
          <p:nvPr/>
        </p:nvSpPr>
        <p:spPr>
          <a:xfrm>
            <a:off x="6033597" y="2085954"/>
            <a:ext cx="2010381" cy="8490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Est séparé en 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829B6FC-9F95-775D-F84F-60DDC9B89D9F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8043978" y="1443056"/>
            <a:ext cx="628348" cy="1067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osange 40">
            <a:extLst>
              <a:ext uri="{FF2B5EF4-FFF2-40B4-BE49-F238E27FC236}">
                <a16:creationId xmlns:a16="http://schemas.microsoft.com/office/drawing/2014/main" id="{552B9448-1CD1-59CE-CFB2-C268C05F5A70}"/>
              </a:ext>
            </a:extLst>
          </p:cNvPr>
          <p:cNvSpPr/>
          <p:nvPr/>
        </p:nvSpPr>
        <p:spPr>
          <a:xfrm>
            <a:off x="10057518" y="3564723"/>
            <a:ext cx="2079344" cy="8490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Contient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7E9BAE2-CBA4-99F0-3A53-E62060D11B1F}"/>
              </a:ext>
            </a:extLst>
          </p:cNvPr>
          <p:cNvCxnSpPr>
            <a:cxnSpLocks/>
            <a:stCxn id="7" idx="3"/>
            <a:endCxn id="41" idx="0"/>
          </p:cNvCxnSpPr>
          <p:nvPr/>
        </p:nvCxnSpPr>
        <p:spPr>
          <a:xfrm>
            <a:off x="10194963" y="1443056"/>
            <a:ext cx="902227" cy="2121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osange 49">
            <a:extLst>
              <a:ext uri="{FF2B5EF4-FFF2-40B4-BE49-F238E27FC236}">
                <a16:creationId xmlns:a16="http://schemas.microsoft.com/office/drawing/2014/main" id="{FE172AEA-14EE-08C4-16FA-C5928BA4DF68}"/>
              </a:ext>
            </a:extLst>
          </p:cNvPr>
          <p:cNvSpPr/>
          <p:nvPr/>
        </p:nvSpPr>
        <p:spPr>
          <a:xfrm>
            <a:off x="1970709" y="4413809"/>
            <a:ext cx="2106056" cy="10563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Affinités </a:t>
            </a:r>
            <a:r>
              <a:rPr lang="fr-FR" dirty="0" err="1"/>
              <a:t>planteA-planteB</a:t>
            </a:r>
            <a:endParaRPr lang="fr-FR" dirty="0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F5ECA1D-B4AC-7C08-1E29-E12E90C3A7EA}"/>
              </a:ext>
            </a:extLst>
          </p:cNvPr>
          <p:cNvCxnSpPr>
            <a:cxnSpLocks/>
            <a:stCxn id="28" idx="3"/>
            <a:endCxn id="41" idx="2"/>
          </p:cNvCxnSpPr>
          <p:nvPr/>
        </p:nvCxnSpPr>
        <p:spPr>
          <a:xfrm flipV="1">
            <a:off x="8748242" y="4413809"/>
            <a:ext cx="2348948" cy="4609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9BD4CFF-C5A8-A2E5-F4E8-2A246B115A44}"/>
              </a:ext>
            </a:extLst>
          </p:cNvPr>
          <p:cNvCxnSpPr>
            <a:cxnSpLocks/>
          </p:cNvCxnSpPr>
          <p:nvPr/>
        </p:nvCxnSpPr>
        <p:spPr>
          <a:xfrm>
            <a:off x="3450606" y="4722104"/>
            <a:ext cx="2841922" cy="13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CBBC4B2-0282-D61A-C077-B3E4BDCAF390}"/>
              </a:ext>
            </a:extLst>
          </p:cNvPr>
          <p:cNvCxnSpPr>
            <a:cxnSpLocks/>
          </p:cNvCxnSpPr>
          <p:nvPr/>
        </p:nvCxnSpPr>
        <p:spPr>
          <a:xfrm flipV="1">
            <a:off x="3450606" y="5174719"/>
            <a:ext cx="2841922" cy="14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4E9B84AD-2836-12CE-DDC9-E5B3F6F880FF}"/>
              </a:ext>
            </a:extLst>
          </p:cNvPr>
          <p:cNvSpPr txBox="1"/>
          <p:nvPr/>
        </p:nvSpPr>
        <p:spPr>
          <a:xfrm>
            <a:off x="2294712" y="5470140"/>
            <a:ext cx="145805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u="sng" dirty="0"/>
              <a:t>Id plante A</a:t>
            </a:r>
          </a:p>
          <a:p>
            <a:pPr marL="285750" indent="-285750">
              <a:buFontTx/>
              <a:buChar char="-"/>
            </a:pPr>
            <a:r>
              <a:rPr lang="fr-FR" sz="1400" u="sng" dirty="0"/>
              <a:t>Id plante B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Valeur/taux d’affinité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599BF34-5A30-1962-91F8-FE6E956BE90E}"/>
              </a:ext>
            </a:extLst>
          </p:cNvPr>
          <p:cNvSpPr txBox="1"/>
          <p:nvPr/>
        </p:nvSpPr>
        <p:spPr>
          <a:xfrm>
            <a:off x="10434484" y="4432046"/>
            <a:ext cx="145805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u="sng" dirty="0"/>
              <a:t>Id parcelle</a:t>
            </a:r>
          </a:p>
          <a:p>
            <a:pPr marL="285750" indent="-285750">
              <a:buFontTx/>
              <a:buChar char="-"/>
            </a:pPr>
            <a:r>
              <a:rPr lang="fr-FR" sz="1400" u="sng" dirty="0"/>
              <a:t>Id plante</a:t>
            </a:r>
          </a:p>
          <a:p>
            <a:pPr marL="285750" indent="-285750">
              <a:buFontTx/>
              <a:buChar char="-"/>
            </a:pPr>
            <a:r>
              <a:rPr lang="fr-FR" sz="1400" u="sng" dirty="0"/>
              <a:t>X plante</a:t>
            </a:r>
          </a:p>
          <a:p>
            <a:pPr marL="285750" indent="-285750">
              <a:buFontTx/>
              <a:buChar char="-"/>
            </a:pPr>
            <a:r>
              <a:rPr lang="fr-FR" sz="1400" u="sng" dirty="0"/>
              <a:t>Y plante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A26AE39-0116-0EA3-2FF2-1F572F0F0A50}"/>
              </a:ext>
            </a:extLst>
          </p:cNvPr>
          <p:cNvSpPr txBox="1"/>
          <p:nvPr/>
        </p:nvSpPr>
        <p:spPr>
          <a:xfrm>
            <a:off x="3577883" y="2548748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1,N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B3963FE-E9F4-3BDA-6EDF-24F1656E2830}"/>
              </a:ext>
            </a:extLst>
          </p:cNvPr>
          <p:cNvSpPr txBox="1"/>
          <p:nvPr/>
        </p:nvSpPr>
        <p:spPr>
          <a:xfrm>
            <a:off x="1529768" y="2636062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0,N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5868D1D-A9E0-8F68-0F1F-414480E9D8CD}"/>
              </a:ext>
            </a:extLst>
          </p:cNvPr>
          <p:cNvSpPr txBox="1"/>
          <p:nvPr/>
        </p:nvSpPr>
        <p:spPr>
          <a:xfrm>
            <a:off x="5551193" y="2171943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1,N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5A905009-6157-DC3E-CC84-C58FBC348C8E}"/>
              </a:ext>
            </a:extLst>
          </p:cNvPr>
          <p:cNvSpPr txBox="1"/>
          <p:nvPr/>
        </p:nvSpPr>
        <p:spPr>
          <a:xfrm>
            <a:off x="8016762" y="2384214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1,1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4516DCB-3F28-6B8C-8348-F50BD64B81FF}"/>
              </a:ext>
            </a:extLst>
          </p:cNvPr>
          <p:cNvSpPr txBox="1"/>
          <p:nvPr/>
        </p:nvSpPr>
        <p:spPr>
          <a:xfrm>
            <a:off x="10677467" y="2358846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0,N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B79C49D1-5D53-4413-DCE1-77E784974A3B}"/>
              </a:ext>
            </a:extLst>
          </p:cNvPr>
          <p:cNvSpPr txBox="1"/>
          <p:nvPr/>
        </p:nvSpPr>
        <p:spPr>
          <a:xfrm>
            <a:off x="9394812" y="4653812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1,1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F0E1FD65-FB02-6100-2538-828FA81A4E3F}"/>
              </a:ext>
            </a:extLst>
          </p:cNvPr>
          <p:cNvSpPr txBox="1"/>
          <p:nvPr/>
        </p:nvSpPr>
        <p:spPr>
          <a:xfrm>
            <a:off x="4083369" y="4312505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1,1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B721183-6E2A-3526-0CD0-6DF8A5ED9FFC}"/>
              </a:ext>
            </a:extLst>
          </p:cNvPr>
          <p:cNvSpPr txBox="1"/>
          <p:nvPr/>
        </p:nvSpPr>
        <p:spPr>
          <a:xfrm>
            <a:off x="4045350" y="5488269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1,1</a:t>
            </a:r>
          </a:p>
        </p:txBody>
      </p: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D86247A1-5645-52FF-AAB3-79B363112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5850"/>
              </p:ext>
            </p:extLst>
          </p:nvPr>
        </p:nvGraphicFramePr>
        <p:xfrm>
          <a:off x="6232037" y="4131945"/>
          <a:ext cx="2516205" cy="148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205">
                  <a:extLst>
                    <a:ext uri="{9D8B030D-6E8A-4147-A177-3AD203B41FA5}">
                      <a16:colId xmlns:a16="http://schemas.microsoft.com/office/drawing/2014/main" val="3953181079"/>
                    </a:ext>
                  </a:extLst>
                </a:gridCol>
              </a:tblGrid>
              <a:tr h="394981">
                <a:tc>
                  <a:txBody>
                    <a:bodyPr/>
                    <a:lstStyle/>
                    <a:p>
                      <a:r>
                        <a:rPr lang="fr-FR" dirty="0"/>
                        <a:t>Plante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2080"/>
                  </a:ext>
                </a:extLst>
              </a:tr>
              <a:tr h="450635">
                <a:tc>
                  <a:txBody>
                    <a:bodyPr/>
                    <a:lstStyle/>
                    <a:p>
                      <a:r>
                        <a:rPr lang="fr-FR" u="sng" dirty="0"/>
                        <a:t>Id plante/nom de la plante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5367"/>
                  </a:ext>
                </a:extLst>
              </a:tr>
              <a:tr h="450635">
                <a:tc>
                  <a:txBody>
                    <a:bodyPr/>
                    <a:lstStyle/>
                    <a:p>
                      <a:r>
                        <a:rPr lang="fr-FR" u="none" dirty="0"/>
                        <a:t>Taille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7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84AFE-CCDD-6AC7-AA8C-6731AA39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69" y="667543"/>
            <a:ext cx="11408568" cy="6026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UTILISATEUR(</a:t>
            </a:r>
            <a:r>
              <a:rPr lang="fr-FR" u="sng" dirty="0"/>
              <a:t>id user</a:t>
            </a:r>
            <a:r>
              <a:rPr lang="fr-FR" dirty="0"/>
              <a:t>, nom, prénom, mail, mdp)</a:t>
            </a:r>
          </a:p>
          <a:p>
            <a:pPr marL="0" indent="0">
              <a:buNone/>
            </a:pPr>
            <a:r>
              <a:rPr lang="fr-FR" dirty="0"/>
              <a:t>JARDIN (</a:t>
            </a:r>
            <a:r>
              <a:rPr lang="fr-FR" u="sng" dirty="0"/>
              <a:t>id jardin</a:t>
            </a:r>
            <a:r>
              <a:rPr lang="fr-FR" dirty="0"/>
              <a:t>, </a:t>
            </a:r>
            <a:r>
              <a:rPr lang="fr-FR" dirty="0" err="1"/>
              <a:t>code_postal</a:t>
            </a:r>
            <a:r>
              <a:rPr lang="fr-FR" dirty="0"/>
              <a:t>, ville, </a:t>
            </a:r>
            <a:r>
              <a:rPr lang="fr-FR" dirty="0" err="1"/>
              <a:t>num_rue</a:t>
            </a:r>
            <a:r>
              <a:rPr lang="fr-FR" dirty="0"/>
              <a:t>, </a:t>
            </a:r>
            <a:r>
              <a:rPr lang="fr-FR" dirty="0" err="1"/>
              <a:t>nom_rue</a:t>
            </a:r>
            <a:r>
              <a:rPr lang="fr-FR" dirty="0"/>
              <a:t>, </a:t>
            </a:r>
            <a:r>
              <a:rPr lang="fr-FR" b="1" dirty="0"/>
              <a:t>id référent</a:t>
            </a:r>
            <a:r>
              <a:rPr lang="fr-FR" dirty="0"/>
              <a:t>) </a:t>
            </a:r>
            <a:r>
              <a:rPr lang="fr-FR" sz="1900" dirty="0">
                <a:solidFill>
                  <a:schemeClr val="accent2"/>
                </a:solidFill>
              </a:rPr>
              <a:t>id référent= super admin/ proprio du jardin 							            utilisateur.id_user=jardin.id_référent</a:t>
            </a:r>
          </a:p>
          <a:p>
            <a:pPr marL="0" indent="0">
              <a:buNone/>
            </a:pPr>
            <a:r>
              <a:rPr lang="fr-FR" dirty="0"/>
              <a:t>PARCELLE(</a:t>
            </a:r>
            <a:r>
              <a:rPr lang="fr-FR" u="sng" dirty="0"/>
              <a:t>id parcelle</a:t>
            </a:r>
            <a:r>
              <a:rPr lang="fr-FR" dirty="0"/>
              <a:t>, </a:t>
            </a:r>
            <a:r>
              <a:rPr lang="fr-FR" b="1" dirty="0"/>
              <a:t>id jardin</a:t>
            </a:r>
            <a:r>
              <a:rPr lang="fr-FR" dirty="0"/>
              <a:t>, </a:t>
            </a:r>
            <a:r>
              <a:rPr lang="fr-FR" b="1" dirty="0">
                <a:solidFill>
                  <a:srgbClr val="FF0000"/>
                </a:solidFill>
              </a:rPr>
              <a:t>id user</a:t>
            </a:r>
            <a:r>
              <a:rPr lang="fr-FR" dirty="0"/>
              <a:t>, </a:t>
            </a:r>
            <a:r>
              <a:rPr lang="fr-FR" dirty="0" err="1"/>
              <a:t>longueur_parcelle</a:t>
            </a:r>
            <a:r>
              <a:rPr lang="fr-FR" dirty="0"/>
              <a:t>, </a:t>
            </a:r>
            <a:r>
              <a:rPr lang="fr-FR" dirty="0" err="1"/>
              <a:t>largeur_parcelle</a:t>
            </a:r>
            <a:r>
              <a:rPr lang="fr-FR" dirty="0"/>
              <a:t>)</a:t>
            </a:r>
            <a:r>
              <a:rPr lang="fr-FR" sz="1900" dirty="0">
                <a:solidFill>
                  <a:schemeClr val="accent2"/>
                </a:solidFill>
              </a:rPr>
              <a:t>un seul jardinier par parcelle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PLANTE(</a:t>
            </a:r>
            <a:r>
              <a:rPr lang="fr-FR" u="sng" dirty="0"/>
              <a:t>id plante</a:t>
            </a:r>
            <a:r>
              <a:rPr lang="fr-FR" dirty="0"/>
              <a:t>, taille)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en rouge: pas de </a:t>
            </a:r>
            <a:r>
              <a:rPr lang="fr-FR" sz="1800" dirty="0" err="1">
                <a:solidFill>
                  <a:srgbClr val="FF0000"/>
                </a:solidFill>
              </a:rPr>
              <a:t>delete</a:t>
            </a:r>
            <a:r>
              <a:rPr lang="fr-FR" sz="1800" dirty="0">
                <a:solidFill>
                  <a:srgbClr val="FF0000"/>
                </a:solidFill>
              </a:rPr>
              <a:t> on cascade</a:t>
            </a:r>
          </a:p>
          <a:p>
            <a:pPr marL="0" indent="0">
              <a:buNone/>
            </a:pPr>
            <a:r>
              <a:rPr lang="fr-FR" dirty="0"/>
              <a:t>ADMINISTRE(</a:t>
            </a:r>
            <a:r>
              <a:rPr lang="fr-FR" b="1" u="sng" dirty="0"/>
              <a:t>id user</a:t>
            </a:r>
            <a:r>
              <a:rPr lang="fr-FR" dirty="0"/>
              <a:t>, </a:t>
            </a:r>
            <a:r>
              <a:rPr lang="fr-FR" b="1" u="sng" dirty="0"/>
              <a:t>id jardin</a:t>
            </a:r>
            <a:r>
              <a:rPr lang="fr-FR" dirty="0"/>
              <a:t>) 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accent2"/>
                </a:solidFill>
              </a:rPr>
              <a:t>	Définit les administrateurs d’un jardin/les users qui peuvent attribuer des parcelles</a:t>
            </a:r>
          </a:p>
          <a:p>
            <a:pPr marL="0" indent="0">
              <a:buNone/>
            </a:pPr>
            <a:r>
              <a:rPr lang="fr-FR" dirty="0"/>
              <a:t>EST SEPARE EN(</a:t>
            </a:r>
            <a:r>
              <a:rPr lang="fr-FR" b="1" u="sng" dirty="0"/>
              <a:t>id parcelle, id jardin</a:t>
            </a:r>
            <a:r>
              <a:rPr lang="fr-FR" dirty="0"/>
              <a:t>) 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accent2"/>
                </a:solidFill>
              </a:rPr>
              <a:t>	Définit les parcelles dans un jardin</a:t>
            </a:r>
          </a:p>
          <a:p>
            <a:pPr marL="0" indent="0">
              <a:buNone/>
            </a:pPr>
            <a:r>
              <a:rPr lang="fr-FR" dirty="0"/>
              <a:t>CONTIENT(</a:t>
            </a:r>
            <a:r>
              <a:rPr lang="fr-FR" b="1" u="sng" dirty="0"/>
              <a:t>id parcelle, id plante, </a:t>
            </a:r>
            <a:r>
              <a:rPr lang="fr-FR" u="sng" dirty="0"/>
              <a:t>x plante, y plante</a:t>
            </a:r>
            <a:r>
              <a:rPr lang="fr-FR" dirty="0"/>
              <a:t>) </a:t>
            </a:r>
          </a:p>
          <a:p>
            <a:pPr marL="0" indent="0">
              <a:buNone/>
            </a:pPr>
            <a:r>
              <a:rPr lang="fr-FR" sz="1900" dirty="0">
                <a:solidFill>
                  <a:schemeClr val="accent2"/>
                </a:solidFill>
              </a:rPr>
              <a:t>	Place les plantes dans le jardin</a:t>
            </a:r>
            <a:endParaRPr 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fr-FR" dirty="0"/>
              <a:t>AFFINITÉS(</a:t>
            </a:r>
            <a:r>
              <a:rPr lang="fr-FR" b="1" u="sng" dirty="0"/>
              <a:t>id plante A</a:t>
            </a:r>
            <a:r>
              <a:rPr lang="fr-FR" b="1" dirty="0"/>
              <a:t>, </a:t>
            </a:r>
            <a:r>
              <a:rPr lang="fr-FR" b="1" u="sng" dirty="0"/>
              <a:t>id plante B</a:t>
            </a:r>
            <a:r>
              <a:rPr lang="fr-FR" dirty="0"/>
              <a:t>, valeur d’affinité)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2ED0B6-3151-9DBF-B0DA-45A6EFC6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156"/>
            <a:ext cx="11783136" cy="675084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CI:</a:t>
            </a:r>
          </a:p>
          <a:p>
            <a:r>
              <a:rPr lang="fr-FR" dirty="0"/>
              <a:t>La suppression d’une parcelle doit entrainer la suppression:</a:t>
            </a:r>
          </a:p>
          <a:p>
            <a:pPr lvl="1"/>
            <a:r>
              <a:rPr lang="fr-FR" dirty="0"/>
              <a:t>De la relation « contient » qui place les plantes dans une parcelle</a:t>
            </a:r>
          </a:p>
          <a:p>
            <a:r>
              <a:rPr lang="fr-FR" dirty="0"/>
              <a:t>La suppression d’un jardin doit entrainer la suppression:</a:t>
            </a:r>
          </a:p>
          <a:p>
            <a:pPr lvl="1"/>
            <a:r>
              <a:rPr lang="fr-FR" dirty="0"/>
              <a:t>De ses parcelles</a:t>
            </a:r>
          </a:p>
          <a:p>
            <a:pPr lvl="1"/>
            <a:r>
              <a:rPr lang="fr-FR" dirty="0"/>
              <a:t>De la relation « administre »</a:t>
            </a:r>
          </a:p>
          <a:p>
            <a:pPr lvl="1"/>
            <a:r>
              <a:rPr lang="fr-FR" dirty="0"/>
              <a:t>De la relation « contient »</a:t>
            </a:r>
          </a:p>
          <a:p>
            <a:r>
              <a:rPr lang="fr-FR" dirty="0"/>
              <a:t>jardin.id_référent = utilisateur.id_user</a:t>
            </a:r>
          </a:p>
          <a:p>
            <a:endParaRPr lang="fr-FR" dirty="0"/>
          </a:p>
          <a:p>
            <a:r>
              <a:rPr lang="fr-FR" dirty="0"/>
              <a:t>La suppression d’un user n’entraine pas la suppression des parcelles associées et des plantes contenues</a:t>
            </a:r>
            <a:r>
              <a:rPr lang="fr-FR" dirty="0">
                <a:sym typeface="Wingdings" panose="05000000000000000000" pitchFamily="2" charset="2"/>
              </a:rPr>
              <a:t> possibilité de parcelles/jardins sans admin mais pas de jardin sans admin référent (</a:t>
            </a:r>
            <a:r>
              <a:rPr lang="fr-FR" dirty="0" err="1">
                <a:sym typeface="Wingdings" panose="05000000000000000000" pitchFamily="2" charset="2"/>
              </a:rPr>
              <a:t>jardin.id_référent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r>
              <a:rPr lang="fr-FR" dirty="0"/>
              <a:t>Suppression du super admin/référent du jardin entraine suppression du jardin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7239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356</Words>
  <Application>Microsoft Office PowerPoint</Application>
  <PresentationFormat>Grand écran</PresentationFormat>
  <Paragraphs>65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Héléna BARBILLON</dc:creator>
  <cp:lastModifiedBy>Héléna BARBILLON</cp:lastModifiedBy>
  <cp:revision>2</cp:revision>
  <dcterms:created xsi:type="dcterms:W3CDTF">2022-11-01T18:17:30Z</dcterms:created>
  <dcterms:modified xsi:type="dcterms:W3CDTF">2022-12-22T11:33:02Z</dcterms:modified>
</cp:coreProperties>
</file>