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79" r:id="rId3"/>
    <p:sldId id="262" r:id="rId4"/>
    <p:sldId id="263" r:id="rId5"/>
    <p:sldId id="280" r:id="rId6"/>
    <p:sldId id="281" r:id="rId7"/>
    <p:sldId id="282" r:id="rId8"/>
    <p:sldId id="283" r:id="rId9"/>
    <p:sldId id="257" r:id="rId10"/>
    <p:sldId id="278" r:id="rId11"/>
  </p:sldIdLst>
  <p:sldSz cx="9144000" cy="5143500" type="screen16x9"/>
  <p:notesSz cx="6858000" cy="9144000"/>
  <p:embeddedFontLst>
    <p:embeddedFont>
      <p:font typeface="Artifakt Element" panose="020B050305000002000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
      <p:font typeface="Montserrat ExtraBold" panose="00000900000000000000" pitchFamily="2" charset="0"/>
      <p:bold r:id="rId21"/>
      <p:boldItalic r:id="rId22"/>
    </p:embeddedFont>
    <p:embeddedFont>
      <p:font typeface="Montserrat Light" panose="000004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73EE1-90F3-4FE0-9EEE-656C0F00654E}">
  <a:tblStyle styleId="{1D373EE1-90F3-4FE0-9EEE-656C0F0065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0D5483-EFC2-4D69-8ADA-A6407E3F96A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86574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rgbClr val="3C78D8"/>
            </a:gs>
            <a:gs pos="100000">
              <a:srgbClr val="00FFFF"/>
            </a:gs>
          </a:gsLst>
          <a:lin ang="5400700" scaled="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1" name="Google Shape;11;p2"/>
          <p:cNvSpPr txBox="1">
            <a:spLocks noGrp="1"/>
          </p:cNvSpPr>
          <p:nvPr>
            <p:ph type="ctrTitle"/>
          </p:nvPr>
        </p:nvSpPr>
        <p:spPr>
          <a:xfrm>
            <a:off x="2302050" y="1223200"/>
            <a:ext cx="4539900" cy="26970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7"/>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3844325"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5" name="Google Shape;35;p7"/>
          <p:cNvSpPr txBox="1">
            <a:spLocks noGrp="1"/>
          </p:cNvSpPr>
          <p:nvPr>
            <p:ph type="body" idx="2"/>
          </p:nvPr>
        </p:nvSpPr>
        <p:spPr>
          <a:xfrm>
            <a:off x="6436624"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6" name="Google Shape;3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E61E7F"/>
            </a:gs>
            <a:gs pos="100000">
              <a:srgbClr val="FF9900"/>
            </a:gs>
          </a:gsLst>
          <a:lin ang="5400700" scaled="0"/>
        </a:gradFill>
        <a:effectLst/>
      </p:bgPr>
    </p:bg>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3C78D8"/>
            </a:gs>
            <a:gs pos="100000">
              <a:srgbClr val="00FFFF"/>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9000" y="911700"/>
            <a:ext cx="2020800" cy="3327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lvl1pPr lvl="0">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844325" y="805325"/>
            <a:ext cx="4842600" cy="3548100"/>
          </a:xfrm>
          <a:prstGeom prst="rect">
            <a:avLst/>
          </a:prstGeom>
          <a:noFill/>
          <a:ln>
            <a:noFill/>
          </a:ln>
        </p:spPr>
        <p:txBody>
          <a:bodyPr spcFirstLastPara="1" wrap="square" lIns="0" tIns="0" rIns="0" bIns="0" anchor="ctr" anchorCtr="0">
            <a:noAutofit/>
          </a:bodyPr>
          <a:lstStyle>
            <a:lvl1pPr marL="457200" lvl="0" indent="-368300">
              <a:lnSpc>
                <a:spcPct val="115000"/>
              </a:lnSpc>
              <a:spcBef>
                <a:spcPts val="6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dk2"/>
                </a:solidFill>
                <a:latin typeface="Montserrat Light"/>
                <a:ea typeface="Montserrat Light"/>
                <a:cs typeface="Montserrat Light"/>
                <a:sym typeface="Montserrat Light"/>
              </a:defRPr>
            </a:lvl1pPr>
            <a:lvl2pPr lvl="1" algn="r">
              <a:buNone/>
              <a:defRPr sz="1200">
                <a:solidFill>
                  <a:schemeClr val="dk2"/>
                </a:solidFill>
                <a:latin typeface="Montserrat Light"/>
                <a:ea typeface="Montserrat Light"/>
                <a:cs typeface="Montserrat Light"/>
                <a:sym typeface="Montserrat Light"/>
              </a:defRPr>
            </a:lvl2pPr>
            <a:lvl3pPr lvl="2" algn="r">
              <a:buNone/>
              <a:defRPr sz="1200">
                <a:solidFill>
                  <a:schemeClr val="dk2"/>
                </a:solidFill>
                <a:latin typeface="Montserrat Light"/>
                <a:ea typeface="Montserrat Light"/>
                <a:cs typeface="Montserrat Light"/>
                <a:sym typeface="Montserrat Light"/>
              </a:defRPr>
            </a:lvl3pPr>
            <a:lvl4pPr lvl="3" algn="r">
              <a:buNone/>
              <a:defRPr sz="1200">
                <a:solidFill>
                  <a:schemeClr val="dk2"/>
                </a:solidFill>
                <a:latin typeface="Montserrat Light"/>
                <a:ea typeface="Montserrat Light"/>
                <a:cs typeface="Montserrat Light"/>
                <a:sym typeface="Montserrat Light"/>
              </a:defRPr>
            </a:lvl4pPr>
            <a:lvl5pPr lvl="4" algn="r">
              <a:buNone/>
              <a:defRPr sz="1200">
                <a:solidFill>
                  <a:schemeClr val="dk2"/>
                </a:solidFill>
                <a:latin typeface="Montserrat Light"/>
                <a:ea typeface="Montserrat Light"/>
                <a:cs typeface="Montserrat Light"/>
                <a:sym typeface="Montserrat Light"/>
              </a:defRPr>
            </a:lvl5pPr>
            <a:lvl6pPr lvl="5" algn="r">
              <a:buNone/>
              <a:defRPr sz="1200">
                <a:solidFill>
                  <a:schemeClr val="dk2"/>
                </a:solidFill>
                <a:latin typeface="Montserrat Light"/>
                <a:ea typeface="Montserrat Light"/>
                <a:cs typeface="Montserrat Light"/>
                <a:sym typeface="Montserrat Light"/>
              </a:defRPr>
            </a:lvl6pPr>
            <a:lvl7pPr lvl="6" algn="r">
              <a:buNone/>
              <a:defRPr sz="1200">
                <a:solidFill>
                  <a:schemeClr val="dk2"/>
                </a:solidFill>
                <a:latin typeface="Montserrat Light"/>
                <a:ea typeface="Montserrat Light"/>
                <a:cs typeface="Montserrat Light"/>
                <a:sym typeface="Montserrat Light"/>
              </a:defRPr>
            </a:lvl7pPr>
            <a:lvl8pPr lvl="7" algn="r">
              <a:buNone/>
              <a:defRPr sz="1200">
                <a:solidFill>
                  <a:schemeClr val="dk2"/>
                </a:solidFill>
                <a:latin typeface="Montserrat Light"/>
                <a:ea typeface="Montserrat Light"/>
                <a:cs typeface="Montserrat Light"/>
                <a:sym typeface="Montserrat Light"/>
              </a:defRPr>
            </a:lvl8pPr>
            <a:lvl9pPr lvl="8" algn="r">
              <a:buNone/>
              <a:defRPr sz="1200">
                <a:solidFill>
                  <a:schemeClr val="dk2"/>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1949360" y="1648502"/>
            <a:ext cx="5174453" cy="71192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5400" dirty="0"/>
              <a:t>GETITQUICK</a:t>
            </a:r>
            <a:endParaRPr sz="5400" dirty="0"/>
          </a:p>
        </p:txBody>
      </p:sp>
      <p:sp>
        <p:nvSpPr>
          <p:cNvPr id="3" name="Rectangle 2">
            <a:extLst>
              <a:ext uri="{FF2B5EF4-FFF2-40B4-BE49-F238E27FC236}">
                <a16:creationId xmlns:a16="http://schemas.microsoft.com/office/drawing/2014/main" id="{513F58EC-4967-440C-AB08-0529E3C0F763}"/>
              </a:ext>
            </a:extLst>
          </p:cNvPr>
          <p:cNvSpPr/>
          <p:nvPr/>
        </p:nvSpPr>
        <p:spPr>
          <a:xfrm>
            <a:off x="4167961" y="2390997"/>
            <a:ext cx="3553033" cy="59276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dirty="0">
                <a:solidFill>
                  <a:schemeClr val="bg1"/>
                </a:solidFill>
                <a:latin typeface="Artifakt Element" panose="020B0503050000020004" pitchFamily="34" charset="0"/>
                <a:ea typeface="Artifakt Element" panose="020B0503050000020004" pitchFamily="34" charset="0"/>
              </a:rPr>
              <a:t>Get your </a:t>
            </a:r>
            <a:r>
              <a:rPr lang="en-US" sz="2800" b="1" dirty="0">
                <a:solidFill>
                  <a:schemeClr val="bg1"/>
                </a:solidFill>
                <a:latin typeface="Artifakt Element" panose="020B0503050000020004" pitchFamily="34" charset="0"/>
                <a:ea typeface="Artifakt Element" panose="020B0503050000020004" pitchFamily="34" charset="0"/>
              </a:rPr>
              <a:t>job</a:t>
            </a:r>
            <a:r>
              <a:rPr lang="en-US" sz="2800" dirty="0">
                <a:solidFill>
                  <a:schemeClr val="bg1"/>
                </a:solidFill>
                <a:latin typeface="Artifakt Element" panose="020B0503050000020004" pitchFamily="34" charset="0"/>
                <a:ea typeface="Artifakt Element" panose="020B0503050000020004" pitchFamily="34" charset="0"/>
              </a:rPr>
              <a:t> quick</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300"/>
        <p:cNvGrpSpPr/>
        <p:nvPr/>
      </p:nvGrpSpPr>
      <p:grpSpPr>
        <a:xfrm>
          <a:off x="0" y="0"/>
          <a:ext cx="0" cy="0"/>
          <a:chOff x="0" y="0"/>
          <a:chExt cx="0" cy="0"/>
        </a:xfrm>
      </p:grpSpPr>
      <p:sp>
        <p:nvSpPr>
          <p:cNvPr id="301" name="Google Shape;301;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302" name="Google Shape;302;p35"/>
          <p:cNvSpPr txBox="1">
            <a:spLocks noGrp="1"/>
          </p:cNvSpPr>
          <p:nvPr>
            <p:ph type="ctrTitle" idx="4294967295"/>
          </p:nvPr>
        </p:nvSpPr>
        <p:spPr>
          <a:xfrm>
            <a:off x="723300" y="1792375"/>
            <a:ext cx="7697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dirty="0"/>
              <a:t>THANK </a:t>
            </a:r>
            <a:r>
              <a:rPr lang="en-US" sz="3600" dirty="0"/>
              <a:t>YOU</a:t>
            </a:r>
            <a:endParaRPr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060F-DF89-4510-90DB-125BD88472C9}"/>
              </a:ext>
            </a:extLst>
          </p:cNvPr>
          <p:cNvSpPr>
            <a:spLocks noGrp="1"/>
          </p:cNvSpPr>
          <p:nvPr>
            <p:ph type="title"/>
          </p:nvPr>
        </p:nvSpPr>
        <p:spPr>
          <a:xfrm>
            <a:off x="699000" y="911700"/>
            <a:ext cx="2129260" cy="3327600"/>
          </a:xfrm>
        </p:spPr>
        <p:txBody>
          <a:bodyPr/>
          <a:lstStyle/>
          <a:p>
            <a:r>
              <a:rPr lang="en-US" dirty="0"/>
              <a:t>PROBLEM </a:t>
            </a:r>
            <a:br>
              <a:rPr lang="en-US" dirty="0"/>
            </a:br>
            <a:r>
              <a:rPr lang="en-US" dirty="0"/>
              <a:t>STATEMENT</a:t>
            </a:r>
          </a:p>
        </p:txBody>
      </p:sp>
      <p:sp>
        <p:nvSpPr>
          <p:cNvPr id="3" name="Text Placeholder 2">
            <a:extLst>
              <a:ext uri="{FF2B5EF4-FFF2-40B4-BE49-F238E27FC236}">
                <a16:creationId xmlns:a16="http://schemas.microsoft.com/office/drawing/2014/main" id="{B118FE33-B770-429A-AE90-2120F4F1E770}"/>
              </a:ext>
            </a:extLst>
          </p:cNvPr>
          <p:cNvSpPr>
            <a:spLocks noGrp="1"/>
          </p:cNvSpPr>
          <p:nvPr>
            <p:ph type="body" idx="1"/>
          </p:nvPr>
        </p:nvSpPr>
        <p:spPr>
          <a:xfrm>
            <a:off x="3844324" y="805325"/>
            <a:ext cx="5184959" cy="3540600"/>
          </a:xfrm>
        </p:spPr>
        <p:txBody>
          <a:bodyPr/>
          <a:lstStyle/>
          <a:p>
            <a:pPr>
              <a:buFont typeface="Wingdings" panose="05000000000000000000" pitchFamily="2" charset="2"/>
              <a:buChar char="v"/>
            </a:pPr>
            <a:r>
              <a:rPr lang="en-US" sz="3200" dirty="0">
                <a:solidFill>
                  <a:srgbClr val="002060"/>
                </a:solidFill>
              </a:rPr>
              <a:t>Build a system that recommends jobs based on resume.</a:t>
            </a:r>
          </a:p>
        </p:txBody>
      </p:sp>
      <p:sp>
        <p:nvSpPr>
          <p:cNvPr id="5" name="Slide Number Placeholder 4">
            <a:extLst>
              <a:ext uri="{FF2B5EF4-FFF2-40B4-BE49-F238E27FC236}">
                <a16:creationId xmlns:a16="http://schemas.microsoft.com/office/drawing/2014/main" id="{1D7A0CCD-22FE-4276-8B3D-B1E0C499C6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52708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102"/>
        <p:cNvGrpSpPr/>
        <p:nvPr/>
      </p:nvGrpSpPr>
      <p:grpSpPr>
        <a:xfrm>
          <a:off x="0" y="0"/>
          <a:ext cx="0" cy="0"/>
          <a:chOff x="0" y="0"/>
          <a:chExt cx="0" cy="0"/>
        </a:xfrm>
      </p:grpSpPr>
      <p:sp>
        <p:nvSpPr>
          <p:cNvPr id="103" name="Google Shape;103;p19"/>
          <p:cNvSpPr txBox="1">
            <a:spLocks noGrp="1"/>
          </p:cNvSpPr>
          <p:nvPr>
            <p:ph type="ctrTitle" idx="4294967295"/>
          </p:nvPr>
        </p:nvSpPr>
        <p:spPr>
          <a:xfrm>
            <a:off x="1349011" y="724548"/>
            <a:ext cx="62049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800" dirty="0"/>
              <a:t>OVERVIEW</a:t>
            </a:r>
            <a:endParaRPr sz="4800" dirty="0"/>
          </a:p>
        </p:txBody>
      </p:sp>
      <p:sp>
        <p:nvSpPr>
          <p:cNvPr id="104" name="Google Shape;104;p19"/>
          <p:cNvSpPr txBox="1">
            <a:spLocks noGrp="1"/>
          </p:cNvSpPr>
          <p:nvPr>
            <p:ph type="subTitle" idx="4294967295"/>
          </p:nvPr>
        </p:nvSpPr>
        <p:spPr>
          <a:xfrm>
            <a:off x="1349011" y="1796902"/>
            <a:ext cx="6204900" cy="2622050"/>
          </a:xfrm>
          <a:prstGeom prst="rect">
            <a:avLst/>
          </a:prstGeom>
        </p:spPr>
        <p:txBody>
          <a:bodyPr spcFirstLastPara="1" wrap="square" lIns="0" tIns="0" rIns="0" bIns="0" anchor="ctr" anchorCtr="0">
            <a:noAutofit/>
          </a:bodyPr>
          <a:lstStyle/>
          <a:p>
            <a:pPr marL="342900" indent="-342900">
              <a:spcAft>
                <a:spcPts val="1000"/>
              </a:spcAft>
              <a:buFont typeface="Wingdings" panose="05000000000000000000" pitchFamily="2" charset="2"/>
              <a:buChar char="v"/>
            </a:pPr>
            <a:r>
              <a:rPr lang="en-US" dirty="0">
                <a:solidFill>
                  <a:srgbClr val="002060"/>
                </a:solidFill>
              </a:rPr>
              <a:t>People are facing problem in finding suitable jobs.</a:t>
            </a:r>
          </a:p>
          <a:p>
            <a:pPr marL="342900" lvl="0" indent="-342900">
              <a:spcAft>
                <a:spcPts val="1000"/>
              </a:spcAft>
              <a:buFont typeface="Wingdings" panose="05000000000000000000" pitchFamily="2" charset="2"/>
              <a:buChar char="v"/>
            </a:pPr>
            <a:r>
              <a:rPr lang="en-US" dirty="0">
                <a:solidFill>
                  <a:srgbClr val="002060"/>
                </a:solidFill>
              </a:rPr>
              <a:t>The same problem is being faced by the hiring companies. </a:t>
            </a:r>
          </a:p>
          <a:p>
            <a:pPr marL="342900" lvl="0" indent="-342900">
              <a:spcAft>
                <a:spcPts val="1000"/>
              </a:spcAft>
              <a:buFont typeface="Wingdings" panose="05000000000000000000" pitchFamily="2" charset="2"/>
              <a:buChar char="v"/>
            </a:pPr>
            <a:r>
              <a:rPr lang="en-US" dirty="0">
                <a:solidFill>
                  <a:srgbClr val="002060"/>
                </a:solidFill>
              </a:rPr>
              <a:t>We made a platform which can help them to overcome this problem.</a:t>
            </a:r>
          </a:p>
        </p:txBody>
      </p:sp>
      <p:sp>
        <p:nvSpPr>
          <p:cNvPr id="106" name="Google Shape;106;p19"/>
          <p:cNvSpPr/>
          <p:nvPr/>
        </p:nvSpPr>
        <p:spPr>
          <a:xfrm rot="1473024">
            <a:off x="3165829" y="398330"/>
            <a:ext cx="669785" cy="65243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7" name="Google Shape;107;p19"/>
          <p:cNvSpPr/>
          <p:nvPr/>
        </p:nvSpPr>
        <p:spPr>
          <a:xfrm>
            <a:off x="4304841" y="79260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8" name="Google Shape;108;p19"/>
          <p:cNvSpPr/>
          <p:nvPr/>
        </p:nvSpPr>
        <p:spPr>
          <a:xfrm rot="2487194">
            <a:off x="4639056" y="1637949"/>
            <a:ext cx="208629" cy="20273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9" name="Google Shape;109;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
                                            <p:txEl>
                                              <p:pRg st="0" end="0"/>
                                            </p:txEl>
                                          </p:spTgt>
                                        </p:tgtEl>
                                        <p:attrNameLst>
                                          <p:attrName>style.visibility</p:attrName>
                                        </p:attrNameLst>
                                      </p:cBhvr>
                                      <p:to>
                                        <p:strVal val="visible"/>
                                      </p:to>
                                    </p:set>
                                    <p:animEffect transition="in" filter="fade">
                                      <p:cBhvr>
                                        <p:cTn id="10" dur="500"/>
                                        <p:tgtEl>
                                          <p:spTgt spid="10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4">
                                            <p:txEl>
                                              <p:pRg st="1" end="1"/>
                                            </p:txEl>
                                          </p:spTgt>
                                        </p:tgtEl>
                                        <p:attrNameLst>
                                          <p:attrName>style.visibility</p:attrName>
                                        </p:attrNameLst>
                                      </p:cBhvr>
                                      <p:to>
                                        <p:strVal val="visible"/>
                                      </p:to>
                                    </p:set>
                                    <p:animEffect transition="in" filter="fade">
                                      <p:cBhvr>
                                        <p:cTn id="15" dur="500"/>
                                        <p:tgtEl>
                                          <p:spTgt spid="10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4">
                                            <p:txEl>
                                              <p:pRg st="2" end="2"/>
                                            </p:txEl>
                                          </p:spTgt>
                                        </p:tgtEl>
                                        <p:attrNameLst>
                                          <p:attrName>style.visibility</p:attrName>
                                        </p:attrNameLst>
                                      </p:cBhvr>
                                      <p:to>
                                        <p:strVal val="visible"/>
                                      </p:to>
                                    </p:set>
                                    <p:animEffect transition="in" filter="fade">
                                      <p:cBhvr>
                                        <p:cTn id="20" dur="500"/>
                                        <p:tgtEl>
                                          <p:spTgt spid="1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700" scaled="0"/>
        </a:gradFill>
        <a:effectLst/>
      </p:bgPr>
    </p:bg>
    <p:spTree>
      <p:nvGrpSpPr>
        <p:cNvPr id="1" name="Shape 113"/>
        <p:cNvGrpSpPr/>
        <p:nvPr/>
      </p:nvGrpSpPr>
      <p:grpSpPr>
        <a:xfrm>
          <a:off x="0" y="0"/>
          <a:ext cx="0" cy="0"/>
          <a:chOff x="0" y="0"/>
          <a:chExt cx="0" cy="0"/>
        </a:xfrm>
      </p:grpSpPr>
      <p:sp>
        <p:nvSpPr>
          <p:cNvPr id="114" name="Google Shape;114;p20"/>
          <p:cNvSpPr txBox="1">
            <a:spLocks noGrp="1"/>
          </p:cNvSpPr>
          <p:nvPr>
            <p:ph type="body" idx="1"/>
          </p:nvPr>
        </p:nvSpPr>
        <p:spPr>
          <a:xfrm>
            <a:off x="3831722" y="608476"/>
            <a:ext cx="5184959" cy="4338175"/>
          </a:xfrm>
          <a:prstGeom prst="rect">
            <a:avLst/>
          </a:prstGeom>
        </p:spPr>
        <p:txBody>
          <a:bodyPr spcFirstLastPara="1" wrap="square" lIns="0" tIns="0" rIns="0" bIns="0" anchor="ctr" anchorCtr="0">
            <a:noAutofit/>
          </a:bodyPr>
          <a:lstStyle/>
          <a:p>
            <a:pPr marL="285750" indent="-285750">
              <a:buFont typeface="Wingdings" panose="05000000000000000000" pitchFamily="2" charset="2"/>
              <a:buChar char="Ø"/>
            </a:pPr>
            <a:r>
              <a:rPr lang="en-US" dirty="0">
                <a:solidFill>
                  <a:srgbClr val="002060"/>
                </a:solidFill>
              </a:rPr>
              <a:t>Firstly user has to put their resume into our platform.</a:t>
            </a:r>
          </a:p>
          <a:p>
            <a:pPr marL="285750" indent="-285750">
              <a:buFont typeface="Wingdings" panose="05000000000000000000" pitchFamily="2" charset="2"/>
              <a:buChar char="Ø"/>
            </a:pPr>
            <a:r>
              <a:rPr lang="en-US" dirty="0">
                <a:solidFill>
                  <a:srgbClr val="002060"/>
                </a:solidFill>
              </a:rPr>
              <a:t>There are two ways to do so.</a:t>
            </a:r>
          </a:p>
          <a:p>
            <a:pPr marL="285750" indent="-285750">
              <a:buFont typeface="Wingdings" panose="05000000000000000000" pitchFamily="2" charset="2"/>
              <a:buChar char="Ø"/>
            </a:pPr>
            <a:r>
              <a:rPr lang="en-US" dirty="0">
                <a:solidFill>
                  <a:srgbClr val="002060"/>
                </a:solidFill>
              </a:rPr>
              <a:t>Users can either put a pdf of their resume and our system will take out information from it or they can use an another option to  fill up the form which is there on our platform.</a:t>
            </a:r>
          </a:p>
          <a:p>
            <a:pPr marL="285750" indent="-285750">
              <a:buFont typeface="Wingdings" panose="05000000000000000000" pitchFamily="2" charset="2"/>
              <a:buChar char="Ø"/>
            </a:pPr>
            <a:r>
              <a:rPr lang="en-US" dirty="0">
                <a:solidFill>
                  <a:srgbClr val="002060"/>
                </a:solidFill>
              </a:rPr>
              <a:t>Then the platform automatically  make a overview of their resume and reflect it in the form of a pie chart and suggest jobs to the users.</a:t>
            </a:r>
            <a:endParaRPr dirty="0">
              <a:solidFill>
                <a:srgbClr val="002060"/>
              </a:solidFill>
            </a:endParaRPr>
          </a:p>
        </p:txBody>
      </p:sp>
      <p:sp>
        <p:nvSpPr>
          <p:cNvPr id="115" name="Google Shape;115;p20"/>
          <p:cNvSpPr txBox="1">
            <a:spLocks noGrp="1"/>
          </p:cNvSpPr>
          <p:nvPr>
            <p:ph type="title"/>
          </p:nvPr>
        </p:nvSpPr>
        <p:spPr>
          <a:xfrm>
            <a:off x="698999" y="911700"/>
            <a:ext cx="2139893"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200" dirty="0"/>
              <a:t>BASIC IDEA OF OUR PROJECT</a:t>
            </a:r>
            <a:endParaRPr sz="32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4">
                                            <p:txEl>
                                              <p:pRg st="0" end="0"/>
                                            </p:txEl>
                                          </p:spTgt>
                                        </p:tgtEl>
                                        <p:attrNameLst>
                                          <p:attrName>style.visibility</p:attrName>
                                        </p:attrNameLst>
                                      </p:cBhvr>
                                      <p:to>
                                        <p:strVal val="visible"/>
                                      </p:to>
                                    </p:set>
                                    <p:animEffect transition="in" filter="fade">
                                      <p:cBhvr>
                                        <p:cTn id="14" dur="500"/>
                                        <p:tgtEl>
                                          <p:spTgt spid="1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4">
                                            <p:txEl>
                                              <p:pRg st="1" end="1"/>
                                            </p:txEl>
                                          </p:spTgt>
                                        </p:tgtEl>
                                        <p:attrNameLst>
                                          <p:attrName>style.visibility</p:attrName>
                                        </p:attrNameLst>
                                      </p:cBhvr>
                                      <p:to>
                                        <p:strVal val="visible"/>
                                      </p:to>
                                    </p:set>
                                    <p:animEffect transition="in" filter="fade">
                                      <p:cBhvr>
                                        <p:cTn id="19" dur="500"/>
                                        <p:tgtEl>
                                          <p:spTgt spid="11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4">
                                            <p:txEl>
                                              <p:pRg st="2" end="2"/>
                                            </p:txEl>
                                          </p:spTgt>
                                        </p:tgtEl>
                                        <p:attrNameLst>
                                          <p:attrName>style.visibility</p:attrName>
                                        </p:attrNameLst>
                                      </p:cBhvr>
                                      <p:to>
                                        <p:strVal val="visible"/>
                                      </p:to>
                                    </p:set>
                                    <p:animEffect transition="in" filter="fade">
                                      <p:cBhvr>
                                        <p:cTn id="24" dur="500"/>
                                        <p:tgtEl>
                                          <p:spTgt spid="11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4">
                                            <p:txEl>
                                              <p:pRg st="3" end="3"/>
                                            </p:txEl>
                                          </p:spTgt>
                                        </p:tgtEl>
                                        <p:attrNameLst>
                                          <p:attrName>style.visibility</p:attrName>
                                        </p:attrNameLst>
                                      </p:cBhvr>
                                      <p:to>
                                        <p:strVal val="visible"/>
                                      </p:to>
                                    </p:set>
                                    <p:animEffect transition="in" filter="fade">
                                      <p:cBhvr>
                                        <p:cTn id="29" dur="500"/>
                                        <p:tgtEl>
                                          <p:spTgt spid="1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build="p"/>
      <p:bldP spid="1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D9BC-1FFF-4146-9329-5B9CFDC1EFD9}"/>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328A25AE-59F0-4770-B0F6-4463720302C8}"/>
              </a:ext>
            </a:extLst>
          </p:cNvPr>
          <p:cNvSpPr>
            <a:spLocks noGrp="1"/>
          </p:cNvSpPr>
          <p:nvPr>
            <p:ph type="body" idx="1"/>
          </p:nvPr>
        </p:nvSpPr>
        <p:spPr>
          <a:xfrm>
            <a:off x="3844325" y="805325"/>
            <a:ext cx="5097656" cy="3540600"/>
          </a:xfrm>
        </p:spPr>
        <p:txBody>
          <a:bodyPr/>
          <a:lstStyle/>
          <a:p>
            <a:pPr>
              <a:buFont typeface="Wingdings" panose="05000000000000000000" pitchFamily="2" charset="2"/>
              <a:buChar char="Ø"/>
            </a:pPr>
            <a:r>
              <a:rPr lang="en-US" dirty="0">
                <a:solidFill>
                  <a:srgbClr val="002060"/>
                </a:solidFill>
              </a:rPr>
              <a:t>We made a easy to use website for interaction with our users.</a:t>
            </a:r>
          </a:p>
          <a:p>
            <a:pPr>
              <a:buFont typeface="Wingdings" panose="05000000000000000000" pitchFamily="2" charset="2"/>
              <a:buChar char="Ø"/>
            </a:pPr>
            <a:r>
              <a:rPr lang="en-US" dirty="0">
                <a:solidFill>
                  <a:srgbClr val="002060"/>
                </a:solidFill>
              </a:rPr>
              <a:t>We used HTML, CSS, BOOTSTRAP, JAVASCRIPT for our website frontend.</a:t>
            </a:r>
          </a:p>
          <a:p>
            <a:pPr>
              <a:buFont typeface="Wingdings" panose="05000000000000000000" pitchFamily="2" charset="2"/>
              <a:buChar char="Ø"/>
            </a:pPr>
            <a:r>
              <a:rPr lang="en-US" dirty="0">
                <a:solidFill>
                  <a:srgbClr val="002060"/>
                </a:solidFill>
              </a:rPr>
              <a:t> We have a mechanism in our website which take up the user’s resume and put that in a tool which will analyze their resume and suggest the best jobs.</a:t>
            </a:r>
          </a:p>
          <a:p>
            <a:pPr>
              <a:buFont typeface="Wingdings" panose="05000000000000000000" pitchFamily="2" charset="2"/>
              <a:buChar char="Ø"/>
            </a:pPr>
            <a:r>
              <a:rPr lang="en-US" dirty="0">
                <a:solidFill>
                  <a:srgbClr val="002060"/>
                </a:solidFill>
              </a:rPr>
              <a:t>We made our tool using PYTHON and its libraries. </a:t>
            </a:r>
          </a:p>
        </p:txBody>
      </p:sp>
      <p:sp>
        <p:nvSpPr>
          <p:cNvPr id="5" name="Slide Number Placeholder 4">
            <a:extLst>
              <a:ext uri="{FF2B5EF4-FFF2-40B4-BE49-F238E27FC236}">
                <a16:creationId xmlns:a16="http://schemas.microsoft.com/office/drawing/2014/main" id="{5D8797FD-4FF5-4F1E-99EC-0B18270E5B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98713847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4DF131-6FA3-421C-BD8B-9AD8081C1A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Rectangle 2">
            <a:extLst>
              <a:ext uri="{FF2B5EF4-FFF2-40B4-BE49-F238E27FC236}">
                <a16:creationId xmlns:a16="http://schemas.microsoft.com/office/drawing/2014/main" id="{C1519EC7-B7A6-40CD-B134-942D6F9BEC76}"/>
              </a:ext>
            </a:extLst>
          </p:cNvPr>
          <p:cNvSpPr/>
          <p:nvPr/>
        </p:nvSpPr>
        <p:spPr>
          <a:xfrm>
            <a:off x="1765005" y="106326"/>
            <a:ext cx="5443870" cy="136096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dirty="0">
                <a:solidFill>
                  <a:schemeClr val="bg1"/>
                </a:solidFill>
              </a:rPr>
              <a:t>OUR WEBSITE</a:t>
            </a:r>
          </a:p>
        </p:txBody>
      </p:sp>
      <p:pic>
        <p:nvPicPr>
          <p:cNvPr id="15" name="Picture 14">
            <a:extLst>
              <a:ext uri="{FF2B5EF4-FFF2-40B4-BE49-F238E27FC236}">
                <a16:creationId xmlns:a16="http://schemas.microsoft.com/office/drawing/2014/main" id="{5AD0B7E1-BC30-4C05-B106-4A36520C48E4}"/>
              </a:ext>
            </a:extLst>
          </p:cNvPr>
          <p:cNvPicPr>
            <a:picLocks noChangeAspect="1"/>
          </p:cNvPicPr>
          <p:nvPr/>
        </p:nvPicPr>
        <p:blipFill>
          <a:blip r:embed="rId2"/>
          <a:stretch>
            <a:fillRect/>
          </a:stretch>
        </p:blipFill>
        <p:spPr>
          <a:xfrm>
            <a:off x="633616" y="1210783"/>
            <a:ext cx="4714561" cy="3191096"/>
          </a:xfrm>
          <a:prstGeom prst="rect">
            <a:avLst/>
          </a:prstGeom>
        </p:spPr>
      </p:pic>
      <p:pic>
        <p:nvPicPr>
          <p:cNvPr id="17" name="Picture 16">
            <a:extLst>
              <a:ext uri="{FF2B5EF4-FFF2-40B4-BE49-F238E27FC236}">
                <a16:creationId xmlns:a16="http://schemas.microsoft.com/office/drawing/2014/main" id="{BA212E24-A69A-44CD-BAE7-33C6A9F43EBC}"/>
              </a:ext>
            </a:extLst>
          </p:cNvPr>
          <p:cNvPicPr>
            <a:picLocks noChangeAspect="1"/>
          </p:cNvPicPr>
          <p:nvPr/>
        </p:nvPicPr>
        <p:blipFill>
          <a:blip r:embed="rId3"/>
          <a:stretch>
            <a:fillRect/>
          </a:stretch>
        </p:blipFill>
        <p:spPr>
          <a:xfrm>
            <a:off x="5483650" y="1210783"/>
            <a:ext cx="2856614" cy="1606845"/>
          </a:xfrm>
          <a:prstGeom prst="rect">
            <a:avLst/>
          </a:prstGeom>
        </p:spPr>
      </p:pic>
      <p:pic>
        <p:nvPicPr>
          <p:cNvPr id="19" name="Picture 18">
            <a:extLst>
              <a:ext uri="{FF2B5EF4-FFF2-40B4-BE49-F238E27FC236}">
                <a16:creationId xmlns:a16="http://schemas.microsoft.com/office/drawing/2014/main" id="{C481682A-C831-442F-837E-FBAD7DC14DB9}"/>
              </a:ext>
            </a:extLst>
          </p:cNvPr>
          <p:cNvPicPr>
            <a:picLocks noChangeAspect="1"/>
          </p:cNvPicPr>
          <p:nvPr/>
        </p:nvPicPr>
        <p:blipFill>
          <a:blip r:embed="rId4"/>
          <a:stretch>
            <a:fillRect/>
          </a:stretch>
        </p:blipFill>
        <p:spPr>
          <a:xfrm>
            <a:off x="5483649" y="3022637"/>
            <a:ext cx="2856615" cy="1606845"/>
          </a:xfrm>
          <a:prstGeom prst="rect">
            <a:avLst/>
          </a:prstGeom>
        </p:spPr>
      </p:pic>
    </p:spTree>
    <p:extLst>
      <p:ext uri="{BB962C8B-B14F-4D97-AF65-F5344CB8AC3E}">
        <p14:creationId xmlns:p14="http://schemas.microsoft.com/office/powerpoint/2010/main" val="66157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9C00E9-40BC-469C-BF35-E106FA52EE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Rectangle 2">
            <a:extLst>
              <a:ext uri="{FF2B5EF4-FFF2-40B4-BE49-F238E27FC236}">
                <a16:creationId xmlns:a16="http://schemas.microsoft.com/office/drawing/2014/main" id="{8BA84D87-2445-47C3-9936-BDE14EB56BE2}"/>
              </a:ext>
            </a:extLst>
          </p:cNvPr>
          <p:cNvSpPr/>
          <p:nvPr/>
        </p:nvSpPr>
        <p:spPr>
          <a:xfrm>
            <a:off x="1828800" y="441251"/>
            <a:ext cx="5486400" cy="94629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solidFill>
                  <a:schemeClr val="bg1"/>
                </a:solidFill>
              </a:rPr>
              <a:t>OUR TOOL</a:t>
            </a:r>
          </a:p>
        </p:txBody>
      </p:sp>
      <p:pic>
        <p:nvPicPr>
          <p:cNvPr id="4" name="Picture 3">
            <a:extLst>
              <a:ext uri="{FF2B5EF4-FFF2-40B4-BE49-F238E27FC236}">
                <a16:creationId xmlns:a16="http://schemas.microsoft.com/office/drawing/2014/main" id="{8A582CD8-0009-4B5E-B6CA-377B4C1492B7}"/>
              </a:ext>
            </a:extLst>
          </p:cNvPr>
          <p:cNvPicPr>
            <a:picLocks noChangeAspect="1"/>
          </p:cNvPicPr>
          <p:nvPr/>
        </p:nvPicPr>
        <p:blipFill>
          <a:blip r:embed="rId2"/>
          <a:stretch>
            <a:fillRect/>
          </a:stretch>
        </p:blipFill>
        <p:spPr>
          <a:xfrm>
            <a:off x="5645124" y="1073888"/>
            <a:ext cx="2348267" cy="2134403"/>
          </a:xfrm>
          <a:prstGeom prst="rect">
            <a:avLst/>
          </a:prstGeom>
        </p:spPr>
      </p:pic>
      <p:pic>
        <p:nvPicPr>
          <p:cNvPr id="5" name="Picture 4">
            <a:extLst>
              <a:ext uri="{FF2B5EF4-FFF2-40B4-BE49-F238E27FC236}">
                <a16:creationId xmlns:a16="http://schemas.microsoft.com/office/drawing/2014/main" id="{DA38706A-25BF-457C-BB9F-0322A0B55CC4}"/>
              </a:ext>
            </a:extLst>
          </p:cNvPr>
          <p:cNvPicPr>
            <a:picLocks noChangeAspect="1"/>
          </p:cNvPicPr>
          <p:nvPr/>
        </p:nvPicPr>
        <p:blipFill>
          <a:blip r:embed="rId3"/>
          <a:stretch>
            <a:fillRect/>
          </a:stretch>
        </p:blipFill>
        <p:spPr>
          <a:xfrm>
            <a:off x="595423" y="1297171"/>
            <a:ext cx="4883855" cy="3211033"/>
          </a:xfrm>
          <a:prstGeom prst="rect">
            <a:avLst/>
          </a:prstGeom>
        </p:spPr>
      </p:pic>
      <p:pic>
        <p:nvPicPr>
          <p:cNvPr id="6" name="Picture 5">
            <a:extLst>
              <a:ext uri="{FF2B5EF4-FFF2-40B4-BE49-F238E27FC236}">
                <a16:creationId xmlns:a16="http://schemas.microsoft.com/office/drawing/2014/main" id="{9113110A-72CB-4946-9C8E-5017B936FBEE}"/>
              </a:ext>
            </a:extLst>
          </p:cNvPr>
          <p:cNvPicPr>
            <a:picLocks noChangeAspect="1"/>
          </p:cNvPicPr>
          <p:nvPr/>
        </p:nvPicPr>
        <p:blipFill>
          <a:blip r:embed="rId4"/>
          <a:stretch>
            <a:fillRect/>
          </a:stretch>
        </p:blipFill>
        <p:spPr>
          <a:xfrm>
            <a:off x="5654993" y="3335882"/>
            <a:ext cx="2328530" cy="1298883"/>
          </a:xfrm>
          <a:prstGeom prst="rect">
            <a:avLst/>
          </a:prstGeom>
        </p:spPr>
      </p:pic>
    </p:spTree>
    <p:extLst>
      <p:ext uri="{BB962C8B-B14F-4D97-AF65-F5344CB8AC3E}">
        <p14:creationId xmlns:p14="http://schemas.microsoft.com/office/powerpoint/2010/main" val="40639874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3FDB9B-1AC3-46E0-BB53-75E7C10297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Rectangle 2">
            <a:extLst>
              <a:ext uri="{FF2B5EF4-FFF2-40B4-BE49-F238E27FC236}">
                <a16:creationId xmlns:a16="http://schemas.microsoft.com/office/drawing/2014/main" id="{DD3BB29A-5C6A-46E7-861C-0E307FF047E7}"/>
              </a:ext>
            </a:extLst>
          </p:cNvPr>
          <p:cNvSpPr/>
          <p:nvPr/>
        </p:nvSpPr>
        <p:spPr>
          <a:xfrm>
            <a:off x="2200940" y="839972"/>
            <a:ext cx="4795283" cy="72301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solidFill>
                  <a:schemeClr val="bg1"/>
                </a:solidFill>
              </a:rPr>
              <a:t>PROJECT LINKS</a:t>
            </a:r>
          </a:p>
        </p:txBody>
      </p:sp>
      <p:sp>
        <p:nvSpPr>
          <p:cNvPr id="4" name="Rectangle 3">
            <a:extLst>
              <a:ext uri="{FF2B5EF4-FFF2-40B4-BE49-F238E27FC236}">
                <a16:creationId xmlns:a16="http://schemas.microsoft.com/office/drawing/2014/main" id="{C3F974C5-F709-4EDD-B4F1-095556927BA8}"/>
              </a:ext>
            </a:extLst>
          </p:cNvPr>
          <p:cNvSpPr/>
          <p:nvPr/>
        </p:nvSpPr>
        <p:spPr>
          <a:xfrm>
            <a:off x="1169581" y="1562986"/>
            <a:ext cx="6815470" cy="246675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buFont typeface="Wingdings" panose="05000000000000000000" pitchFamily="2" charset="2"/>
              <a:buChar char="v"/>
            </a:pPr>
            <a:r>
              <a:rPr lang="en-US" sz="2000" dirty="0">
                <a:solidFill>
                  <a:schemeClr val="bg1"/>
                </a:solidFill>
              </a:rPr>
              <a:t>WEBSITE LINK :-https://iamnileshkumarbibhuti.github.io/GETITQUICK.github.io/ </a:t>
            </a:r>
          </a:p>
          <a:p>
            <a:pPr marL="285750" indent="-28575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solidFill>
                  <a:schemeClr val="bg1"/>
                </a:solidFill>
              </a:rPr>
              <a:t>PROJECT LINK :-https://github.com/ iamnileshkumarbibhuti/Get-It-Quick</a:t>
            </a:r>
          </a:p>
        </p:txBody>
      </p:sp>
    </p:spTree>
    <p:extLst>
      <p:ext uri="{BB962C8B-B14F-4D97-AF65-F5344CB8AC3E}">
        <p14:creationId xmlns:p14="http://schemas.microsoft.com/office/powerpoint/2010/main" val="320220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800" dirty="0"/>
              <a:t>TEAM MEMBERS</a:t>
            </a:r>
            <a:endParaRPr sz="1800" dirty="0"/>
          </a:p>
        </p:txBody>
      </p:sp>
      <p:sp>
        <p:nvSpPr>
          <p:cNvPr id="69" name="Google Shape;69;p14"/>
          <p:cNvSpPr txBox="1">
            <a:spLocks noGrp="1"/>
          </p:cNvSpPr>
          <p:nvPr>
            <p:ph type="body" idx="1"/>
          </p:nvPr>
        </p:nvSpPr>
        <p:spPr>
          <a:xfrm>
            <a:off x="3929385" y="1971408"/>
            <a:ext cx="4087563" cy="1200684"/>
          </a:xfrm>
          <a:prstGeom prst="rect">
            <a:avLst/>
          </a:prstGeom>
        </p:spPr>
        <p:txBody>
          <a:bodyPr spcFirstLastPara="1" wrap="square" lIns="0" tIns="0" rIns="0" bIns="0" anchor="t" anchorCtr="0">
            <a:noAutofit/>
          </a:bodyPr>
          <a:lstStyle/>
          <a:p>
            <a:pPr marL="0" lvl="0" indent="0" algn="l" rtl="0">
              <a:spcBef>
                <a:spcPts val="1000"/>
              </a:spcBef>
              <a:spcAft>
                <a:spcPts val="0"/>
              </a:spcAft>
              <a:buClr>
                <a:schemeClr val="dk1"/>
              </a:buClr>
              <a:buSzPts val="1100"/>
              <a:buFont typeface="Arial"/>
              <a:buNone/>
            </a:pPr>
            <a:r>
              <a:rPr lang="en" sz="1600" b="1" u="sng" dirty="0"/>
              <a:t>TEAM LEADER:-</a:t>
            </a:r>
          </a:p>
          <a:p>
            <a:pPr marL="0" lvl="0" indent="0" algn="l" rtl="0">
              <a:spcBef>
                <a:spcPts val="1000"/>
              </a:spcBef>
              <a:spcAft>
                <a:spcPts val="0"/>
              </a:spcAft>
              <a:buClr>
                <a:schemeClr val="dk1"/>
              </a:buClr>
              <a:buSzPts val="1100"/>
              <a:buFont typeface="Arial"/>
              <a:buNone/>
            </a:pPr>
            <a:r>
              <a:rPr lang="en" sz="2000" b="1" dirty="0">
                <a:latin typeface="Montserrat" panose="020B0604020202020204" charset="0"/>
              </a:rPr>
              <a:t>Nilesh Kumar Bibhuti</a:t>
            </a:r>
            <a:endParaRPr lang="en-US" sz="2000" b="1" dirty="0">
              <a:latin typeface="Montserrat" panose="020B0604020202020204" charset="0"/>
            </a:endParaRPr>
          </a:p>
        </p:txBody>
      </p:sp>
      <p:sp>
        <p:nvSpPr>
          <p:cNvPr id="71" name="Google Shape;71;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9</a:t>
            </a:fld>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xEl>
                                              <p:pRg st="0" end="0"/>
                                            </p:txEl>
                                          </p:spTgt>
                                        </p:tgtEl>
                                        <p:attrNameLst>
                                          <p:attrName>style.visibility</p:attrName>
                                        </p:attrNameLst>
                                      </p:cBhvr>
                                      <p:to>
                                        <p:strVal val="visible"/>
                                      </p:to>
                                    </p:set>
                                    <p:animEffect transition="in" filter="fade">
                                      <p:cBhvr>
                                        <p:cTn id="10" dur="500"/>
                                        <p:tgtEl>
                                          <p:spTgt spid="6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
                                            <p:txEl>
                                              <p:pRg st="1" end="1"/>
                                            </p:txEl>
                                          </p:spTgt>
                                        </p:tgtEl>
                                        <p:attrNameLst>
                                          <p:attrName>style.visibility</p:attrName>
                                        </p:attrNameLst>
                                      </p:cBhvr>
                                      <p:to>
                                        <p:strVal val="visible"/>
                                      </p:to>
                                    </p:set>
                                    <p:animEffect transition="in" filter="fade">
                                      <p:cBhvr>
                                        <p:cTn id="15" dur="500"/>
                                        <p:tgtEl>
                                          <p:spTgt spid="69">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fade">
                                      <p:cBhvr>
                                        <p:cTn id="1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9" grpId="0" build="p"/>
      <p:bldP spid="71" grpId="0"/>
    </p:bldLst>
  </p:timing>
</p:sld>
</file>

<file path=ppt/theme/theme1.xml><?xml version="1.0" encoding="utf-8"?>
<a:theme xmlns:a="http://schemas.openxmlformats.org/drawingml/2006/main" name="Juliet template">
  <a:themeElements>
    <a:clrScheme name="Custom 347">
      <a:dk1>
        <a:srgbClr val="666666"/>
      </a:dk1>
      <a:lt1>
        <a:srgbClr val="FFFFFF"/>
      </a:lt1>
      <a:dk2>
        <a:srgbClr val="B7B7B7"/>
      </a:dk2>
      <a:lt2>
        <a:srgbClr val="E4E4E4"/>
      </a:lt2>
      <a:accent1>
        <a:srgbClr val="5C91E6"/>
      </a:accent1>
      <a:accent2>
        <a:srgbClr val="4CD5D5"/>
      </a:accent2>
      <a:accent3>
        <a:srgbClr val="7A6DDD"/>
      </a:accent3>
      <a:accent4>
        <a:srgbClr val="EC59B6"/>
      </a:accent4>
      <a:accent5>
        <a:srgbClr val="F79E3A"/>
      </a:accent5>
      <a:accent6>
        <a:srgbClr val="EEDC14"/>
      </a:accent6>
      <a:hlink>
        <a:srgbClr val="66666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263</Words>
  <Application>Microsoft Office PowerPoint</Application>
  <PresentationFormat>On-screen Show (16:9)</PresentationFormat>
  <Paragraphs>37</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Montserrat ExtraBold</vt:lpstr>
      <vt:lpstr>Arial</vt:lpstr>
      <vt:lpstr>Wingdings</vt:lpstr>
      <vt:lpstr>Montserrat</vt:lpstr>
      <vt:lpstr>Artifakt Element</vt:lpstr>
      <vt:lpstr>Montserrat Light</vt:lpstr>
      <vt:lpstr>Juliet template</vt:lpstr>
      <vt:lpstr>GETITQUICK</vt:lpstr>
      <vt:lpstr>PROBLEM  STATEMENT</vt:lpstr>
      <vt:lpstr>OVERVIEW</vt:lpstr>
      <vt:lpstr>BASIC IDEA OF OUR PROJECT</vt:lpstr>
      <vt:lpstr>APPROACH</vt:lpstr>
      <vt:lpstr>PowerPoint Presentation</vt:lpstr>
      <vt:lpstr>PowerPoint Presentation</vt:lpstr>
      <vt:lpstr>PowerPoint Presentation</vt:lpstr>
      <vt:lpstr>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GETITQUICK</dc:title>
  <cp:lastModifiedBy>Nilesh Kumar Bibhuti</cp:lastModifiedBy>
  <cp:revision>18</cp:revision>
  <dcterms:modified xsi:type="dcterms:W3CDTF">2023-12-24T16:13:52Z</dcterms:modified>
</cp:coreProperties>
</file>