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302" r:id="rId4"/>
    <p:sldId id="297" r:id="rId5"/>
    <p:sldId id="298" r:id="rId6"/>
    <p:sldId id="303" r:id="rId7"/>
    <p:sldId id="300" r:id="rId8"/>
    <p:sldId id="304" r:id="rId9"/>
    <p:sldId id="272" r:id="rId10"/>
    <p:sldId id="305" r:id="rId11"/>
    <p:sldId id="306" r:id="rId12"/>
    <p:sldId id="307" r:id="rId13"/>
    <p:sldId id="308" r:id="rId14"/>
    <p:sldId id="270" r:id="rId15"/>
  </p:sldIdLst>
  <p:sldSz cx="9144000" cy="5143500" type="screen16x9"/>
  <p:notesSz cx="6858000" cy="9144000"/>
  <p:embeddedFontLst>
    <p:embeddedFont>
      <p:font typeface="Archiv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Assistant" panose="020B0604020202020204" charset="-79"/>
      <p:regular r:id="rId25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Archivo ExtraBold" panose="020B060402020202020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D10"/>
    <a:srgbClr val="6BE0EC"/>
    <a:srgbClr val="CE5F1E"/>
    <a:srgbClr val="98260C"/>
    <a:srgbClr val="12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29469-E8E1-46F4-81AF-C037089EB9C4}" v="43" dt="2024-10-04T16:18:59.312"/>
  </p1510:revLst>
</p1510:revInfo>
</file>

<file path=ppt/tableStyles.xml><?xml version="1.0" encoding="utf-8"?>
<a:tblStyleLst xmlns:a="http://schemas.openxmlformats.org/drawingml/2006/main" def="{0FA3412B-1F09-4D0F-BBA6-14BDEAAB7819}">
  <a:tblStyle styleId="{0FA3412B-1F09-4D0F-BBA6-14BDEAAB7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1481" autoAdjust="0"/>
  </p:normalViewPr>
  <p:slideViewPr>
    <p:cSldViewPr snapToGrid="0">
      <p:cViewPr varScale="1">
        <p:scale>
          <a:sx n="87" d="100"/>
          <a:sy n="87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BOMFIM WOLSKI" userId="716692b2-ef22-492d-946e-e53b3d5246b6" providerId="ADAL" clId="{C9129469-E8E1-46F4-81AF-C037089EB9C4}"/>
    <pc:docChg chg="undo redo custSel addSld delSld modSld sldOrd delMainMaster">
      <pc:chgData name="PEDRO HENRIQUE BOMFIM WOLSKI" userId="716692b2-ef22-492d-946e-e53b3d5246b6" providerId="ADAL" clId="{C9129469-E8E1-46F4-81AF-C037089EB9C4}" dt="2024-10-04T16:22:55.280" v="561" actId="1076"/>
      <pc:docMkLst>
        <pc:docMk/>
      </pc:docMkLst>
      <pc:sldChg chg="addSp delSp modSp add del mod">
        <pc:chgData name="PEDRO HENRIQUE BOMFIM WOLSKI" userId="716692b2-ef22-492d-946e-e53b3d5246b6" providerId="ADAL" clId="{C9129469-E8E1-46F4-81AF-C037089EB9C4}" dt="2024-10-04T16:04:39.571" v="61" actId="2696"/>
        <pc:sldMkLst>
          <pc:docMk/>
          <pc:sldMk cId="0" sldId="259"/>
        </pc:sldMkLst>
        <pc:spChg chg="add del mod">
          <ac:chgData name="PEDRO HENRIQUE BOMFIM WOLSKI" userId="716692b2-ef22-492d-946e-e53b3d5246b6" providerId="ADAL" clId="{C9129469-E8E1-46F4-81AF-C037089EB9C4}" dt="2024-10-04T16:00:05.834" v="9"/>
          <ac:spMkLst>
            <pc:docMk/>
            <pc:sldMk cId="0" sldId="259"/>
            <ac:spMk id="2" creationId="{D663FB5E-7392-1957-AAE1-A00EAC3BCC14}"/>
          </ac:spMkLst>
        </pc:spChg>
        <pc:spChg chg="add mod">
          <ac:chgData name="PEDRO HENRIQUE BOMFIM WOLSKI" userId="716692b2-ef22-492d-946e-e53b3d5246b6" providerId="ADAL" clId="{C9129469-E8E1-46F4-81AF-C037089EB9C4}" dt="2024-10-04T16:00:12.931" v="11" actId="478"/>
          <ac:spMkLst>
            <pc:docMk/>
            <pc:sldMk cId="0" sldId="259"/>
            <ac:spMk id="3" creationId="{E0A247E1-3D0F-181F-F741-D61BDCD3E12A}"/>
          </ac:spMkLst>
        </pc:spChg>
        <pc:spChg chg="add del mod">
          <ac:chgData name="PEDRO HENRIQUE BOMFIM WOLSKI" userId="716692b2-ef22-492d-946e-e53b3d5246b6" providerId="ADAL" clId="{C9129469-E8E1-46F4-81AF-C037089EB9C4}" dt="2024-10-04T16:01:01.542" v="14" actId="478"/>
          <ac:spMkLst>
            <pc:docMk/>
            <pc:sldMk cId="0" sldId="259"/>
            <ac:spMk id="5" creationId="{9ED014B1-81C7-B4C8-EE5C-F735E7520890}"/>
          </ac:spMkLst>
        </pc:spChg>
        <pc:spChg chg="add del mod">
          <ac:chgData name="PEDRO HENRIQUE BOMFIM WOLSKI" userId="716692b2-ef22-492d-946e-e53b3d5246b6" providerId="ADAL" clId="{C9129469-E8E1-46F4-81AF-C037089EB9C4}" dt="2024-10-04T16:02:39.933" v="31" actId="478"/>
          <ac:spMkLst>
            <pc:docMk/>
            <pc:sldMk cId="0" sldId="259"/>
            <ac:spMk id="6" creationId="{98B60F9F-041E-3F1C-1416-72CED2297F92}"/>
          </ac:spMkLst>
        </pc:spChg>
        <pc:picChg chg="add del mod">
          <ac:chgData name="PEDRO HENRIQUE BOMFIM WOLSKI" userId="716692b2-ef22-492d-946e-e53b3d5246b6" providerId="ADAL" clId="{C9129469-E8E1-46F4-81AF-C037089EB9C4}" dt="2024-10-04T16:00:52.127" v="13" actId="478"/>
          <ac:picMkLst>
            <pc:docMk/>
            <pc:sldMk cId="0" sldId="259"/>
            <ac:picMk id="449" creationId="{00000000-0000-0000-0000-000000000000}"/>
          </ac:picMkLst>
        </pc:picChg>
        <pc:picChg chg="add del mod">
          <ac:chgData name="PEDRO HENRIQUE BOMFIM WOLSKI" userId="716692b2-ef22-492d-946e-e53b3d5246b6" providerId="ADAL" clId="{C9129469-E8E1-46F4-81AF-C037089EB9C4}" dt="2024-10-04T16:00:13.678" v="12" actId="478"/>
          <ac:picMkLst>
            <pc:docMk/>
            <pc:sldMk cId="0" sldId="259"/>
            <ac:picMk id="1026" creationId="{74AC20D8-9CCC-2CF4-FC07-E3EB59D92839}"/>
          </ac:picMkLst>
        </pc:picChg>
        <pc:picChg chg="add mod">
          <ac:chgData name="PEDRO HENRIQUE BOMFIM WOLSKI" userId="716692b2-ef22-492d-946e-e53b3d5246b6" providerId="ADAL" clId="{C9129469-E8E1-46F4-81AF-C037089EB9C4}" dt="2024-10-04T16:00:05.834" v="9"/>
          <ac:picMkLst>
            <pc:docMk/>
            <pc:sldMk cId="0" sldId="259"/>
            <ac:picMk id="1028" creationId="{7F25FC15-2174-122C-07D9-51CC99FA47FB}"/>
          </ac:picMkLst>
        </pc:picChg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2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6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7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8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9"/>
        </pc:sldMkLst>
      </pc:sldChg>
      <pc:sldChg chg="delSp modSp mod ord">
        <pc:chgData name="PEDRO HENRIQUE BOMFIM WOLSKI" userId="716692b2-ef22-492d-946e-e53b3d5246b6" providerId="ADAL" clId="{C9129469-E8E1-46F4-81AF-C037089EB9C4}" dt="2024-10-04T16:14:19.271" v="403" actId="1076"/>
        <pc:sldMkLst>
          <pc:docMk/>
          <pc:sldMk cId="0" sldId="270"/>
        </pc:sldMkLst>
        <pc:spChg chg="mod">
          <ac:chgData name="PEDRO HENRIQUE BOMFIM WOLSKI" userId="716692b2-ef22-492d-946e-e53b3d5246b6" providerId="ADAL" clId="{C9129469-E8E1-46F4-81AF-C037089EB9C4}" dt="2024-10-04T16:14:19.271" v="403" actId="1076"/>
          <ac:spMkLst>
            <pc:docMk/>
            <pc:sldMk cId="0" sldId="270"/>
            <ac:spMk id="615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4:15.562" v="402" actId="478"/>
          <ac:spMkLst>
            <pc:docMk/>
            <pc:sldMk cId="0" sldId="270"/>
            <ac:spMk id="616" creationId="{00000000-0000-0000-0000-000000000000}"/>
          </ac:spMkLst>
        </pc:spChg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1"/>
        </pc:sldMkLst>
      </pc:sldChg>
      <pc:sldChg chg="addSp delSp modSp mod ord">
        <pc:chgData name="PEDRO HENRIQUE BOMFIM WOLSKI" userId="716692b2-ef22-492d-946e-e53b3d5246b6" providerId="ADAL" clId="{C9129469-E8E1-46F4-81AF-C037089EB9C4}" dt="2024-10-04T16:22:55.280" v="561" actId="1076"/>
        <pc:sldMkLst>
          <pc:docMk/>
          <pc:sldMk cId="0" sldId="272"/>
        </pc:sldMkLst>
        <pc:spChg chg="add 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2" creationId="{6F515019-5C2E-EC04-AA83-2F03AA5EF2B2}"/>
          </ac:spMkLst>
        </pc:spChg>
        <pc:spChg chg="add 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3" creationId="{2693D753-7F98-6F8C-03D3-5072D1671D80}"/>
          </ac:spMkLst>
        </pc:spChg>
        <pc:spChg chg="add 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4" creationId="{2642324E-22A1-4C4D-1ECD-369DFBDB0EA4}"/>
          </ac:spMkLst>
        </pc:spChg>
        <pc:spChg chg="add mod">
          <ac:chgData name="PEDRO HENRIQUE BOMFIM WOLSKI" userId="716692b2-ef22-492d-946e-e53b3d5246b6" providerId="ADAL" clId="{C9129469-E8E1-46F4-81AF-C037089EB9C4}" dt="2024-10-04T16:22:55.280" v="561" actId="1076"/>
          <ac:spMkLst>
            <pc:docMk/>
            <pc:sldMk cId="0" sldId="272"/>
            <ac:spMk id="5" creationId="{A4E9B1FF-B04A-2448-5DFE-0C3FF3A4B3B7}"/>
          </ac:spMkLst>
        </pc:spChg>
        <pc:spChg chg="add mod">
          <ac:chgData name="PEDRO HENRIQUE BOMFIM WOLSKI" userId="716692b2-ef22-492d-946e-e53b3d5246b6" providerId="ADAL" clId="{C9129469-E8E1-46F4-81AF-C037089EB9C4}" dt="2024-10-04T16:22:55.280" v="561" actId="1076"/>
          <ac:spMkLst>
            <pc:docMk/>
            <pc:sldMk cId="0" sldId="272"/>
            <ac:spMk id="6" creationId="{801BA1A1-001D-39E9-20C2-2E0EF7C96B47}"/>
          </ac:spMkLst>
        </pc:spChg>
        <pc:spChg chg="add del mod">
          <ac:chgData name="PEDRO HENRIQUE BOMFIM WOLSKI" userId="716692b2-ef22-492d-946e-e53b3d5246b6" providerId="ADAL" clId="{C9129469-E8E1-46F4-81AF-C037089EB9C4}" dt="2024-10-04T16:22:40.739" v="559" actId="478"/>
          <ac:spMkLst>
            <pc:docMk/>
            <pc:sldMk cId="0" sldId="272"/>
            <ac:spMk id="8" creationId="{C7984320-9267-4AE8-3DEF-D8130A02B032}"/>
          </ac:spMkLst>
        </pc:spChg>
        <pc:spChg chg="add del mod">
          <ac:chgData name="PEDRO HENRIQUE BOMFIM WOLSKI" userId="716692b2-ef22-492d-946e-e53b3d5246b6" providerId="ADAL" clId="{C9129469-E8E1-46F4-81AF-C037089EB9C4}" dt="2024-10-04T16:22:40.173" v="557" actId="478"/>
          <ac:spMkLst>
            <pc:docMk/>
            <pc:sldMk cId="0" sldId="272"/>
            <ac:spMk id="10" creationId="{387917B4-A1E6-2865-01C5-78D8B634D01B}"/>
          </ac:spMkLst>
        </pc:spChg>
        <pc:spChg chg="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637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38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39" creationId="{00000000-0000-0000-0000-000000000000}"/>
          </ac:spMkLst>
        </pc:spChg>
        <pc:spChg chg="del">
          <ac:chgData name="PEDRO HENRIQUE BOMFIM WOLSKI" userId="716692b2-ef22-492d-946e-e53b3d5246b6" providerId="ADAL" clId="{C9129469-E8E1-46F4-81AF-C037089EB9C4}" dt="2024-10-04T16:12:32.299" v="382" actId="478"/>
          <ac:spMkLst>
            <pc:docMk/>
            <pc:sldMk cId="0" sldId="272"/>
            <ac:spMk id="640" creationId="{00000000-0000-0000-0000-000000000000}"/>
          </ac:spMkLst>
        </pc:spChg>
        <pc:spChg chg="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641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3.954" v="405" actId="478"/>
          <ac:spMkLst>
            <pc:docMk/>
            <pc:sldMk cId="0" sldId="272"/>
            <ac:spMk id="642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43" creationId="{00000000-0000-0000-0000-000000000000}"/>
          </ac:spMkLst>
        </pc:spChg>
        <pc:spChg chg="del">
          <ac:chgData name="PEDRO HENRIQUE BOMFIM WOLSKI" userId="716692b2-ef22-492d-946e-e53b3d5246b6" providerId="ADAL" clId="{C9129469-E8E1-46F4-81AF-C037089EB9C4}" dt="2024-10-04T16:12:33.651" v="383" actId="478"/>
          <ac:spMkLst>
            <pc:docMk/>
            <pc:sldMk cId="0" sldId="272"/>
            <ac:spMk id="644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5.399" v="406" actId="478"/>
          <ac:spMkLst>
            <pc:docMk/>
            <pc:sldMk cId="0" sldId="272"/>
            <ac:spMk id="645" creationId="{00000000-0000-0000-0000-000000000000}"/>
          </ac:spMkLst>
        </pc:spChg>
        <pc:spChg chg="del">
          <ac:chgData name="PEDRO HENRIQUE BOMFIM WOLSKI" userId="716692b2-ef22-492d-946e-e53b3d5246b6" providerId="ADAL" clId="{C9129469-E8E1-46F4-81AF-C037089EB9C4}" dt="2024-10-04T16:12:30.257" v="381" actId="478"/>
          <ac:spMkLst>
            <pc:docMk/>
            <pc:sldMk cId="0" sldId="272"/>
            <ac:spMk id="646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47" creationId="{00000000-0000-0000-0000-000000000000}"/>
          </ac:spMkLst>
        </pc:spChg>
        <pc:spChg chg="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648" creationId="{00000000-0000-0000-0000-000000000000}"/>
          </ac:spMkLst>
        </pc:spChg>
        <pc:spChg chg="add del mod">
          <ac:chgData name="PEDRO HENRIQUE BOMFIM WOLSKI" userId="716692b2-ef22-492d-946e-e53b3d5246b6" providerId="ADAL" clId="{C9129469-E8E1-46F4-81AF-C037089EB9C4}" dt="2024-10-04T16:22:42.642" v="560" actId="1076"/>
          <ac:spMkLst>
            <pc:docMk/>
            <pc:sldMk cId="0" sldId="272"/>
            <ac:spMk id="660" creationId="{00000000-0000-0000-0000-000000000000}"/>
          </ac:spMkLst>
        </pc:spChg>
        <pc:spChg chg="add del">
          <ac:chgData name="PEDRO HENRIQUE BOMFIM WOLSKI" userId="716692b2-ef22-492d-946e-e53b3d5246b6" providerId="ADAL" clId="{C9129469-E8E1-46F4-81AF-C037089EB9C4}" dt="2024-10-04T16:07:40.112" v="106" actId="478"/>
          <ac:spMkLst>
            <pc:docMk/>
            <pc:sldMk cId="0" sldId="272"/>
            <ac:spMk id="682" creationId="{00000000-0000-0000-0000-000000000000}"/>
          </ac:spMkLst>
        </pc:spChg>
        <pc:grpChg chg="del">
          <ac:chgData name="PEDRO HENRIQUE BOMFIM WOLSKI" userId="716692b2-ef22-492d-946e-e53b3d5246b6" providerId="ADAL" clId="{C9129469-E8E1-46F4-81AF-C037089EB9C4}" dt="2024-10-04T16:12:32.299" v="382" actId="478"/>
          <ac:grpSpMkLst>
            <pc:docMk/>
            <pc:sldMk cId="0" sldId="272"/>
            <ac:grpSpMk id="661" creationId="{00000000-0000-0000-0000-000000000000}"/>
          </ac:grpSpMkLst>
        </pc:grpChg>
        <pc:grpChg chg="del">
          <ac:chgData name="PEDRO HENRIQUE BOMFIM WOLSKI" userId="716692b2-ef22-492d-946e-e53b3d5246b6" providerId="ADAL" clId="{C9129469-E8E1-46F4-81AF-C037089EB9C4}" dt="2024-10-04T16:11:22.767" v="298" actId="478"/>
          <ac:grpSpMkLst>
            <pc:docMk/>
            <pc:sldMk cId="0" sldId="272"/>
            <ac:grpSpMk id="674" creationId="{00000000-0000-0000-0000-000000000000}"/>
          </ac:grpSpMkLst>
        </pc:grpChg>
        <pc:grpChg chg="del">
          <ac:chgData name="PEDRO HENRIQUE BOMFIM WOLSKI" userId="716692b2-ef22-492d-946e-e53b3d5246b6" providerId="ADAL" clId="{C9129469-E8E1-46F4-81AF-C037089EB9C4}" dt="2024-10-04T16:07:42.412" v="107" actId="478"/>
          <ac:grpSpMkLst>
            <pc:docMk/>
            <pc:sldMk cId="0" sldId="272"/>
            <ac:grpSpMk id="681" creationId="{00000000-0000-0000-0000-000000000000}"/>
          </ac:grpSpMkLst>
        </pc:grpChg>
        <pc:grpChg chg="del">
          <ac:chgData name="PEDRO HENRIQUE BOMFIM WOLSKI" userId="716692b2-ef22-492d-946e-e53b3d5246b6" providerId="ADAL" clId="{C9129469-E8E1-46F4-81AF-C037089EB9C4}" dt="2024-10-04T16:08:34.572" v="133" actId="478"/>
          <ac:grpSpMkLst>
            <pc:docMk/>
            <pc:sldMk cId="0" sldId="272"/>
            <ac:grpSpMk id="688" creationId="{00000000-0000-0000-0000-000000000000}"/>
          </ac:grpSpMkLst>
        </pc:grpChg>
        <pc:cxnChg chg="mod">
          <ac:chgData name="PEDRO HENRIQUE BOMFIM WOLSKI" userId="716692b2-ef22-492d-946e-e53b3d5246b6" providerId="ADAL" clId="{C9129469-E8E1-46F4-81AF-C037089EB9C4}" dt="2024-10-04T16:18:33.144" v="409" actId="1076"/>
          <ac:cxnSpMkLst>
            <pc:docMk/>
            <pc:sldMk cId="0" sldId="272"/>
            <ac:cxnSpMk id="649" creationId="{00000000-0000-0000-0000-000000000000}"/>
          </ac:cxnSpMkLst>
        </pc:cxnChg>
        <pc:cxnChg chg="mod">
          <ac:chgData name="PEDRO HENRIQUE BOMFIM WOLSKI" userId="716692b2-ef22-492d-946e-e53b3d5246b6" providerId="ADAL" clId="{C9129469-E8E1-46F4-81AF-C037089EB9C4}" dt="2024-10-04T16:18:33.144" v="409" actId="1076"/>
          <ac:cxnSpMkLst>
            <pc:docMk/>
            <pc:sldMk cId="0" sldId="272"/>
            <ac:cxnSpMk id="650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1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2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3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4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2:32.299" v="382" actId="478"/>
          <ac:cxnSpMkLst>
            <pc:docMk/>
            <pc:sldMk cId="0" sldId="272"/>
            <ac:cxnSpMk id="655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2:32.299" v="382" actId="478"/>
          <ac:cxnSpMkLst>
            <pc:docMk/>
            <pc:sldMk cId="0" sldId="272"/>
            <ac:cxnSpMk id="656" creationId="{00000000-0000-0000-0000-000000000000}"/>
          </ac:cxnSpMkLst>
        </pc:cxnChg>
        <pc:cxnChg chg="mod">
          <ac:chgData name="PEDRO HENRIQUE BOMFIM WOLSKI" userId="716692b2-ef22-492d-946e-e53b3d5246b6" providerId="ADAL" clId="{C9129469-E8E1-46F4-81AF-C037089EB9C4}" dt="2024-10-04T16:18:33.144" v="409" actId="1076"/>
          <ac:cxnSpMkLst>
            <pc:docMk/>
            <pc:sldMk cId="0" sldId="272"/>
            <ac:cxnSpMk id="657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8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2:35.396" v="384" actId="478"/>
          <ac:cxnSpMkLst>
            <pc:docMk/>
            <pc:sldMk cId="0" sldId="272"/>
            <ac:cxnSpMk id="659" creationId="{00000000-0000-0000-0000-000000000000}"/>
          </ac:cxnSpMkLst>
        </pc:cxnChg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4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6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7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8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9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0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1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2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4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6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7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8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9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0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1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2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4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6"/>
        </pc:sldMkLst>
      </pc:sldChg>
      <pc:sldChg chg="addSp delSp modSp mod">
        <pc:chgData name="PEDRO HENRIQUE BOMFIM WOLSKI" userId="716692b2-ef22-492d-946e-e53b3d5246b6" providerId="ADAL" clId="{C9129469-E8E1-46F4-81AF-C037089EB9C4}" dt="2024-10-04T16:02:49.966" v="33" actId="478"/>
        <pc:sldMkLst>
          <pc:docMk/>
          <pc:sldMk cId="3533523825" sldId="299"/>
        </pc:sldMkLst>
        <pc:spChg chg="add del mod">
          <ac:chgData name="PEDRO HENRIQUE BOMFIM WOLSKI" userId="716692b2-ef22-492d-946e-e53b3d5246b6" providerId="ADAL" clId="{C9129469-E8E1-46F4-81AF-C037089EB9C4}" dt="2024-10-04T16:02:49.966" v="33" actId="478"/>
          <ac:spMkLst>
            <pc:docMk/>
            <pc:sldMk cId="3533523825" sldId="299"/>
            <ac:spMk id="3" creationId="{E79B83AD-2E3A-FF3C-0BB3-5DD1EC5E244D}"/>
          </ac:spMkLst>
        </pc:spChg>
        <pc:picChg chg="del">
          <ac:chgData name="PEDRO HENRIQUE BOMFIM WOLSKI" userId="716692b2-ef22-492d-946e-e53b3d5246b6" providerId="ADAL" clId="{C9129469-E8E1-46F4-81AF-C037089EB9C4}" dt="2024-10-04T16:02:48.427" v="32" actId="478"/>
          <ac:picMkLst>
            <pc:docMk/>
            <pc:sldMk cId="3533523825" sldId="299"/>
            <ac:picMk id="449" creationId="{00000000-0000-0000-0000-000000000000}"/>
          </ac:picMkLst>
        </pc:picChg>
      </pc:sldChg>
      <pc:sldChg chg="addSp modSp">
        <pc:chgData name="PEDRO HENRIQUE BOMFIM WOLSKI" userId="716692b2-ef22-492d-946e-e53b3d5246b6" providerId="ADAL" clId="{C9129469-E8E1-46F4-81AF-C037089EB9C4}" dt="2024-10-04T16:05:48.883" v="87"/>
        <pc:sldMkLst>
          <pc:docMk/>
          <pc:sldMk cId="4115795544" sldId="301"/>
        </pc:sldMkLst>
        <pc:spChg chg="add mod">
          <ac:chgData name="PEDRO HENRIQUE BOMFIM WOLSKI" userId="716692b2-ef22-492d-946e-e53b3d5246b6" providerId="ADAL" clId="{C9129469-E8E1-46F4-81AF-C037089EB9C4}" dt="2024-10-04T16:05:48.883" v="87"/>
          <ac:spMkLst>
            <pc:docMk/>
            <pc:sldMk cId="4115795544" sldId="301"/>
            <ac:spMk id="2" creationId="{41F8F2D0-ECBA-D35B-9B9D-3F5EBA3475BF}"/>
          </ac:spMkLst>
        </pc:spChg>
      </pc:sldChg>
      <pc:sldChg chg="addSp delSp modSp add mod ord">
        <pc:chgData name="PEDRO HENRIQUE BOMFIM WOLSKI" userId="716692b2-ef22-492d-946e-e53b3d5246b6" providerId="ADAL" clId="{C9129469-E8E1-46F4-81AF-C037089EB9C4}" dt="2024-10-04T16:04:34.022" v="60" actId="12788"/>
        <pc:sldMkLst>
          <pc:docMk/>
          <pc:sldMk cId="2225857637" sldId="302"/>
        </pc:sldMkLst>
        <pc:spChg chg="add mod">
          <ac:chgData name="PEDRO HENRIQUE BOMFIM WOLSKI" userId="716692b2-ef22-492d-946e-e53b3d5246b6" providerId="ADAL" clId="{C9129469-E8E1-46F4-81AF-C037089EB9C4}" dt="2024-10-04T16:03:12.594" v="39"/>
          <ac:spMkLst>
            <pc:docMk/>
            <pc:sldMk cId="2225857637" sldId="302"/>
            <ac:spMk id="2" creationId="{B3378C70-D416-DB07-CB83-1E383D010CCF}"/>
          </ac:spMkLst>
        </pc:spChg>
        <pc:spChg chg="add mod">
          <ac:chgData name="PEDRO HENRIQUE BOMFIM WOLSKI" userId="716692b2-ef22-492d-946e-e53b3d5246b6" providerId="ADAL" clId="{C9129469-E8E1-46F4-81AF-C037089EB9C4}" dt="2024-10-04T16:03:14.085" v="40"/>
          <ac:spMkLst>
            <pc:docMk/>
            <pc:sldMk cId="2225857637" sldId="302"/>
            <ac:spMk id="3" creationId="{BC5E83AF-20AA-6161-CC70-1E711C0D3C2F}"/>
          </ac:spMkLst>
        </pc:spChg>
        <pc:spChg chg="add mod">
          <ac:chgData name="PEDRO HENRIQUE BOMFIM WOLSKI" userId="716692b2-ef22-492d-946e-e53b3d5246b6" providerId="ADAL" clId="{C9129469-E8E1-46F4-81AF-C037089EB9C4}" dt="2024-10-04T16:03:12.594" v="39"/>
          <ac:spMkLst>
            <pc:docMk/>
            <pc:sldMk cId="2225857637" sldId="302"/>
            <ac:spMk id="4" creationId="{E933BB1F-CB61-61A0-6EAD-FBE7BCF60BA0}"/>
          </ac:spMkLst>
        </pc:spChg>
        <pc:spChg chg="add mod">
          <ac:chgData name="PEDRO HENRIQUE BOMFIM WOLSKI" userId="716692b2-ef22-492d-946e-e53b3d5246b6" providerId="ADAL" clId="{C9129469-E8E1-46F4-81AF-C037089EB9C4}" dt="2024-10-04T16:03:18.167" v="42"/>
          <ac:spMkLst>
            <pc:docMk/>
            <pc:sldMk cId="2225857637" sldId="302"/>
            <ac:spMk id="5" creationId="{F721B460-C52C-6468-6971-17459093431A}"/>
          </ac:spMkLst>
        </pc:spChg>
        <pc:spChg chg="add mod">
          <ac:chgData name="PEDRO HENRIQUE BOMFIM WOLSKI" userId="716692b2-ef22-492d-946e-e53b3d5246b6" providerId="ADAL" clId="{C9129469-E8E1-46F4-81AF-C037089EB9C4}" dt="2024-10-04T16:03:24.825" v="43"/>
          <ac:spMkLst>
            <pc:docMk/>
            <pc:sldMk cId="2225857637" sldId="302"/>
            <ac:spMk id="6" creationId="{D1F3C8DE-BE50-1B85-5DC8-49F097E7DE48}"/>
          </ac:spMkLst>
        </pc:spChg>
        <pc:spChg chg="add mod">
          <ac:chgData name="PEDRO HENRIQUE BOMFIM WOLSKI" userId="716692b2-ef22-492d-946e-e53b3d5246b6" providerId="ADAL" clId="{C9129469-E8E1-46F4-81AF-C037089EB9C4}" dt="2024-10-04T16:03:18.167" v="42"/>
          <ac:spMkLst>
            <pc:docMk/>
            <pc:sldMk cId="2225857637" sldId="302"/>
            <ac:spMk id="7" creationId="{7C1681CC-43C5-065C-1878-64A54E0F7AB6}"/>
          </ac:spMkLst>
        </pc:spChg>
        <pc:spChg chg="add mod">
          <ac:chgData name="PEDRO HENRIQUE BOMFIM WOLSKI" userId="716692b2-ef22-492d-946e-e53b3d5246b6" providerId="ADAL" clId="{C9129469-E8E1-46F4-81AF-C037089EB9C4}" dt="2024-10-04T16:04:34.022" v="60" actId="12788"/>
          <ac:spMkLst>
            <pc:docMk/>
            <pc:sldMk cId="2225857637" sldId="302"/>
            <ac:spMk id="8" creationId="{6373D94A-11A9-C8BB-56F5-5FE38D40E2D9}"/>
          </ac:spMkLst>
        </pc:spChg>
        <pc:spChg chg="add mod">
          <ac:chgData name="PEDRO HENRIQUE BOMFIM WOLSKI" userId="716692b2-ef22-492d-946e-e53b3d5246b6" providerId="ADAL" clId="{C9129469-E8E1-46F4-81AF-C037089EB9C4}" dt="2024-10-04T16:04:34.022" v="60" actId="12788"/>
          <ac:spMkLst>
            <pc:docMk/>
            <pc:sldMk cId="2225857637" sldId="302"/>
            <ac:spMk id="9" creationId="{F9761EA1-FA3F-5226-A9FA-F1860F7A9A4F}"/>
          </ac:spMkLst>
        </pc:spChg>
        <pc:spChg chg="add mod">
          <ac:chgData name="PEDRO HENRIQUE BOMFIM WOLSKI" userId="716692b2-ef22-492d-946e-e53b3d5246b6" providerId="ADAL" clId="{C9129469-E8E1-46F4-81AF-C037089EB9C4}" dt="2024-10-04T16:03:34.839" v="46"/>
          <ac:spMkLst>
            <pc:docMk/>
            <pc:sldMk cId="2225857637" sldId="302"/>
            <ac:spMk id="10" creationId="{8E3B6E29-E98A-1FFB-7B03-D7974E723F6A}"/>
          </ac:spMkLst>
        </pc:spChg>
        <pc:spChg chg="add del">
          <ac:chgData name="PEDRO HENRIQUE BOMFIM WOLSKI" userId="716692b2-ef22-492d-946e-e53b3d5246b6" providerId="ADAL" clId="{C9129469-E8E1-46F4-81AF-C037089EB9C4}" dt="2024-10-04T16:03:39.546" v="48" actId="22"/>
          <ac:spMkLst>
            <pc:docMk/>
            <pc:sldMk cId="2225857637" sldId="302"/>
            <ac:spMk id="12" creationId="{95CCA45C-16EE-3186-0591-C18B6D35641A}"/>
          </ac:spMkLst>
        </pc:spChg>
        <pc:spChg chg="add mod">
          <ac:chgData name="PEDRO HENRIQUE BOMFIM WOLSKI" userId="716692b2-ef22-492d-946e-e53b3d5246b6" providerId="ADAL" clId="{C9129469-E8E1-46F4-81AF-C037089EB9C4}" dt="2024-10-04T16:03:47.147" v="52"/>
          <ac:spMkLst>
            <pc:docMk/>
            <pc:sldMk cId="2225857637" sldId="302"/>
            <ac:spMk id="13" creationId="{8667C140-39D8-627E-8A76-74E0E4EC49F0}"/>
          </ac:spMkLst>
        </pc:spChg>
        <pc:picChg chg="add mod">
          <ac:chgData name="PEDRO HENRIQUE BOMFIM WOLSKI" userId="716692b2-ef22-492d-946e-e53b3d5246b6" providerId="ADAL" clId="{C9129469-E8E1-46F4-81AF-C037089EB9C4}" dt="2024-10-04T16:04:34.022" v="60" actId="12788"/>
          <ac:picMkLst>
            <pc:docMk/>
            <pc:sldMk cId="2225857637" sldId="302"/>
            <ac:picMk id="14" creationId="{316245F8-0FDD-4422-891D-9D231C621F9E}"/>
          </ac:picMkLst>
        </pc:picChg>
        <pc:picChg chg="del">
          <ac:chgData name="PEDRO HENRIQUE BOMFIM WOLSKI" userId="716692b2-ef22-492d-946e-e53b3d5246b6" providerId="ADAL" clId="{C9129469-E8E1-46F4-81AF-C037089EB9C4}" dt="2024-10-04T16:03:05.105" v="37" actId="478"/>
          <ac:picMkLst>
            <pc:docMk/>
            <pc:sldMk cId="2225857637" sldId="302"/>
            <ac:picMk id="41" creationId="{2061BF0D-282F-9C62-D5D7-5BC6F72D6EC1}"/>
          </ac:picMkLst>
        </pc:picChg>
      </pc:sldChg>
      <pc:sldChg chg="addSp delSp modSp add mod ord">
        <pc:chgData name="PEDRO HENRIQUE BOMFIM WOLSKI" userId="716692b2-ef22-492d-946e-e53b3d5246b6" providerId="ADAL" clId="{C9129469-E8E1-46F4-81AF-C037089EB9C4}" dt="2024-10-04T16:05:36.289" v="82" actId="12788"/>
        <pc:sldMkLst>
          <pc:docMk/>
          <pc:sldMk cId="2096934845" sldId="303"/>
        </pc:sldMkLst>
        <pc:spChg chg="add mod">
          <ac:chgData name="PEDRO HENRIQUE BOMFIM WOLSKI" userId="716692b2-ef22-492d-946e-e53b3d5246b6" providerId="ADAL" clId="{C9129469-E8E1-46F4-81AF-C037089EB9C4}" dt="2024-10-04T16:04:55.134" v="66"/>
          <ac:spMkLst>
            <pc:docMk/>
            <pc:sldMk cId="2096934845" sldId="303"/>
            <ac:spMk id="2" creationId="{6E508FCE-60DA-C1D3-F360-D6613336F7DF}"/>
          </ac:spMkLst>
        </pc:spChg>
        <pc:spChg chg="add mod">
          <ac:chgData name="PEDRO HENRIQUE BOMFIM WOLSKI" userId="716692b2-ef22-492d-946e-e53b3d5246b6" providerId="ADAL" clId="{C9129469-E8E1-46F4-81AF-C037089EB9C4}" dt="2024-10-04T16:04:55.134" v="66"/>
          <ac:spMkLst>
            <pc:docMk/>
            <pc:sldMk cId="2096934845" sldId="303"/>
            <ac:spMk id="3" creationId="{5FDB11B6-DDFA-67C2-8506-BAB7E41200BC}"/>
          </ac:spMkLst>
        </pc:spChg>
        <pc:spChg chg="add del mod">
          <ac:chgData name="PEDRO HENRIQUE BOMFIM WOLSKI" userId="716692b2-ef22-492d-946e-e53b3d5246b6" providerId="ADAL" clId="{C9129469-E8E1-46F4-81AF-C037089EB9C4}" dt="2024-10-04T16:04:58.637" v="68" actId="478"/>
          <ac:spMkLst>
            <pc:docMk/>
            <pc:sldMk cId="2096934845" sldId="303"/>
            <ac:spMk id="5" creationId="{89103DD6-E30A-BF94-CAFE-E7926B6F1037}"/>
          </ac:spMkLst>
        </pc:spChg>
        <pc:spChg chg="add del mod">
          <ac:chgData name="PEDRO HENRIQUE BOMFIM WOLSKI" userId="716692b2-ef22-492d-946e-e53b3d5246b6" providerId="ADAL" clId="{C9129469-E8E1-46F4-81AF-C037089EB9C4}" dt="2024-10-04T16:04:58.637" v="68" actId="478"/>
          <ac:spMkLst>
            <pc:docMk/>
            <pc:sldMk cId="2096934845" sldId="303"/>
            <ac:spMk id="7" creationId="{157568EE-4A31-221A-8682-C3784F6EBC84}"/>
          </ac:spMkLst>
        </pc:spChg>
        <pc:spChg chg="add del">
          <ac:chgData name="PEDRO HENRIQUE BOMFIM WOLSKI" userId="716692b2-ef22-492d-946e-e53b3d5246b6" providerId="ADAL" clId="{C9129469-E8E1-46F4-81AF-C037089EB9C4}" dt="2024-10-04T16:05:05.434" v="73" actId="478"/>
          <ac:spMkLst>
            <pc:docMk/>
            <pc:sldMk cId="2096934845" sldId="303"/>
            <ac:spMk id="8" creationId="{6F998CBF-C9C5-036C-624D-FD5069C3A2B6}"/>
          </ac:spMkLst>
        </pc:spChg>
        <pc:spChg chg="add del">
          <ac:chgData name="PEDRO HENRIQUE BOMFIM WOLSKI" userId="716692b2-ef22-492d-946e-e53b3d5246b6" providerId="ADAL" clId="{C9129469-E8E1-46F4-81AF-C037089EB9C4}" dt="2024-10-04T16:05:02.451" v="71" actId="478"/>
          <ac:spMkLst>
            <pc:docMk/>
            <pc:sldMk cId="2096934845" sldId="303"/>
            <ac:spMk id="9" creationId="{4222038A-B90A-17DC-B1D2-30D2A267847F}"/>
          </ac:spMkLst>
        </pc:spChg>
        <pc:spChg chg="add del mod">
          <ac:chgData name="PEDRO HENRIQUE BOMFIM WOLSKI" userId="716692b2-ef22-492d-946e-e53b3d5246b6" providerId="ADAL" clId="{C9129469-E8E1-46F4-81AF-C037089EB9C4}" dt="2024-10-04T16:05:00.678" v="70" actId="478"/>
          <ac:spMkLst>
            <pc:docMk/>
            <pc:sldMk cId="2096934845" sldId="303"/>
            <ac:spMk id="11" creationId="{E61F7E7D-3E06-A304-F729-F927680DBB34}"/>
          </ac:spMkLst>
        </pc:spChg>
        <pc:spChg chg="add del mod">
          <ac:chgData name="PEDRO HENRIQUE BOMFIM WOLSKI" userId="716692b2-ef22-492d-946e-e53b3d5246b6" providerId="ADAL" clId="{C9129469-E8E1-46F4-81AF-C037089EB9C4}" dt="2024-10-04T16:05:00.678" v="70" actId="478"/>
          <ac:spMkLst>
            <pc:docMk/>
            <pc:sldMk cId="2096934845" sldId="303"/>
            <ac:spMk id="13" creationId="{B08952B2-6020-33DF-FE30-FC0E422B0D9F}"/>
          </ac:spMkLst>
        </pc:spChg>
        <pc:spChg chg="add del mod">
          <ac:chgData name="PEDRO HENRIQUE BOMFIM WOLSKI" userId="716692b2-ef22-492d-946e-e53b3d5246b6" providerId="ADAL" clId="{C9129469-E8E1-46F4-81AF-C037089EB9C4}" dt="2024-10-04T16:05:04.319" v="72" actId="478"/>
          <ac:spMkLst>
            <pc:docMk/>
            <pc:sldMk cId="2096934845" sldId="303"/>
            <ac:spMk id="16" creationId="{785217DE-78B0-41D7-EB20-4C302E675A74}"/>
          </ac:spMkLst>
        </pc:spChg>
        <pc:spChg chg="add del mod">
          <ac:chgData name="PEDRO HENRIQUE BOMFIM WOLSKI" userId="716692b2-ef22-492d-946e-e53b3d5246b6" providerId="ADAL" clId="{C9129469-E8E1-46F4-81AF-C037089EB9C4}" dt="2024-10-04T16:05:07.540" v="74" actId="478"/>
          <ac:spMkLst>
            <pc:docMk/>
            <pc:sldMk cId="2096934845" sldId="303"/>
            <ac:spMk id="18" creationId="{20CB18BF-C0AB-C2CF-9965-02A43598C0ED}"/>
          </ac:spMkLst>
        </pc:spChg>
        <pc:spChg chg="add mod">
          <ac:chgData name="PEDRO HENRIQUE BOMFIM WOLSKI" userId="716692b2-ef22-492d-946e-e53b3d5246b6" providerId="ADAL" clId="{C9129469-E8E1-46F4-81AF-C037089EB9C4}" dt="2024-10-04T16:05:36.289" v="82" actId="12788"/>
          <ac:spMkLst>
            <pc:docMk/>
            <pc:sldMk cId="2096934845" sldId="303"/>
            <ac:spMk id="19" creationId="{F7C9630B-170B-2843-D825-CC96C7D3E5D2}"/>
          </ac:spMkLst>
        </pc:spChg>
        <pc:spChg chg="add mod">
          <ac:chgData name="PEDRO HENRIQUE BOMFIM WOLSKI" userId="716692b2-ef22-492d-946e-e53b3d5246b6" providerId="ADAL" clId="{C9129469-E8E1-46F4-81AF-C037089EB9C4}" dt="2024-10-04T16:05:36.289" v="82" actId="12788"/>
          <ac:spMkLst>
            <pc:docMk/>
            <pc:sldMk cId="2096934845" sldId="303"/>
            <ac:spMk id="20" creationId="{321C62A2-6B60-2D5E-4D07-9C3E7D69BF2D}"/>
          </ac:spMkLst>
        </pc:spChg>
        <pc:spChg chg="add mod">
          <ac:chgData name="PEDRO HENRIQUE BOMFIM WOLSKI" userId="716692b2-ef22-492d-946e-e53b3d5246b6" providerId="ADAL" clId="{C9129469-E8E1-46F4-81AF-C037089EB9C4}" dt="2024-10-04T16:05:18.836" v="79"/>
          <ac:spMkLst>
            <pc:docMk/>
            <pc:sldMk cId="2096934845" sldId="303"/>
            <ac:spMk id="21" creationId="{1EB0871E-5B9D-89DD-1263-DCCFBAABFA1C}"/>
          </ac:spMkLst>
        </pc:spChg>
        <pc:picChg chg="del">
          <ac:chgData name="PEDRO HENRIQUE BOMFIM WOLSKI" userId="716692b2-ef22-492d-946e-e53b3d5246b6" providerId="ADAL" clId="{C9129469-E8E1-46F4-81AF-C037089EB9C4}" dt="2024-10-04T16:05:13.773" v="77" actId="478"/>
          <ac:picMkLst>
            <pc:docMk/>
            <pc:sldMk cId="2096934845" sldId="303"/>
            <ac:picMk id="14" creationId="{7211960C-CB63-F206-1118-AA8D6BAF60EE}"/>
          </ac:picMkLst>
        </pc:picChg>
        <pc:picChg chg="add mod">
          <ac:chgData name="PEDRO HENRIQUE BOMFIM WOLSKI" userId="716692b2-ef22-492d-946e-e53b3d5246b6" providerId="ADAL" clId="{C9129469-E8E1-46F4-81AF-C037089EB9C4}" dt="2024-10-04T16:05:36.289" v="82" actId="12788"/>
          <ac:picMkLst>
            <pc:docMk/>
            <pc:sldMk cId="2096934845" sldId="303"/>
            <ac:picMk id="22" creationId="{E0B58CBB-4970-6A55-478C-FBB2862E3F29}"/>
          </ac:picMkLst>
        </pc:picChg>
      </pc:sldChg>
      <pc:sldChg chg="addSp delSp modSp add mod ord">
        <pc:chgData name="PEDRO HENRIQUE BOMFIM WOLSKI" userId="716692b2-ef22-492d-946e-e53b3d5246b6" providerId="ADAL" clId="{C9129469-E8E1-46F4-81AF-C037089EB9C4}" dt="2024-10-04T16:06:35.078" v="102" actId="1076"/>
        <pc:sldMkLst>
          <pc:docMk/>
          <pc:sldMk cId="3051485388" sldId="304"/>
        </pc:sldMkLst>
        <pc:spChg chg="add mod">
          <ac:chgData name="PEDRO HENRIQUE BOMFIM WOLSKI" userId="716692b2-ef22-492d-946e-e53b3d5246b6" providerId="ADAL" clId="{C9129469-E8E1-46F4-81AF-C037089EB9C4}" dt="2024-10-04T16:05:51.141" v="89"/>
          <ac:spMkLst>
            <pc:docMk/>
            <pc:sldMk cId="3051485388" sldId="304"/>
            <ac:spMk id="2" creationId="{C0CAD777-E049-CD1F-075E-1885089C3B1A}"/>
          </ac:spMkLst>
        </pc:spChg>
        <pc:spChg chg="add mod">
          <ac:chgData name="PEDRO HENRIQUE BOMFIM WOLSKI" userId="716692b2-ef22-492d-946e-e53b3d5246b6" providerId="ADAL" clId="{C9129469-E8E1-46F4-81AF-C037089EB9C4}" dt="2024-10-04T16:06:25.540" v="101" actId="465"/>
          <ac:spMkLst>
            <pc:docMk/>
            <pc:sldMk cId="3051485388" sldId="304"/>
            <ac:spMk id="4" creationId="{A9E30619-7DC3-31D5-1B64-831A752AAE45}"/>
          </ac:spMkLst>
        </pc:spChg>
        <pc:spChg chg="add mod">
          <ac:chgData name="PEDRO HENRIQUE BOMFIM WOLSKI" userId="716692b2-ef22-492d-946e-e53b3d5246b6" providerId="ADAL" clId="{C9129469-E8E1-46F4-81AF-C037089EB9C4}" dt="2024-10-04T16:06:35.078" v="102" actId="1076"/>
          <ac:spMkLst>
            <pc:docMk/>
            <pc:sldMk cId="3051485388" sldId="304"/>
            <ac:spMk id="5" creationId="{CC42CE68-EFAA-D9F4-581C-47D6270ED37A}"/>
          </ac:spMkLst>
        </pc:spChg>
        <pc:spChg chg="add del mod">
          <ac:chgData name="PEDRO HENRIQUE BOMFIM WOLSKI" userId="716692b2-ef22-492d-946e-e53b3d5246b6" providerId="ADAL" clId="{C9129469-E8E1-46F4-81AF-C037089EB9C4}" dt="2024-10-04T16:06:07.589" v="97" actId="478"/>
          <ac:spMkLst>
            <pc:docMk/>
            <pc:sldMk cId="3051485388" sldId="304"/>
            <ac:spMk id="7" creationId="{417DA04B-9B23-4AE9-8FD9-9CFA821DEA4E}"/>
          </ac:spMkLst>
        </pc:spChg>
        <pc:spChg chg="add del mod">
          <ac:chgData name="PEDRO HENRIQUE BOMFIM WOLSKI" userId="716692b2-ef22-492d-946e-e53b3d5246b6" providerId="ADAL" clId="{C9129469-E8E1-46F4-81AF-C037089EB9C4}" dt="2024-10-04T16:06:08.453" v="98" actId="478"/>
          <ac:spMkLst>
            <pc:docMk/>
            <pc:sldMk cId="3051485388" sldId="304"/>
            <ac:spMk id="9" creationId="{659429A2-0D7C-A829-6348-267304FA1280}"/>
          </ac:spMkLst>
        </pc:spChg>
        <pc:spChg chg="del">
          <ac:chgData name="PEDRO HENRIQUE BOMFIM WOLSKI" userId="716692b2-ef22-492d-946e-e53b3d5246b6" providerId="ADAL" clId="{C9129469-E8E1-46F4-81AF-C037089EB9C4}" dt="2024-10-04T16:06:05.909" v="96" actId="478"/>
          <ac:spMkLst>
            <pc:docMk/>
            <pc:sldMk cId="3051485388" sldId="304"/>
            <ac:spMk id="19" creationId="{5AC366C7-E67A-77F2-91A6-45318B4C8451}"/>
          </ac:spMkLst>
        </pc:spChg>
        <pc:spChg chg="del">
          <ac:chgData name="PEDRO HENRIQUE BOMFIM WOLSKI" userId="716692b2-ef22-492d-946e-e53b3d5246b6" providerId="ADAL" clId="{C9129469-E8E1-46F4-81AF-C037089EB9C4}" dt="2024-10-04T16:06:05.909" v="96" actId="478"/>
          <ac:spMkLst>
            <pc:docMk/>
            <pc:sldMk cId="3051485388" sldId="304"/>
            <ac:spMk id="20" creationId="{AC7FF059-700C-6E32-FE61-ADFA57E906F0}"/>
          </ac:spMkLst>
        </pc:spChg>
        <pc:picChg chg="add mod">
          <ac:chgData name="PEDRO HENRIQUE BOMFIM WOLSKI" userId="716692b2-ef22-492d-946e-e53b3d5246b6" providerId="ADAL" clId="{C9129469-E8E1-46F4-81AF-C037089EB9C4}" dt="2024-10-04T16:06:25.540" v="101" actId="465"/>
          <ac:picMkLst>
            <pc:docMk/>
            <pc:sldMk cId="3051485388" sldId="304"/>
            <ac:picMk id="3" creationId="{3DD6FD9C-8158-79F9-F1ED-650495388A1A}"/>
          </ac:picMkLst>
        </pc:picChg>
        <pc:picChg chg="add del">
          <ac:chgData name="PEDRO HENRIQUE BOMFIM WOLSKI" userId="716692b2-ef22-492d-946e-e53b3d5246b6" providerId="ADAL" clId="{C9129469-E8E1-46F4-81AF-C037089EB9C4}" dt="2024-10-04T16:05:56.456" v="93" actId="478"/>
          <ac:picMkLst>
            <pc:docMk/>
            <pc:sldMk cId="3051485388" sldId="304"/>
            <ac:picMk id="22" creationId="{27E4C880-4C8A-492B-BDC5-9AD8CC9CEFCD}"/>
          </ac:picMkLst>
        </pc:picChg>
      </pc:sldChg>
      <pc:sldChg chg="add">
        <pc:chgData name="PEDRO HENRIQUE BOMFIM WOLSKI" userId="716692b2-ef22-492d-946e-e53b3d5246b6" providerId="ADAL" clId="{C9129469-E8E1-46F4-81AF-C037089EB9C4}" dt="2024-10-04T16:13:34.849" v="387" actId="2890"/>
        <pc:sldMkLst>
          <pc:docMk/>
          <pc:sldMk cId="3641870440" sldId="305"/>
        </pc:sldMkLst>
      </pc:sldChg>
      <pc:sldChg chg="add">
        <pc:chgData name="PEDRO HENRIQUE BOMFIM WOLSKI" userId="716692b2-ef22-492d-946e-e53b3d5246b6" providerId="ADAL" clId="{C9129469-E8E1-46F4-81AF-C037089EB9C4}" dt="2024-10-04T16:13:36.843" v="388" actId="2890"/>
        <pc:sldMkLst>
          <pc:docMk/>
          <pc:sldMk cId="3472620382" sldId="306"/>
        </pc:sldMkLst>
      </pc:sldChg>
      <pc:sldMasterChg chg="delSldLayout">
        <pc:chgData name="PEDRO HENRIQUE BOMFIM WOLSKI" userId="716692b2-ef22-492d-946e-e53b3d5246b6" providerId="ADAL" clId="{C9129469-E8E1-46F4-81AF-C037089EB9C4}" dt="2024-10-04T16:14:06.040" v="391" actId="47"/>
        <pc:sldMasterMkLst>
          <pc:docMk/>
          <pc:sldMasterMk cId="0" sldId="2147483680"/>
        </pc:sldMasterMkLst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del delSldLayout">
        <pc:chgData name="PEDRO HENRIQUE BOMFIM WOLSKI" userId="716692b2-ef22-492d-946e-e53b3d5246b6" providerId="ADAL" clId="{C9129469-E8E1-46F4-81AF-C037089EB9C4}" dt="2024-10-04T16:14:06.040" v="391" actId="47"/>
        <pc:sldMasterMkLst>
          <pc:docMk/>
          <pc:sldMasterMk cId="0" sldId="2147483681"/>
        </pc:sldMasterMkLst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8E914D26-6B51-9307-D9F6-B5EFF433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0f9523dd_0_290:notes">
            <a:extLst>
              <a:ext uri="{FF2B5EF4-FFF2-40B4-BE49-F238E27FC236}">
                <a16:creationId xmlns:a16="http://schemas.microsoft.com/office/drawing/2014/main" id="{2218D257-5229-637E-B021-2CB3A634C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0f9523dd_0_290:notes">
            <a:extLst>
              <a:ext uri="{FF2B5EF4-FFF2-40B4-BE49-F238E27FC236}">
                <a16:creationId xmlns:a16="http://schemas.microsoft.com/office/drawing/2014/main" id="{3EA8FB49-7251-CC5F-2CC4-36F4F6BB4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81DB33A2-8013-7209-5935-3A730BC8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0f9523dd_0_290:notes">
            <a:extLst>
              <a:ext uri="{FF2B5EF4-FFF2-40B4-BE49-F238E27FC236}">
                <a16:creationId xmlns:a16="http://schemas.microsoft.com/office/drawing/2014/main" id="{0FDC7242-F9EE-DB31-A5B9-98B116E3BC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0f9523dd_0_290:notes">
            <a:extLst>
              <a:ext uri="{FF2B5EF4-FFF2-40B4-BE49-F238E27FC236}">
                <a16:creationId xmlns:a16="http://schemas.microsoft.com/office/drawing/2014/main" id="{13224CF2-E78E-86DB-28B6-5116E44F6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2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013acee29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013acee29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2875" y="1271425"/>
            <a:ext cx="74184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2875" y="3386150"/>
            <a:ext cx="741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450" y="430477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0" y="472901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450" y="196984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00" y="2372821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967" y="3614749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5074" y="-151675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175" y="14007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71462" y="1451478"/>
            <a:ext cx="469100" cy="52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" y="469871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9127" y="3901583"/>
            <a:ext cx="469100" cy="5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752" y="457228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750" y="310537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13" y="451210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550" y="3089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0400" y="47060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0695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505853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206950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5058531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4"/>
          </p:nvPr>
        </p:nvSpPr>
        <p:spPr>
          <a:xfrm>
            <a:off x="120695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5"/>
          </p:nvPr>
        </p:nvSpPr>
        <p:spPr>
          <a:xfrm>
            <a:off x="505853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1206950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5058531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594" y="417769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654" y="44665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640" y="47928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77083" y="-3825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8160" y="2501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42593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2" y="467366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7979" y="8727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2"/>
          </p:nvPr>
        </p:nvSpPr>
        <p:spPr>
          <a:xfrm>
            <a:off x="3440469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3440464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4"/>
          </p:nvPr>
        </p:nvSpPr>
        <p:spPr>
          <a:xfrm>
            <a:off x="720006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idx="5"/>
          </p:nvPr>
        </p:nvSpPr>
        <p:spPr>
          <a:xfrm>
            <a:off x="3440469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7"/>
          </p:nvPr>
        </p:nvSpPr>
        <p:spPr>
          <a:xfrm>
            <a:off x="3440464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9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3"/>
          </p:nvPr>
        </p:nvSpPr>
        <p:spPr>
          <a:xfrm>
            <a:off x="6160932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14"/>
          </p:nvPr>
        </p:nvSpPr>
        <p:spPr>
          <a:xfrm>
            <a:off x="6160938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15"/>
          </p:nvPr>
        </p:nvSpPr>
        <p:spPr>
          <a:xfrm>
            <a:off x="6160932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90325" y="408206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4144" y="469536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53998" y="4047180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842" y="-46095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2692" y="17278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394" y="95193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2" y="9438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194" y="457288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634552" y="4136705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9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2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subTitle" idx="3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4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subTitle" idx="5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6"/>
          </p:nvPr>
        </p:nvSpPr>
        <p:spPr>
          <a:xfrm>
            <a:off x="5363112" y="21109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7"/>
          </p:nvPr>
        </p:nvSpPr>
        <p:spPr>
          <a:xfrm>
            <a:off x="5363087" y="27838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8"/>
          </p:nvPr>
        </p:nvSpPr>
        <p:spPr>
          <a:xfrm>
            <a:off x="5363112" y="34566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9"/>
          </p:nvPr>
        </p:nvSpPr>
        <p:spPr>
          <a:xfrm>
            <a:off x="5363087" y="41295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13"/>
          </p:nvPr>
        </p:nvSpPr>
        <p:spPr>
          <a:xfrm>
            <a:off x="5363112" y="14381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5567" y="-5002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490" y="13237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90325" y="408206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4144" y="469536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53998" y="4047180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265" y="460350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6144" y="50090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720000" y="1083800"/>
            <a:ext cx="34131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720000" y="2926273"/>
            <a:ext cx="3413100" cy="13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008550" y="-14947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46846" y="13275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909654" y="-18904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16567" y="4281217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6610" y="45824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8493" y="458346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6587" y="462349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0" y="887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908" y="4176698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274" y="-573700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01342" y="4181392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9790" y="10243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1990" y="44762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9338" y="4782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983" y="447729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85" y="468287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0163" y="4271748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6190" y="449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208" y="57067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64742" y="-1627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17919" y="4699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-221530" y="4212536"/>
            <a:ext cx="1337249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24546" y="418086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-105917" y="376275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52519" y="48204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610808" y="457457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41694" y="45735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71796" y="9976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15433" y="-5916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2560" y="36855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8258670" y="4192736"/>
            <a:ext cx="1337249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604746" y="416106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35658" y="411225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227681" y="48006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360208" y="4400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0619" y="450760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604746" y="4041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736550" y="1404638"/>
            <a:ext cx="5664300" cy="14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1736550" y="2868563"/>
            <a:ext cx="5664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4314" y="-319826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950" y="355451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156" y="416781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4158" y="4816917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994" y="3517685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015" y="966615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4115" y="310609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37" y="38802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29" y="431099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31" y="4742190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6949" y="299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7641" y="460697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320336" y="-544051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665" y="742390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535" y="8638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592275" y="4140639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194" y="4761181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2192" y="4108442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9685" y="4617809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423992" y="4208117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5919" y="49681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443075" y="1811222"/>
            <a:ext cx="62580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443075" y="2883487"/>
            <a:ext cx="62580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3053137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01248" y="432606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-26389" y="3018325"/>
            <a:ext cx="469100" cy="52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58262" y="4001956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7598592" y="-1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8136752" y="962465"/>
            <a:ext cx="469100" cy="5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521377" y="290138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/>
          </p:nvPr>
        </p:nvSpPr>
        <p:spPr>
          <a:xfrm>
            <a:off x="1928614" y="13922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5632258" y="13922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1928614" y="21680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5632260" y="21680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1928614" y="29167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5632258" y="29167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7"/>
          </p:nvPr>
        </p:nvSpPr>
        <p:spPr>
          <a:xfrm>
            <a:off x="1928614" y="36925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5632265" y="36925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1097783" y="1529800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7635" y="30566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01960" y="15297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01960" y="30566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4151319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54" y="444012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60" y="476643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1862" y="4043942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1342" y="-1444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192" y="48933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9315" y="-17114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992" y="461986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765" y="42033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6894" y="126848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8" y="19778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2296800" y="2934600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296800" y="1804800"/>
            <a:ext cx="45504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0131" y="4170544"/>
            <a:ext cx="2136524" cy="1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83" y="4800842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0" y="3680540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4" y="4465941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6867" y="-57963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717" y="5411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2419" y="83325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2" y="8121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994" y="4468797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 idx="2"/>
          </p:nvPr>
        </p:nvSpPr>
        <p:spPr>
          <a:xfrm>
            <a:off x="2591400" y="18895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3"/>
          </p:nvPr>
        </p:nvSpPr>
        <p:spPr>
          <a:xfrm>
            <a:off x="6520175" y="18895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2591400" y="2530900"/>
            <a:ext cx="18972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4"/>
          </p:nvPr>
        </p:nvSpPr>
        <p:spPr>
          <a:xfrm>
            <a:off x="6520475" y="2530900"/>
            <a:ext cx="1897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274" y="-573700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01342" y="4181392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9790" y="10243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1990" y="44762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9338" y="4782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983" y="447729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0163" y="4271748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208" y="57067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70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ctrTitle"/>
          </p:nvPr>
        </p:nvSpPr>
        <p:spPr>
          <a:xfrm>
            <a:off x="862875" y="1271425"/>
            <a:ext cx="74184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Experiência do Usuário</a:t>
            </a:r>
            <a:r>
              <a:rPr lang="en" dirty="0"/>
              <a:t/>
            </a:r>
            <a:br>
              <a:rPr lang="en" dirty="0"/>
            </a:br>
            <a:r>
              <a:rPr lang="en" sz="2400" dirty="0"/>
              <a:t>Aprensentação das Atividades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1"/>
          </p:nvPr>
        </p:nvSpPr>
        <p:spPr>
          <a:xfrm>
            <a:off x="862875" y="3757609"/>
            <a:ext cx="741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accent2"/>
                </a:solidFill>
              </a:rPr>
              <a:t>Pedro Ricardo |  Pedro Wolski  |  Thiago Souza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060E1271-0D38-2B46-2D69-2F60A084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>
            <a:extLst>
              <a:ext uri="{FF2B5EF4-FFF2-40B4-BE49-F238E27FC236}">
                <a16:creationId xmlns:a16="http://schemas.microsoft.com/office/drawing/2014/main" id="{6E5636BA-C247-51AF-8F6F-5B5AC3EDDF1A}"/>
              </a:ext>
            </a:extLst>
          </p:cNvPr>
          <p:cNvSpPr/>
          <p:nvPr/>
        </p:nvSpPr>
        <p:spPr>
          <a:xfrm>
            <a:off x="1267833" y="3305526"/>
            <a:ext cx="694800" cy="69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>
            <a:extLst>
              <a:ext uri="{FF2B5EF4-FFF2-40B4-BE49-F238E27FC236}">
                <a16:creationId xmlns:a16="http://schemas.microsoft.com/office/drawing/2014/main" id="{EB2A1A17-1668-6140-FB02-C85AD1809DD4}"/>
              </a:ext>
            </a:extLst>
          </p:cNvPr>
          <p:cNvSpPr/>
          <p:nvPr/>
        </p:nvSpPr>
        <p:spPr>
          <a:xfrm>
            <a:off x="831767" y="2571738"/>
            <a:ext cx="1566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Clientes</a:t>
            </a:r>
            <a:endParaRPr sz="18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45" name="Google Shape;645;p51">
            <a:extLst>
              <a:ext uri="{FF2B5EF4-FFF2-40B4-BE49-F238E27FC236}">
                <a16:creationId xmlns:a16="http://schemas.microsoft.com/office/drawing/2014/main" id="{6723F690-25FB-1EFF-A1CC-9E720F291E5B}"/>
              </a:ext>
            </a:extLst>
          </p:cNvPr>
          <p:cNvSpPr/>
          <p:nvPr/>
        </p:nvSpPr>
        <p:spPr>
          <a:xfrm>
            <a:off x="831792" y="1495938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Qualitativa com Participação</a:t>
            </a:r>
            <a:endParaRPr sz="1200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51" name="Google Shape;651;p51">
            <a:extLst>
              <a:ext uri="{FF2B5EF4-FFF2-40B4-BE49-F238E27FC236}">
                <a16:creationId xmlns:a16="http://schemas.microsoft.com/office/drawing/2014/main" id="{3281CC2D-2F89-5EFE-3984-EA515E33B6F9}"/>
              </a:ext>
            </a:extLst>
          </p:cNvPr>
          <p:cNvCxnSpPr>
            <a:cxnSpLocks/>
            <a:stCxn id="645" idx="2"/>
            <a:endCxn id="642" idx="0"/>
          </p:cNvCxnSpPr>
          <p:nvPr/>
        </p:nvCxnSpPr>
        <p:spPr>
          <a:xfrm>
            <a:off x="1615242" y="2190738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51">
            <a:extLst>
              <a:ext uri="{FF2B5EF4-FFF2-40B4-BE49-F238E27FC236}">
                <a16:creationId xmlns:a16="http://schemas.microsoft.com/office/drawing/2014/main" id="{5FF1D598-B4BC-2F16-FD76-14400D55D2E6}"/>
              </a:ext>
            </a:extLst>
          </p:cNvPr>
          <p:cNvCxnSpPr>
            <a:cxnSpLocks/>
            <a:stCxn id="642" idx="2"/>
            <a:endCxn id="638" idx="0"/>
          </p:cNvCxnSpPr>
          <p:nvPr/>
        </p:nvCxnSpPr>
        <p:spPr>
          <a:xfrm>
            <a:off x="1615217" y="2924538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1">
            <a:extLst>
              <a:ext uri="{FF2B5EF4-FFF2-40B4-BE49-F238E27FC236}">
                <a16:creationId xmlns:a16="http://schemas.microsoft.com/office/drawing/2014/main" id="{038C05C1-2162-4380-A473-417AF19E16B1}"/>
              </a:ext>
            </a:extLst>
          </p:cNvPr>
          <p:cNvCxnSpPr>
            <a:cxnSpLocks/>
            <a:stCxn id="642" idx="3"/>
          </p:cNvCxnSpPr>
          <p:nvPr/>
        </p:nvCxnSpPr>
        <p:spPr>
          <a:xfrm>
            <a:off x="2398667" y="2748138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1">
            <a:extLst>
              <a:ext uri="{FF2B5EF4-FFF2-40B4-BE49-F238E27FC236}">
                <a16:creationId xmlns:a16="http://schemas.microsoft.com/office/drawing/2014/main" id="{673A46D7-8C40-6281-E88D-E847563C3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5966A2-3580-DC5B-F55F-7918B256D03F}"/>
              </a:ext>
            </a:extLst>
          </p:cNvPr>
          <p:cNvSpPr txBox="1"/>
          <p:nvPr/>
        </p:nvSpPr>
        <p:spPr>
          <a:xfrm>
            <a:off x="1409071" y="336595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2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23" name="Google Shape;641;p51">
            <a:extLst>
              <a:ext uri="{FF2B5EF4-FFF2-40B4-BE49-F238E27FC236}">
                <a16:creationId xmlns:a16="http://schemas.microsoft.com/office/drawing/2014/main" id="{090CBAF3-D8E1-4938-9E42-6351B9309AA0}"/>
              </a:ext>
            </a:extLst>
          </p:cNvPr>
          <p:cNvSpPr/>
          <p:nvPr/>
        </p:nvSpPr>
        <p:spPr>
          <a:xfrm>
            <a:off x="4622800" y="1189407"/>
            <a:ext cx="2458794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Perguntas Rea</a:t>
            </a:r>
            <a:r>
              <a:rPr lang="pt-BR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</a:t>
            </a: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izadas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4" name="Google Shape;648;p51">
            <a:extLst>
              <a:ext uri="{FF2B5EF4-FFF2-40B4-BE49-F238E27FC236}">
                <a16:creationId xmlns:a16="http://schemas.microsoft.com/office/drawing/2014/main" id="{8DF03400-708A-48A1-801E-A8D93F5C42AD}"/>
              </a:ext>
            </a:extLst>
          </p:cNvPr>
          <p:cNvSpPr/>
          <p:nvPr/>
        </p:nvSpPr>
        <p:spPr>
          <a:xfrm>
            <a:off x="2792026" y="1843338"/>
            <a:ext cx="6045198" cy="27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1. O que você mais valoriza ao escolher uma loja online de equipamentos hidráulicos 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2. Quais são suas maiores dificuldades ou preocupações ao contratar serviços de manutenção de piscinas e equipamentos hidráulicos online 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3. Como você avalia a importância de um suporte rápido e eficiente para solucionar problemas com produtos ou agendamentos?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4. O que você espera da experiência de compra em nosso site (ex.: agilidade, segurança nas transações)?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5. Você estaria disposto a pagar um valor adicional por um serviço de manutenção mais rápido ou de emergência?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lang="pt-BR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64187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C494DCF3-5AF1-DC63-F6E8-896D220F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>
            <a:extLst>
              <a:ext uri="{FF2B5EF4-FFF2-40B4-BE49-F238E27FC236}">
                <a16:creationId xmlns:a16="http://schemas.microsoft.com/office/drawing/2014/main" id="{1BF10F5B-1188-CEB2-A067-6BD994FED8B8}"/>
              </a:ext>
            </a:extLst>
          </p:cNvPr>
          <p:cNvSpPr/>
          <p:nvPr/>
        </p:nvSpPr>
        <p:spPr>
          <a:xfrm>
            <a:off x="1156070" y="1542207"/>
            <a:ext cx="694800" cy="69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1">
            <a:extLst>
              <a:ext uri="{FF2B5EF4-FFF2-40B4-BE49-F238E27FC236}">
                <a16:creationId xmlns:a16="http://schemas.microsoft.com/office/drawing/2014/main" id="{4EF78AB5-F989-E14F-64E9-7287D97F3BDE}"/>
              </a:ext>
            </a:extLst>
          </p:cNvPr>
          <p:cNvSpPr/>
          <p:nvPr/>
        </p:nvSpPr>
        <p:spPr>
          <a:xfrm>
            <a:off x="720000" y="2618019"/>
            <a:ext cx="1566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Usuários</a:t>
            </a:r>
            <a:endParaRPr sz="18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47" name="Google Shape;647;p51">
            <a:extLst>
              <a:ext uri="{FF2B5EF4-FFF2-40B4-BE49-F238E27FC236}">
                <a16:creationId xmlns:a16="http://schemas.microsoft.com/office/drawing/2014/main" id="{E40D727A-CA6E-5371-8224-704E133C44BE}"/>
              </a:ext>
            </a:extLst>
          </p:cNvPr>
          <p:cNvSpPr/>
          <p:nvPr/>
        </p:nvSpPr>
        <p:spPr>
          <a:xfrm>
            <a:off x="720000" y="3351819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Exploratória com Participação</a:t>
            </a:r>
            <a:endParaRPr sz="1200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53" name="Google Shape;653;p51">
            <a:extLst>
              <a:ext uri="{FF2B5EF4-FFF2-40B4-BE49-F238E27FC236}">
                <a16:creationId xmlns:a16="http://schemas.microsoft.com/office/drawing/2014/main" id="{C86BE5DB-0BF3-D794-55BE-01241FEF5B73}"/>
              </a:ext>
            </a:extLst>
          </p:cNvPr>
          <p:cNvCxnSpPr>
            <a:cxnSpLocks/>
            <a:stCxn id="639" idx="2"/>
            <a:endCxn id="643" idx="0"/>
          </p:cNvCxnSpPr>
          <p:nvPr/>
        </p:nvCxnSpPr>
        <p:spPr>
          <a:xfrm flipH="1">
            <a:off x="1503450" y="2237007"/>
            <a:ext cx="20" cy="38101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51">
            <a:extLst>
              <a:ext uri="{FF2B5EF4-FFF2-40B4-BE49-F238E27FC236}">
                <a16:creationId xmlns:a16="http://schemas.microsoft.com/office/drawing/2014/main" id="{950A6280-88E8-3469-A60B-4F829C6B4665}"/>
              </a:ext>
            </a:extLst>
          </p:cNvPr>
          <p:cNvCxnSpPr>
            <a:cxnSpLocks/>
            <a:stCxn id="643" idx="2"/>
            <a:endCxn id="647" idx="0"/>
          </p:cNvCxnSpPr>
          <p:nvPr/>
        </p:nvCxnSpPr>
        <p:spPr>
          <a:xfrm>
            <a:off x="1503450" y="297081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1">
            <a:extLst>
              <a:ext uri="{FF2B5EF4-FFF2-40B4-BE49-F238E27FC236}">
                <a16:creationId xmlns:a16="http://schemas.microsoft.com/office/drawing/2014/main" id="{5683D78E-52BA-AC33-76AE-C51FFC4C532A}"/>
              </a:ext>
            </a:extLst>
          </p:cNvPr>
          <p:cNvCxnSpPr>
            <a:cxnSpLocks/>
            <a:stCxn id="643" idx="3"/>
          </p:cNvCxnSpPr>
          <p:nvPr/>
        </p:nvCxnSpPr>
        <p:spPr>
          <a:xfrm>
            <a:off x="2286900" y="2794419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1">
            <a:extLst>
              <a:ext uri="{FF2B5EF4-FFF2-40B4-BE49-F238E27FC236}">
                <a16:creationId xmlns:a16="http://schemas.microsoft.com/office/drawing/2014/main" id="{431740EE-701E-DFF8-1D8F-BFE2521A7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5BC8-D5CF-935E-D0A9-9DEF679C93DB}"/>
              </a:ext>
            </a:extLst>
          </p:cNvPr>
          <p:cNvSpPr txBox="1"/>
          <p:nvPr/>
        </p:nvSpPr>
        <p:spPr>
          <a:xfrm>
            <a:off x="1297283" y="1597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3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25" name="Google Shape;641;p51">
            <a:extLst>
              <a:ext uri="{FF2B5EF4-FFF2-40B4-BE49-F238E27FC236}">
                <a16:creationId xmlns:a16="http://schemas.microsoft.com/office/drawing/2014/main" id="{B2D0ED26-87DD-4894-9641-31A30B88EF58}"/>
              </a:ext>
            </a:extLst>
          </p:cNvPr>
          <p:cNvSpPr/>
          <p:nvPr/>
        </p:nvSpPr>
        <p:spPr>
          <a:xfrm>
            <a:off x="4622799" y="1189407"/>
            <a:ext cx="2565585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Perguntas Rea</a:t>
            </a:r>
            <a:r>
              <a:rPr lang="pt-BR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</a:t>
            </a: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izadas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6" name="Google Shape;648;p51">
            <a:extLst>
              <a:ext uri="{FF2B5EF4-FFF2-40B4-BE49-F238E27FC236}">
                <a16:creationId xmlns:a16="http://schemas.microsoft.com/office/drawing/2014/main" id="{9E9252BF-D590-4214-AB30-136695A8E659}"/>
              </a:ext>
            </a:extLst>
          </p:cNvPr>
          <p:cNvSpPr/>
          <p:nvPr/>
        </p:nvSpPr>
        <p:spPr>
          <a:xfrm>
            <a:off x="2792026" y="1843338"/>
            <a:ext cx="6045198" cy="27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1. Como foi sua experiência navegando pelo site para encontrar os equipamentos que precisava?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2. Você encontrou dificuldades ao tentar agendar um serviço de manutenção? Se sim, quais?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3. O que você acha da interface do site em termos de clareza e facilidade de uso?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4. Como você avalia a integração entre a compra de equipamentos e o agendamento dos serviços de manutenção?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5. Existem funcionalidades ou informações que você gostaria de ver adicionadas ao site?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lang="pt-BR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47262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03B8-E34C-81BF-65DD-CEECBFBB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0;p38">
            <a:extLst>
              <a:ext uri="{FF2B5EF4-FFF2-40B4-BE49-F238E27FC236}">
                <a16:creationId xmlns:a16="http://schemas.microsoft.com/office/drawing/2014/main" id="{A9E30619-7DC3-31D5-1B64-831A752AAE45}"/>
              </a:ext>
            </a:extLst>
          </p:cNvPr>
          <p:cNvSpPr txBox="1">
            <a:spLocks/>
          </p:cNvSpPr>
          <p:nvPr/>
        </p:nvSpPr>
        <p:spPr>
          <a:xfrm>
            <a:off x="2209200" y="2090291"/>
            <a:ext cx="4725600" cy="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chivo ExtraBold"/>
              <a:buNone/>
              <a:defRPr sz="45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pt-BR" sz="3600" dirty="0" err="1"/>
              <a:t>Card</a:t>
            </a:r>
            <a:r>
              <a:rPr lang="pt-BR" sz="3600" dirty="0"/>
              <a:t> </a:t>
            </a:r>
            <a:r>
              <a:rPr lang="pt-BR" sz="3600" dirty="0" err="1"/>
              <a:t>Sorting</a:t>
            </a:r>
            <a:endParaRPr lang="pt-BR" sz="3600" dirty="0"/>
          </a:p>
        </p:txBody>
      </p:sp>
      <p:sp>
        <p:nvSpPr>
          <p:cNvPr id="5" name="Google Shape;452;p38">
            <a:extLst>
              <a:ext uri="{FF2B5EF4-FFF2-40B4-BE49-F238E27FC236}">
                <a16:creationId xmlns:a16="http://schemas.microsoft.com/office/drawing/2014/main" id="{CC42CE68-EFAA-D9F4-581C-47D6270ED37A}"/>
              </a:ext>
            </a:extLst>
          </p:cNvPr>
          <p:cNvSpPr txBox="1">
            <a:spLocks/>
          </p:cNvSpPr>
          <p:nvPr/>
        </p:nvSpPr>
        <p:spPr>
          <a:xfrm>
            <a:off x="3790300" y="2995460"/>
            <a:ext cx="156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2"/>
                </a:solidFill>
              </a:rPr>
              <a:t>Thiago Souza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49FA45-B4E8-407A-9CF3-32D1057E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765" y="1059245"/>
            <a:ext cx="974470" cy="9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03B8-E34C-81BF-65DD-CEECBFBB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1861" r="4656" b="8009"/>
          <a:stretch/>
        </p:blipFill>
        <p:spPr>
          <a:xfrm>
            <a:off x="1228060" y="233915"/>
            <a:ext cx="6687880" cy="46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/>
          </p:nvPr>
        </p:nvSpPr>
        <p:spPr>
          <a:xfrm>
            <a:off x="1443000" y="2026350"/>
            <a:ext cx="62580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pic>
        <p:nvPicPr>
          <p:cNvPr id="617" name="Google Shape;6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906486" y="4047025"/>
            <a:ext cx="469100" cy="5220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8" name="Google Shape;618;p49"/>
          <p:cNvGrpSpPr/>
          <p:nvPr/>
        </p:nvGrpSpPr>
        <p:grpSpPr>
          <a:xfrm>
            <a:off x="675862" y="533406"/>
            <a:ext cx="767212" cy="1016683"/>
            <a:chOff x="675862" y="533406"/>
            <a:chExt cx="767212" cy="1016683"/>
          </a:xfrm>
        </p:grpSpPr>
        <p:pic>
          <p:nvPicPr>
            <p:cNvPr id="619" name="Google Shape;619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973973" y="1024389"/>
              <a:ext cx="469100" cy="5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675862" y="533406"/>
              <a:ext cx="469100" cy="5200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>
            <a:spLocks noGrp="1"/>
          </p:cNvSpPr>
          <p:nvPr>
            <p:ph type="title" idx="9"/>
          </p:nvPr>
        </p:nvSpPr>
        <p:spPr>
          <a:xfrm>
            <a:off x="1097783" y="1529800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title" idx="13"/>
          </p:nvPr>
        </p:nvSpPr>
        <p:spPr>
          <a:xfrm>
            <a:off x="1097635" y="3056699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4" name="Google Shape;434;p37"/>
          <p:cNvSpPr txBox="1">
            <a:spLocks noGrp="1"/>
          </p:cNvSpPr>
          <p:nvPr>
            <p:ph type="title" idx="14"/>
          </p:nvPr>
        </p:nvSpPr>
        <p:spPr>
          <a:xfrm>
            <a:off x="4801960" y="1529799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 idx="15"/>
          </p:nvPr>
        </p:nvSpPr>
        <p:spPr>
          <a:xfrm>
            <a:off x="4801960" y="3056699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" name="Google Shape;436;p37"/>
          <p:cNvSpPr txBox="1">
            <a:spLocks noGrp="1"/>
          </p:cNvSpPr>
          <p:nvPr>
            <p:ph type="subTitle" idx="7"/>
          </p:nvPr>
        </p:nvSpPr>
        <p:spPr>
          <a:xfrm>
            <a:off x="1928614" y="3695099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/>
              <a:t>Pesquisa Qualitativa e Exploratória com participação dos usuários do site da </a:t>
            </a:r>
            <a:r>
              <a:rPr lang="pt-BR" sz="1100" dirty="0" err="1"/>
              <a:t>TecnoBombas</a:t>
            </a:r>
            <a:r>
              <a:rPr lang="pt-BR" sz="1100" dirty="0"/>
              <a:t>.</a:t>
            </a:r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 idx="6"/>
          </p:nvPr>
        </p:nvSpPr>
        <p:spPr>
          <a:xfrm>
            <a:off x="5632258" y="3155887"/>
            <a:ext cx="2414100" cy="428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</p:txBody>
      </p:sp>
      <p:sp>
        <p:nvSpPr>
          <p:cNvPr id="438" name="Google Shape;438;p37"/>
          <p:cNvSpPr txBox="1">
            <a:spLocks noGrp="1"/>
          </p:cNvSpPr>
          <p:nvPr>
            <p:ph type="title" idx="5"/>
          </p:nvPr>
        </p:nvSpPr>
        <p:spPr>
          <a:xfrm>
            <a:off x="1928614" y="3166519"/>
            <a:ext cx="2414100" cy="407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/>
              <a:t>Pesquisa</a:t>
            </a:r>
          </a:p>
        </p:txBody>
      </p:sp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Atividades Apresentadas</a:t>
            </a:r>
            <a:endParaRPr dirty="0"/>
          </a:p>
        </p:txBody>
      </p:sp>
      <p:sp>
        <p:nvSpPr>
          <p:cNvPr id="440" name="Google Shape;440;p37"/>
          <p:cNvSpPr txBox="1">
            <a:spLocks noGrp="1"/>
          </p:cNvSpPr>
          <p:nvPr>
            <p:ph type="title" idx="2"/>
          </p:nvPr>
        </p:nvSpPr>
        <p:spPr>
          <a:xfrm>
            <a:off x="1928614" y="1643192"/>
            <a:ext cx="1441907" cy="411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/>
              <a:t>UX </a:t>
            </a:r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 idx="3"/>
          </p:nvPr>
        </p:nvSpPr>
        <p:spPr>
          <a:xfrm>
            <a:off x="5632258" y="1643192"/>
            <a:ext cx="2414100" cy="411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Triângulo de Ouro</a:t>
            </a:r>
          </a:p>
        </p:txBody>
      </p:sp>
      <p:sp>
        <p:nvSpPr>
          <p:cNvPr id="442" name="Google Shape;442;p37"/>
          <p:cNvSpPr txBox="1">
            <a:spLocks noGrp="1"/>
          </p:cNvSpPr>
          <p:nvPr>
            <p:ph type="subTitle" idx="1"/>
          </p:nvPr>
        </p:nvSpPr>
        <p:spPr>
          <a:xfrm>
            <a:off x="1928614" y="213702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1100" dirty="0"/>
              <a:t>Apresentação de ideias levantadas a partir de </a:t>
            </a:r>
            <a:r>
              <a:rPr lang="pt-BR" sz="1100" dirty="0" err="1"/>
              <a:t>stakeholders</a:t>
            </a:r>
            <a:r>
              <a:rPr lang="pt-BR" sz="1100" dirty="0"/>
              <a:t>, clientes e usuários</a:t>
            </a:r>
            <a:endParaRPr sz="1100"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4"/>
          </p:nvPr>
        </p:nvSpPr>
        <p:spPr>
          <a:xfrm>
            <a:off x="5632258" y="2054805"/>
            <a:ext cx="2414100" cy="88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/>
              <a:t>Análise do equilíbrio entre a viabilidade, </a:t>
            </a:r>
            <a:r>
              <a:rPr lang="pt-BR" sz="1100" dirty="0" err="1"/>
              <a:t>desejabilidade</a:t>
            </a:r>
            <a:r>
              <a:rPr lang="pt-BR" sz="1100" dirty="0"/>
              <a:t> e capacidade no desenvolvimento do projeto </a:t>
            </a:r>
            <a:r>
              <a:rPr lang="pt-BR" sz="1100" dirty="0" err="1"/>
              <a:t>TecnoBombas</a:t>
            </a:r>
            <a:r>
              <a:rPr lang="pt-BR" sz="1100" dirty="0"/>
              <a:t>.</a:t>
            </a:r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8"/>
          </p:nvPr>
        </p:nvSpPr>
        <p:spPr>
          <a:xfrm>
            <a:off x="5632258" y="3584242"/>
            <a:ext cx="2414100" cy="84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/>
              <a:t>Apresentação de informações, organizadas e categorizadas, com intuito de auxiliar  na estruturação da navegação do site da </a:t>
            </a:r>
            <a:r>
              <a:rPr lang="pt-BR" sz="1100" dirty="0" err="1"/>
              <a:t>TecnoBombas</a:t>
            </a:r>
            <a:r>
              <a:rPr lang="pt-BR" sz="11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5D9B-562A-58C7-527C-0AF99F50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0;p38">
            <a:extLst>
              <a:ext uri="{FF2B5EF4-FFF2-40B4-BE49-F238E27FC236}">
                <a16:creationId xmlns:a16="http://schemas.microsoft.com/office/drawing/2014/main" id="{6373D94A-11A9-C8BB-56F5-5FE38D40E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2800" y="2247900"/>
            <a:ext cx="4178400" cy="9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sz="5400" dirty="0"/>
              <a:t>UX Canvas</a:t>
            </a:r>
          </a:p>
        </p:txBody>
      </p:sp>
      <p:sp>
        <p:nvSpPr>
          <p:cNvPr id="9" name="Google Shape;452;p38">
            <a:extLst>
              <a:ext uri="{FF2B5EF4-FFF2-40B4-BE49-F238E27FC236}">
                <a16:creationId xmlns:a16="http://schemas.microsoft.com/office/drawing/2014/main" id="{F9761EA1-FA3F-5226-A9FA-F1860F7A9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20625" y="3232650"/>
            <a:ext cx="130275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Pedro Wolski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16245F8-0FDD-4422-891D-9D231C62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20" y="1020036"/>
            <a:ext cx="1475360" cy="1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1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051CE-5F57-649A-7356-8A58E9CA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50;p38">
            <a:extLst>
              <a:ext uri="{FF2B5EF4-FFF2-40B4-BE49-F238E27FC236}">
                <a16:creationId xmlns:a16="http://schemas.microsoft.com/office/drawing/2014/main" id="{F7C9630B-170B-2843-D825-CC96C7D3E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200" y="2247900"/>
            <a:ext cx="4725600" cy="9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sz="3600" dirty="0"/>
              <a:t>Triângulo de Ouro</a:t>
            </a:r>
          </a:p>
        </p:txBody>
      </p:sp>
      <p:sp>
        <p:nvSpPr>
          <p:cNvPr id="20" name="Google Shape;452;p38">
            <a:extLst>
              <a:ext uri="{FF2B5EF4-FFF2-40B4-BE49-F238E27FC236}">
                <a16:creationId xmlns:a16="http://schemas.microsoft.com/office/drawing/2014/main" id="{321C62A2-6B60-2D5E-4D07-9C3E7D69B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90300" y="3317449"/>
            <a:ext cx="1563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Pedro Ricardo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0B58CBB-4970-6A55-478C-FBB2862E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20" y="1102846"/>
            <a:ext cx="147536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285749"/>
            <a:ext cx="4800602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03B8-E34C-81BF-65DD-CEECBFBB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6FD9C-8158-79F9-F1ED-65049538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20" y="1073817"/>
            <a:ext cx="1475360" cy="1341236"/>
          </a:xfrm>
          <a:prstGeom prst="rect">
            <a:avLst/>
          </a:prstGeom>
        </p:spPr>
      </p:pic>
      <p:sp>
        <p:nvSpPr>
          <p:cNvPr id="4" name="Google Shape;450;p38">
            <a:extLst>
              <a:ext uri="{FF2B5EF4-FFF2-40B4-BE49-F238E27FC236}">
                <a16:creationId xmlns:a16="http://schemas.microsoft.com/office/drawing/2014/main" id="{A9E30619-7DC3-31D5-1B64-831A752AAE45}"/>
              </a:ext>
            </a:extLst>
          </p:cNvPr>
          <p:cNvSpPr txBox="1">
            <a:spLocks/>
          </p:cNvSpPr>
          <p:nvPr/>
        </p:nvSpPr>
        <p:spPr>
          <a:xfrm>
            <a:off x="2209200" y="2119849"/>
            <a:ext cx="4725600" cy="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chivo ExtraBold"/>
              <a:buNone/>
              <a:defRPr sz="45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pt-BR" sz="3600"/>
              <a:t>Pesquisa</a:t>
            </a:r>
            <a:endParaRPr lang="pt-BR" sz="3600" dirty="0"/>
          </a:p>
        </p:txBody>
      </p:sp>
      <p:sp>
        <p:nvSpPr>
          <p:cNvPr id="5" name="Google Shape;452;p38">
            <a:extLst>
              <a:ext uri="{FF2B5EF4-FFF2-40B4-BE49-F238E27FC236}">
                <a16:creationId xmlns:a16="http://schemas.microsoft.com/office/drawing/2014/main" id="{CC42CE68-EFAA-D9F4-581C-47D6270ED37A}"/>
              </a:ext>
            </a:extLst>
          </p:cNvPr>
          <p:cNvSpPr txBox="1">
            <a:spLocks/>
          </p:cNvSpPr>
          <p:nvPr/>
        </p:nvSpPr>
        <p:spPr>
          <a:xfrm>
            <a:off x="3790300" y="3035385"/>
            <a:ext cx="156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2"/>
                </a:solidFill>
              </a:rPr>
              <a:t>Thiago Souza</a:t>
            </a:r>
          </a:p>
        </p:txBody>
      </p:sp>
    </p:spTree>
    <p:extLst>
      <p:ext uri="{BB962C8B-B14F-4D97-AF65-F5344CB8AC3E}">
        <p14:creationId xmlns:p14="http://schemas.microsoft.com/office/powerpoint/2010/main" val="305148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"/>
          <p:cNvSpPr/>
          <p:nvPr/>
        </p:nvSpPr>
        <p:spPr>
          <a:xfrm>
            <a:off x="1156087" y="1495938"/>
            <a:ext cx="694800" cy="69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720000" y="2571750"/>
            <a:ext cx="1566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Stakeholders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48" name="Google Shape;648;p51"/>
          <p:cNvSpPr/>
          <p:nvPr/>
        </p:nvSpPr>
        <p:spPr>
          <a:xfrm>
            <a:off x="720000" y="3305550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Qualitativa com Participação</a:t>
            </a:r>
            <a:endParaRPr sz="1200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49" name="Google Shape;649;p51"/>
          <p:cNvCxnSpPr>
            <a:stCxn id="637" idx="2"/>
            <a:endCxn id="641" idx="0"/>
          </p:cNvCxnSpPr>
          <p:nvPr/>
        </p:nvCxnSpPr>
        <p:spPr>
          <a:xfrm>
            <a:off x="1503487" y="2190738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51"/>
          <p:cNvCxnSpPr>
            <a:stCxn id="641" idx="2"/>
            <a:endCxn id="648" idx="0"/>
          </p:cNvCxnSpPr>
          <p:nvPr/>
        </p:nvCxnSpPr>
        <p:spPr>
          <a:xfrm>
            <a:off x="1503450" y="29245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51"/>
          <p:cNvCxnSpPr>
            <a:cxnSpLocks/>
          </p:cNvCxnSpPr>
          <p:nvPr/>
        </p:nvCxnSpPr>
        <p:spPr>
          <a:xfrm>
            <a:off x="2286800" y="274815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1"/>
          <p:cNvSpPr txBox="1">
            <a:spLocks noGrp="1"/>
          </p:cNvSpPr>
          <p:nvPr>
            <p:ph type="title"/>
          </p:nvPr>
        </p:nvSpPr>
        <p:spPr>
          <a:xfrm>
            <a:off x="720000" y="3676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515019-5C2E-EC04-AA83-2F03AA5EF2B2}"/>
              </a:ext>
            </a:extLst>
          </p:cNvPr>
          <p:cNvSpPr txBox="1"/>
          <p:nvPr/>
        </p:nvSpPr>
        <p:spPr>
          <a:xfrm>
            <a:off x="1297304" y="152915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1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5" name="Google Shape;641;p51">
            <a:extLst>
              <a:ext uri="{FF2B5EF4-FFF2-40B4-BE49-F238E27FC236}">
                <a16:creationId xmlns:a16="http://schemas.microsoft.com/office/drawing/2014/main" id="{A4E9B1FF-B04A-2448-5DFE-0C3FF3A4B3B7}"/>
              </a:ext>
            </a:extLst>
          </p:cNvPr>
          <p:cNvSpPr/>
          <p:nvPr/>
        </p:nvSpPr>
        <p:spPr>
          <a:xfrm>
            <a:off x="4622799" y="1189407"/>
            <a:ext cx="2532213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Perguntas Rea</a:t>
            </a:r>
            <a:r>
              <a:rPr lang="pt-BR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</a:t>
            </a: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izadas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" name="Google Shape;648;p51">
            <a:extLst>
              <a:ext uri="{FF2B5EF4-FFF2-40B4-BE49-F238E27FC236}">
                <a16:creationId xmlns:a16="http://schemas.microsoft.com/office/drawing/2014/main" id="{801BA1A1-001D-39E9-20C2-2E0EF7C96B47}"/>
              </a:ext>
            </a:extLst>
          </p:cNvPr>
          <p:cNvSpPr/>
          <p:nvPr/>
        </p:nvSpPr>
        <p:spPr>
          <a:xfrm>
            <a:off x="2792026" y="1843338"/>
            <a:ext cx="6045198" cy="27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1. Quais são suas expectativas de crescimento e retorno financeiro do site?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2. Como você enxerga o posicionamento deste site no mercado de vendas de equipamentos hidráulicos e serviços de manutenção?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3. Quais métricas de sucesso são mais importantes para você?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4. Existe algum risco que você acha que devemos gerenciar de maneira especial?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5.  O que seria, para você, um retorno satisfatório em termos de rentabilidade e reconhecimento da marca no mercado?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lang="pt-BR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rum System Setup Consulting by Slidesgo">
  <a:themeElements>
    <a:clrScheme name="Simple Light">
      <a:dk1>
        <a:srgbClr val="009EEE"/>
      </a:dk1>
      <a:lt1>
        <a:srgbClr val="FF4F00"/>
      </a:lt1>
      <a:dk2>
        <a:srgbClr val="FF3200"/>
      </a:dk2>
      <a:lt2>
        <a:srgbClr val="12171B"/>
      </a:lt2>
      <a:accent1>
        <a:srgbClr val="FFFFFF"/>
      </a:accent1>
      <a:accent2>
        <a:srgbClr val="25B6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441</Words>
  <Application>Microsoft Office PowerPoint</Application>
  <PresentationFormat>Apresentação na tela (16:9)</PresentationFormat>
  <Paragraphs>42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Archivo</vt:lpstr>
      <vt:lpstr>Raleway</vt:lpstr>
      <vt:lpstr>Assistant</vt:lpstr>
      <vt:lpstr>Arial</vt:lpstr>
      <vt:lpstr>Open Sans</vt:lpstr>
      <vt:lpstr>Archivo ExtraBold</vt:lpstr>
      <vt:lpstr>Scrum System Setup Consulting by Slidesgo</vt:lpstr>
      <vt:lpstr>Experiência do Usuário Aprensentação das Atividades</vt:lpstr>
      <vt:lpstr>01</vt:lpstr>
      <vt:lpstr>UX Canvas</vt:lpstr>
      <vt:lpstr>Apresentação do PowerPoint</vt:lpstr>
      <vt:lpstr>Apresentação do PowerPoint</vt:lpstr>
      <vt:lpstr>Triângulo de Ouro</vt:lpstr>
      <vt:lpstr>Apresentação do PowerPoint</vt:lpstr>
      <vt:lpstr>Apresentação do PowerPoint</vt:lpstr>
      <vt:lpstr>Pesquisa</vt:lpstr>
      <vt:lpstr>Pesquisa</vt:lpstr>
      <vt:lpstr>Pesquisa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Experiência do Usuário Aprensentação das Atividades</dc:title>
  <cp:lastModifiedBy>Pedro Henrique Bomfim Wolski - Estagiario - SEFIN</cp:lastModifiedBy>
  <cp:revision>9</cp:revision>
  <dcterms:modified xsi:type="dcterms:W3CDTF">2024-10-11T14:04:49Z</dcterms:modified>
</cp:coreProperties>
</file>