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091fa1db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091fa1d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091fa1db5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091fa1d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091fa1d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091fa1d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091fa1d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091fa1d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spread.org/en/latest/" TargetMode="External"/><Relationship Id="rId4" Type="http://schemas.openxmlformats.org/officeDocument/2006/relationships/hyperlink" Target="https://www.getsmarteraboutmoney.ca/invest/investment-products/stocks/6-indicators-used-to-assess-stocks/" TargetMode="External"/><Relationship Id="rId5" Type="http://schemas.openxmlformats.org/officeDocument/2006/relationships/hyperlink" Target="https://www.wallstreetmojo.com/key-performance-indicators/" TargetMode="External"/><Relationship Id="rId6" Type="http://schemas.openxmlformats.org/officeDocument/2006/relationships/hyperlink" Target="https://tradebrains.in/financial-ratio-analysis-must-know/" TargetMode="External"/><Relationship Id="rId7" Type="http://schemas.openxmlformats.org/officeDocument/2006/relationships/hyperlink" Target="https://stackoverflow.com/questions/73136200/extract-values-from-pandas-groupby-into-a-new-dataset-combining-single-valu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E_NUdI2xKiibsTnWTM8clgNZn-9F4e2bm91qH_WA5Vw/edit#gid=93838124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10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Advisor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Devraj Jadeja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Gaurav Aggarwal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Neha Sirohi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Pulkit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33" name="Google Shape;133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Irregular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data set has Noise and missing values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Amount to be invested is in negative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8" name="Google Shape;138;p2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Integration of Google sheets with Jupyter Notebook and automations in it.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3" name="Google Shape;143;p2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KPI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Figure out the best KPI which are suitable </a:t>
            </a:r>
            <a:r>
              <a:rPr lang="en">
                <a:solidFill>
                  <a:schemeClr val="lt1"/>
                </a:solidFill>
              </a:rPr>
              <a:t>according</a:t>
            </a:r>
            <a:r>
              <a:rPr lang="en">
                <a:solidFill>
                  <a:schemeClr val="lt1"/>
                </a:solidFill>
              </a:rPr>
              <a:t> to </a:t>
            </a:r>
            <a:r>
              <a:rPr lang="en">
                <a:solidFill>
                  <a:schemeClr val="lt1"/>
                </a:solidFill>
              </a:rPr>
              <a:t>the</a:t>
            </a:r>
            <a:r>
              <a:rPr lang="en">
                <a:solidFill>
                  <a:schemeClr val="lt1"/>
                </a:solidFill>
              </a:rPr>
              <a:t> data to demonstrate.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8" name="Google Shape;148;p22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to </a:t>
            </a:r>
            <a:r>
              <a:rPr lang="en">
                <a:solidFill>
                  <a:schemeClr val="lt1"/>
                </a:solidFill>
              </a:rPr>
              <a:t>finance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As we </a:t>
            </a:r>
            <a:r>
              <a:rPr lang="en">
                <a:solidFill>
                  <a:schemeClr val="lt1"/>
                </a:solidFill>
              </a:rPr>
              <a:t>don't</a:t>
            </a:r>
            <a:r>
              <a:rPr lang="en">
                <a:solidFill>
                  <a:schemeClr val="lt1"/>
                </a:solidFill>
              </a:rPr>
              <a:t> know about the stock and finance we face some issue in the selection of stocks.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Outcomes(of Team)</a:t>
            </a:r>
            <a:endParaRPr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58" name="Google Shape;158;p2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API integrations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Learn to connect Google Sheet with Jupyter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Learn about GSPREAD library in python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2" name="Google Shape;162;p23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63" name="Google Shape;163;p23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Of Finance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Get to know about the finance and Stock.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7" name="Google Shape;167;p23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68" name="Google Shape;168;p2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Management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Learn to work in a team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Learn to put </a:t>
            </a:r>
            <a:r>
              <a:rPr lang="en">
                <a:solidFill>
                  <a:schemeClr val="lt1"/>
                </a:solidFill>
              </a:rPr>
              <a:t>different</a:t>
            </a:r>
            <a:r>
              <a:rPr lang="en">
                <a:solidFill>
                  <a:schemeClr val="lt1"/>
                </a:solidFill>
              </a:rPr>
              <a:t> thoughts together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2" name="Google Shape;172;p23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73" name="Google Shape;173;p23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3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Automations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3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How to </a:t>
            </a:r>
            <a:r>
              <a:rPr lang="en">
                <a:solidFill>
                  <a:schemeClr val="lt1"/>
                </a:solidFill>
              </a:rPr>
              <a:t>automate</a:t>
            </a:r>
            <a:r>
              <a:rPr lang="en">
                <a:solidFill>
                  <a:schemeClr val="lt1"/>
                </a:solidFill>
              </a:rPr>
              <a:t> a google sheets(google </a:t>
            </a:r>
            <a:r>
              <a:rPr lang="en">
                <a:solidFill>
                  <a:schemeClr val="lt1"/>
                </a:solidFill>
              </a:rPr>
              <a:t>Developer</a:t>
            </a:r>
            <a:r>
              <a:rPr lang="en">
                <a:solidFill>
                  <a:schemeClr val="lt1"/>
                </a:solidFill>
              </a:rPr>
              <a:t>) with the help of jupyter notebook.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2" name="Google Shape;182;p24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4"/>
          <p:cNvSpPr txBox="1"/>
          <p:nvPr>
            <p:ph idx="4294967295" type="body"/>
          </p:nvPr>
        </p:nvSpPr>
        <p:spPr>
          <a:xfrm>
            <a:off x="3480453" y="32844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663825"/>
            <a:ext cx="8847450" cy="29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377600" y="3808825"/>
            <a:ext cx="75213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best stock to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invest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 is Bharat petroleum and HCL technologies because all the condition as per the KPI are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fulfilled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:-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Dividend yield should be between 2% to 5%.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Earning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yield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should be  close to 7.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EV/EBITDA should be close to 10.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https://docs.gspread.org/en/latest/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https://www.getsmarteraboutmoney.ca/invest/investment-products/stocks/6-indicators-used-to-assess-stocks/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https://www.wallstreetmojo.com/key-performance-indicators/</a:t>
            </a:r>
            <a:endParaRPr sz="9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https://tradebrains.in/financial-ratio-analysis-must-know/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https://stackoverflow.com/questions/73136200/extract-values-from-pandas-groupby-into-a-new-dataset-combining-single-values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</a:rPr>
              <a:t>https://stackoverflow.com/questions/16675258/python-gspread-how-can-i-update-multiple-cells-with-different-values-at-once</a:t>
            </a:r>
            <a:endParaRPr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6521" l="0" r="0" t="6521"/>
          <a:stretch/>
        </p:blipFill>
        <p:spPr>
          <a:xfrm>
            <a:off x="431438" y="12853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Devraj Jadeja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PD13_135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0" l="228" r="219" t="0"/>
          <a:stretch/>
        </p:blipFill>
        <p:spPr>
          <a:xfrm>
            <a:off x="2649425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>
            <p:ph idx="4294967295" type="body"/>
          </p:nvPr>
        </p:nvSpPr>
        <p:spPr>
          <a:xfrm>
            <a:off x="2374550" y="3108900"/>
            <a:ext cx="2177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Gaurav Aggarwal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PD14_012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03" name="Google Shape;203;p26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p26"/>
          <p:cNvPicPr preferRelativeResize="0"/>
          <p:nvPr/>
        </p:nvPicPr>
        <p:blipFill rotWithShape="1">
          <a:blip r:embed="rId5">
            <a:alphaModFix/>
          </a:blip>
          <a:srcRect b="36236" l="0" r="0" t="512"/>
          <a:stretch/>
        </p:blipFill>
        <p:spPr>
          <a:xfrm>
            <a:off x="4867392" y="12852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Neha Sirohi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PD14_008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06" name="Google Shape;206;p26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7" name="Google Shape;207;p26"/>
          <p:cNvPicPr preferRelativeResize="0"/>
          <p:nvPr/>
        </p:nvPicPr>
        <p:blipFill rotWithShape="1">
          <a:blip r:embed="rId6">
            <a:alphaModFix/>
          </a:blip>
          <a:srcRect b="31775" l="-5870" r="5869" t="12054"/>
          <a:stretch/>
        </p:blipFill>
        <p:spPr>
          <a:xfrm>
            <a:off x="7060338" y="12853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Pulkit Sharma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PD14_ 054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09" name="Google Shape;209;p26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4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Introduction 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7827000" cy="4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Project Objective: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Finding our client’s</a:t>
            </a:r>
            <a:r>
              <a:rPr b="1" lang="en" sz="2100"/>
              <a:t> potential investment amount </a:t>
            </a:r>
            <a:r>
              <a:rPr lang="en" sz="2100"/>
              <a:t>for further investing in stocks.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Analysing</a:t>
            </a:r>
            <a:r>
              <a:rPr lang="en" sz="2100"/>
              <a:t> data provided by BSC </a:t>
            </a:r>
            <a:r>
              <a:rPr b="1" lang="en" sz="2100"/>
              <a:t>to evaluate the risk</a:t>
            </a:r>
            <a:r>
              <a:rPr lang="en" sz="2100"/>
              <a:t> involved to invest in top 500 companies.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Recommending </a:t>
            </a:r>
            <a:r>
              <a:rPr b="1" lang="en" sz="2100"/>
              <a:t>top</a:t>
            </a:r>
            <a:r>
              <a:rPr b="1" lang="en" sz="2100"/>
              <a:t> </a:t>
            </a:r>
            <a:r>
              <a:rPr b="1" lang="en" sz="2100"/>
              <a:t>5 companies</a:t>
            </a:r>
            <a:r>
              <a:rPr lang="en" sz="2100"/>
              <a:t> to invest in as per customer’s risk taking capacity.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Additionally, we had to l</a:t>
            </a:r>
            <a:r>
              <a:rPr lang="en" sz="2100"/>
              <a:t>ook into the KPI’S to </a:t>
            </a:r>
            <a:r>
              <a:rPr b="1" lang="en" sz="2100"/>
              <a:t>identify</a:t>
            </a:r>
            <a:r>
              <a:rPr lang="en" sz="2100"/>
              <a:t> the </a:t>
            </a:r>
            <a:r>
              <a:rPr b="1" lang="en" sz="2100"/>
              <a:t>top stock in various sectors</a:t>
            </a:r>
            <a:r>
              <a:rPr lang="en" sz="2100"/>
              <a:t>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671250" y="990800"/>
            <a:ext cx="7801500" cy="11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for Project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71250" y="3041200"/>
            <a:ext cx="78015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Python(Numpy &amp; Pandas)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Sheets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Gspread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Excel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Adjustments 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columns had</a:t>
            </a:r>
            <a:r>
              <a:rPr lang="en"/>
              <a:t> null values ,populated it with 0 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Income in negative(Income updated from 100 to 10000)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were no result for high Risk taking profile, kept it as it is.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45900" y="467575"/>
            <a:ext cx="7824300" cy="38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u="sng">
                <a:solidFill>
                  <a:schemeClr val="hlink"/>
                </a:solidFill>
                <a:hlinkClick r:id="rId3"/>
              </a:rPr>
              <a:t>Dashboard</a:t>
            </a:r>
            <a:endParaRPr sz="7000"/>
          </a:p>
        </p:txBody>
      </p:sp>
      <p:sp>
        <p:nvSpPr>
          <p:cNvPr id="88" name="Google Shape;88;p18"/>
          <p:cNvSpPr txBox="1"/>
          <p:nvPr/>
        </p:nvSpPr>
        <p:spPr>
          <a:xfrm>
            <a:off x="1196900" y="3939400"/>
            <a:ext cx="66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KPI’s</a:t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431925" y="1304880"/>
            <a:ext cx="2628925" cy="3685612"/>
            <a:chOff x="431925" y="1304875"/>
            <a:chExt cx="2628925" cy="3416400"/>
          </a:xfrm>
        </p:grpSpPr>
        <p:sp>
          <p:nvSpPr>
            <p:cNvPr id="95" name="Google Shape;95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Dividend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yield</a:t>
            </a:r>
            <a:r>
              <a:rPr lang="en">
                <a:solidFill>
                  <a:schemeClr val="lt1"/>
                </a:solidFill>
              </a:rPr>
              <a:t>(%)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Company having the dividend yield between 2% and 5% are considered good.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best-yielding do better than that, often around 4% to 5%.</a:t>
            </a:r>
            <a:endParaRPr sz="1600"/>
          </a:p>
        </p:txBody>
      </p:sp>
      <p:grpSp>
        <p:nvGrpSpPr>
          <p:cNvPr id="99" name="Google Shape;99;p19"/>
          <p:cNvGrpSpPr/>
          <p:nvPr/>
        </p:nvGrpSpPr>
        <p:grpSpPr>
          <a:xfrm>
            <a:off x="3320450" y="1304870"/>
            <a:ext cx="2632500" cy="3685612"/>
            <a:chOff x="3320450" y="1304875"/>
            <a:chExt cx="2632500" cy="3416400"/>
          </a:xfrm>
        </p:grpSpPr>
        <p:sp>
          <p:nvSpPr>
            <p:cNvPr id="100" name="Google Shape;100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Earning yield(%)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Earnings yield is the inverse of the P/E ratio. Earnings yield is one indication of value; a low ratio may indicate an overvalued stock, or a high value may indicate an undervalued stock.</a:t>
            </a:r>
            <a:endParaRPr sz="1600"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6212550" y="1304908"/>
            <a:ext cx="2632500" cy="3685612"/>
            <a:chOff x="6212550" y="1304875"/>
            <a:chExt cx="2632500" cy="3416400"/>
          </a:xfrm>
        </p:grpSpPr>
        <p:sp>
          <p:nvSpPr>
            <p:cNvPr id="105" name="Google Shape;105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EV/EBITDA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6286400" y="1850300"/>
            <a:ext cx="24786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lower the EV-to-EBITDA ratio, the more attractive the company may be as a potential investment.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As a general guideline, an EV/EBITDA value below 10 is commonly interpreted as healthy and above average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6" name="Google Shape;11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152475"/>
            <a:ext cx="8786801" cy="38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260675" y="42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5" name="Google Shape;125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00" y="1174675"/>
            <a:ext cx="4021575" cy="38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025" y="1174675"/>
            <a:ext cx="4684924" cy="38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