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F336C-A503-46E5-833A-777C8FEEA1FF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39523-1DE8-4502-91E9-DBD21DD07BF7}">
      <dgm:prSet phldrT="[Text]" custT="1"/>
      <dgm:spPr/>
      <dgm:t>
        <a:bodyPr/>
        <a:lstStyle/>
        <a:p>
          <a:pPr rtl="1"/>
          <a:r>
            <a:rPr lang="fa-IR" sz="1400" dirty="0" err="1">
              <a:cs typeface="B Nazanin" panose="00000400000000000000" pitchFamily="2" charset="-78"/>
            </a:rPr>
            <a:t>هم‌زمانی</a:t>
          </a:r>
          <a:endParaRPr lang="en-US" sz="1400" dirty="0">
            <a:cs typeface="B Nazanin" panose="00000400000000000000" pitchFamily="2" charset="-78"/>
          </a:endParaRPr>
        </a:p>
      </dgm:t>
    </dgm:pt>
    <dgm:pt modelId="{AEA7EB59-1D7F-41B0-A444-E3C9B8845B25}" type="parTrans" cxnId="{08CF6F9F-107C-4D8E-984D-35958FB98BF1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8FE26F53-753A-465C-B46E-ED6D19A7C82E}" type="sibTrans" cxnId="{08CF6F9F-107C-4D8E-984D-35958FB98BF1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0E68A404-8E01-45D2-8D62-50E1200FE1C7}">
      <dgm:prSet custT="1"/>
      <dgm:spPr/>
      <dgm:t>
        <a:bodyPr/>
        <a:lstStyle/>
        <a:p>
          <a:pPr rtl="1"/>
          <a:r>
            <a:rPr lang="fa-IR" sz="1400" dirty="0" err="1">
              <a:cs typeface="B Nazanin" panose="00000400000000000000" pitchFamily="2" charset="-78"/>
            </a:rPr>
            <a:t>سیستم‌عامل</a:t>
          </a:r>
          <a:r>
            <a:rPr lang="fa-IR" sz="1400" dirty="0">
              <a:cs typeface="B Nazanin" panose="00000400000000000000" pitchFamily="2" charset="-78"/>
            </a:rPr>
            <a:t> </a:t>
          </a:r>
          <a:r>
            <a:rPr lang="en-US" sz="1400" dirty="0">
              <a:cs typeface="B Nazanin" panose="00000400000000000000" pitchFamily="2" charset="-78"/>
            </a:rPr>
            <a:t>RTOS</a:t>
          </a:r>
        </a:p>
      </dgm:t>
    </dgm:pt>
    <dgm:pt modelId="{85E7D083-C50E-4FA7-A72D-3A9D7E4A7880}" type="sibTrans" cxnId="{EA16C898-BE42-4A2B-840F-AA70060D8FFD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65642B9D-8EF2-4631-BC49-F5F80E9E74B2}" type="parTrans" cxnId="{EA16C898-BE42-4A2B-840F-AA70060D8FFD}">
      <dgm:prSet custT="1"/>
      <dgm:spPr/>
      <dgm:t>
        <a:bodyPr/>
        <a:lstStyle/>
        <a:p>
          <a:pPr rtl="1"/>
          <a:endParaRPr lang="en-US" sz="700">
            <a:cs typeface="B Nazanin" panose="00000400000000000000" pitchFamily="2" charset="-78"/>
          </a:endParaRPr>
        </a:p>
      </dgm:t>
    </dgm:pt>
    <dgm:pt modelId="{89700836-2DC3-4DCD-92EB-5021C1717C36}">
      <dgm:prSet custT="1"/>
      <dgm:spPr/>
      <dgm:t>
        <a:bodyPr/>
        <a:lstStyle/>
        <a:p>
          <a:pPr rtl="1">
            <a:buFont typeface="Symbol" panose="05050102010706020507" pitchFamily="18" charset="2"/>
            <a:buChar char=""/>
          </a:pPr>
          <a:r>
            <a:rPr lang="fa-IR" sz="1400">
              <a:cs typeface="B Nazanin" panose="00000400000000000000" pitchFamily="2" charset="-78"/>
            </a:rPr>
            <a:t>استفاده از داده‌ساختارهای مناسب و کارآمد</a:t>
          </a:r>
          <a:endParaRPr lang="en-US" sz="1400">
            <a:cs typeface="B Nazanin" panose="00000400000000000000" pitchFamily="2" charset="-78"/>
          </a:endParaRPr>
        </a:p>
      </dgm:t>
    </dgm:pt>
    <dgm:pt modelId="{D24F97CC-1BC2-4E90-9103-BC1B10E3ED15}" type="parTrans" cxnId="{968FD5C7-C62E-460C-B8A6-2190A0AA9EBC}">
      <dgm:prSet custT="1"/>
      <dgm:spPr/>
      <dgm:t>
        <a:bodyPr/>
        <a:lstStyle/>
        <a:p>
          <a:pPr rtl="1"/>
          <a:endParaRPr lang="en-US" sz="700">
            <a:cs typeface="B Nazanin" panose="00000400000000000000" pitchFamily="2" charset="-78"/>
          </a:endParaRPr>
        </a:p>
      </dgm:t>
    </dgm:pt>
    <dgm:pt modelId="{A8077ADD-F62E-46B9-A730-A48896CC1EEC}" type="sibTrans" cxnId="{968FD5C7-C62E-460C-B8A6-2190A0AA9EBC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E779268F-9826-42D1-A8E6-ED8EE0A1EC17}">
      <dgm:prSet custT="1"/>
      <dgm:spPr/>
      <dgm:t>
        <a:bodyPr/>
        <a:lstStyle/>
        <a:p>
          <a:pPr rtl="1">
            <a:buFont typeface="Symbol" panose="05050102010706020507" pitchFamily="18" charset="2"/>
            <a:buChar char=""/>
          </a:pPr>
          <a:r>
            <a:rPr lang="fa-IR" sz="1400">
              <a:cs typeface="B Nazanin" panose="00000400000000000000" pitchFamily="2" charset="-78"/>
            </a:rPr>
            <a:t>استفاده از حافظه مشترک بین وظایف</a:t>
          </a:r>
          <a:endParaRPr lang="en-US" sz="1400">
            <a:cs typeface="B Nazanin" panose="00000400000000000000" pitchFamily="2" charset="-78"/>
          </a:endParaRPr>
        </a:p>
      </dgm:t>
    </dgm:pt>
    <dgm:pt modelId="{9BA9D444-6FBE-41AE-AAD0-E4ECE44B1E50}" type="parTrans" cxnId="{B2BE6D3F-366B-4A5D-8131-14E6EFAC5864}">
      <dgm:prSet custT="1"/>
      <dgm:spPr/>
      <dgm:t>
        <a:bodyPr/>
        <a:lstStyle/>
        <a:p>
          <a:pPr rtl="1"/>
          <a:endParaRPr lang="en-US" sz="700">
            <a:cs typeface="B Nazanin" panose="00000400000000000000" pitchFamily="2" charset="-78"/>
          </a:endParaRPr>
        </a:p>
      </dgm:t>
    </dgm:pt>
    <dgm:pt modelId="{E8B000DF-5A08-4B47-874C-4B81E72D6077}" type="sibTrans" cxnId="{B2BE6D3F-366B-4A5D-8131-14E6EFAC5864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9B365603-A209-4B07-8A17-4626120E2002}">
      <dgm:prSet custT="1"/>
      <dgm:spPr/>
      <dgm:t>
        <a:bodyPr/>
        <a:lstStyle/>
        <a:p>
          <a:pPr rtl="1">
            <a:buFont typeface="Symbol" panose="05050102010706020507" pitchFamily="18" charset="2"/>
            <a:buChar char=""/>
          </a:pPr>
          <a:r>
            <a:rPr lang="fa-IR" sz="1400" dirty="0">
              <a:cs typeface="B Nazanin" panose="00000400000000000000" pitchFamily="2" charset="-78"/>
            </a:rPr>
            <a:t>استفاده کمتر از توابع تودرتو یا بازگشتی</a:t>
          </a:r>
          <a:endParaRPr lang="en-US" sz="1400" dirty="0">
            <a:cs typeface="B Nazanin" panose="00000400000000000000" pitchFamily="2" charset="-78"/>
          </a:endParaRPr>
        </a:p>
      </dgm:t>
    </dgm:pt>
    <dgm:pt modelId="{FA555FF9-C5C8-4547-9D33-EDA35CECF712}" type="parTrans" cxnId="{0D5A8E28-FF4E-45D3-A762-249DB3F1FD75}">
      <dgm:prSet custT="1"/>
      <dgm:spPr/>
      <dgm:t>
        <a:bodyPr/>
        <a:lstStyle/>
        <a:p>
          <a:pPr rtl="1"/>
          <a:endParaRPr lang="en-US" sz="700">
            <a:cs typeface="B Nazanin" panose="00000400000000000000" pitchFamily="2" charset="-78"/>
          </a:endParaRPr>
        </a:p>
      </dgm:t>
    </dgm:pt>
    <dgm:pt modelId="{77692936-0266-4738-8A60-C852A129EA78}" type="sibTrans" cxnId="{0D5A8E28-FF4E-45D3-A762-249DB3F1FD75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02B00E27-BA89-431C-A0FA-EDF62183C5F2}">
      <dgm:prSet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امنیت</a:t>
          </a:r>
          <a:endParaRPr lang="en-US" sz="1400" dirty="0">
            <a:cs typeface="B Nazanin" panose="00000400000000000000" pitchFamily="2" charset="-78"/>
          </a:endParaRPr>
        </a:p>
      </dgm:t>
    </dgm:pt>
    <dgm:pt modelId="{DCAB66F1-B3F2-40C6-979C-86EA672C3F37}" type="parTrans" cxnId="{DF621B85-47C1-4288-88CF-F3C0BC1C7247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3E69803D-8C60-441C-9D95-57A8C7432DB5}" type="sibTrans" cxnId="{DF621B85-47C1-4288-88CF-F3C0BC1C7247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7E377D1A-15AF-4699-93D0-9EAEEFD9BDA9}">
      <dgm:prSet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رمزنگاری</a:t>
          </a:r>
          <a:endParaRPr lang="en-US" sz="1400" dirty="0">
            <a:cs typeface="B Nazanin" panose="00000400000000000000" pitchFamily="2" charset="-78"/>
          </a:endParaRPr>
        </a:p>
      </dgm:t>
    </dgm:pt>
    <dgm:pt modelId="{8D93106A-28FC-468E-BC77-1D11612BF87C}" type="parTrans" cxnId="{B36D8D79-6976-473B-B455-9A7B3658047D}">
      <dgm:prSet custT="1"/>
      <dgm:spPr/>
      <dgm:t>
        <a:bodyPr/>
        <a:lstStyle/>
        <a:p>
          <a:pPr rtl="1"/>
          <a:endParaRPr lang="en-US" sz="700">
            <a:cs typeface="B Nazanin" panose="00000400000000000000" pitchFamily="2" charset="-78"/>
          </a:endParaRPr>
        </a:p>
      </dgm:t>
    </dgm:pt>
    <dgm:pt modelId="{85BD3E2A-F4E9-4C7C-B32B-5A16A9057D78}" type="sibTrans" cxnId="{B36D8D79-6976-473B-B455-9A7B3658047D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06BD58D8-4DB5-4E50-9E6A-2B788E79D335}">
      <dgm:prSet custT="1"/>
      <dgm:spPr/>
      <dgm:t>
        <a:bodyPr/>
        <a:lstStyle/>
        <a:p>
          <a:pPr rtl="1"/>
          <a:r>
            <a:rPr lang="fa-IR" sz="1400" dirty="0" err="1">
              <a:cs typeface="B Nazanin" panose="00000400000000000000" pitchFamily="2" charset="-78"/>
            </a:rPr>
            <a:t>هش</a:t>
          </a:r>
          <a:r>
            <a:rPr lang="fa-IR" sz="1400" dirty="0">
              <a:cs typeface="B Nazanin" panose="00000400000000000000" pitchFamily="2" charset="-78"/>
            </a:rPr>
            <a:t> کردن</a:t>
          </a:r>
          <a:endParaRPr lang="en-US" sz="1400" dirty="0">
            <a:cs typeface="B Nazanin" panose="00000400000000000000" pitchFamily="2" charset="-78"/>
          </a:endParaRPr>
        </a:p>
      </dgm:t>
    </dgm:pt>
    <dgm:pt modelId="{472DE482-B73C-4AB1-844C-6B8E71DBC0D7}" type="parTrans" cxnId="{0A728091-5810-4D6C-91EB-9CCBC23098D2}">
      <dgm:prSet custT="1"/>
      <dgm:spPr/>
      <dgm:t>
        <a:bodyPr/>
        <a:lstStyle/>
        <a:p>
          <a:pPr rtl="1"/>
          <a:endParaRPr lang="en-US" sz="700">
            <a:cs typeface="B Nazanin" panose="00000400000000000000" pitchFamily="2" charset="-78"/>
          </a:endParaRPr>
        </a:p>
      </dgm:t>
    </dgm:pt>
    <dgm:pt modelId="{F4CC52DF-A422-4DF9-AC43-FE7B463F01C5}" type="sibTrans" cxnId="{0A728091-5810-4D6C-91EB-9CCBC23098D2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C2DAA301-F0AD-4A7F-81F3-8C6AE7B98C04}">
      <dgm:prSet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مقدار رم</a:t>
          </a:r>
          <a:endParaRPr lang="en-US" sz="1400" dirty="0">
            <a:cs typeface="B Nazanin" panose="00000400000000000000" pitchFamily="2" charset="-78"/>
          </a:endParaRPr>
        </a:p>
      </dgm:t>
    </dgm:pt>
    <dgm:pt modelId="{587959BA-1C2B-4C0C-AD18-798083484A31}" type="sibTrans" cxnId="{77938EB7-8ED5-4936-B5FF-894E5C8ED900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4F97F44B-E8D5-465F-8A5C-6F25AF721FEB}" type="parTrans" cxnId="{77938EB7-8ED5-4936-B5FF-894E5C8ED900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6D2251D5-C692-4EB7-B6BC-92B2CE148417}">
      <dgm:prSet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پردازش متن</a:t>
          </a:r>
          <a:endParaRPr lang="en-US" sz="1400" dirty="0">
            <a:cs typeface="B Nazanin" panose="00000400000000000000" pitchFamily="2" charset="-78"/>
          </a:endParaRPr>
        </a:p>
      </dgm:t>
    </dgm:pt>
    <dgm:pt modelId="{9BC06D0C-71A6-4E95-BB99-B695057080A2}" type="parTrans" cxnId="{8BF3DE87-FDB4-4786-B24E-85A369A3BA79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CA3B267A-C473-4185-BFD6-FD67848F1531}" type="sibTrans" cxnId="{8BF3DE87-FDB4-4786-B24E-85A369A3BA79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27D31B6E-F7EA-4756-A51D-355B9C02B18D}">
      <dgm:prSet custT="1"/>
      <dgm:spPr/>
      <dgm:t>
        <a:bodyPr/>
        <a:lstStyle/>
        <a:p>
          <a:pPr rtl="1"/>
          <a:r>
            <a:rPr lang="fa-IR" sz="1400" dirty="0">
              <a:cs typeface="B Nazanin" panose="00000400000000000000" pitchFamily="2" charset="-78"/>
            </a:rPr>
            <a:t>فرمت استاندارد</a:t>
          </a:r>
          <a:endParaRPr lang="en-US" sz="1400" dirty="0">
            <a:cs typeface="B Nazanin" panose="00000400000000000000" pitchFamily="2" charset="-78"/>
          </a:endParaRPr>
        </a:p>
      </dgm:t>
    </dgm:pt>
    <dgm:pt modelId="{3609688A-33EF-42C7-8C42-F4F54C8CF8F4}" type="parTrans" cxnId="{382BC49E-8E35-4B9E-987C-8FD9D48BE683}">
      <dgm:prSet custT="1"/>
      <dgm:spPr/>
      <dgm:t>
        <a:bodyPr/>
        <a:lstStyle/>
        <a:p>
          <a:pPr rtl="1"/>
          <a:endParaRPr lang="en-US" sz="700">
            <a:cs typeface="B Nazanin" panose="00000400000000000000" pitchFamily="2" charset="-78"/>
          </a:endParaRPr>
        </a:p>
      </dgm:t>
    </dgm:pt>
    <dgm:pt modelId="{19A3B4EE-F8C9-4E12-A85E-6E9F225B27A1}" type="sibTrans" cxnId="{382BC49E-8E35-4B9E-987C-8FD9D48BE683}">
      <dgm:prSet/>
      <dgm:spPr/>
      <dgm:t>
        <a:bodyPr/>
        <a:lstStyle/>
        <a:p>
          <a:pPr rtl="1"/>
          <a:endParaRPr lang="en-US" sz="2400">
            <a:cs typeface="B Nazanin" panose="00000400000000000000" pitchFamily="2" charset="-78"/>
          </a:endParaRPr>
        </a:p>
      </dgm:t>
    </dgm:pt>
    <dgm:pt modelId="{1ABB4C1E-0D30-4DD4-BBF4-04AAE243C27E}" type="pres">
      <dgm:prSet presAssocID="{B36F336C-A503-46E5-833A-777C8FEEA1FF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0F956CA3-6009-4719-8320-2AD03068832D}" type="pres">
      <dgm:prSet presAssocID="{5A339523-1DE8-4502-91E9-DBD21DD07BF7}" presName="root1" presStyleCnt="0"/>
      <dgm:spPr/>
    </dgm:pt>
    <dgm:pt modelId="{2778FF54-D0B1-4AB9-B3B3-4EE0BA789332}" type="pres">
      <dgm:prSet presAssocID="{5A339523-1DE8-4502-91E9-DBD21DD07BF7}" presName="LevelOneTextNode" presStyleLbl="node0" presStyleIdx="0" presStyleCnt="4">
        <dgm:presLayoutVars>
          <dgm:chPref val="3"/>
        </dgm:presLayoutVars>
      </dgm:prSet>
      <dgm:spPr/>
    </dgm:pt>
    <dgm:pt modelId="{A99EC2D9-32BF-44A4-BC01-00700FCEB6F3}" type="pres">
      <dgm:prSet presAssocID="{5A339523-1DE8-4502-91E9-DBD21DD07BF7}" presName="level2hierChild" presStyleCnt="0"/>
      <dgm:spPr/>
    </dgm:pt>
    <dgm:pt modelId="{414E9066-FD44-4BC9-83F8-BC9EAFBACD10}" type="pres">
      <dgm:prSet presAssocID="{65642B9D-8EF2-4631-BC49-F5F80E9E74B2}" presName="conn2-1" presStyleLbl="parChTrans1D2" presStyleIdx="0" presStyleCnt="7"/>
      <dgm:spPr/>
    </dgm:pt>
    <dgm:pt modelId="{9C47F097-F71C-4EAE-BD0B-AF886A13575A}" type="pres">
      <dgm:prSet presAssocID="{65642B9D-8EF2-4631-BC49-F5F80E9E74B2}" presName="connTx" presStyleLbl="parChTrans1D2" presStyleIdx="0" presStyleCnt="7"/>
      <dgm:spPr/>
    </dgm:pt>
    <dgm:pt modelId="{275EFC4F-ECD1-497F-B4FB-E90755180361}" type="pres">
      <dgm:prSet presAssocID="{0E68A404-8E01-45D2-8D62-50E1200FE1C7}" presName="root2" presStyleCnt="0"/>
      <dgm:spPr/>
    </dgm:pt>
    <dgm:pt modelId="{BEC4A2FA-0A91-4536-B3D4-DD4B1B0AB106}" type="pres">
      <dgm:prSet presAssocID="{0E68A404-8E01-45D2-8D62-50E1200FE1C7}" presName="LevelTwoTextNode" presStyleLbl="node2" presStyleIdx="0" presStyleCnt="7">
        <dgm:presLayoutVars>
          <dgm:chPref val="3"/>
        </dgm:presLayoutVars>
      </dgm:prSet>
      <dgm:spPr/>
    </dgm:pt>
    <dgm:pt modelId="{C023EE90-EA96-418C-A6EE-566FEDD01C26}" type="pres">
      <dgm:prSet presAssocID="{0E68A404-8E01-45D2-8D62-50E1200FE1C7}" presName="level3hierChild" presStyleCnt="0"/>
      <dgm:spPr/>
    </dgm:pt>
    <dgm:pt modelId="{41F95103-28F3-408B-BAF5-2B1BABFEA93C}" type="pres">
      <dgm:prSet presAssocID="{C2DAA301-F0AD-4A7F-81F3-8C6AE7B98C04}" presName="root1" presStyleCnt="0"/>
      <dgm:spPr/>
    </dgm:pt>
    <dgm:pt modelId="{094B5067-46DF-483C-A2E6-F705C9272330}" type="pres">
      <dgm:prSet presAssocID="{C2DAA301-F0AD-4A7F-81F3-8C6AE7B98C04}" presName="LevelOneTextNode" presStyleLbl="node0" presStyleIdx="1" presStyleCnt="4">
        <dgm:presLayoutVars>
          <dgm:chPref val="3"/>
        </dgm:presLayoutVars>
      </dgm:prSet>
      <dgm:spPr/>
    </dgm:pt>
    <dgm:pt modelId="{623362D3-EC8D-409C-B9E1-1C2A82E7B83D}" type="pres">
      <dgm:prSet presAssocID="{C2DAA301-F0AD-4A7F-81F3-8C6AE7B98C04}" presName="level2hierChild" presStyleCnt="0"/>
      <dgm:spPr/>
    </dgm:pt>
    <dgm:pt modelId="{092C05E3-97BE-4569-A3CD-3B806289BA7E}" type="pres">
      <dgm:prSet presAssocID="{D24F97CC-1BC2-4E90-9103-BC1B10E3ED15}" presName="conn2-1" presStyleLbl="parChTrans1D2" presStyleIdx="1" presStyleCnt="7"/>
      <dgm:spPr/>
    </dgm:pt>
    <dgm:pt modelId="{DAB5C0F6-B269-4A22-979F-17E83056F9EE}" type="pres">
      <dgm:prSet presAssocID="{D24F97CC-1BC2-4E90-9103-BC1B10E3ED15}" presName="connTx" presStyleLbl="parChTrans1D2" presStyleIdx="1" presStyleCnt="7"/>
      <dgm:spPr/>
    </dgm:pt>
    <dgm:pt modelId="{EDAE7D4D-1386-497D-865E-20979F4E8198}" type="pres">
      <dgm:prSet presAssocID="{89700836-2DC3-4DCD-92EB-5021C1717C36}" presName="root2" presStyleCnt="0"/>
      <dgm:spPr/>
    </dgm:pt>
    <dgm:pt modelId="{DCA68DC8-5E52-4552-BEA3-347E0F32996A}" type="pres">
      <dgm:prSet presAssocID="{89700836-2DC3-4DCD-92EB-5021C1717C36}" presName="LevelTwoTextNode" presStyleLbl="node2" presStyleIdx="1" presStyleCnt="7">
        <dgm:presLayoutVars>
          <dgm:chPref val="3"/>
        </dgm:presLayoutVars>
      </dgm:prSet>
      <dgm:spPr/>
    </dgm:pt>
    <dgm:pt modelId="{7B0C44D9-AD3F-4597-8046-64BB2EA379EE}" type="pres">
      <dgm:prSet presAssocID="{89700836-2DC3-4DCD-92EB-5021C1717C36}" presName="level3hierChild" presStyleCnt="0"/>
      <dgm:spPr/>
    </dgm:pt>
    <dgm:pt modelId="{A9ED0E7C-2415-4E0F-B580-CA9F38493F71}" type="pres">
      <dgm:prSet presAssocID="{9BA9D444-6FBE-41AE-AAD0-E4ECE44B1E50}" presName="conn2-1" presStyleLbl="parChTrans1D2" presStyleIdx="2" presStyleCnt="7"/>
      <dgm:spPr/>
    </dgm:pt>
    <dgm:pt modelId="{59168699-70CD-4833-BAB4-430327317C5E}" type="pres">
      <dgm:prSet presAssocID="{9BA9D444-6FBE-41AE-AAD0-E4ECE44B1E50}" presName="connTx" presStyleLbl="parChTrans1D2" presStyleIdx="2" presStyleCnt="7"/>
      <dgm:spPr/>
    </dgm:pt>
    <dgm:pt modelId="{D524FC46-B08A-4B00-900C-28FC0F5581E7}" type="pres">
      <dgm:prSet presAssocID="{E779268F-9826-42D1-A8E6-ED8EE0A1EC17}" presName="root2" presStyleCnt="0"/>
      <dgm:spPr/>
    </dgm:pt>
    <dgm:pt modelId="{58CA116B-E4D1-4E6E-80BE-B2B8BAB181CE}" type="pres">
      <dgm:prSet presAssocID="{E779268F-9826-42D1-A8E6-ED8EE0A1EC17}" presName="LevelTwoTextNode" presStyleLbl="node2" presStyleIdx="2" presStyleCnt="7">
        <dgm:presLayoutVars>
          <dgm:chPref val="3"/>
        </dgm:presLayoutVars>
      </dgm:prSet>
      <dgm:spPr/>
    </dgm:pt>
    <dgm:pt modelId="{8AF23A71-83E3-4713-9FBB-408AA9C79DE3}" type="pres">
      <dgm:prSet presAssocID="{E779268F-9826-42D1-A8E6-ED8EE0A1EC17}" presName="level3hierChild" presStyleCnt="0"/>
      <dgm:spPr/>
    </dgm:pt>
    <dgm:pt modelId="{BD4747C6-144D-4805-AB0E-5F5D26295A53}" type="pres">
      <dgm:prSet presAssocID="{FA555FF9-C5C8-4547-9D33-EDA35CECF712}" presName="conn2-1" presStyleLbl="parChTrans1D2" presStyleIdx="3" presStyleCnt="7"/>
      <dgm:spPr/>
    </dgm:pt>
    <dgm:pt modelId="{7148F845-440C-4698-91C0-C015120E08DA}" type="pres">
      <dgm:prSet presAssocID="{FA555FF9-C5C8-4547-9D33-EDA35CECF712}" presName="connTx" presStyleLbl="parChTrans1D2" presStyleIdx="3" presStyleCnt="7"/>
      <dgm:spPr/>
    </dgm:pt>
    <dgm:pt modelId="{A9A2BE21-E53E-43D7-A508-3D80AB4C4A9B}" type="pres">
      <dgm:prSet presAssocID="{9B365603-A209-4B07-8A17-4626120E2002}" presName="root2" presStyleCnt="0"/>
      <dgm:spPr/>
    </dgm:pt>
    <dgm:pt modelId="{4E009464-BAFA-40BC-8DBB-2DCE68DF62B8}" type="pres">
      <dgm:prSet presAssocID="{9B365603-A209-4B07-8A17-4626120E2002}" presName="LevelTwoTextNode" presStyleLbl="node2" presStyleIdx="3" presStyleCnt="7">
        <dgm:presLayoutVars>
          <dgm:chPref val="3"/>
        </dgm:presLayoutVars>
      </dgm:prSet>
      <dgm:spPr/>
    </dgm:pt>
    <dgm:pt modelId="{A6ED0909-BAF2-4D35-935A-5FAC833FFC06}" type="pres">
      <dgm:prSet presAssocID="{9B365603-A209-4B07-8A17-4626120E2002}" presName="level3hierChild" presStyleCnt="0"/>
      <dgm:spPr/>
    </dgm:pt>
    <dgm:pt modelId="{5E8C8FED-E97F-439E-87C3-40B4C62CEF20}" type="pres">
      <dgm:prSet presAssocID="{02B00E27-BA89-431C-A0FA-EDF62183C5F2}" presName="root1" presStyleCnt="0"/>
      <dgm:spPr/>
    </dgm:pt>
    <dgm:pt modelId="{8D4B336B-7F7F-4D5E-AD59-4869DD1241FA}" type="pres">
      <dgm:prSet presAssocID="{02B00E27-BA89-431C-A0FA-EDF62183C5F2}" presName="LevelOneTextNode" presStyleLbl="node0" presStyleIdx="2" presStyleCnt="4">
        <dgm:presLayoutVars>
          <dgm:chPref val="3"/>
        </dgm:presLayoutVars>
      </dgm:prSet>
      <dgm:spPr/>
    </dgm:pt>
    <dgm:pt modelId="{9832276D-B5B6-4A0E-8E86-171E03D0E533}" type="pres">
      <dgm:prSet presAssocID="{02B00E27-BA89-431C-A0FA-EDF62183C5F2}" presName="level2hierChild" presStyleCnt="0"/>
      <dgm:spPr/>
    </dgm:pt>
    <dgm:pt modelId="{59B0EDF5-71D1-446E-8214-00ED1F90BE3C}" type="pres">
      <dgm:prSet presAssocID="{8D93106A-28FC-468E-BC77-1D11612BF87C}" presName="conn2-1" presStyleLbl="parChTrans1D2" presStyleIdx="4" presStyleCnt="7"/>
      <dgm:spPr/>
    </dgm:pt>
    <dgm:pt modelId="{FFD4FCD9-4EEF-47EF-9145-B1EF6561F7F0}" type="pres">
      <dgm:prSet presAssocID="{8D93106A-28FC-468E-BC77-1D11612BF87C}" presName="connTx" presStyleLbl="parChTrans1D2" presStyleIdx="4" presStyleCnt="7"/>
      <dgm:spPr/>
    </dgm:pt>
    <dgm:pt modelId="{D1D0CA0D-9A4B-42E1-951F-B909F4672071}" type="pres">
      <dgm:prSet presAssocID="{7E377D1A-15AF-4699-93D0-9EAEEFD9BDA9}" presName="root2" presStyleCnt="0"/>
      <dgm:spPr/>
    </dgm:pt>
    <dgm:pt modelId="{7BDFC5B2-5EE3-49A1-AE7C-EA19A15657E0}" type="pres">
      <dgm:prSet presAssocID="{7E377D1A-15AF-4699-93D0-9EAEEFD9BDA9}" presName="LevelTwoTextNode" presStyleLbl="node2" presStyleIdx="4" presStyleCnt="7">
        <dgm:presLayoutVars>
          <dgm:chPref val="3"/>
        </dgm:presLayoutVars>
      </dgm:prSet>
      <dgm:spPr/>
    </dgm:pt>
    <dgm:pt modelId="{9BF6AFB6-D6AB-417D-9A79-9F9B1C65EF72}" type="pres">
      <dgm:prSet presAssocID="{7E377D1A-15AF-4699-93D0-9EAEEFD9BDA9}" presName="level3hierChild" presStyleCnt="0"/>
      <dgm:spPr/>
    </dgm:pt>
    <dgm:pt modelId="{7990887A-2760-4806-8A57-8039AD6A355C}" type="pres">
      <dgm:prSet presAssocID="{472DE482-B73C-4AB1-844C-6B8E71DBC0D7}" presName="conn2-1" presStyleLbl="parChTrans1D2" presStyleIdx="5" presStyleCnt="7"/>
      <dgm:spPr/>
    </dgm:pt>
    <dgm:pt modelId="{506583C5-FF30-4A08-9F5E-AFDD75603501}" type="pres">
      <dgm:prSet presAssocID="{472DE482-B73C-4AB1-844C-6B8E71DBC0D7}" presName="connTx" presStyleLbl="parChTrans1D2" presStyleIdx="5" presStyleCnt="7"/>
      <dgm:spPr/>
    </dgm:pt>
    <dgm:pt modelId="{F72C2B19-F8C7-4209-B8A4-29B4142DC1F7}" type="pres">
      <dgm:prSet presAssocID="{06BD58D8-4DB5-4E50-9E6A-2B788E79D335}" presName="root2" presStyleCnt="0"/>
      <dgm:spPr/>
    </dgm:pt>
    <dgm:pt modelId="{5E30E48D-D3C1-4285-BCB4-2E8128DFB13E}" type="pres">
      <dgm:prSet presAssocID="{06BD58D8-4DB5-4E50-9E6A-2B788E79D335}" presName="LevelTwoTextNode" presStyleLbl="node2" presStyleIdx="5" presStyleCnt="7">
        <dgm:presLayoutVars>
          <dgm:chPref val="3"/>
        </dgm:presLayoutVars>
      </dgm:prSet>
      <dgm:spPr/>
    </dgm:pt>
    <dgm:pt modelId="{6265BC1B-623D-41A3-9F5A-E82B72646411}" type="pres">
      <dgm:prSet presAssocID="{06BD58D8-4DB5-4E50-9E6A-2B788E79D335}" presName="level3hierChild" presStyleCnt="0"/>
      <dgm:spPr/>
    </dgm:pt>
    <dgm:pt modelId="{11F65C5A-4896-4CE3-BE84-B0EB8EF654FD}" type="pres">
      <dgm:prSet presAssocID="{6D2251D5-C692-4EB7-B6BC-92B2CE148417}" presName="root1" presStyleCnt="0"/>
      <dgm:spPr/>
    </dgm:pt>
    <dgm:pt modelId="{E6AB4426-AD9B-4C1F-9452-B74AA9DF50C6}" type="pres">
      <dgm:prSet presAssocID="{6D2251D5-C692-4EB7-B6BC-92B2CE148417}" presName="LevelOneTextNode" presStyleLbl="node0" presStyleIdx="3" presStyleCnt="4">
        <dgm:presLayoutVars>
          <dgm:chPref val="3"/>
        </dgm:presLayoutVars>
      </dgm:prSet>
      <dgm:spPr/>
    </dgm:pt>
    <dgm:pt modelId="{F1F30E91-085E-4DCE-9330-188E89967748}" type="pres">
      <dgm:prSet presAssocID="{6D2251D5-C692-4EB7-B6BC-92B2CE148417}" presName="level2hierChild" presStyleCnt="0"/>
      <dgm:spPr/>
    </dgm:pt>
    <dgm:pt modelId="{7B452661-C938-412B-9057-4748B6168784}" type="pres">
      <dgm:prSet presAssocID="{3609688A-33EF-42C7-8C42-F4F54C8CF8F4}" presName="conn2-1" presStyleLbl="parChTrans1D2" presStyleIdx="6" presStyleCnt="7"/>
      <dgm:spPr/>
    </dgm:pt>
    <dgm:pt modelId="{640CEE59-1D98-473B-8E3F-D9387539DA41}" type="pres">
      <dgm:prSet presAssocID="{3609688A-33EF-42C7-8C42-F4F54C8CF8F4}" presName="connTx" presStyleLbl="parChTrans1D2" presStyleIdx="6" presStyleCnt="7"/>
      <dgm:spPr/>
    </dgm:pt>
    <dgm:pt modelId="{F32F81D3-6885-4BAD-8C42-3E93E4DE0B5C}" type="pres">
      <dgm:prSet presAssocID="{27D31B6E-F7EA-4756-A51D-355B9C02B18D}" presName="root2" presStyleCnt="0"/>
      <dgm:spPr/>
    </dgm:pt>
    <dgm:pt modelId="{B29F06B6-5911-41EA-9015-CF4A9693144E}" type="pres">
      <dgm:prSet presAssocID="{27D31B6E-F7EA-4756-A51D-355B9C02B18D}" presName="LevelTwoTextNode" presStyleLbl="node2" presStyleIdx="6" presStyleCnt="7">
        <dgm:presLayoutVars>
          <dgm:chPref val="3"/>
        </dgm:presLayoutVars>
      </dgm:prSet>
      <dgm:spPr/>
    </dgm:pt>
    <dgm:pt modelId="{4921F42F-5E37-40F7-92F5-B549A2FC8191}" type="pres">
      <dgm:prSet presAssocID="{27D31B6E-F7EA-4756-A51D-355B9C02B18D}" presName="level3hierChild" presStyleCnt="0"/>
      <dgm:spPr/>
    </dgm:pt>
  </dgm:ptLst>
  <dgm:cxnLst>
    <dgm:cxn modelId="{7321AE0D-3AB1-4D7B-B85E-81667BC132E6}" type="presOf" srcId="{27D31B6E-F7EA-4756-A51D-355B9C02B18D}" destId="{B29F06B6-5911-41EA-9015-CF4A9693144E}" srcOrd="0" destOrd="0" presId="urn:microsoft.com/office/officeart/2005/8/layout/hierarchy2"/>
    <dgm:cxn modelId="{BA83C00D-B656-4699-895C-C39D0D2EAC53}" type="presOf" srcId="{D24F97CC-1BC2-4E90-9103-BC1B10E3ED15}" destId="{092C05E3-97BE-4569-A3CD-3B806289BA7E}" srcOrd="0" destOrd="0" presId="urn:microsoft.com/office/officeart/2005/8/layout/hierarchy2"/>
    <dgm:cxn modelId="{FDD5650E-7BB9-4D82-8D6F-A9096D8097FE}" type="presOf" srcId="{89700836-2DC3-4DCD-92EB-5021C1717C36}" destId="{DCA68DC8-5E52-4552-BEA3-347E0F32996A}" srcOrd="0" destOrd="0" presId="urn:microsoft.com/office/officeart/2005/8/layout/hierarchy2"/>
    <dgm:cxn modelId="{B80AFD17-3E70-4C49-84B8-A259A7CF99ED}" type="presOf" srcId="{472DE482-B73C-4AB1-844C-6B8E71DBC0D7}" destId="{7990887A-2760-4806-8A57-8039AD6A355C}" srcOrd="0" destOrd="0" presId="urn:microsoft.com/office/officeart/2005/8/layout/hierarchy2"/>
    <dgm:cxn modelId="{C6184220-8A82-4D12-BDF9-6F4AF8B2217D}" type="presOf" srcId="{9BA9D444-6FBE-41AE-AAD0-E4ECE44B1E50}" destId="{59168699-70CD-4833-BAB4-430327317C5E}" srcOrd="1" destOrd="0" presId="urn:microsoft.com/office/officeart/2005/8/layout/hierarchy2"/>
    <dgm:cxn modelId="{D1951B23-8309-485A-9B8C-692996026C1E}" type="presOf" srcId="{0E68A404-8E01-45D2-8D62-50E1200FE1C7}" destId="{BEC4A2FA-0A91-4536-B3D4-DD4B1B0AB106}" srcOrd="0" destOrd="0" presId="urn:microsoft.com/office/officeart/2005/8/layout/hierarchy2"/>
    <dgm:cxn modelId="{3D8B5027-A12B-4646-B238-19D5E5A19EB5}" type="presOf" srcId="{3609688A-33EF-42C7-8C42-F4F54C8CF8F4}" destId="{7B452661-C938-412B-9057-4748B6168784}" srcOrd="0" destOrd="0" presId="urn:microsoft.com/office/officeart/2005/8/layout/hierarchy2"/>
    <dgm:cxn modelId="{0D5A8E28-FF4E-45D3-A762-249DB3F1FD75}" srcId="{C2DAA301-F0AD-4A7F-81F3-8C6AE7B98C04}" destId="{9B365603-A209-4B07-8A17-4626120E2002}" srcOrd="2" destOrd="0" parTransId="{FA555FF9-C5C8-4547-9D33-EDA35CECF712}" sibTransId="{77692936-0266-4738-8A60-C852A129EA78}"/>
    <dgm:cxn modelId="{A7185235-4B92-4DA5-9610-ECFF42501FD8}" type="presOf" srcId="{8D93106A-28FC-468E-BC77-1D11612BF87C}" destId="{59B0EDF5-71D1-446E-8214-00ED1F90BE3C}" srcOrd="0" destOrd="0" presId="urn:microsoft.com/office/officeart/2005/8/layout/hierarchy2"/>
    <dgm:cxn modelId="{FA3AAF36-A6C1-4EC9-882C-4EA6648F025A}" type="presOf" srcId="{472DE482-B73C-4AB1-844C-6B8E71DBC0D7}" destId="{506583C5-FF30-4A08-9F5E-AFDD75603501}" srcOrd="1" destOrd="0" presId="urn:microsoft.com/office/officeart/2005/8/layout/hierarchy2"/>
    <dgm:cxn modelId="{B2BE6D3F-366B-4A5D-8131-14E6EFAC5864}" srcId="{C2DAA301-F0AD-4A7F-81F3-8C6AE7B98C04}" destId="{E779268F-9826-42D1-A8E6-ED8EE0A1EC17}" srcOrd="1" destOrd="0" parTransId="{9BA9D444-6FBE-41AE-AAD0-E4ECE44B1E50}" sibTransId="{E8B000DF-5A08-4B47-874C-4B81E72D6077}"/>
    <dgm:cxn modelId="{EB602E6B-B3C9-4678-BDCE-DE1CA7D27971}" type="presOf" srcId="{5A339523-1DE8-4502-91E9-DBD21DD07BF7}" destId="{2778FF54-D0B1-4AB9-B3B3-4EE0BA789332}" srcOrd="0" destOrd="0" presId="urn:microsoft.com/office/officeart/2005/8/layout/hierarchy2"/>
    <dgm:cxn modelId="{2B31AA52-BE55-40B6-AB72-6E1021875B13}" type="presOf" srcId="{B36F336C-A503-46E5-833A-777C8FEEA1FF}" destId="{1ABB4C1E-0D30-4DD4-BBF4-04AAE243C27E}" srcOrd="0" destOrd="0" presId="urn:microsoft.com/office/officeart/2005/8/layout/hierarchy2"/>
    <dgm:cxn modelId="{CBACBE77-6EBC-4D8A-96AF-ADF2B3B70D1E}" type="presOf" srcId="{7E377D1A-15AF-4699-93D0-9EAEEFD9BDA9}" destId="{7BDFC5B2-5EE3-49A1-AE7C-EA19A15657E0}" srcOrd="0" destOrd="0" presId="urn:microsoft.com/office/officeart/2005/8/layout/hierarchy2"/>
    <dgm:cxn modelId="{B36D8D79-6976-473B-B455-9A7B3658047D}" srcId="{02B00E27-BA89-431C-A0FA-EDF62183C5F2}" destId="{7E377D1A-15AF-4699-93D0-9EAEEFD9BDA9}" srcOrd="0" destOrd="0" parTransId="{8D93106A-28FC-468E-BC77-1D11612BF87C}" sibTransId="{85BD3E2A-F4E9-4C7C-B32B-5A16A9057D78}"/>
    <dgm:cxn modelId="{E4C4DE59-54F2-4927-B6C1-16C38B9A948F}" type="presOf" srcId="{65642B9D-8EF2-4631-BC49-F5F80E9E74B2}" destId="{9C47F097-F71C-4EAE-BD0B-AF886A13575A}" srcOrd="1" destOrd="0" presId="urn:microsoft.com/office/officeart/2005/8/layout/hierarchy2"/>
    <dgm:cxn modelId="{DF621B85-47C1-4288-88CF-F3C0BC1C7247}" srcId="{B36F336C-A503-46E5-833A-777C8FEEA1FF}" destId="{02B00E27-BA89-431C-A0FA-EDF62183C5F2}" srcOrd="2" destOrd="0" parTransId="{DCAB66F1-B3F2-40C6-979C-86EA672C3F37}" sibTransId="{3E69803D-8C60-441C-9D95-57A8C7432DB5}"/>
    <dgm:cxn modelId="{8BF3DE87-FDB4-4786-B24E-85A369A3BA79}" srcId="{B36F336C-A503-46E5-833A-777C8FEEA1FF}" destId="{6D2251D5-C692-4EB7-B6BC-92B2CE148417}" srcOrd="3" destOrd="0" parTransId="{9BC06D0C-71A6-4E95-BB99-B695057080A2}" sibTransId="{CA3B267A-C473-4185-BFD6-FD67848F1531}"/>
    <dgm:cxn modelId="{DAB72B8F-BAF1-470C-A2AE-9AC50A8DFFC6}" type="presOf" srcId="{9B365603-A209-4B07-8A17-4626120E2002}" destId="{4E009464-BAFA-40BC-8DBB-2DCE68DF62B8}" srcOrd="0" destOrd="0" presId="urn:microsoft.com/office/officeart/2005/8/layout/hierarchy2"/>
    <dgm:cxn modelId="{0A728091-5810-4D6C-91EB-9CCBC23098D2}" srcId="{02B00E27-BA89-431C-A0FA-EDF62183C5F2}" destId="{06BD58D8-4DB5-4E50-9E6A-2B788E79D335}" srcOrd="1" destOrd="0" parTransId="{472DE482-B73C-4AB1-844C-6B8E71DBC0D7}" sibTransId="{F4CC52DF-A422-4DF9-AC43-FE7B463F01C5}"/>
    <dgm:cxn modelId="{DBFDD797-52F6-4347-9CB6-DAE7C50324F0}" type="presOf" srcId="{FA555FF9-C5C8-4547-9D33-EDA35CECF712}" destId="{BD4747C6-144D-4805-AB0E-5F5D26295A53}" srcOrd="0" destOrd="0" presId="urn:microsoft.com/office/officeart/2005/8/layout/hierarchy2"/>
    <dgm:cxn modelId="{EA16C898-BE42-4A2B-840F-AA70060D8FFD}" srcId="{5A339523-1DE8-4502-91E9-DBD21DD07BF7}" destId="{0E68A404-8E01-45D2-8D62-50E1200FE1C7}" srcOrd="0" destOrd="0" parTransId="{65642B9D-8EF2-4631-BC49-F5F80E9E74B2}" sibTransId="{85E7D083-C50E-4FA7-A72D-3A9D7E4A7880}"/>
    <dgm:cxn modelId="{382BC49E-8E35-4B9E-987C-8FD9D48BE683}" srcId="{6D2251D5-C692-4EB7-B6BC-92B2CE148417}" destId="{27D31B6E-F7EA-4756-A51D-355B9C02B18D}" srcOrd="0" destOrd="0" parTransId="{3609688A-33EF-42C7-8C42-F4F54C8CF8F4}" sibTransId="{19A3B4EE-F8C9-4E12-A85E-6E9F225B27A1}"/>
    <dgm:cxn modelId="{08CF6F9F-107C-4D8E-984D-35958FB98BF1}" srcId="{B36F336C-A503-46E5-833A-777C8FEEA1FF}" destId="{5A339523-1DE8-4502-91E9-DBD21DD07BF7}" srcOrd="0" destOrd="0" parTransId="{AEA7EB59-1D7F-41B0-A444-E3C9B8845B25}" sibTransId="{8FE26F53-753A-465C-B46E-ED6D19A7C82E}"/>
    <dgm:cxn modelId="{6C76F39F-D14B-49A4-8CF8-7B0085DC73BC}" type="presOf" srcId="{3609688A-33EF-42C7-8C42-F4F54C8CF8F4}" destId="{640CEE59-1D98-473B-8E3F-D9387539DA41}" srcOrd="1" destOrd="0" presId="urn:microsoft.com/office/officeart/2005/8/layout/hierarchy2"/>
    <dgm:cxn modelId="{F901F0A6-38AA-40D4-9EBB-58152B0F301F}" type="presOf" srcId="{65642B9D-8EF2-4631-BC49-F5F80E9E74B2}" destId="{414E9066-FD44-4BC9-83F8-BC9EAFBACD10}" srcOrd="0" destOrd="0" presId="urn:microsoft.com/office/officeart/2005/8/layout/hierarchy2"/>
    <dgm:cxn modelId="{77938EB7-8ED5-4936-B5FF-894E5C8ED900}" srcId="{B36F336C-A503-46E5-833A-777C8FEEA1FF}" destId="{C2DAA301-F0AD-4A7F-81F3-8C6AE7B98C04}" srcOrd="1" destOrd="0" parTransId="{4F97F44B-E8D5-465F-8A5C-6F25AF721FEB}" sibTransId="{587959BA-1C2B-4C0C-AD18-798083484A31}"/>
    <dgm:cxn modelId="{968FD5C7-C62E-460C-B8A6-2190A0AA9EBC}" srcId="{C2DAA301-F0AD-4A7F-81F3-8C6AE7B98C04}" destId="{89700836-2DC3-4DCD-92EB-5021C1717C36}" srcOrd="0" destOrd="0" parTransId="{D24F97CC-1BC2-4E90-9103-BC1B10E3ED15}" sibTransId="{A8077ADD-F62E-46B9-A730-A48896CC1EEC}"/>
    <dgm:cxn modelId="{A344D7C7-8C4C-4F34-A36E-4442C6768B0E}" type="presOf" srcId="{02B00E27-BA89-431C-A0FA-EDF62183C5F2}" destId="{8D4B336B-7F7F-4D5E-AD59-4869DD1241FA}" srcOrd="0" destOrd="0" presId="urn:microsoft.com/office/officeart/2005/8/layout/hierarchy2"/>
    <dgm:cxn modelId="{D0D664D6-E7BA-4436-A3A8-F069F93EB180}" type="presOf" srcId="{D24F97CC-1BC2-4E90-9103-BC1B10E3ED15}" destId="{DAB5C0F6-B269-4A22-979F-17E83056F9EE}" srcOrd="1" destOrd="0" presId="urn:microsoft.com/office/officeart/2005/8/layout/hierarchy2"/>
    <dgm:cxn modelId="{7E27D3D7-6572-4DB0-9454-3A06E8A23BF7}" type="presOf" srcId="{E779268F-9826-42D1-A8E6-ED8EE0A1EC17}" destId="{58CA116B-E4D1-4E6E-80BE-B2B8BAB181CE}" srcOrd="0" destOrd="0" presId="urn:microsoft.com/office/officeart/2005/8/layout/hierarchy2"/>
    <dgm:cxn modelId="{BD698EDE-5B75-4360-A3E1-4815B8AC306F}" type="presOf" srcId="{C2DAA301-F0AD-4A7F-81F3-8C6AE7B98C04}" destId="{094B5067-46DF-483C-A2E6-F705C9272330}" srcOrd="0" destOrd="0" presId="urn:microsoft.com/office/officeart/2005/8/layout/hierarchy2"/>
    <dgm:cxn modelId="{1AEDCDDF-72AF-41FC-8910-B1328F821A6D}" type="presOf" srcId="{FA555FF9-C5C8-4547-9D33-EDA35CECF712}" destId="{7148F845-440C-4698-91C0-C015120E08DA}" srcOrd="1" destOrd="0" presId="urn:microsoft.com/office/officeart/2005/8/layout/hierarchy2"/>
    <dgm:cxn modelId="{0B9868E3-1207-4F25-9138-F2B0D0C634BF}" type="presOf" srcId="{8D93106A-28FC-468E-BC77-1D11612BF87C}" destId="{FFD4FCD9-4EEF-47EF-9145-B1EF6561F7F0}" srcOrd="1" destOrd="0" presId="urn:microsoft.com/office/officeart/2005/8/layout/hierarchy2"/>
    <dgm:cxn modelId="{A82B2CEA-DD46-47F6-81E4-A9274AB76F4C}" type="presOf" srcId="{6D2251D5-C692-4EB7-B6BC-92B2CE148417}" destId="{E6AB4426-AD9B-4C1F-9452-B74AA9DF50C6}" srcOrd="0" destOrd="0" presId="urn:microsoft.com/office/officeart/2005/8/layout/hierarchy2"/>
    <dgm:cxn modelId="{644A39EA-299D-4CF1-B148-3E87F358C94F}" type="presOf" srcId="{9BA9D444-6FBE-41AE-AAD0-E4ECE44B1E50}" destId="{A9ED0E7C-2415-4E0F-B580-CA9F38493F71}" srcOrd="0" destOrd="0" presId="urn:microsoft.com/office/officeart/2005/8/layout/hierarchy2"/>
    <dgm:cxn modelId="{31F2DDF7-33F8-482D-99DC-71CBAA2BDD21}" type="presOf" srcId="{06BD58D8-4DB5-4E50-9E6A-2B788E79D335}" destId="{5E30E48D-D3C1-4285-BCB4-2E8128DFB13E}" srcOrd="0" destOrd="0" presId="urn:microsoft.com/office/officeart/2005/8/layout/hierarchy2"/>
    <dgm:cxn modelId="{B43FA141-9C8B-4252-98E2-80DA778A9B8B}" type="presParOf" srcId="{1ABB4C1E-0D30-4DD4-BBF4-04AAE243C27E}" destId="{0F956CA3-6009-4719-8320-2AD03068832D}" srcOrd="0" destOrd="0" presId="urn:microsoft.com/office/officeart/2005/8/layout/hierarchy2"/>
    <dgm:cxn modelId="{B6E566F2-E8DA-4C98-9781-B921E42D3193}" type="presParOf" srcId="{0F956CA3-6009-4719-8320-2AD03068832D}" destId="{2778FF54-D0B1-4AB9-B3B3-4EE0BA789332}" srcOrd="0" destOrd="0" presId="urn:microsoft.com/office/officeart/2005/8/layout/hierarchy2"/>
    <dgm:cxn modelId="{AAE80632-0305-48E9-B431-64FAA2321D2F}" type="presParOf" srcId="{0F956CA3-6009-4719-8320-2AD03068832D}" destId="{A99EC2D9-32BF-44A4-BC01-00700FCEB6F3}" srcOrd="1" destOrd="0" presId="urn:microsoft.com/office/officeart/2005/8/layout/hierarchy2"/>
    <dgm:cxn modelId="{588F0E0B-92C0-4183-B8E0-1D5D743AF5D4}" type="presParOf" srcId="{A99EC2D9-32BF-44A4-BC01-00700FCEB6F3}" destId="{414E9066-FD44-4BC9-83F8-BC9EAFBACD10}" srcOrd="0" destOrd="0" presId="urn:microsoft.com/office/officeart/2005/8/layout/hierarchy2"/>
    <dgm:cxn modelId="{D55509A1-F3B7-4083-9030-EAB691F0B488}" type="presParOf" srcId="{414E9066-FD44-4BC9-83F8-BC9EAFBACD10}" destId="{9C47F097-F71C-4EAE-BD0B-AF886A13575A}" srcOrd="0" destOrd="0" presId="urn:microsoft.com/office/officeart/2005/8/layout/hierarchy2"/>
    <dgm:cxn modelId="{C61A1B2E-81AE-4953-9B67-93AF07907F90}" type="presParOf" srcId="{A99EC2D9-32BF-44A4-BC01-00700FCEB6F3}" destId="{275EFC4F-ECD1-497F-B4FB-E90755180361}" srcOrd="1" destOrd="0" presId="urn:microsoft.com/office/officeart/2005/8/layout/hierarchy2"/>
    <dgm:cxn modelId="{66EF7A96-B6B3-4794-8E6D-18D91E29605A}" type="presParOf" srcId="{275EFC4F-ECD1-497F-B4FB-E90755180361}" destId="{BEC4A2FA-0A91-4536-B3D4-DD4B1B0AB106}" srcOrd="0" destOrd="0" presId="urn:microsoft.com/office/officeart/2005/8/layout/hierarchy2"/>
    <dgm:cxn modelId="{EF7A2C60-E3BB-4D5B-8351-5016A38D4127}" type="presParOf" srcId="{275EFC4F-ECD1-497F-B4FB-E90755180361}" destId="{C023EE90-EA96-418C-A6EE-566FEDD01C26}" srcOrd="1" destOrd="0" presId="urn:microsoft.com/office/officeart/2005/8/layout/hierarchy2"/>
    <dgm:cxn modelId="{A06E4720-C552-4E5D-8D1C-C7B36CDF05BF}" type="presParOf" srcId="{1ABB4C1E-0D30-4DD4-BBF4-04AAE243C27E}" destId="{41F95103-28F3-408B-BAF5-2B1BABFEA93C}" srcOrd="1" destOrd="0" presId="urn:microsoft.com/office/officeart/2005/8/layout/hierarchy2"/>
    <dgm:cxn modelId="{42EC4F36-E0B3-418A-AE4E-72AD857AFCDA}" type="presParOf" srcId="{41F95103-28F3-408B-BAF5-2B1BABFEA93C}" destId="{094B5067-46DF-483C-A2E6-F705C9272330}" srcOrd="0" destOrd="0" presId="urn:microsoft.com/office/officeart/2005/8/layout/hierarchy2"/>
    <dgm:cxn modelId="{5AC1F665-D200-4B0F-A606-D30966F5888D}" type="presParOf" srcId="{41F95103-28F3-408B-BAF5-2B1BABFEA93C}" destId="{623362D3-EC8D-409C-B9E1-1C2A82E7B83D}" srcOrd="1" destOrd="0" presId="urn:microsoft.com/office/officeart/2005/8/layout/hierarchy2"/>
    <dgm:cxn modelId="{2294BE5D-537F-40DD-B23D-F5C345C97E69}" type="presParOf" srcId="{623362D3-EC8D-409C-B9E1-1C2A82E7B83D}" destId="{092C05E3-97BE-4569-A3CD-3B806289BA7E}" srcOrd="0" destOrd="0" presId="urn:microsoft.com/office/officeart/2005/8/layout/hierarchy2"/>
    <dgm:cxn modelId="{B818827D-8C25-4838-9EFB-6FCF24D33C45}" type="presParOf" srcId="{092C05E3-97BE-4569-A3CD-3B806289BA7E}" destId="{DAB5C0F6-B269-4A22-979F-17E83056F9EE}" srcOrd="0" destOrd="0" presId="urn:microsoft.com/office/officeart/2005/8/layout/hierarchy2"/>
    <dgm:cxn modelId="{2935C322-A6ED-4708-828A-594C102F8A4F}" type="presParOf" srcId="{623362D3-EC8D-409C-B9E1-1C2A82E7B83D}" destId="{EDAE7D4D-1386-497D-865E-20979F4E8198}" srcOrd="1" destOrd="0" presId="urn:microsoft.com/office/officeart/2005/8/layout/hierarchy2"/>
    <dgm:cxn modelId="{7A88FE06-C239-49B4-8FED-B8CCDA7C30D1}" type="presParOf" srcId="{EDAE7D4D-1386-497D-865E-20979F4E8198}" destId="{DCA68DC8-5E52-4552-BEA3-347E0F32996A}" srcOrd="0" destOrd="0" presId="urn:microsoft.com/office/officeart/2005/8/layout/hierarchy2"/>
    <dgm:cxn modelId="{7F52684D-EFDC-44F9-9A10-7D22DAD139AD}" type="presParOf" srcId="{EDAE7D4D-1386-497D-865E-20979F4E8198}" destId="{7B0C44D9-AD3F-4597-8046-64BB2EA379EE}" srcOrd="1" destOrd="0" presId="urn:microsoft.com/office/officeart/2005/8/layout/hierarchy2"/>
    <dgm:cxn modelId="{455BAF74-78F5-4D82-9570-96D72BF22B43}" type="presParOf" srcId="{623362D3-EC8D-409C-B9E1-1C2A82E7B83D}" destId="{A9ED0E7C-2415-4E0F-B580-CA9F38493F71}" srcOrd="2" destOrd="0" presId="urn:microsoft.com/office/officeart/2005/8/layout/hierarchy2"/>
    <dgm:cxn modelId="{BBDE26BD-3824-4196-B102-CEB416FCF76D}" type="presParOf" srcId="{A9ED0E7C-2415-4E0F-B580-CA9F38493F71}" destId="{59168699-70CD-4833-BAB4-430327317C5E}" srcOrd="0" destOrd="0" presId="urn:microsoft.com/office/officeart/2005/8/layout/hierarchy2"/>
    <dgm:cxn modelId="{16B09898-0B7B-4BA1-96EA-CB8524F0F3D4}" type="presParOf" srcId="{623362D3-EC8D-409C-B9E1-1C2A82E7B83D}" destId="{D524FC46-B08A-4B00-900C-28FC0F5581E7}" srcOrd="3" destOrd="0" presId="urn:microsoft.com/office/officeart/2005/8/layout/hierarchy2"/>
    <dgm:cxn modelId="{C37CCB1D-497E-4E08-98F3-AEB108E1071D}" type="presParOf" srcId="{D524FC46-B08A-4B00-900C-28FC0F5581E7}" destId="{58CA116B-E4D1-4E6E-80BE-B2B8BAB181CE}" srcOrd="0" destOrd="0" presId="urn:microsoft.com/office/officeart/2005/8/layout/hierarchy2"/>
    <dgm:cxn modelId="{F1F07EE1-B72E-49DA-880B-18EE2E366784}" type="presParOf" srcId="{D524FC46-B08A-4B00-900C-28FC0F5581E7}" destId="{8AF23A71-83E3-4713-9FBB-408AA9C79DE3}" srcOrd="1" destOrd="0" presId="urn:microsoft.com/office/officeart/2005/8/layout/hierarchy2"/>
    <dgm:cxn modelId="{1CDDFD4D-6450-4827-A02D-2A6726D9F434}" type="presParOf" srcId="{623362D3-EC8D-409C-B9E1-1C2A82E7B83D}" destId="{BD4747C6-144D-4805-AB0E-5F5D26295A53}" srcOrd="4" destOrd="0" presId="urn:microsoft.com/office/officeart/2005/8/layout/hierarchy2"/>
    <dgm:cxn modelId="{17411888-809A-448E-8D32-BDDCE36044BF}" type="presParOf" srcId="{BD4747C6-144D-4805-AB0E-5F5D26295A53}" destId="{7148F845-440C-4698-91C0-C015120E08DA}" srcOrd="0" destOrd="0" presId="urn:microsoft.com/office/officeart/2005/8/layout/hierarchy2"/>
    <dgm:cxn modelId="{74C3DDFF-7D88-46A1-871B-8A8255862CEE}" type="presParOf" srcId="{623362D3-EC8D-409C-B9E1-1C2A82E7B83D}" destId="{A9A2BE21-E53E-43D7-A508-3D80AB4C4A9B}" srcOrd="5" destOrd="0" presId="urn:microsoft.com/office/officeart/2005/8/layout/hierarchy2"/>
    <dgm:cxn modelId="{4FBBD45E-9C41-4753-9F2D-6E3420AD262C}" type="presParOf" srcId="{A9A2BE21-E53E-43D7-A508-3D80AB4C4A9B}" destId="{4E009464-BAFA-40BC-8DBB-2DCE68DF62B8}" srcOrd="0" destOrd="0" presId="urn:microsoft.com/office/officeart/2005/8/layout/hierarchy2"/>
    <dgm:cxn modelId="{C4F65E36-4093-4D35-91FD-58309F91FF43}" type="presParOf" srcId="{A9A2BE21-E53E-43D7-A508-3D80AB4C4A9B}" destId="{A6ED0909-BAF2-4D35-935A-5FAC833FFC06}" srcOrd="1" destOrd="0" presId="urn:microsoft.com/office/officeart/2005/8/layout/hierarchy2"/>
    <dgm:cxn modelId="{5C469355-E384-4FAA-8F5C-07CB8E60C339}" type="presParOf" srcId="{1ABB4C1E-0D30-4DD4-BBF4-04AAE243C27E}" destId="{5E8C8FED-E97F-439E-87C3-40B4C62CEF20}" srcOrd="2" destOrd="0" presId="urn:microsoft.com/office/officeart/2005/8/layout/hierarchy2"/>
    <dgm:cxn modelId="{9611B900-3E71-468E-83F9-7D3B752A4038}" type="presParOf" srcId="{5E8C8FED-E97F-439E-87C3-40B4C62CEF20}" destId="{8D4B336B-7F7F-4D5E-AD59-4869DD1241FA}" srcOrd="0" destOrd="0" presId="urn:microsoft.com/office/officeart/2005/8/layout/hierarchy2"/>
    <dgm:cxn modelId="{CA9576BA-076B-4C4F-BE2F-83F1EB506BA2}" type="presParOf" srcId="{5E8C8FED-E97F-439E-87C3-40B4C62CEF20}" destId="{9832276D-B5B6-4A0E-8E86-171E03D0E533}" srcOrd="1" destOrd="0" presId="urn:microsoft.com/office/officeart/2005/8/layout/hierarchy2"/>
    <dgm:cxn modelId="{382A54C5-32FC-446A-B113-6FE381288E22}" type="presParOf" srcId="{9832276D-B5B6-4A0E-8E86-171E03D0E533}" destId="{59B0EDF5-71D1-446E-8214-00ED1F90BE3C}" srcOrd="0" destOrd="0" presId="urn:microsoft.com/office/officeart/2005/8/layout/hierarchy2"/>
    <dgm:cxn modelId="{612B951F-8E89-4E28-B388-C4D8FCA10F3A}" type="presParOf" srcId="{59B0EDF5-71D1-446E-8214-00ED1F90BE3C}" destId="{FFD4FCD9-4EEF-47EF-9145-B1EF6561F7F0}" srcOrd="0" destOrd="0" presId="urn:microsoft.com/office/officeart/2005/8/layout/hierarchy2"/>
    <dgm:cxn modelId="{E4D4B336-40E7-4323-8D99-976455A5444D}" type="presParOf" srcId="{9832276D-B5B6-4A0E-8E86-171E03D0E533}" destId="{D1D0CA0D-9A4B-42E1-951F-B909F4672071}" srcOrd="1" destOrd="0" presId="urn:microsoft.com/office/officeart/2005/8/layout/hierarchy2"/>
    <dgm:cxn modelId="{FECD610A-5069-4F8E-912B-B149B624EA07}" type="presParOf" srcId="{D1D0CA0D-9A4B-42E1-951F-B909F4672071}" destId="{7BDFC5B2-5EE3-49A1-AE7C-EA19A15657E0}" srcOrd="0" destOrd="0" presId="urn:microsoft.com/office/officeart/2005/8/layout/hierarchy2"/>
    <dgm:cxn modelId="{C43EBB6A-9C30-43F2-B204-B6031E9FC78B}" type="presParOf" srcId="{D1D0CA0D-9A4B-42E1-951F-B909F4672071}" destId="{9BF6AFB6-D6AB-417D-9A79-9F9B1C65EF72}" srcOrd="1" destOrd="0" presId="urn:microsoft.com/office/officeart/2005/8/layout/hierarchy2"/>
    <dgm:cxn modelId="{1F12D4F0-9ECD-4317-B194-B13ABD2E60B1}" type="presParOf" srcId="{9832276D-B5B6-4A0E-8E86-171E03D0E533}" destId="{7990887A-2760-4806-8A57-8039AD6A355C}" srcOrd="2" destOrd="0" presId="urn:microsoft.com/office/officeart/2005/8/layout/hierarchy2"/>
    <dgm:cxn modelId="{34DFE400-3D0B-4630-9404-EA06F3A05FC6}" type="presParOf" srcId="{7990887A-2760-4806-8A57-8039AD6A355C}" destId="{506583C5-FF30-4A08-9F5E-AFDD75603501}" srcOrd="0" destOrd="0" presId="urn:microsoft.com/office/officeart/2005/8/layout/hierarchy2"/>
    <dgm:cxn modelId="{D242B7ED-FE2A-40A6-B8C7-E00D7DC5C998}" type="presParOf" srcId="{9832276D-B5B6-4A0E-8E86-171E03D0E533}" destId="{F72C2B19-F8C7-4209-B8A4-29B4142DC1F7}" srcOrd="3" destOrd="0" presId="urn:microsoft.com/office/officeart/2005/8/layout/hierarchy2"/>
    <dgm:cxn modelId="{C7E367FC-024F-4E63-BE87-B98CF96C5EF0}" type="presParOf" srcId="{F72C2B19-F8C7-4209-B8A4-29B4142DC1F7}" destId="{5E30E48D-D3C1-4285-BCB4-2E8128DFB13E}" srcOrd="0" destOrd="0" presId="urn:microsoft.com/office/officeart/2005/8/layout/hierarchy2"/>
    <dgm:cxn modelId="{5C93F22D-7A77-489E-B52F-A850668690F4}" type="presParOf" srcId="{F72C2B19-F8C7-4209-B8A4-29B4142DC1F7}" destId="{6265BC1B-623D-41A3-9F5A-E82B72646411}" srcOrd="1" destOrd="0" presId="urn:microsoft.com/office/officeart/2005/8/layout/hierarchy2"/>
    <dgm:cxn modelId="{06DB0620-41A1-4C4E-9E3D-7F30C68BC63F}" type="presParOf" srcId="{1ABB4C1E-0D30-4DD4-BBF4-04AAE243C27E}" destId="{11F65C5A-4896-4CE3-BE84-B0EB8EF654FD}" srcOrd="3" destOrd="0" presId="urn:microsoft.com/office/officeart/2005/8/layout/hierarchy2"/>
    <dgm:cxn modelId="{66A7543C-EE74-43C7-BC61-C0356C735BE7}" type="presParOf" srcId="{11F65C5A-4896-4CE3-BE84-B0EB8EF654FD}" destId="{E6AB4426-AD9B-4C1F-9452-B74AA9DF50C6}" srcOrd="0" destOrd="0" presId="urn:microsoft.com/office/officeart/2005/8/layout/hierarchy2"/>
    <dgm:cxn modelId="{CD0855EE-BF99-4C35-A17F-FC5C2EE8D8DC}" type="presParOf" srcId="{11F65C5A-4896-4CE3-BE84-B0EB8EF654FD}" destId="{F1F30E91-085E-4DCE-9330-188E89967748}" srcOrd="1" destOrd="0" presId="urn:microsoft.com/office/officeart/2005/8/layout/hierarchy2"/>
    <dgm:cxn modelId="{430F3D77-BED0-4F9F-A77A-1999428E92FE}" type="presParOf" srcId="{F1F30E91-085E-4DCE-9330-188E89967748}" destId="{7B452661-C938-412B-9057-4748B6168784}" srcOrd="0" destOrd="0" presId="urn:microsoft.com/office/officeart/2005/8/layout/hierarchy2"/>
    <dgm:cxn modelId="{AFFB4E96-842F-452E-B6DD-AD79D7253902}" type="presParOf" srcId="{7B452661-C938-412B-9057-4748B6168784}" destId="{640CEE59-1D98-473B-8E3F-D9387539DA41}" srcOrd="0" destOrd="0" presId="urn:microsoft.com/office/officeart/2005/8/layout/hierarchy2"/>
    <dgm:cxn modelId="{62E662C6-4C43-425B-BC8A-6AB3A36ADABF}" type="presParOf" srcId="{F1F30E91-085E-4DCE-9330-188E89967748}" destId="{F32F81D3-6885-4BAD-8C42-3E93E4DE0B5C}" srcOrd="1" destOrd="0" presId="urn:microsoft.com/office/officeart/2005/8/layout/hierarchy2"/>
    <dgm:cxn modelId="{9EC1F6F9-6308-4DFE-9F46-E096897A1151}" type="presParOf" srcId="{F32F81D3-6885-4BAD-8C42-3E93E4DE0B5C}" destId="{B29F06B6-5911-41EA-9015-CF4A9693144E}" srcOrd="0" destOrd="0" presId="urn:microsoft.com/office/officeart/2005/8/layout/hierarchy2"/>
    <dgm:cxn modelId="{71BBE478-20FB-4521-A453-48BD89E52DA0}" type="presParOf" srcId="{F32F81D3-6885-4BAD-8C42-3E93E4DE0B5C}" destId="{4921F42F-5E37-40F7-92F5-B549A2FC81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FC4CC-DE22-4D7C-9445-BC2C65674BE3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C2AD83-EB15-47EC-95D7-CD9DC976EBC4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پروژه</a:t>
          </a:r>
          <a:endParaRPr lang="en-US" sz="1600" dirty="0">
            <a:cs typeface="B Nazanin" panose="00000400000000000000" pitchFamily="2" charset="-78"/>
          </a:endParaRPr>
        </a:p>
      </dgm:t>
    </dgm:pt>
    <dgm:pt modelId="{B8C7B579-879A-4297-A7D1-16F243D085A4}" type="parTrans" cxnId="{943E1A20-8D65-48FD-8746-793F96F7E131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C0C11059-51D8-4837-963A-CE72C89D3A37}" type="sibTrans" cxnId="{943E1A20-8D65-48FD-8746-793F96F7E131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E14605E7-8A50-49CC-A782-8317762FAD94}">
      <dgm:prSet phldrT="[Text]" custT="1"/>
      <dgm:spPr/>
      <dgm:t>
        <a:bodyPr/>
        <a:lstStyle/>
        <a:p>
          <a:pPr rtl="1"/>
          <a:r>
            <a:rPr lang="fa-IR" sz="1600" dirty="0" err="1">
              <a:cs typeface="B Nazanin" panose="00000400000000000000" pitchFamily="2" charset="-78"/>
            </a:rPr>
            <a:t>سیستم‌عامل</a:t>
          </a:r>
          <a:r>
            <a:rPr lang="fa-IR" sz="1600" dirty="0">
              <a:cs typeface="B Nazanin" panose="00000400000000000000" pitchFamily="2" charset="-78"/>
            </a:rPr>
            <a:t> </a:t>
          </a:r>
          <a:r>
            <a:rPr lang="fa-IR" sz="1600" dirty="0" err="1">
              <a:cs typeface="B Nazanin" panose="00000400000000000000" pitchFamily="2" charset="-78"/>
            </a:rPr>
            <a:t>اندروید</a:t>
          </a:r>
          <a:endParaRPr lang="en-US" sz="1600" dirty="0">
            <a:cs typeface="B Nazanin" panose="00000400000000000000" pitchFamily="2" charset="-78"/>
          </a:endParaRPr>
        </a:p>
      </dgm:t>
    </dgm:pt>
    <dgm:pt modelId="{C8C4AB26-2529-4FB6-A6E9-7D3D6A4E98AF}" type="parTrans" cxnId="{2E565407-9687-4438-937E-EA8C959D83D5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65001982-6422-4A4D-BD24-216522ED99CB}" type="sibTrans" cxnId="{2E565407-9687-4438-937E-EA8C959D83D5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6CF5A7E1-B7D8-472D-A285-6BB2913C6F5B}">
      <dgm:prSet phldrT="[Text]" custT="1"/>
      <dgm:spPr/>
      <dgm:t>
        <a:bodyPr/>
        <a:lstStyle/>
        <a:p>
          <a:pPr rtl="1"/>
          <a:r>
            <a:rPr lang="fa-IR" sz="1600" dirty="0" err="1">
              <a:cs typeface="B Nazanin" panose="00000400000000000000" pitchFamily="2" charset="-78"/>
            </a:rPr>
            <a:t>سیستم‌عامل</a:t>
          </a:r>
          <a:r>
            <a:rPr lang="fa-IR" sz="1600" dirty="0">
              <a:cs typeface="B Nazanin" panose="00000400000000000000" pitchFamily="2" charset="-78"/>
            </a:rPr>
            <a:t> </a:t>
          </a:r>
          <a:r>
            <a:rPr lang="en-US" sz="1600" dirty="0" err="1">
              <a:cs typeface="B Nazanin" panose="00000400000000000000" pitchFamily="2" charset="-78"/>
            </a:rPr>
            <a:t>freeRTOS</a:t>
          </a:r>
          <a:endParaRPr lang="en-US" sz="1600" dirty="0">
            <a:cs typeface="B Nazanin" panose="00000400000000000000" pitchFamily="2" charset="-78"/>
          </a:endParaRPr>
        </a:p>
      </dgm:t>
    </dgm:pt>
    <dgm:pt modelId="{BFF5AC3D-9C97-435A-93C6-93ACE2720129}" type="parTrans" cxnId="{99A36481-15FC-4A85-AC31-B2EAFA64DF29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58606300-12DB-4835-87DD-6CF8B5372127}" type="sibTrans" cxnId="{99A36481-15FC-4A85-AC31-B2EAFA64DF29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F9B757C6-7421-494A-A3D9-30A3CF505452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پایگاه داده</a:t>
          </a:r>
          <a:endParaRPr lang="en-US" sz="1600" dirty="0">
            <a:cs typeface="B Nazanin" panose="00000400000000000000" pitchFamily="2" charset="-78"/>
          </a:endParaRPr>
        </a:p>
      </dgm:t>
    </dgm:pt>
    <dgm:pt modelId="{A836FDCD-AF16-4796-8682-6181C82E872D}" type="parTrans" cxnId="{4EF24370-1264-4E82-B785-D77627F7A0F3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869FA511-06DC-4F94-8167-F24A83858FE8}" type="sibTrans" cxnId="{4EF24370-1264-4E82-B785-D77627F7A0F3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93B267AF-8C50-4DA7-AC5D-D0EE80701B01}">
      <dgm:prSet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رمزنگاری و </a:t>
          </a:r>
          <a:r>
            <a:rPr lang="fa-IR" sz="1600" dirty="0" err="1">
              <a:cs typeface="B Nazanin" panose="00000400000000000000" pitchFamily="2" charset="-78"/>
            </a:rPr>
            <a:t>اعتبارسنجی</a:t>
          </a:r>
          <a:r>
            <a:rPr lang="fa-IR" sz="1600" dirty="0">
              <a:cs typeface="B Nazanin" panose="00000400000000000000" pitchFamily="2" charset="-78"/>
            </a:rPr>
            <a:t> داده</a:t>
          </a:r>
          <a:endParaRPr lang="en-US" sz="1600" dirty="0">
            <a:cs typeface="B Nazanin" panose="00000400000000000000" pitchFamily="2" charset="-78"/>
          </a:endParaRPr>
        </a:p>
      </dgm:t>
    </dgm:pt>
    <dgm:pt modelId="{0BBE0E57-1841-4B92-8678-CD0D98DCF819}" type="parTrans" cxnId="{788A8995-B6EE-48AD-98FF-276EDAA873D3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E8A79982-E4AB-4F80-B636-FF3960AC014A}" type="sibTrans" cxnId="{788A8995-B6EE-48AD-98FF-276EDAA873D3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B70FE2C1-787D-49C0-AA61-F814E48BDF84}">
      <dgm:prSet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ارتباط سریال</a:t>
          </a:r>
          <a:endParaRPr lang="en-US" sz="1600" dirty="0">
            <a:cs typeface="B Nazanin" panose="00000400000000000000" pitchFamily="2" charset="-78"/>
          </a:endParaRPr>
        </a:p>
      </dgm:t>
    </dgm:pt>
    <dgm:pt modelId="{462122EF-A990-4732-8F96-CA7044773CA2}" type="parTrans" cxnId="{1C9B9C90-0783-4136-82FA-8046E9AEABF0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172A9427-4AF0-4770-8EFB-7B4808C765DB}" type="sibTrans" cxnId="{1C9B9C90-0783-4136-82FA-8046E9AEABF0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57EF1550-400F-41CA-A17C-8A09C8F0B6FD}">
      <dgm:prSet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ساعت </a:t>
          </a:r>
          <a:r>
            <a:rPr lang="en-US" sz="1600" dirty="0" err="1">
              <a:cs typeface="B Nazanin" panose="00000400000000000000" pitchFamily="2" charset="-78"/>
            </a:rPr>
            <a:t>Posix</a:t>
          </a:r>
          <a:endParaRPr lang="en-US" sz="1600" dirty="0">
            <a:cs typeface="B Nazanin" panose="00000400000000000000" pitchFamily="2" charset="-78"/>
          </a:endParaRPr>
        </a:p>
      </dgm:t>
    </dgm:pt>
    <dgm:pt modelId="{8AFA5C5F-B899-4380-A630-D192F8BC5874}" type="parTrans" cxnId="{262A29BD-484A-46AB-AB9A-F0BF022F8C7C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AB570473-6C7F-48C3-BEFB-1575E4C5A63C}" type="sibTrans" cxnId="{262A29BD-484A-46AB-AB9A-F0BF022F8C7C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6D9403C3-DB6E-486B-B374-CB4283DA1BFF}">
      <dgm:prSet custT="1"/>
      <dgm:spPr/>
      <dgm:t>
        <a:bodyPr/>
        <a:lstStyle/>
        <a:p>
          <a:pPr rtl="1"/>
          <a:r>
            <a:rPr lang="en-US" sz="1600" dirty="0">
              <a:cs typeface="B Nazanin" panose="00000400000000000000" pitchFamily="2" charset="-78"/>
            </a:rPr>
            <a:t>SQL</a:t>
          </a:r>
        </a:p>
      </dgm:t>
    </dgm:pt>
    <dgm:pt modelId="{E4C14518-DF21-45AF-BB5C-8A5D3CDAE355}" type="parTrans" cxnId="{A1ECBBE0-C8BD-43DF-8257-A5E7C9D6C9CD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0AA45424-C24B-4A24-9894-C8B66F6F39EA}" type="sibTrans" cxnId="{A1ECBBE0-C8BD-43DF-8257-A5E7C9D6C9CD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A2144CBC-67C5-409E-A527-985C06C73996}">
      <dgm:prSet custT="1"/>
      <dgm:spPr/>
      <dgm:t>
        <a:bodyPr/>
        <a:lstStyle/>
        <a:p>
          <a:pPr rtl="1"/>
          <a:r>
            <a:rPr lang="en-US" sz="1600" dirty="0">
              <a:cs typeface="B Nazanin" panose="00000400000000000000" pitchFamily="2" charset="-78"/>
            </a:rPr>
            <a:t>NoSQL</a:t>
          </a:r>
        </a:p>
      </dgm:t>
    </dgm:pt>
    <dgm:pt modelId="{ECC9A594-7876-4767-9E7E-04A2E0FB749D}" type="parTrans" cxnId="{21C69370-E0F1-41C0-90A0-F21EE451BA31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B09EC20A-A941-4188-BD5E-2DD801422450}" type="sibTrans" cxnId="{21C69370-E0F1-41C0-90A0-F21EE451BA31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65D2E8C0-24BC-4987-96F5-A1F1D89D041F}">
      <dgm:prSet custT="1"/>
      <dgm:spPr/>
      <dgm:t>
        <a:bodyPr/>
        <a:lstStyle/>
        <a:p>
          <a:pPr rtl="1"/>
          <a:r>
            <a:rPr lang="en-US" sz="1600" dirty="0">
              <a:cs typeface="B Nazanin" panose="00000400000000000000" pitchFamily="2" charset="-78"/>
            </a:rPr>
            <a:t>AES256</a:t>
          </a:r>
        </a:p>
      </dgm:t>
    </dgm:pt>
    <dgm:pt modelId="{F9D09183-FC3E-4B4B-B404-309DCB6D7EF4}" type="parTrans" cxnId="{4805D98D-3C1D-4D7E-AD7D-B2D0BFD90EB2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B8B21DB1-4F11-4B91-B87F-783F58B6F064}" type="sibTrans" cxnId="{4805D98D-3C1D-4D7E-AD7D-B2D0BFD90EB2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78F752BC-D15E-46A4-BEDD-70E9191D57B7}">
      <dgm:prSet custT="1"/>
      <dgm:spPr/>
      <dgm:t>
        <a:bodyPr/>
        <a:lstStyle/>
        <a:p>
          <a:pPr rtl="1"/>
          <a:r>
            <a:rPr lang="en-US" sz="1600" dirty="0">
              <a:cs typeface="B Nazanin" panose="00000400000000000000" pitchFamily="2" charset="-78"/>
            </a:rPr>
            <a:t>SHA-3</a:t>
          </a:r>
        </a:p>
      </dgm:t>
    </dgm:pt>
    <dgm:pt modelId="{69208972-66D2-4B01-8987-90397EECA9D9}" type="parTrans" cxnId="{FDE80206-ADBE-456D-901A-8E192CA7434F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7B7C65FA-5D50-46EE-A812-EFCE41CFF250}" type="sibTrans" cxnId="{FDE80206-ADBE-456D-901A-8E192CA7434F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7B14115C-A97B-4EDC-93CE-815AB7E7DDDF}">
      <dgm:prSet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ارتباط </a:t>
          </a:r>
          <a:r>
            <a:rPr lang="en-US" sz="1600" dirty="0">
              <a:cs typeface="B Nazanin" panose="00000400000000000000" pitchFamily="2" charset="-78"/>
            </a:rPr>
            <a:t>I2C</a:t>
          </a:r>
        </a:p>
      </dgm:t>
    </dgm:pt>
    <dgm:pt modelId="{C45E3224-DD1F-4C93-958B-836F519C8102}" type="parTrans" cxnId="{D205F6C5-10C4-422C-ACD5-FA94D4796520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6B784E6F-5854-4EB6-8D40-4139A4159EBF}" type="sibTrans" cxnId="{D205F6C5-10C4-422C-ACD5-FA94D4796520}">
      <dgm:prSet/>
      <dgm:spPr/>
      <dgm:t>
        <a:bodyPr/>
        <a:lstStyle/>
        <a:p>
          <a:pPr rtl="1"/>
          <a:endParaRPr lang="en-US" sz="1600">
            <a:cs typeface="B Nazanin" panose="00000400000000000000" pitchFamily="2" charset="-78"/>
          </a:endParaRPr>
        </a:p>
      </dgm:t>
    </dgm:pt>
    <dgm:pt modelId="{90F886D9-A754-4FD9-B66A-DE312E97693E}">
      <dgm:prSet custT="1"/>
      <dgm:spPr/>
      <dgm:t>
        <a:bodyPr/>
        <a:lstStyle/>
        <a:p>
          <a:r>
            <a:rPr lang="fa-IR" sz="1600" dirty="0">
              <a:cs typeface="B Nazanin" panose="00000400000000000000" pitchFamily="2" charset="-78"/>
            </a:rPr>
            <a:t>داده جیسون</a:t>
          </a:r>
          <a:endParaRPr lang="en-US" sz="1600" dirty="0">
            <a:cs typeface="B Nazanin" panose="00000400000000000000" pitchFamily="2" charset="-78"/>
          </a:endParaRPr>
        </a:p>
      </dgm:t>
    </dgm:pt>
    <dgm:pt modelId="{5861C0F8-1EE2-4BBE-A559-651A6AC44B8F}" type="parTrans" cxnId="{1AD5F08E-8A81-463E-AF6C-37178C17B45A}">
      <dgm:prSet/>
      <dgm:spPr/>
      <dgm:t>
        <a:bodyPr/>
        <a:lstStyle/>
        <a:p>
          <a:endParaRPr lang="en-US" sz="1600">
            <a:cs typeface="B Nazanin" panose="00000400000000000000" pitchFamily="2" charset="-78"/>
          </a:endParaRPr>
        </a:p>
      </dgm:t>
    </dgm:pt>
    <dgm:pt modelId="{7CB0CEF4-01DF-4A32-84FF-02DC080A4C16}" type="sibTrans" cxnId="{1AD5F08E-8A81-463E-AF6C-37178C17B45A}">
      <dgm:prSet/>
      <dgm:spPr/>
      <dgm:t>
        <a:bodyPr/>
        <a:lstStyle/>
        <a:p>
          <a:endParaRPr lang="en-US" sz="1600">
            <a:cs typeface="B Nazanin" panose="00000400000000000000" pitchFamily="2" charset="-78"/>
          </a:endParaRPr>
        </a:p>
      </dgm:t>
    </dgm:pt>
    <dgm:pt modelId="{C9BE3A08-DC0F-4E2B-A251-9F7C02D75ABF}" type="pres">
      <dgm:prSet presAssocID="{CF1FC4CC-DE22-4D7C-9445-BC2C65674BE3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C40CACD9-7FE5-4279-80D9-457A55BB0DE6}" type="pres">
      <dgm:prSet presAssocID="{AFC2AD83-EB15-47EC-95D7-CD9DC976EBC4}" presName="hierRoot1" presStyleCnt="0">
        <dgm:presLayoutVars>
          <dgm:hierBranch val="init"/>
        </dgm:presLayoutVars>
      </dgm:prSet>
      <dgm:spPr/>
    </dgm:pt>
    <dgm:pt modelId="{D82819FE-2DFB-498A-8122-2BD13650D33B}" type="pres">
      <dgm:prSet presAssocID="{AFC2AD83-EB15-47EC-95D7-CD9DC976EBC4}" presName="rootComposite1" presStyleCnt="0"/>
      <dgm:spPr/>
    </dgm:pt>
    <dgm:pt modelId="{19EED570-40B0-4E48-A4A0-743ECF22AADB}" type="pres">
      <dgm:prSet presAssocID="{AFC2AD83-EB15-47EC-95D7-CD9DC976EBC4}" presName="rootText1" presStyleLbl="node0" presStyleIdx="0" presStyleCnt="1">
        <dgm:presLayoutVars>
          <dgm:chPref val="3"/>
        </dgm:presLayoutVars>
      </dgm:prSet>
      <dgm:spPr/>
    </dgm:pt>
    <dgm:pt modelId="{7F455DCC-30D1-40CF-83E7-DA3E833A8C85}" type="pres">
      <dgm:prSet presAssocID="{AFC2AD83-EB15-47EC-95D7-CD9DC976EBC4}" presName="rootConnector1" presStyleLbl="node1" presStyleIdx="0" presStyleCnt="0"/>
      <dgm:spPr/>
    </dgm:pt>
    <dgm:pt modelId="{1BD02B4A-955D-461E-91AF-796F34C8849A}" type="pres">
      <dgm:prSet presAssocID="{AFC2AD83-EB15-47EC-95D7-CD9DC976EBC4}" presName="hierChild2" presStyleCnt="0"/>
      <dgm:spPr/>
    </dgm:pt>
    <dgm:pt modelId="{3D09E5BA-8823-4985-B273-C824E0A5AE71}" type="pres">
      <dgm:prSet presAssocID="{C8C4AB26-2529-4FB6-A6E9-7D3D6A4E98AF}" presName="Name37" presStyleLbl="parChTrans1D2" presStyleIdx="0" presStyleCnt="7"/>
      <dgm:spPr/>
    </dgm:pt>
    <dgm:pt modelId="{43A235E7-074C-4382-89D9-FBFAB75FA559}" type="pres">
      <dgm:prSet presAssocID="{E14605E7-8A50-49CC-A782-8317762FAD94}" presName="hierRoot2" presStyleCnt="0">
        <dgm:presLayoutVars>
          <dgm:hierBranch val="init"/>
        </dgm:presLayoutVars>
      </dgm:prSet>
      <dgm:spPr/>
    </dgm:pt>
    <dgm:pt modelId="{7B90A8C2-B492-4255-8471-3AE0221C60C3}" type="pres">
      <dgm:prSet presAssocID="{E14605E7-8A50-49CC-A782-8317762FAD94}" presName="rootComposite" presStyleCnt="0"/>
      <dgm:spPr/>
    </dgm:pt>
    <dgm:pt modelId="{CE67E10F-08B4-4CC2-8545-8CCA267429F0}" type="pres">
      <dgm:prSet presAssocID="{E14605E7-8A50-49CC-A782-8317762FAD94}" presName="rootText" presStyleLbl="node2" presStyleIdx="0" presStyleCnt="7">
        <dgm:presLayoutVars>
          <dgm:chPref val="3"/>
        </dgm:presLayoutVars>
      </dgm:prSet>
      <dgm:spPr/>
    </dgm:pt>
    <dgm:pt modelId="{C604F466-6C9C-4FAD-9EB3-8C20C37E9969}" type="pres">
      <dgm:prSet presAssocID="{E14605E7-8A50-49CC-A782-8317762FAD94}" presName="rootConnector" presStyleLbl="node2" presStyleIdx="0" presStyleCnt="7"/>
      <dgm:spPr/>
    </dgm:pt>
    <dgm:pt modelId="{33859787-67BA-4E08-8DA3-601809ED32EE}" type="pres">
      <dgm:prSet presAssocID="{E14605E7-8A50-49CC-A782-8317762FAD94}" presName="hierChild4" presStyleCnt="0"/>
      <dgm:spPr/>
    </dgm:pt>
    <dgm:pt modelId="{15E3FA63-F9BA-44A1-82C3-49D788A88B70}" type="pres">
      <dgm:prSet presAssocID="{E14605E7-8A50-49CC-A782-8317762FAD94}" presName="hierChild5" presStyleCnt="0"/>
      <dgm:spPr/>
    </dgm:pt>
    <dgm:pt modelId="{C7C7B244-4071-46B5-9A81-49D10175C05A}" type="pres">
      <dgm:prSet presAssocID="{BFF5AC3D-9C97-435A-93C6-93ACE2720129}" presName="Name37" presStyleLbl="parChTrans1D2" presStyleIdx="1" presStyleCnt="7"/>
      <dgm:spPr/>
    </dgm:pt>
    <dgm:pt modelId="{65AACA0F-8E54-4D19-9D4F-52A9A43386FC}" type="pres">
      <dgm:prSet presAssocID="{6CF5A7E1-B7D8-472D-A285-6BB2913C6F5B}" presName="hierRoot2" presStyleCnt="0">
        <dgm:presLayoutVars>
          <dgm:hierBranch val="init"/>
        </dgm:presLayoutVars>
      </dgm:prSet>
      <dgm:spPr/>
    </dgm:pt>
    <dgm:pt modelId="{15E37CD6-D5EF-4464-9FC9-6659DCEDC1DC}" type="pres">
      <dgm:prSet presAssocID="{6CF5A7E1-B7D8-472D-A285-6BB2913C6F5B}" presName="rootComposite" presStyleCnt="0"/>
      <dgm:spPr/>
    </dgm:pt>
    <dgm:pt modelId="{1769C0B7-639D-4B6D-A888-A9BFCA5B9B03}" type="pres">
      <dgm:prSet presAssocID="{6CF5A7E1-B7D8-472D-A285-6BB2913C6F5B}" presName="rootText" presStyleLbl="node2" presStyleIdx="1" presStyleCnt="7">
        <dgm:presLayoutVars>
          <dgm:chPref val="3"/>
        </dgm:presLayoutVars>
      </dgm:prSet>
      <dgm:spPr/>
    </dgm:pt>
    <dgm:pt modelId="{BCE06E23-9D4F-4AFD-8F68-86CFF5CAA532}" type="pres">
      <dgm:prSet presAssocID="{6CF5A7E1-B7D8-472D-A285-6BB2913C6F5B}" presName="rootConnector" presStyleLbl="node2" presStyleIdx="1" presStyleCnt="7"/>
      <dgm:spPr/>
    </dgm:pt>
    <dgm:pt modelId="{A121BA54-B9C6-4957-B787-059D78E7B881}" type="pres">
      <dgm:prSet presAssocID="{6CF5A7E1-B7D8-472D-A285-6BB2913C6F5B}" presName="hierChild4" presStyleCnt="0"/>
      <dgm:spPr/>
    </dgm:pt>
    <dgm:pt modelId="{46E89893-FB20-4005-BBC0-52D7BF7D57E1}" type="pres">
      <dgm:prSet presAssocID="{6CF5A7E1-B7D8-472D-A285-6BB2913C6F5B}" presName="hierChild5" presStyleCnt="0"/>
      <dgm:spPr/>
    </dgm:pt>
    <dgm:pt modelId="{BABC7C61-EC62-494C-B84B-10CD3C2398C2}" type="pres">
      <dgm:prSet presAssocID="{A836FDCD-AF16-4796-8682-6181C82E872D}" presName="Name37" presStyleLbl="parChTrans1D2" presStyleIdx="2" presStyleCnt="7"/>
      <dgm:spPr/>
    </dgm:pt>
    <dgm:pt modelId="{032C952F-8E4D-413D-89BC-1DC1CDEA9728}" type="pres">
      <dgm:prSet presAssocID="{F9B757C6-7421-494A-A3D9-30A3CF505452}" presName="hierRoot2" presStyleCnt="0">
        <dgm:presLayoutVars>
          <dgm:hierBranch val="init"/>
        </dgm:presLayoutVars>
      </dgm:prSet>
      <dgm:spPr/>
    </dgm:pt>
    <dgm:pt modelId="{EDFD8644-D481-48BF-B720-72B66E9E7EE2}" type="pres">
      <dgm:prSet presAssocID="{F9B757C6-7421-494A-A3D9-30A3CF505452}" presName="rootComposite" presStyleCnt="0"/>
      <dgm:spPr/>
    </dgm:pt>
    <dgm:pt modelId="{8FFAB9D1-0671-4108-8207-F5B95CE9148A}" type="pres">
      <dgm:prSet presAssocID="{F9B757C6-7421-494A-A3D9-30A3CF505452}" presName="rootText" presStyleLbl="node2" presStyleIdx="2" presStyleCnt="7">
        <dgm:presLayoutVars>
          <dgm:chPref val="3"/>
        </dgm:presLayoutVars>
      </dgm:prSet>
      <dgm:spPr/>
    </dgm:pt>
    <dgm:pt modelId="{17F78B3A-9825-4A67-86AB-3F00402075AB}" type="pres">
      <dgm:prSet presAssocID="{F9B757C6-7421-494A-A3D9-30A3CF505452}" presName="rootConnector" presStyleLbl="node2" presStyleIdx="2" presStyleCnt="7"/>
      <dgm:spPr/>
    </dgm:pt>
    <dgm:pt modelId="{7A2C56A9-CC13-4DAF-940A-79F3D6C2652D}" type="pres">
      <dgm:prSet presAssocID="{F9B757C6-7421-494A-A3D9-30A3CF505452}" presName="hierChild4" presStyleCnt="0"/>
      <dgm:spPr/>
    </dgm:pt>
    <dgm:pt modelId="{8EBCB201-E502-4321-BFFC-B801AA54BB66}" type="pres">
      <dgm:prSet presAssocID="{E4C14518-DF21-45AF-BB5C-8A5D3CDAE355}" presName="Name37" presStyleLbl="parChTrans1D3" presStyleIdx="0" presStyleCnt="5"/>
      <dgm:spPr/>
    </dgm:pt>
    <dgm:pt modelId="{4506039F-C547-46B3-9217-E3159A9C17EC}" type="pres">
      <dgm:prSet presAssocID="{6D9403C3-DB6E-486B-B374-CB4283DA1BFF}" presName="hierRoot2" presStyleCnt="0">
        <dgm:presLayoutVars>
          <dgm:hierBranch val="init"/>
        </dgm:presLayoutVars>
      </dgm:prSet>
      <dgm:spPr/>
    </dgm:pt>
    <dgm:pt modelId="{8954F25F-4745-4706-86D1-A122D0C4C9D4}" type="pres">
      <dgm:prSet presAssocID="{6D9403C3-DB6E-486B-B374-CB4283DA1BFF}" presName="rootComposite" presStyleCnt="0"/>
      <dgm:spPr/>
    </dgm:pt>
    <dgm:pt modelId="{2A62B376-0AE8-4969-9200-798B3E8F4B61}" type="pres">
      <dgm:prSet presAssocID="{6D9403C3-DB6E-486B-B374-CB4283DA1BFF}" presName="rootText" presStyleLbl="node3" presStyleIdx="0" presStyleCnt="5">
        <dgm:presLayoutVars>
          <dgm:chPref val="3"/>
        </dgm:presLayoutVars>
      </dgm:prSet>
      <dgm:spPr/>
    </dgm:pt>
    <dgm:pt modelId="{29398D8E-2574-4179-835C-8AC3953F1DDB}" type="pres">
      <dgm:prSet presAssocID="{6D9403C3-DB6E-486B-B374-CB4283DA1BFF}" presName="rootConnector" presStyleLbl="node3" presStyleIdx="0" presStyleCnt="5"/>
      <dgm:spPr/>
    </dgm:pt>
    <dgm:pt modelId="{792C83EC-CD64-4035-9F1C-0A30D125BCAD}" type="pres">
      <dgm:prSet presAssocID="{6D9403C3-DB6E-486B-B374-CB4283DA1BFF}" presName="hierChild4" presStyleCnt="0"/>
      <dgm:spPr/>
    </dgm:pt>
    <dgm:pt modelId="{E05C15F3-CC97-401C-ABDB-7ECECCA29DAC}" type="pres">
      <dgm:prSet presAssocID="{6D9403C3-DB6E-486B-B374-CB4283DA1BFF}" presName="hierChild5" presStyleCnt="0"/>
      <dgm:spPr/>
    </dgm:pt>
    <dgm:pt modelId="{D2B132C5-5556-492C-BBC7-2629BAFA4255}" type="pres">
      <dgm:prSet presAssocID="{ECC9A594-7876-4767-9E7E-04A2E0FB749D}" presName="Name37" presStyleLbl="parChTrans1D3" presStyleIdx="1" presStyleCnt="5"/>
      <dgm:spPr/>
    </dgm:pt>
    <dgm:pt modelId="{660A69BA-BF9B-4DD1-8FF7-0A9978729635}" type="pres">
      <dgm:prSet presAssocID="{A2144CBC-67C5-409E-A527-985C06C73996}" presName="hierRoot2" presStyleCnt="0">
        <dgm:presLayoutVars>
          <dgm:hierBranch val="init"/>
        </dgm:presLayoutVars>
      </dgm:prSet>
      <dgm:spPr/>
    </dgm:pt>
    <dgm:pt modelId="{1E235BED-63BE-4E31-AD7A-DFB56F86999B}" type="pres">
      <dgm:prSet presAssocID="{A2144CBC-67C5-409E-A527-985C06C73996}" presName="rootComposite" presStyleCnt="0"/>
      <dgm:spPr/>
    </dgm:pt>
    <dgm:pt modelId="{0A509BEC-83D0-4568-953A-AFFCD89AC613}" type="pres">
      <dgm:prSet presAssocID="{A2144CBC-67C5-409E-A527-985C06C73996}" presName="rootText" presStyleLbl="node3" presStyleIdx="1" presStyleCnt="5">
        <dgm:presLayoutVars>
          <dgm:chPref val="3"/>
        </dgm:presLayoutVars>
      </dgm:prSet>
      <dgm:spPr/>
    </dgm:pt>
    <dgm:pt modelId="{1B4EBAF2-D55B-4CBB-8EC6-F01A05D05CCA}" type="pres">
      <dgm:prSet presAssocID="{A2144CBC-67C5-409E-A527-985C06C73996}" presName="rootConnector" presStyleLbl="node3" presStyleIdx="1" presStyleCnt="5"/>
      <dgm:spPr/>
    </dgm:pt>
    <dgm:pt modelId="{945567A7-E376-4F33-AE6D-9EC42BD59F3F}" type="pres">
      <dgm:prSet presAssocID="{A2144CBC-67C5-409E-A527-985C06C73996}" presName="hierChild4" presStyleCnt="0"/>
      <dgm:spPr/>
    </dgm:pt>
    <dgm:pt modelId="{F30FE7BA-853A-4F8B-A980-E349FA242B55}" type="pres">
      <dgm:prSet presAssocID="{A2144CBC-67C5-409E-A527-985C06C73996}" presName="hierChild5" presStyleCnt="0"/>
      <dgm:spPr/>
    </dgm:pt>
    <dgm:pt modelId="{C8A001A2-5933-41C4-B612-5455FDD6559F}" type="pres">
      <dgm:prSet presAssocID="{F9B757C6-7421-494A-A3D9-30A3CF505452}" presName="hierChild5" presStyleCnt="0"/>
      <dgm:spPr/>
    </dgm:pt>
    <dgm:pt modelId="{119705DC-E5A7-40C7-A710-99DDDCECE9A8}" type="pres">
      <dgm:prSet presAssocID="{0BBE0E57-1841-4B92-8678-CD0D98DCF819}" presName="Name37" presStyleLbl="parChTrans1D2" presStyleIdx="3" presStyleCnt="7"/>
      <dgm:spPr/>
    </dgm:pt>
    <dgm:pt modelId="{3CB3F239-07EB-4F8E-A4C8-FDB4830AE526}" type="pres">
      <dgm:prSet presAssocID="{93B267AF-8C50-4DA7-AC5D-D0EE80701B01}" presName="hierRoot2" presStyleCnt="0">
        <dgm:presLayoutVars>
          <dgm:hierBranch val="init"/>
        </dgm:presLayoutVars>
      </dgm:prSet>
      <dgm:spPr/>
    </dgm:pt>
    <dgm:pt modelId="{90ED45A9-5834-4419-A25D-6C402E0D5FE7}" type="pres">
      <dgm:prSet presAssocID="{93B267AF-8C50-4DA7-AC5D-D0EE80701B01}" presName="rootComposite" presStyleCnt="0"/>
      <dgm:spPr/>
    </dgm:pt>
    <dgm:pt modelId="{6C7CA820-5FAC-44F6-B5B7-6ADD477DA474}" type="pres">
      <dgm:prSet presAssocID="{93B267AF-8C50-4DA7-AC5D-D0EE80701B01}" presName="rootText" presStyleLbl="node2" presStyleIdx="3" presStyleCnt="7">
        <dgm:presLayoutVars>
          <dgm:chPref val="3"/>
        </dgm:presLayoutVars>
      </dgm:prSet>
      <dgm:spPr/>
    </dgm:pt>
    <dgm:pt modelId="{07C47E67-E772-4CA5-94A4-146750B86ABF}" type="pres">
      <dgm:prSet presAssocID="{93B267AF-8C50-4DA7-AC5D-D0EE80701B01}" presName="rootConnector" presStyleLbl="node2" presStyleIdx="3" presStyleCnt="7"/>
      <dgm:spPr/>
    </dgm:pt>
    <dgm:pt modelId="{DA304EB9-8DD1-4430-9A46-AA0B091B81D7}" type="pres">
      <dgm:prSet presAssocID="{93B267AF-8C50-4DA7-AC5D-D0EE80701B01}" presName="hierChild4" presStyleCnt="0"/>
      <dgm:spPr/>
    </dgm:pt>
    <dgm:pt modelId="{05507B7F-952E-4C92-B38B-BA543B217017}" type="pres">
      <dgm:prSet presAssocID="{F9D09183-FC3E-4B4B-B404-309DCB6D7EF4}" presName="Name37" presStyleLbl="parChTrans1D3" presStyleIdx="2" presStyleCnt="5"/>
      <dgm:spPr/>
    </dgm:pt>
    <dgm:pt modelId="{13B52EFA-25BD-4A1F-B62B-EE0C1F1FEEB4}" type="pres">
      <dgm:prSet presAssocID="{65D2E8C0-24BC-4987-96F5-A1F1D89D041F}" presName="hierRoot2" presStyleCnt="0">
        <dgm:presLayoutVars>
          <dgm:hierBranch val="init"/>
        </dgm:presLayoutVars>
      </dgm:prSet>
      <dgm:spPr/>
    </dgm:pt>
    <dgm:pt modelId="{EC653F56-0DB4-4913-9667-DDCF3A6C6816}" type="pres">
      <dgm:prSet presAssocID="{65D2E8C0-24BC-4987-96F5-A1F1D89D041F}" presName="rootComposite" presStyleCnt="0"/>
      <dgm:spPr/>
    </dgm:pt>
    <dgm:pt modelId="{7319AE2D-1D1E-4B27-87E0-C9419119BDF9}" type="pres">
      <dgm:prSet presAssocID="{65D2E8C0-24BC-4987-96F5-A1F1D89D041F}" presName="rootText" presStyleLbl="node3" presStyleIdx="2" presStyleCnt="5">
        <dgm:presLayoutVars>
          <dgm:chPref val="3"/>
        </dgm:presLayoutVars>
      </dgm:prSet>
      <dgm:spPr/>
    </dgm:pt>
    <dgm:pt modelId="{DA36B9FB-1F85-404C-8321-04F1547D6265}" type="pres">
      <dgm:prSet presAssocID="{65D2E8C0-24BC-4987-96F5-A1F1D89D041F}" presName="rootConnector" presStyleLbl="node3" presStyleIdx="2" presStyleCnt="5"/>
      <dgm:spPr/>
    </dgm:pt>
    <dgm:pt modelId="{A6D70FCC-9F66-441B-B48B-1F28D72871AD}" type="pres">
      <dgm:prSet presAssocID="{65D2E8C0-24BC-4987-96F5-A1F1D89D041F}" presName="hierChild4" presStyleCnt="0"/>
      <dgm:spPr/>
    </dgm:pt>
    <dgm:pt modelId="{B5621C3D-AEFE-4DEC-A11E-03324FCD5704}" type="pres">
      <dgm:prSet presAssocID="{65D2E8C0-24BC-4987-96F5-A1F1D89D041F}" presName="hierChild5" presStyleCnt="0"/>
      <dgm:spPr/>
    </dgm:pt>
    <dgm:pt modelId="{D3EADA78-AB29-4C12-B970-6718FA73A910}" type="pres">
      <dgm:prSet presAssocID="{69208972-66D2-4B01-8987-90397EECA9D9}" presName="Name37" presStyleLbl="parChTrans1D3" presStyleIdx="3" presStyleCnt="5"/>
      <dgm:spPr/>
    </dgm:pt>
    <dgm:pt modelId="{7D203B28-A23B-4A67-8AB0-28997CE1E483}" type="pres">
      <dgm:prSet presAssocID="{78F752BC-D15E-46A4-BEDD-70E9191D57B7}" presName="hierRoot2" presStyleCnt="0">
        <dgm:presLayoutVars>
          <dgm:hierBranch val="init"/>
        </dgm:presLayoutVars>
      </dgm:prSet>
      <dgm:spPr/>
    </dgm:pt>
    <dgm:pt modelId="{3C782B7A-0E2C-4B65-BB6F-EA86A801A16B}" type="pres">
      <dgm:prSet presAssocID="{78F752BC-D15E-46A4-BEDD-70E9191D57B7}" presName="rootComposite" presStyleCnt="0"/>
      <dgm:spPr/>
    </dgm:pt>
    <dgm:pt modelId="{BAA90329-9BEE-4423-B00D-CFAC1DDBE37F}" type="pres">
      <dgm:prSet presAssocID="{78F752BC-D15E-46A4-BEDD-70E9191D57B7}" presName="rootText" presStyleLbl="node3" presStyleIdx="3" presStyleCnt="5">
        <dgm:presLayoutVars>
          <dgm:chPref val="3"/>
        </dgm:presLayoutVars>
      </dgm:prSet>
      <dgm:spPr/>
    </dgm:pt>
    <dgm:pt modelId="{7CD7DCF9-3975-4EC9-BC79-77DDFA9A9D06}" type="pres">
      <dgm:prSet presAssocID="{78F752BC-D15E-46A4-BEDD-70E9191D57B7}" presName="rootConnector" presStyleLbl="node3" presStyleIdx="3" presStyleCnt="5"/>
      <dgm:spPr/>
    </dgm:pt>
    <dgm:pt modelId="{5BFA15A8-0CA2-4755-A2F7-3DAE369D212E}" type="pres">
      <dgm:prSet presAssocID="{78F752BC-D15E-46A4-BEDD-70E9191D57B7}" presName="hierChild4" presStyleCnt="0"/>
      <dgm:spPr/>
    </dgm:pt>
    <dgm:pt modelId="{C9F643FA-426F-423B-8BFA-8182E1ECEF30}" type="pres">
      <dgm:prSet presAssocID="{78F752BC-D15E-46A4-BEDD-70E9191D57B7}" presName="hierChild5" presStyleCnt="0"/>
      <dgm:spPr/>
    </dgm:pt>
    <dgm:pt modelId="{5054D618-8D53-4803-B16F-C6F1A93D3798}" type="pres">
      <dgm:prSet presAssocID="{93B267AF-8C50-4DA7-AC5D-D0EE80701B01}" presName="hierChild5" presStyleCnt="0"/>
      <dgm:spPr/>
    </dgm:pt>
    <dgm:pt modelId="{BA16A4BD-4977-477B-999F-72BF43D34672}" type="pres">
      <dgm:prSet presAssocID="{462122EF-A990-4732-8F96-CA7044773CA2}" presName="Name37" presStyleLbl="parChTrans1D2" presStyleIdx="4" presStyleCnt="7"/>
      <dgm:spPr/>
    </dgm:pt>
    <dgm:pt modelId="{52B91949-F384-4BD3-AD16-55CDB06ED7C6}" type="pres">
      <dgm:prSet presAssocID="{B70FE2C1-787D-49C0-AA61-F814E48BDF84}" presName="hierRoot2" presStyleCnt="0">
        <dgm:presLayoutVars>
          <dgm:hierBranch val="init"/>
        </dgm:presLayoutVars>
      </dgm:prSet>
      <dgm:spPr/>
    </dgm:pt>
    <dgm:pt modelId="{ECB36499-68CE-46F8-9931-66F18FA96622}" type="pres">
      <dgm:prSet presAssocID="{B70FE2C1-787D-49C0-AA61-F814E48BDF84}" presName="rootComposite" presStyleCnt="0"/>
      <dgm:spPr/>
    </dgm:pt>
    <dgm:pt modelId="{829BA73A-35FB-462F-9E95-08E14DA26434}" type="pres">
      <dgm:prSet presAssocID="{B70FE2C1-787D-49C0-AA61-F814E48BDF84}" presName="rootText" presStyleLbl="node2" presStyleIdx="4" presStyleCnt="7">
        <dgm:presLayoutVars>
          <dgm:chPref val="3"/>
        </dgm:presLayoutVars>
      </dgm:prSet>
      <dgm:spPr/>
    </dgm:pt>
    <dgm:pt modelId="{C2240DD6-1615-4088-896E-6A62291470F9}" type="pres">
      <dgm:prSet presAssocID="{B70FE2C1-787D-49C0-AA61-F814E48BDF84}" presName="rootConnector" presStyleLbl="node2" presStyleIdx="4" presStyleCnt="7"/>
      <dgm:spPr/>
    </dgm:pt>
    <dgm:pt modelId="{898BAAD9-9BBD-4CDD-B442-3E9E49746CD4}" type="pres">
      <dgm:prSet presAssocID="{B70FE2C1-787D-49C0-AA61-F814E48BDF84}" presName="hierChild4" presStyleCnt="0"/>
      <dgm:spPr/>
    </dgm:pt>
    <dgm:pt modelId="{55F722AD-4F55-4D0F-A598-AAF5AE313097}" type="pres">
      <dgm:prSet presAssocID="{C45E3224-DD1F-4C93-958B-836F519C8102}" presName="Name37" presStyleLbl="parChTrans1D3" presStyleIdx="4" presStyleCnt="5"/>
      <dgm:spPr/>
    </dgm:pt>
    <dgm:pt modelId="{2E80FE05-F973-4886-AA28-A85CF06D0C71}" type="pres">
      <dgm:prSet presAssocID="{7B14115C-A97B-4EDC-93CE-815AB7E7DDDF}" presName="hierRoot2" presStyleCnt="0">
        <dgm:presLayoutVars>
          <dgm:hierBranch val="init"/>
        </dgm:presLayoutVars>
      </dgm:prSet>
      <dgm:spPr/>
    </dgm:pt>
    <dgm:pt modelId="{0C96D316-BB52-4E1D-8B90-1C672E3CACE5}" type="pres">
      <dgm:prSet presAssocID="{7B14115C-A97B-4EDC-93CE-815AB7E7DDDF}" presName="rootComposite" presStyleCnt="0"/>
      <dgm:spPr/>
    </dgm:pt>
    <dgm:pt modelId="{95D21E15-8247-421B-8C22-FACB96D8C01D}" type="pres">
      <dgm:prSet presAssocID="{7B14115C-A97B-4EDC-93CE-815AB7E7DDDF}" presName="rootText" presStyleLbl="node3" presStyleIdx="4" presStyleCnt="5">
        <dgm:presLayoutVars>
          <dgm:chPref val="3"/>
        </dgm:presLayoutVars>
      </dgm:prSet>
      <dgm:spPr/>
    </dgm:pt>
    <dgm:pt modelId="{E5BEE299-442D-412C-9E76-C9F4A6DC1D70}" type="pres">
      <dgm:prSet presAssocID="{7B14115C-A97B-4EDC-93CE-815AB7E7DDDF}" presName="rootConnector" presStyleLbl="node3" presStyleIdx="4" presStyleCnt="5"/>
      <dgm:spPr/>
    </dgm:pt>
    <dgm:pt modelId="{D786BD3A-8FCD-46A5-88F5-1F1428798145}" type="pres">
      <dgm:prSet presAssocID="{7B14115C-A97B-4EDC-93CE-815AB7E7DDDF}" presName="hierChild4" presStyleCnt="0"/>
      <dgm:spPr/>
    </dgm:pt>
    <dgm:pt modelId="{CBF38FB8-A2D6-40B4-892E-1D9DA6E69A20}" type="pres">
      <dgm:prSet presAssocID="{7B14115C-A97B-4EDC-93CE-815AB7E7DDDF}" presName="hierChild5" presStyleCnt="0"/>
      <dgm:spPr/>
    </dgm:pt>
    <dgm:pt modelId="{9DBADFAE-2CBA-457E-9B85-E51517B0C579}" type="pres">
      <dgm:prSet presAssocID="{B70FE2C1-787D-49C0-AA61-F814E48BDF84}" presName="hierChild5" presStyleCnt="0"/>
      <dgm:spPr/>
    </dgm:pt>
    <dgm:pt modelId="{5990B586-5089-47BB-B8B8-2B9404D64061}" type="pres">
      <dgm:prSet presAssocID="{5861C0F8-1EE2-4BBE-A559-651A6AC44B8F}" presName="Name37" presStyleLbl="parChTrans1D2" presStyleIdx="5" presStyleCnt="7"/>
      <dgm:spPr/>
    </dgm:pt>
    <dgm:pt modelId="{C1E37F8B-357C-4F5D-95BE-61E196D63D03}" type="pres">
      <dgm:prSet presAssocID="{90F886D9-A754-4FD9-B66A-DE312E97693E}" presName="hierRoot2" presStyleCnt="0">
        <dgm:presLayoutVars>
          <dgm:hierBranch val="init"/>
        </dgm:presLayoutVars>
      </dgm:prSet>
      <dgm:spPr/>
    </dgm:pt>
    <dgm:pt modelId="{8AA009EE-F57F-4FF9-ACE4-71E09958308E}" type="pres">
      <dgm:prSet presAssocID="{90F886D9-A754-4FD9-B66A-DE312E97693E}" presName="rootComposite" presStyleCnt="0"/>
      <dgm:spPr/>
    </dgm:pt>
    <dgm:pt modelId="{859336E4-2679-4769-B94E-E701991FA18B}" type="pres">
      <dgm:prSet presAssocID="{90F886D9-A754-4FD9-B66A-DE312E97693E}" presName="rootText" presStyleLbl="node2" presStyleIdx="5" presStyleCnt="7">
        <dgm:presLayoutVars>
          <dgm:chPref val="3"/>
        </dgm:presLayoutVars>
      </dgm:prSet>
      <dgm:spPr/>
    </dgm:pt>
    <dgm:pt modelId="{7297CCBA-92A0-4A34-BF33-6FCB6620C24D}" type="pres">
      <dgm:prSet presAssocID="{90F886D9-A754-4FD9-B66A-DE312E97693E}" presName="rootConnector" presStyleLbl="node2" presStyleIdx="5" presStyleCnt="7"/>
      <dgm:spPr/>
    </dgm:pt>
    <dgm:pt modelId="{145BBC70-E800-4434-8FAE-9B4208205210}" type="pres">
      <dgm:prSet presAssocID="{90F886D9-A754-4FD9-B66A-DE312E97693E}" presName="hierChild4" presStyleCnt="0"/>
      <dgm:spPr/>
    </dgm:pt>
    <dgm:pt modelId="{39A46227-1BC1-44E3-A268-1EC772E16766}" type="pres">
      <dgm:prSet presAssocID="{90F886D9-A754-4FD9-B66A-DE312E97693E}" presName="hierChild5" presStyleCnt="0"/>
      <dgm:spPr/>
    </dgm:pt>
    <dgm:pt modelId="{0B5D4DE4-470B-458F-B50E-53AB6BCFED9F}" type="pres">
      <dgm:prSet presAssocID="{8AFA5C5F-B899-4380-A630-D192F8BC5874}" presName="Name37" presStyleLbl="parChTrans1D2" presStyleIdx="6" presStyleCnt="7"/>
      <dgm:spPr/>
    </dgm:pt>
    <dgm:pt modelId="{14F2F3B3-D82E-4996-87EE-45BAFD4840A2}" type="pres">
      <dgm:prSet presAssocID="{57EF1550-400F-41CA-A17C-8A09C8F0B6FD}" presName="hierRoot2" presStyleCnt="0">
        <dgm:presLayoutVars>
          <dgm:hierBranch val="init"/>
        </dgm:presLayoutVars>
      </dgm:prSet>
      <dgm:spPr/>
    </dgm:pt>
    <dgm:pt modelId="{2E8825D5-37B9-4F6C-8384-4A777DFD44EF}" type="pres">
      <dgm:prSet presAssocID="{57EF1550-400F-41CA-A17C-8A09C8F0B6FD}" presName="rootComposite" presStyleCnt="0"/>
      <dgm:spPr/>
    </dgm:pt>
    <dgm:pt modelId="{7D92C838-1849-4777-B9DF-A601BE85BCBD}" type="pres">
      <dgm:prSet presAssocID="{57EF1550-400F-41CA-A17C-8A09C8F0B6FD}" presName="rootText" presStyleLbl="node2" presStyleIdx="6" presStyleCnt="7">
        <dgm:presLayoutVars>
          <dgm:chPref val="3"/>
        </dgm:presLayoutVars>
      </dgm:prSet>
      <dgm:spPr/>
    </dgm:pt>
    <dgm:pt modelId="{11479B24-151F-4AAD-88F5-872F5A25BF6C}" type="pres">
      <dgm:prSet presAssocID="{57EF1550-400F-41CA-A17C-8A09C8F0B6FD}" presName="rootConnector" presStyleLbl="node2" presStyleIdx="6" presStyleCnt="7"/>
      <dgm:spPr/>
    </dgm:pt>
    <dgm:pt modelId="{65136003-8B2D-4E80-9E97-20462036AC0A}" type="pres">
      <dgm:prSet presAssocID="{57EF1550-400F-41CA-A17C-8A09C8F0B6FD}" presName="hierChild4" presStyleCnt="0"/>
      <dgm:spPr/>
    </dgm:pt>
    <dgm:pt modelId="{541925FF-E388-49A3-9CC0-9C8BDB324AB0}" type="pres">
      <dgm:prSet presAssocID="{57EF1550-400F-41CA-A17C-8A09C8F0B6FD}" presName="hierChild5" presStyleCnt="0"/>
      <dgm:spPr/>
    </dgm:pt>
    <dgm:pt modelId="{21E6EF40-8FFA-4B38-A53B-026068C9ACBE}" type="pres">
      <dgm:prSet presAssocID="{AFC2AD83-EB15-47EC-95D7-CD9DC976EBC4}" presName="hierChild3" presStyleCnt="0"/>
      <dgm:spPr/>
    </dgm:pt>
  </dgm:ptLst>
  <dgm:cxnLst>
    <dgm:cxn modelId="{FDE80206-ADBE-456D-901A-8E192CA7434F}" srcId="{93B267AF-8C50-4DA7-AC5D-D0EE80701B01}" destId="{78F752BC-D15E-46A4-BEDD-70E9191D57B7}" srcOrd="1" destOrd="0" parTransId="{69208972-66D2-4B01-8987-90397EECA9D9}" sibTransId="{7B7C65FA-5D50-46EE-A812-EFCE41CFF250}"/>
    <dgm:cxn modelId="{6C013806-12D5-4B4F-8C49-09198E554587}" type="presOf" srcId="{F9B757C6-7421-494A-A3D9-30A3CF505452}" destId="{8FFAB9D1-0671-4108-8207-F5B95CE9148A}" srcOrd="0" destOrd="0" presId="urn:microsoft.com/office/officeart/2005/8/layout/orgChart1"/>
    <dgm:cxn modelId="{2E565407-9687-4438-937E-EA8C959D83D5}" srcId="{AFC2AD83-EB15-47EC-95D7-CD9DC976EBC4}" destId="{E14605E7-8A50-49CC-A782-8317762FAD94}" srcOrd="0" destOrd="0" parTransId="{C8C4AB26-2529-4FB6-A6E9-7D3D6A4E98AF}" sibTransId="{65001982-6422-4A4D-BD24-216522ED99CB}"/>
    <dgm:cxn modelId="{A9F4920C-AF6A-4B8B-84EA-E312B09A9DC3}" type="presOf" srcId="{6D9403C3-DB6E-486B-B374-CB4283DA1BFF}" destId="{29398D8E-2574-4179-835C-8AC3953F1DDB}" srcOrd="1" destOrd="0" presId="urn:microsoft.com/office/officeart/2005/8/layout/orgChart1"/>
    <dgm:cxn modelId="{E16B6519-5624-46F2-8F11-7C5F3C163D70}" type="presOf" srcId="{65D2E8C0-24BC-4987-96F5-A1F1D89D041F}" destId="{7319AE2D-1D1E-4B27-87E0-C9419119BDF9}" srcOrd="0" destOrd="0" presId="urn:microsoft.com/office/officeart/2005/8/layout/orgChart1"/>
    <dgm:cxn modelId="{4B75B81C-C4C2-4222-9277-51F68FDDC285}" type="presOf" srcId="{78F752BC-D15E-46A4-BEDD-70E9191D57B7}" destId="{BAA90329-9BEE-4423-B00D-CFAC1DDBE37F}" srcOrd="0" destOrd="0" presId="urn:microsoft.com/office/officeart/2005/8/layout/orgChart1"/>
    <dgm:cxn modelId="{15AE4B1D-A6CD-45C8-88F3-B7699115D4E1}" type="presOf" srcId="{F9B757C6-7421-494A-A3D9-30A3CF505452}" destId="{17F78B3A-9825-4A67-86AB-3F00402075AB}" srcOrd="1" destOrd="0" presId="urn:microsoft.com/office/officeart/2005/8/layout/orgChart1"/>
    <dgm:cxn modelId="{943E1A20-8D65-48FD-8746-793F96F7E131}" srcId="{CF1FC4CC-DE22-4D7C-9445-BC2C65674BE3}" destId="{AFC2AD83-EB15-47EC-95D7-CD9DC976EBC4}" srcOrd="0" destOrd="0" parTransId="{B8C7B579-879A-4297-A7D1-16F243D085A4}" sibTransId="{C0C11059-51D8-4837-963A-CE72C89D3A37}"/>
    <dgm:cxn modelId="{37A64722-85CC-4BC1-912E-CDC94300A377}" type="presOf" srcId="{A2144CBC-67C5-409E-A527-985C06C73996}" destId="{1B4EBAF2-D55B-4CBB-8EC6-F01A05D05CCA}" srcOrd="1" destOrd="0" presId="urn:microsoft.com/office/officeart/2005/8/layout/orgChart1"/>
    <dgm:cxn modelId="{5E577524-96B6-423E-A5A3-F67C3E99DD74}" type="presOf" srcId="{E14605E7-8A50-49CC-A782-8317762FAD94}" destId="{C604F466-6C9C-4FAD-9EB3-8C20C37E9969}" srcOrd="1" destOrd="0" presId="urn:microsoft.com/office/officeart/2005/8/layout/orgChart1"/>
    <dgm:cxn modelId="{60BB8624-19E4-4837-B0A0-2308242FE759}" type="presOf" srcId="{CF1FC4CC-DE22-4D7C-9445-BC2C65674BE3}" destId="{C9BE3A08-DC0F-4E2B-A251-9F7C02D75ABF}" srcOrd="0" destOrd="0" presId="urn:microsoft.com/office/officeart/2005/8/layout/orgChart1"/>
    <dgm:cxn modelId="{7E1F7627-4676-4CC4-AF7D-876C2812D9AA}" type="presOf" srcId="{C45E3224-DD1F-4C93-958B-836F519C8102}" destId="{55F722AD-4F55-4D0F-A598-AAF5AE313097}" srcOrd="0" destOrd="0" presId="urn:microsoft.com/office/officeart/2005/8/layout/orgChart1"/>
    <dgm:cxn modelId="{48B5002E-113A-4D09-9D36-D5A04F8298D8}" type="presOf" srcId="{7B14115C-A97B-4EDC-93CE-815AB7E7DDDF}" destId="{95D21E15-8247-421B-8C22-FACB96D8C01D}" srcOrd="0" destOrd="0" presId="urn:microsoft.com/office/officeart/2005/8/layout/orgChart1"/>
    <dgm:cxn modelId="{5A80A630-7ADC-4759-902D-BB9E4DE1D78C}" type="presOf" srcId="{B70FE2C1-787D-49C0-AA61-F814E48BDF84}" destId="{829BA73A-35FB-462F-9E95-08E14DA26434}" srcOrd="0" destOrd="0" presId="urn:microsoft.com/office/officeart/2005/8/layout/orgChart1"/>
    <dgm:cxn modelId="{09170A39-C7EE-443D-85A0-D2FC72B372CA}" type="presOf" srcId="{90F886D9-A754-4FD9-B66A-DE312E97693E}" destId="{859336E4-2679-4769-B94E-E701991FA18B}" srcOrd="0" destOrd="0" presId="urn:microsoft.com/office/officeart/2005/8/layout/orgChart1"/>
    <dgm:cxn modelId="{A01CD664-6B7F-462F-989A-08F4D68E7F38}" type="presOf" srcId="{93B267AF-8C50-4DA7-AC5D-D0EE80701B01}" destId="{07C47E67-E772-4CA5-94A4-146750B86ABF}" srcOrd="1" destOrd="0" presId="urn:microsoft.com/office/officeart/2005/8/layout/orgChart1"/>
    <dgm:cxn modelId="{3723DC67-7838-4F66-A249-353AF195F378}" type="presOf" srcId="{65D2E8C0-24BC-4987-96F5-A1F1D89D041F}" destId="{DA36B9FB-1F85-404C-8321-04F1547D6265}" srcOrd="1" destOrd="0" presId="urn:microsoft.com/office/officeart/2005/8/layout/orgChart1"/>
    <dgm:cxn modelId="{D73A3A6A-9C69-4800-8BB8-9A0358599E6B}" type="presOf" srcId="{57EF1550-400F-41CA-A17C-8A09C8F0B6FD}" destId="{11479B24-151F-4AAD-88F5-872F5A25BF6C}" srcOrd="1" destOrd="0" presId="urn:microsoft.com/office/officeart/2005/8/layout/orgChart1"/>
    <dgm:cxn modelId="{5346D16B-1AC8-48F6-B7CE-69708007EB56}" type="presOf" srcId="{BFF5AC3D-9C97-435A-93C6-93ACE2720129}" destId="{C7C7B244-4071-46B5-9A81-49D10175C05A}" srcOrd="0" destOrd="0" presId="urn:microsoft.com/office/officeart/2005/8/layout/orgChart1"/>
    <dgm:cxn modelId="{8527376C-B34B-42BB-A0F7-CA438A14FE4A}" type="presOf" srcId="{B70FE2C1-787D-49C0-AA61-F814E48BDF84}" destId="{C2240DD6-1615-4088-896E-6A62291470F9}" srcOrd="1" destOrd="0" presId="urn:microsoft.com/office/officeart/2005/8/layout/orgChart1"/>
    <dgm:cxn modelId="{87C9366D-7E98-44DD-AFE1-1B3FD84F97E9}" type="presOf" srcId="{E4C14518-DF21-45AF-BB5C-8A5D3CDAE355}" destId="{8EBCB201-E502-4321-BFFC-B801AA54BB66}" srcOrd="0" destOrd="0" presId="urn:microsoft.com/office/officeart/2005/8/layout/orgChart1"/>
    <dgm:cxn modelId="{AE88C26E-7A63-47B8-87B3-4632F64164C9}" type="presOf" srcId="{6D9403C3-DB6E-486B-B374-CB4283DA1BFF}" destId="{2A62B376-0AE8-4969-9200-798B3E8F4B61}" srcOrd="0" destOrd="0" presId="urn:microsoft.com/office/officeart/2005/8/layout/orgChart1"/>
    <dgm:cxn modelId="{4EF24370-1264-4E82-B785-D77627F7A0F3}" srcId="{AFC2AD83-EB15-47EC-95D7-CD9DC976EBC4}" destId="{F9B757C6-7421-494A-A3D9-30A3CF505452}" srcOrd="2" destOrd="0" parTransId="{A836FDCD-AF16-4796-8682-6181C82E872D}" sibTransId="{869FA511-06DC-4F94-8167-F24A83858FE8}"/>
    <dgm:cxn modelId="{21C69370-E0F1-41C0-90A0-F21EE451BA31}" srcId="{F9B757C6-7421-494A-A3D9-30A3CF505452}" destId="{A2144CBC-67C5-409E-A527-985C06C73996}" srcOrd="1" destOrd="0" parTransId="{ECC9A594-7876-4767-9E7E-04A2E0FB749D}" sibTransId="{B09EC20A-A941-4188-BD5E-2DD801422450}"/>
    <dgm:cxn modelId="{B66FD850-D984-42AE-982E-86DC02CE3BBA}" type="presOf" srcId="{ECC9A594-7876-4767-9E7E-04A2E0FB749D}" destId="{D2B132C5-5556-492C-BBC7-2629BAFA4255}" srcOrd="0" destOrd="0" presId="urn:microsoft.com/office/officeart/2005/8/layout/orgChart1"/>
    <dgm:cxn modelId="{57085453-AB3F-42C9-947B-96D86D382D3A}" type="presOf" srcId="{90F886D9-A754-4FD9-B66A-DE312E97693E}" destId="{7297CCBA-92A0-4A34-BF33-6FCB6620C24D}" srcOrd="1" destOrd="0" presId="urn:microsoft.com/office/officeart/2005/8/layout/orgChart1"/>
    <dgm:cxn modelId="{AC240054-265F-4939-BB8D-F952A43E28E6}" type="presOf" srcId="{8AFA5C5F-B899-4380-A630-D192F8BC5874}" destId="{0B5D4DE4-470B-458F-B50E-53AB6BCFED9F}" srcOrd="0" destOrd="0" presId="urn:microsoft.com/office/officeart/2005/8/layout/orgChart1"/>
    <dgm:cxn modelId="{35C0C654-7AE4-40F3-9F8F-398BF34EC59E}" type="presOf" srcId="{0BBE0E57-1841-4B92-8678-CD0D98DCF819}" destId="{119705DC-E5A7-40C7-A710-99DDDCECE9A8}" srcOrd="0" destOrd="0" presId="urn:microsoft.com/office/officeart/2005/8/layout/orgChart1"/>
    <dgm:cxn modelId="{CEF0B97B-7639-46A2-A68E-A15C65AA2BD6}" type="presOf" srcId="{C8C4AB26-2529-4FB6-A6E9-7D3D6A4E98AF}" destId="{3D09E5BA-8823-4985-B273-C824E0A5AE71}" srcOrd="0" destOrd="0" presId="urn:microsoft.com/office/officeart/2005/8/layout/orgChart1"/>
    <dgm:cxn modelId="{4FA31C81-478E-4378-89C0-53BB33689D84}" type="presOf" srcId="{57EF1550-400F-41CA-A17C-8A09C8F0B6FD}" destId="{7D92C838-1849-4777-B9DF-A601BE85BCBD}" srcOrd="0" destOrd="0" presId="urn:microsoft.com/office/officeart/2005/8/layout/orgChart1"/>
    <dgm:cxn modelId="{99A36481-15FC-4A85-AC31-B2EAFA64DF29}" srcId="{AFC2AD83-EB15-47EC-95D7-CD9DC976EBC4}" destId="{6CF5A7E1-B7D8-472D-A285-6BB2913C6F5B}" srcOrd="1" destOrd="0" parTransId="{BFF5AC3D-9C97-435A-93C6-93ACE2720129}" sibTransId="{58606300-12DB-4835-87DD-6CF8B5372127}"/>
    <dgm:cxn modelId="{3F76EB83-5786-4F5E-884B-31001CBEBD6A}" type="presOf" srcId="{462122EF-A990-4732-8F96-CA7044773CA2}" destId="{BA16A4BD-4977-477B-999F-72BF43D34672}" srcOrd="0" destOrd="0" presId="urn:microsoft.com/office/officeart/2005/8/layout/orgChart1"/>
    <dgm:cxn modelId="{4805D98D-3C1D-4D7E-AD7D-B2D0BFD90EB2}" srcId="{93B267AF-8C50-4DA7-AC5D-D0EE80701B01}" destId="{65D2E8C0-24BC-4987-96F5-A1F1D89D041F}" srcOrd="0" destOrd="0" parTransId="{F9D09183-FC3E-4B4B-B404-309DCB6D7EF4}" sibTransId="{B8B21DB1-4F11-4B91-B87F-783F58B6F064}"/>
    <dgm:cxn modelId="{1AD5F08E-8A81-463E-AF6C-37178C17B45A}" srcId="{AFC2AD83-EB15-47EC-95D7-CD9DC976EBC4}" destId="{90F886D9-A754-4FD9-B66A-DE312E97693E}" srcOrd="5" destOrd="0" parTransId="{5861C0F8-1EE2-4BBE-A559-651A6AC44B8F}" sibTransId="{7CB0CEF4-01DF-4A32-84FF-02DC080A4C16}"/>
    <dgm:cxn modelId="{1C9B9C90-0783-4136-82FA-8046E9AEABF0}" srcId="{AFC2AD83-EB15-47EC-95D7-CD9DC976EBC4}" destId="{B70FE2C1-787D-49C0-AA61-F814E48BDF84}" srcOrd="4" destOrd="0" parTransId="{462122EF-A990-4732-8F96-CA7044773CA2}" sibTransId="{172A9427-4AF0-4770-8EFB-7B4808C765DB}"/>
    <dgm:cxn modelId="{788A8995-B6EE-48AD-98FF-276EDAA873D3}" srcId="{AFC2AD83-EB15-47EC-95D7-CD9DC976EBC4}" destId="{93B267AF-8C50-4DA7-AC5D-D0EE80701B01}" srcOrd="3" destOrd="0" parTransId="{0BBE0E57-1841-4B92-8678-CD0D98DCF819}" sibTransId="{E8A79982-E4AB-4F80-B636-FF3960AC014A}"/>
    <dgm:cxn modelId="{0DF07FA0-9DD3-4481-88E1-8DCAFC5375AD}" type="presOf" srcId="{78F752BC-D15E-46A4-BEDD-70E9191D57B7}" destId="{7CD7DCF9-3975-4EC9-BC79-77DDFA9A9D06}" srcOrd="1" destOrd="0" presId="urn:microsoft.com/office/officeart/2005/8/layout/orgChart1"/>
    <dgm:cxn modelId="{192C2AA2-C8EA-4A56-A1A5-59C8B54EDBA5}" type="presOf" srcId="{6CF5A7E1-B7D8-472D-A285-6BB2913C6F5B}" destId="{1769C0B7-639D-4B6D-A888-A9BFCA5B9B03}" srcOrd="0" destOrd="0" presId="urn:microsoft.com/office/officeart/2005/8/layout/orgChart1"/>
    <dgm:cxn modelId="{824C7BA7-5C6E-4056-8B91-49B896EC3854}" type="presOf" srcId="{69208972-66D2-4B01-8987-90397EECA9D9}" destId="{D3EADA78-AB29-4C12-B970-6718FA73A910}" srcOrd="0" destOrd="0" presId="urn:microsoft.com/office/officeart/2005/8/layout/orgChart1"/>
    <dgm:cxn modelId="{3FFCAFAA-AE9E-480D-ACD4-38BC0A3BC9CA}" type="presOf" srcId="{5861C0F8-1EE2-4BBE-A559-651A6AC44B8F}" destId="{5990B586-5089-47BB-B8B8-2B9404D64061}" srcOrd="0" destOrd="0" presId="urn:microsoft.com/office/officeart/2005/8/layout/orgChart1"/>
    <dgm:cxn modelId="{065629AE-F426-4DD7-8410-88F808CDE131}" type="presOf" srcId="{AFC2AD83-EB15-47EC-95D7-CD9DC976EBC4}" destId="{7F455DCC-30D1-40CF-83E7-DA3E833A8C85}" srcOrd="1" destOrd="0" presId="urn:microsoft.com/office/officeart/2005/8/layout/orgChart1"/>
    <dgm:cxn modelId="{2D1B0AB5-BE7C-45D4-B75F-F483FAF091D5}" type="presOf" srcId="{7B14115C-A97B-4EDC-93CE-815AB7E7DDDF}" destId="{E5BEE299-442D-412C-9E76-C9F4A6DC1D70}" srcOrd="1" destOrd="0" presId="urn:microsoft.com/office/officeart/2005/8/layout/orgChart1"/>
    <dgm:cxn modelId="{60430BB9-6E05-494C-A7BD-04937CF747E0}" type="presOf" srcId="{A2144CBC-67C5-409E-A527-985C06C73996}" destId="{0A509BEC-83D0-4568-953A-AFFCD89AC613}" srcOrd="0" destOrd="0" presId="urn:microsoft.com/office/officeart/2005/8/layout/orgChart1"/>
    <dgm:cxn modelId="{262A29BD-484A-46AB-AB9A-F0BF022F8C7C}" srcId="{AFC2AD83-EB15-47EC-95D7-CD9DC976EBC4}" destId="{57EF1550-400F-41CA-A17C-8A09C8F0B6FD}" srcOrd="6" destOrd="0" parTransId="{8AFA5C5F-B899-4380-A630-D192F8BC5874}" sibTransId="{AB570473-6C7F-48C3-BEFB-1575E4C5A63C}"/>
    <dgm:cxn modelId="{BDCEE1C2-8357-46D5-9182-EDC5308DC9CA}" type="presOf" srcId="{A836FDCD-AF16-4796-8682-6181C82E872D}" destId="{BABC7C61-EC62-494C-B84B-10CD3C2398C2}" srcOrd="0" destOrd="0" presId="urn:microsoft.com/office/officeart/2005/8/layout/orgChart1"/>
    <dgm:cxn modelId="{D08D9EC5-2567-4B41-8032-946248E67124}" type="presOf" srcId="{6CF5A7E1-B7D8-472D-A285-6BB2913C6F5B}" destId="{BCE06E23-9D4F-4AFD-8F68-86CFF5CAA532}" srcOrd="1" destOrd="0" presId="urn:microsoft.com/office/officeart/2005/8/layout/orgChart1"/>
    <dgm:cxn modelId="{D205F6C5-10C4-422C-ACD5-FA94D4796520}" srcId="{B70FE2C1-787D-49C0-AA61-F814E48BDF84}" destId="{7B14115C-A97B-4EDC-93CE-815AB7E7DDDF}" srcOrd="0" destOrd="0" parTransId="{C45E3224-DD1F-4C93-958B-836F519C8102}" sibTransId="{6B784E6F-5854-4EB6-8D40-4139A4159EBF}"/>
    <dgm:cxn modelId="{C86273CC-3D76-4701-B211-B5E9B0AB8807}" type="presOf" srcId="{AFC2AD83-EB15-47EC-95D7-CD9DC976EBC4}" destId="{19EED570-40B0-4E48-A4A0-743ECF22AADB}" srcOrd="0" destOrd="0" presId="urn:microsoft.com/office/officeart/2005/8/layout/orgChart1"/>
    <dgm:cxn modelId="{A1ECBBE0-C8BD-43DF-8257-A5E7C9D6C9CD}" srcId="{F9B757C6-7421-494A-A3D9-30A3CF505452}" destId="{6D9403C3-DB6E-486B-B374-CB4283DA1BFF}" srcOrd="0" destOrd="0" parTransId="{E4C14518-DF21-45AF-BB5C-8A5D3CDAE355}" sibTransId="{0AA45424-C24B-4A24-9894-C8B66F6F39EA}"/>
    <dgm:cxn modelId="{77E489E3-4F50-4D25-BCEE-DCC41F11ECC6}" type="presOf" srcId="{93B267AF-8C50-4DA7-AC5D-D0EE80701B01}" destId="{6C7CA820-5FAC-44F6-B5B7-6ADD477DA474}" srcOrd="0" destOrd="0" presId="urn:microsoft.com/office/officeart/2005/8/layout/orgChart1"/>
    <dgm:cxn modelId="{2D4172F8-57A7-4339-BB4B-7483B1881129}" type="presOf" srcId="{E14605E7-8A50-49CC-A782-8317762FAD94}" destId="{CE67E10F-08B4-4CC2-8545-8CCA267429F0}" srcOrd="0" destOrd="0" presId="urn:microsoft.com/office/officeart/2005/8/layout/orgChart1"/>
    <dgm:cxn modelId="{F87AADFF-CF10-47F5-8B6B-521CFD6D51E7}" type="presOf" srcId="{F9D09183-FC3E-4B4B-B404-309DCB6D7EF4}" destId="{05507B7F-952E-4C92-B38B-BA543B217017}" srcOrd="0" destOrd="0" presId="urn:microsoft.com/office/officeart/2005/8/layout/orgChart1"/>
    <dgm:cxn modelId="{575F3EC0-8899-45FF-8802-D67CEDF8B6DE}" type="presParOf" srcId="{C9BE3A08-DC0F-4E2B-A251-9F7C02D75ABF}" destId="{C40CACD9-7FE5-4279-80D9-457A55BB0DE6}" srcOrd="0" destOrd="0" presId="urn:microsoft.com/office/officeart/2005/8/layout/orgChart1"/>
    <dgm:cxn modelId="{4C2D54F1-5E00-4B10-BBF2-097C5F6ECCFE}" type="presParOf" srcId="{C40CACD9-7FE5-4279-80D9-457A55BB0DE6}" destId="{D82819FE-2DFB-498A-8122-2BD13650D33B}" srcOrd="0" destOrd="0" presId="urn:microsoft.com/office/officeart/2005/8/layout/orgChart1"/>
    <dgm:cxn modelId="{710C9131-F9B6-42A4-95AC-B2A2DEC856A4}" type="presParOf" srcId="{D82819FE-2DFB-498A-8122-2BD13650D33B}" destId="{19EED570-40B0-4E48-A4A0-743ECF22AADB}" srcOrd="0" destOrd="0" presId="urn:microsoft.com/office/officeart/2005/8/layout/orgChart1"/>
    <dgm:cxn modelId="{ECF717CE-B719-4BB0-9CB9-D9471A240416}" type="presParOf" srcId="{D82819FE-2DFB-498A-8122-2BD13650D33B}" destId="{7F455DCC-30D1-40CF-83E7-DA3E833A8C85}" srcOrd="1" destOrd="0" presId="urn:microsoft.com/office/officeart/2005/8/layout/orgChart1"/>
    <dgm:cxn modelId="{9D482E62-0D32-4CE0-958A-78B9DC0E46F1}" type="presParOf" srcId="{C40CACD9-7FE5-4279-80D9-457A55BB0DE6}" destId="{1BD02B4A-955D-461E-91AF-796F34C8849A}" srcOrd="1" destOrd="0" presId="urn:microsoft.com/office/officeart/2005/8/layout/orgChart1"/>
    <dgm:cxn modelId="{DEFF9726-BBCD-4FDD-AAF8-CDCB0344ED98}" type="presParOf" srcId="{1BD02B4A-955D-461E-91AF-796F34C8849A}" destId="{3D09E5BA-8823-4985-B273-C824E0A5AE71}" srcOrd="0" destOrd="0" presId="urn:microsoft.com/office/officeart/2005/8/layout/orgChart1"/>
    <dgm:cxn modelId="{8F190A28-610D-42AB-A290-EC87F36EED65}" type="presParOf" srcId="{1BD02B4A-955D-461E-91AF-796F34C8849A}" destId="{43A235E7-074C-4382-89D9-FBFAB75FA559}" srcOrd="1" destOrd="0" presId="urn:microsoft.com/office/officeart/2005/8/layout/orgChart1"/>
    <dgm:cxn modelId="{2C2E71F5-3AA0-4CD8-9F7E-22DC15466C5A}" type="presParOf" srcId="{43A235E7-074C-4382-89D9-FBFAB75FA559}" destId="{7B90A8C2-B492-4255-8471-3AE0221C60C3}" srcOrd="0" destOrd="0" presId="urn:microsoft.com/office/officeart/2005/8/layout/orgChart1"/>
    <dgm:cxn modelId="{FAFF5972-1579-4E85-B17B-D215DBB3B29D}" type="presParOf" srcId="{7B90A8C2-B492-4255-8471-3AE0221C60C3}" destId="{CE67E10F-08B4-4CC2-8545-8CCA267429F0}" srcOrd="0" destOrd="0" presId="urn:microsoft.com/office/officeart/2005/8/layout/orgChart1"/>
    <dgm:cxn modelId="{CBACEEB4-6AED-47BD-81FD-35B290546B86}" type="presParOf" srcId="{7B90A8C2-B492-4255-8471-3AE0221C60C3}" destId="{C604F466-6C9C-4FAD-9EB3-8C20C37E9969}" srcOrd="1" destOrd="0" presId="urn:microsoft.com/office/officeart/2005/8/layout/orgChart1"/>
    <dgm:cxn modelId="{D7AD67AB-2775-4A21-BE31-4BB827A45B97}" type="presParOf" srcId="{43A235E7-074C-4382-89D9-FBFAB75FA559}" destId="{33859787-67BA-4E08-8DA3-601809ED32EE}" srcOrd="1" destOrd="0" presId="urn:microsoft.com/office/officeart/2005/8/layout/orgChart1"/>
    <dgm:cxn modelId="{31B8A7BE-309A-459A-891F-8AC01D8CDFC8}" type="presParOf" srcId="{43A235E7-074C-4382-89D9-FBFAB75FA559}" destId="{15E3FA63-F9BA-44A1-82C3-49D788A88B70}" srcOrd="2" destOrd="0" presId="urn:microsoft.com/office/officeart/2005/8/layout/orgChart1"/>
    <dgm:cxn modelId="{B0161793-F55B-4026-8513-EB225F20A47F}" type="presParOf" srcId="{1BD02B4A-955D-461E-91AF-796F34C8849A}" destId="{C7C7B244-4071-46B5-9A81-49D10175C05A}" srcOrd="2" destOrd="0" presId="urn:microsoft.com/office/officeart/2005/8/layout/orgChart1"/>
    <dgm:cxn modelId="{B2EF825B-C42B-437E-AC79-7A476606E683}" type="presParOf" srcId="{1BD02B4A-955D-461E-91AF-796F34C8849A}" destId="{65AACA0F-8E54-4D19-9D4F-52A9A43386FC}" srcOrd="3" destOrd="0" presId="urn:microsoft.com/office/officeart/2005/8/layout/orgChart1"/>
    <dgm:cxn modelId="{B0915AB1-A0D4-4E51-AD91-513D7D8CA390}" type="presParOf" srcId="{65AACA0F-8E54-4D19-9D4F-52A9A43386FC}" destId="{15E37CD6-D5EF-4464-9FC9-6659DCEDC1DC}" srcOrd="0" destOrd="0" presId="urn:microsoft.com/office/officeart/2005/8/layout/orgChart1"/>
    <dgm:cxn modelId="{6B45F883-5BD4-41CD-935D-04508A1F34EA}" type="presParOf" srcId="{15E37CD6-D5EF-4464-9FC9-6659DCEDC1DC}" destId="{1769C0B7-639D-4B6D-A888-A9BFCA5B9B03}" srcOrd="0" destOrd="0" presId="urn:microsoft.com/office/officeart/2005/8/layout/orgChart1"/>
    <dgm:cxn modelId="{CD85D9F3-86B1-465D-A049-3334D28F6F9A}" type="presParOf" srcId="{15E37CD6-D5EF-4464-9FC9-6659DCEDC1DC}" destId="{BCE06E23-9D4F-4AFD-8F68-86CFF5CAA532}" srcOrd="1" destOrd="0" presId="urn:microsoft.com/office/officeart/2005/8/layout/orgChart1"/>
    <dgm:cxn modelId="{144A0504-5389-4771-AE3F-C9B1023452F0}" type="presParOf" srcId="{65AACA0F-8E54-4D19-9D4F-52A9A43386FC}" destId="{A121BA54-B9C6-4957-B787-059D78E7B881}" srcOrd="1" destOrd="0" presId="urn:microsoft.com/office/officeart/2005/8/layout/orgChart1"/>
    <dgm:cxn modelId="{DF7B5D28-03D6-4532-84A1-ECF9DFEDF12A}" type="presParOf" srcId="{65AACA0F-8E54-4D19-9D4F-52A9A43386FC}" destId="{46E89893-FB20-4005-BBC0-52D7BF7D57E1}" srcOrd="2" destOrd="0" presId="urn:microsoft.com/office/officeart/2005/8/layout/orgChart1"/>
    <dgm:cxn modelId="{593FDD5E-1B95-4867-89FF-7196499E343A}" type="presParOf" srcId="{1BD02B4A-955D-461E-91AF-796F34C8849A}" destId="{BABC7C61-EC62-494C-B84B-10CD3C2398C2}" srcOrd="4" destOrd="0" presId="urn:microsoft.com/office/officeart/2005/8/layout/orgChart1"/>
    <dgm:cxn modelId="{963DE70A-CB2D-4A74-824F-5F403BFF7E6C}" type="presParOf" srcId="{1BD02B4A-955D-461E-91AF-796F34C8849A}" destId="{032C952F-8E4D-413D-89BC-1DC1CDEA9728}" srcOrd="5" destOrd="0" presId="urn:microsoft.com/office/officeart/2005/8/layout/orgChart1"/>
    <dgm:cxn modelId="{D06BDC9A-0CF9-45B8-AA5A-5F4FEFA27B86}" type="presParOf" srcId="{032C952F-8E4D-413D-89BC-1DC1CDEA9728}" destId="{EDFD8644-D481-48BF-B720-72B66E9E7EE2}" srcOrd="0" destOrd="0" presId="urn:microsoft.com/office/officeart/2005/8/layout/orgChart1"/>
    <dgm:cxn modelId="{A445B836-ED8C-4C51-AE4E-CBF42A835BB7}" type="presParOf" srcId="{EDFD8644-D481-48BF-B720-72B66E9E7EE2}" destId="{8FFAB9D1-0671-4108-8207-F5B95CE9148A}" srcOrd="0" destOrd="0" presId="urn:microsoft.com/office/officeart/2005/8/layout/orgChart1"/>
    <dgm:cxn modelId="{73F9DAC8-922B-4806-AD7D-416F435F08DD}" type="presParOf" srcId="{EDFD8644-D481-48BF-B720-72B66E9E7EE2}" destId="{17F78B3A-9825-4A67-86AB-3F00402075AB}" srcOrd="1" destOrd="0" presId="urn:microsoft.com/office/officeart/2005/8/layout/orgChart1"/>
    <dgm:cxn modelId="{75750BB2-F5AE-4E69-95F2-8889C588E31C}" type="presParOf" srcId="{032C952F-8E4D-413D-89BC-1DC1CDEA9728}" destId="{7A2C56A9-CC13-4DAF-940A-79F3D6C2652D}" srcOrd="1" destOrd="0" presId="urn:microsoft.com/office/officeart/2005/8/layout/orgChart1"/>
    <dgm:cxn modelId="{F6019879-3796-4D28-B749-2DA1241FF280}" type="presParOf" srcId="{7A2C56A9-CC13-4DAF-940A-79F3D6C2652D}" destId="{8EBCB201-E502-4321-BFFC-B801AA54BB66}" srcOrd="0" destOrd="0" presId="urn:microsoft.com/office/officeart/2005/8/layout/orgChart1"/>
    <dgm:cxn modelId="{37F22078-0D19-4A91-BEB8-FB3D9EB7ECB4}" type="presParOf" srcId="{7A2C56A9-CC13-4DAF-940A-79F3D6C2652D}" destId="{4506039F-C547-46B3-9217-E3159A9C17EC}" srcOrd="1" destOrd="0" presId="urn:microsoft.com/office/officeart/2005/8/layout/orgChart1"/>
    <dgm:cxn modelId="{9CEE0668-EA79-4468-8408-8EC0FABA8464}" type="presParOf" srcId="{4506039F-C547-46B3-9217-E3159A9C17EC}" destId="{8954F25F-4745-4706-86D1-A122D0C4C9D4}" srcOrd="0" destOrd="0" presId="urn:microsoft.com/office/officeart/2005/8/layout/orgChart1"/>
    <dgm:cxn modelId="{6BC872CC-5B01-4581-B647-1CB8EBD41E51}" type="presParOf" srcId="{8954F25F-4745-4706-86D1-A122D0C4C9D4}" destId="{2A62B376-0AE8-4969-9200-798B3E8F4B61}" srcOrd="0" destOrd="0" presId="urn:microsoft.com/office/officeart/2005/8/layout/orgChart1"/>
    <dgm:cxn modelId="{5081C43D-38D1-4C18-9FAE-66E5969C4B72}" type="presParOf" srcId="{8954F25F-4745-4706-86D1-A122D0C4C9D4}" destId="{29398D8E-2574-4179-835C-8AC3953F1DDB}" srcOrd="1" destOrd="0" presId="urn:microsoft.com/office/officeart/2005/8/layout/orgChart1"/>
    <dgm:cxn modelId="{F3F67869-9C8E-4355-A527-020330A76505}" type="presParOf" srcId="{4506039F-C547-46B3-9217-E3159A9C17EC}" destId="{792C83EC-CD64-4035-9F1C-0A30D125BCAD}" srcOrd="1" destOrd="0" presId="urn:microsoft.com/office/officeart/2005/8/layout/orgChart1"/>
    <dgm:cxn modelId="{9734A4C7-5BE6-4FF1-8C1D-AD15CE585282}" type="presParOf" srcId="{4506039F-C547-46B3-9217-E3159A9C17EC}" destId="{E05C15F3-CC97-401C-ABDB-7ECECCA29DAC}" srcOrd="2" destOrd="0" presId="urn:microsoft.com/office/officeart/2005/8/layout/orgChart1"/>
    <dgm:cxn modelId="{4FF47302-C697-43A8-B0C5-7A94C97B6901}" type="presParOf" srcId="{7A2C56A9-CC13-4DAF-940A-79F3D6C2652D}" destId="{D2B132C5-5556-492C-BBC7-2629BAFA4255}" srcOrd="2" destOrd="0" presId="urn:microsoft.com/office/officeart/2005/8/layout/orgChart1"/>
    <dgm:cxn modelId="{5BACAE97-C901-40A0-9984-E160DD6AACBD}" type="presParOf" srcId="{7A2C56A9-CC13-4DAF-940A-79F3D6C2652D}" destId="{660A69BA-BF9B-4DD1-8FF7-0A9978729635}" srcOrd="3" destOrd="0" presId="urn:microsoft.com/office/officeart/2005/8/layout/orgChart1"/>
    <dgm:cxn modelId="{F88A030F-65ED-4EFA-91C1-89ABAFB4CA34}" type="presParOf" srcId="{660A69BA-BF9B-4DD1-8FF7-0A9978729635}" destId="{1E235BED-63BE-4E31-AD7A-DFB56F86999B}" srcOrd="0" destOrd="0" presId="urn:microsoft.com/office/officeart/2005/8/layout/orgChart1"/>
    <dgm:cxn modelId="{1F9EB279-6AF0-4BF4-B51E-3BA601BDC8A8}" type="presParOf" srcId="{1E235BED-63BE-4E31-AD7A-DFB56F86999B}" destId="{0A509BEC-83D0-4568-953A-AFFCD89AC613}" srcOrd="0" destOrd="0" presId="urn:microsoft.com/office/officeart/2005/8/layout/orgChart1"/>
    <dgm:cxn modelId="{64A33895-DC51-4FB0-BBF5-D3EDF2CF30D2}" type="presParOf" srcId="{1E235BED-63BE-4E31-AD7A-DFB56F86999B}" destId="{1B4EBAF2-D55B-4CBB-8EC6-F01A05D05CCA}" srcOrd="1" destOrd="0" presId="urn:microsoft.com/office/officeart/2005/8/layout/orgChart1"/>
    <dgm:cxn modelId="{A1532788-F637-4114-9190-9401E8EF7523}" type="presParOf" srcId="{660A69BA-BF9B-4DD1-8FF7-0A9978729635}" destId="{945567A7-E376-4F33-AE6D-9EC42BD59F3F}" srcOrd="1" destOrd="0" presId="urn:microsoft.com/office/officeart/2005/8/layout/orgChart1"/>
    <dgm:cxn modelId="{633082FD-03A3-4718-B7AB-B598D308ED22}" type="presParOf" srcId="{660A69BA-BF9B-4DD1-8FF7-0A9978729635}" destId="{F30FE7BA-853A-4F8B-A980-E349FA242B55}" srcOrd="2" destOrd="0" presId="urn:microsoft.com/office/officeart/2005/8/layout/orgChart1"/>
    <dgm:cxn modelId="{A366DE01-32C0-4033-8A83-0879CAAF65DA}" type="presParOf" srcId="{032C952F-8E4D-413D-89BC-1DC1CDEA9728}" destId="{C8A001A2-5933-41C4-B612-5455FDD6559F}" srcOrd="2" destOrd="0" presId="urn:microsoft.com/office/officeart/2005/8/layout/orgChart1"/>
    <dgm:cxn modelId="{91853AE8-7B53-4180-B0BA-28B30F161A85}" type="presParOf" srcId="{1BD02B4A-955D-461E-91AF-796F34C8849A}" destId="{119705DC-E5A7-40C7-A710-99DDDCECE9A8}" srcOrd="6" destOrd="0" presId="urn:microsoft.com/office/officeart/2005/8/layout/orgChart1"/>
    <dgm:cxn modelId="{AAAAAF30-FECB-454E-94FA-89A9199E8942}" type="presParOf" srcId="{1BD02B4A-955D-461E-91AF-796F34C8849A}" destId="{3CB3F239-07EB-4F8E-A4C8-FDB4830AE526}" srcOrd="7" destOrd="0" presId="urn:microsoft.com/office/officeart/2005/8/layout/orgChart1"/>
    <dgm:cxn modelId="{43C499E0-F4C9-4734-B02A-16E220223563}" type="presParOf" srcId="{3CB3F239-07EB-4F8E-A4C8-FDB4830AE526}" destId="{90ED45A9-5834-4419-A25D-6C402E0D5FE7}" srcOrd="0" destOrd="0" presId="urn:microsoft.com/office/officeart/2005/8/layout/orgChart1"/>
    <dgm:cxn modelId="{0BDF12B3-D0E6-4185-B8D2-D5FF97F260C1}" type="presParOf" srcId="{90ED45A9-5834-4419-A25D-6C402E0D5FE7}" destId="{6C7CA820-5FAC-44F6-B5B7-6ADD477DA474}" srcOrd="0" destOrd="0" presId="urn:microsoft.com/office/officeart/2005/8/layout/orgChart1"/>
    <dgm:cxn modelId="{063B71DA-FD74-4C5C-B1D1-13B4DD708382}" type="presParOf" srcId="{90ED45A9-5834-4419-A25D-6C402E0D5FE7}" destId="{07C47E67-E772-4CA5-94A4-146750B86ABF}" srcOrd="1" destOrd="0" presId="urn:microsoft.com/office/officeart/2005/8/layout/orgChart1"/>
    <dgm:cxn modelId="{E600BACC-18F8-43DF-9DF2-9E4DA38EB509}" type="presParOf" srcId="{3CB3F239-07EB-4F8E-A4C8-FDB4830AE526}" destId="{DA304EB9-8DD1-4430-9A46-AA0B091B81D7}" srcOrd="1" destOrd="0" presId="urn:microsoft.com/office/officeart/2005/8/layout/orgChart1"/>
    <dgm:cxn modelId="{A9EB9F79-2027-461E-8946-9D630870C7A3}" type="presParOf" srcId="{DA304EB9-8DD1-4430-9A46-AA0B091B81D7}" destId="{05507B7F-952E-4C92-B38B-BA543B217017}" srcOrd="0" destOrd="0" presId="urn:microsoft.com/office/officeart/2005/8/layout/orgChart1"/>
    <dgm:cxn modelId="{4C5B9CDB-1721-4D64-8CD7-8F7E01237891}" type="presParOf" srcId="{DA304EB9-8DD1-4430-9A46-AA0B091B81D7}" destId="{13B52EFA-25BD-4A1F-B62B-EE0C1F1FEEB4}" srcOrd="1" destOrd="0" presId="urn:microsoft.com/office/officeart/2005/8/layout/orgChart1"/>
    <dgm:cxn modelId="{CE6BD7F5-4FF2-48FB-AF32-AACADEC1706D}" type="presParOf" srcId="{13B52EFA-25BD-4A1F-B62B-EE0C1F1FEEB4}" destId="{EC653F56-0DB4-4913-9667-DDCF3A6C6816}" srcOrd="0" destOrd="0" presId="urn:microsoft.com/office/officeart/2005/8/layout/orgChart1"/>
    <dgm:cxn modelId="{1897D313-91A1-4947-8EF7-86BE43805303}" type="presParOf" srcId="{EC653F56-0DB4-4913-9667-DDCF3A6C6816}" destId="{7319AE2D-1D1E-4B27-87E0-C9419119BDF9}" srcOrd="0" destOrd="0" presId="urn:microsoft.com/office/officeart/2005/8/layout/orgChart1"/>
    <dgm:cxn modelId="{2AD47A73-F9CD-4520-BB29-5EFEBCC01865}" type="presParOf" srcId="{EC653F56-0DB4-4913-9667-DDCF3A6C6816}" destId="{DA36B9FB-1F85-404C-8321-04F1547D6265}" srcOrd="1" destOrd="0" presId="urn:microsoft.com/office/officeart/2005/8/layout/orgChart1"/>
    <dgm:cxn modelId="{BE7230DE-36C7-4325-86AA-7AA6457CD362}" type="presParOf" srcId="{13B52EFA-25BD-4A1F-B62B-EE0C1F1FEEB4}" destId="{A6D70FCC-9F66-441B-B48B-1F28D72871AD}" srcOrd="1" destOrd="0" presId="urn:microsoft.com/office/officeart/2005/8/layout/orgChart1"/>
    <dgm:cxn modelId="{E852567E-7893-4E01-864B-935FE2CCB633}" type="presParOf" srcId="{13B52EFA-25BD-4A1F-B62B-EE0C1F1FEEB4}" destId="{B5621C3D-AEFE-4DEC-A11E-03324FCD5704}" srcOrd="2" destOrd="0" presId="urn:microsoft.com/office/officeart/2005/8/layout/orgChart1"/>
    <dgm:cxn modelId="{A6A7029D-2388-493E-A1E5-2412A5B1C85B}" type="presParOf" srcId="{DA304EB9-8DD1-4430-9A46-AA0B091B81D7}" destId="{D3EADA78-AB29-4C12-B970-6718FA73A910}" srcOrd="2" destOrd="0" presId="urn:microsoft.com/office/officeart/2005/8/layout/orgChart1"/>
    <dgm:cxn modelId="{E19DDE0D-ADDD-4E5B-96D1-7944993B621E}" type="presParOf" srcId="{DA304EB9-8DD1-4430-9A46-AA0B091B81D7}" destId="{7D203B28-A23B-4A67-8AB0-28997CE1E483}" srcOrd="3" destOrd="0" presId="urn:microsoft.com/office/officeart/2005/8/layout/orgChart1"/>
    <dgm:cxn modelId="{437B61D0-C19F-4C52-A0FC-BB7EF27B3B29}" type="presParOf" srcId="{7D203B28-A23B-4A67-8AB0-28997CE1E483}" destId="{3C782B7A-0E2C-4B65-BB6F-EA86A801A16B}" srcOrd="0" destOrd="0" presId="urn:microsoft.com/office/officeart/2005/8/layout/orgChart1"/>
    <dgm:cxn modelId="{181676EA-D276-43DF-919F-2415292C0AFD}" type="presParOf" srcId="{3C782B7A-0E2C-4B65-BB6F-EA86A801A16B}" destId="{BAA90329-9BEE-4423-B00D-CFAC1DDBE37F}" srcOrd="0" destOrd="0" presId="urn:microsoft.com/office/officeart/2005/8/layout/orgChart1"/>
    <dgm:cxn modelId="{EDFAA42D-0F57-42C4-BF9A-34014F1A5615}" type="presParOf" srcId="{3C782B7A-0E2C-4B65-BB6F-EA86A801A16B}" destId="{7CD7DCF9-3975-4EC9-BC79-77DDFA9A9D06}" srcOrd="1" destOrd="0" presId="urn:microsoft.com/office/officeart/2005/8/layout/orgChart1"/>
    <dgm:cxn modelId="{E8B57413-4E2E-4A93-8BC1-1AF14BAA60BA}" type="presParOf" srcId="{7D203B28-A23B-4A67-8AB0-28997CE1E483}" destId="{5BFA15A8-0CA2-4755-A2F7-3DAE369D212E}" srcOrd="1" destOrd="0" presId="urn:microsoft.com/office/officeart/2005/8/layout/orgChart1"/>
    <dgm:cxn modelId="{8A15456F-71FF-4105-B78A-A9FE68835227}" type="presParOf" srcId="{7D203B28-A23B-4A67-8AB0-28997CE1E483}" destId="{C9F643FA-426F-423B-8BFA-8182E1ECEF30}" srcOrd="2" destOrd="0" presId="urn:microsoft.com/office/officeart/2005/8/layout/orgChart1"/>
    <dgm:cxn modelId="{ABD60FBE-5D85-4AB3-B84A-8529EE777EC3}" type="presParOf" srcId="{3CB3F239-07EB-4F8E-A4C8-FDB4830AE526}" destId="{5054D618-8D53-4803-B16F-C6F1A93D3798}" srcOrd="2" destOrd="0" presId="urn:microsoft.com/office/officeart/2005/8/layout/orgChart1"/>
    <dgm:cxn modelId="{3A1E6C79-1ADB-462F-9E7A-393E985C32C9}" type="presParOf" srcId="{1BD02B4A-955D-461E-91AF-796F34C8849A}" destId="{BA16A4BD-4977-477B-999F-72BF43D34672}" srcOrd="8" destOrd="0" presId="urn:microsoft.com/office/officeart/2005/8/layout/orgChart1"/>
    <dgm:cxn modelId="{26FB3353-C800-4B99-8A59-05D6B2975828}" type="presParOf" srcId="{1BD02B4A-955D-461E-91AF-796F34C8849A}" destId="{52B91949-F384-4BD3-AD16-55CDB06ED7C6}" srcOrd="9" destOrd="0" presId="urn:microsoft.com/office/officeart/2005/8/layout/orgChart1"/>
    <dgm:cxn modelId="{195C85E0-0E60-483D-B6DE-DB11E59C1885}" type="presParOf" srcId="{52B91949-F384-4BD3-AD16-55CDB06ED7C6}" destId="{ECB36499-68CE-46F8-9931-66F18FA96622}" srcOrd="0" destOrd="0" presId="urn:microsoft.com/office/officeart/2005/8/layout/orgChart1"/>
    <dgm:cxn modelId="{57B04944-9DE0-43DD-BF15-DCC5B48AF423}" type="presParOf" srcId="{ECB36499-68CE-46F8-9931-66F18FA96622}" destId="{829BA73A-35FB-462F-9E95-08E14DA26434}" srcOrd="0" destOrd="0" presId="urn:microsoft.com/office/officeart/2005/8/layout/orgChart1"/>
    <dgm:cxn modelId="{63B66985-A24A-4C8A-BC60-C168DFF21363}" type="presParOf" srcId="{ECB36499-68CE-46F8-9931-66F18FA96622}" destId="{C2240DD6-1615-4088-896E-6A62291470F9}" srcOrd="1" destOrd="0" presId="urn:microsoft.com/office/officeart/2005/8/layout/orgChart1"/>
    <dgm:cxn modelId="{92A497E0-D0DB-49B9-A8CE-6CEA3963FCCF}" type="presParOf" srcId="{52B91949-F384-4BD3-AD16-55CDB06ED7C6}" destId="{898BAAD9-9BBD-4CDD-B442-3E9E49746CD4}" srcOrd="1" destOrd="0" presId="urn:microsoft.com/office/officeart/2005/8/layout/orgChart1"/>
    <dgm:cxn modelId="{03BA28F7-0BDB-4E36-AFB5-BEDB6224F271}" type="presParOf" srcId="{898BAAD9-9BBD-4CDD-B442-3E9E49746CD4}" destId="{55F722AD-4F55-4D0F-A598-AAF5AE313097}" srcOrd="0" destOrd="0" presId="urn:microsoft.com/office/officeart/2005/8/layout/orgChart1"/>
    <dgm:cxn modelId="{7433AE01-C887-49B8-82E2-71485514EC81}" type="presParOf" srcId="{898BAAD9-9BBD-4CDD-B442-3E9E49746CD4}" destId="{2E80FE05-F973-4886-AA28-A85CF06D0C71}" srcOrd="1" destOrd="0" presId="urn:microsoft.com/office/officeart/2005/8/layout/orgChart1"/>
    <dgm:cxn modelId="{81B8B69C-3C42-473A-BE35-2AFFBA4A38DE}" type="presParOf" srcId="{2E80FE05-F973-4886-AA28-A85CF06D0C71}" destId="{0C96D316-BB52-4E1D-8B90-1C672E3CACE5}" srcOrd="0" destOrd="0" presId="urn:microsoft.com/office/officeart/2005/8/layout/orgChart1"/>
    <dgm:cxn modelId="{D29DC975-94F7-41F5-9368-1C38092C1521}" type="presParOf" srcId="{0C96D316-BB52-4E1D-8B90-1C672E3CACE5}" destId="{95D21E15-8247-421B-8C22-FACB96D8C01D}" srcOrd="0" destOrd="0" presId="urn:microsoft.com/office/officeart/2005/8/layout/orgChart1"/>
    <dgm:cxn modelId="{AADFEDDB-11D6-4060-ABCA-C7E80C7CD032}" type="presParOf" srcId="{0C96D316-BB52-4E1D-8B90-1C672E3CACE5}" destId="{E5BEE299-442D-412C-9E76-C9F4A6DC1D70}" srcOrd="1" destOrd="0" presId="urn:microsoft.com/office/officeart/2005/8/layout/orgChart1"/>
    <dgm:cxn modelId="{B6EBA484-2450-4372-AD5E-61A8E35E3157}" type="presParOf" srcId="{2E80FE05-F973-4886-AA28-A85CF06D0C71}" destId="{D786BD3A-8FCD-46A5-88F5-1F1428798145}" srcOrd="1" destOrd="0" presId="urn:microsoft.com/office/officeart/2005/8/layout/orgChart1"/>
    <dgm:cxn modelId="{EFD5F773-8785-44E7-AFEA-28233EE580D8}" type="presParOf" srcId="{2E80FE05-F973-4886-AA28-A85CF06D0C71}" destId="{CBF38FB8-A2D6-40B4-892E-1D9DA6E69A20}" srcOrd="2" destOrd="0" presId="urn:microsoft.com/office/officeart/2005/8/layout/orgChart1"/>
    <dgm:cxn modelId="{E41A34D3-C70F-4104-83C4-45134EC7E51C}" type="presParOf" srcId="{52B91949-F384-4BD3-AD16-55CDB06ED7C6}" destId="{9DBADFAE-2CBA-457E-9B85-E51517B0C579}" srcOrd="2" destOrd="0" presId="urn:microsoft.com/office/officeart/2005/8/layout/orgChart1"/>
    <dgm:cxn modelId="{679ACB65-0A30-4855-B52E-7A7E37980424}" type="presParOf" srcId="{1BD02B4A-955D-461E-91AF-796F34C8849A}" destId="{5990B586-5089-47BB-B8B8-2B9404D64061}" srcOrd="10" destOrd="0" presId="urn:microsoft.com/office/officeart/2005/8/layout/orgChart1"/>
    <dgm:cxn modelId="{9628C304-72A5-4914-A3C5-606A98842D36}" type="presParOf" srcId="{1BD02B4A-955D-461E-91AF-796F34C8849A}" destId="{C1E37F8B-357C-4F5D-95BE-61E196D63D03}" srcOrd="11" destOrd="0" presId="urn:microsoft.com/office/officeart/2005/8/layout/orgChart1"/>
    <dgm:cxn modelId="{A19FAA54-8CE3-420E-934B-1157DC79990A}" type="presParOf" srcId="{C1E37F8B-357C-4F5D-95BE-61E196D63D03}" destId="{8AA009EE-F57F-4FF9-ACE4-71E09958308E}" srcOrd="0" destOrd="0" presId="urn:microsoft.com/office/officeart/2005/8/layout/orgChart1"/>
    <dgm:cxn modelId="{146BE328-6A13-4B14-9938-604CA6896C0A}" type="presParOf" srcId="{8AA009EE-F57F-4FF9-ACE4-71E09958308E}" destId="{859336E4-2679-4769-B94E-E701991FA18B}" srcOrd="0" destOrd="0" presId="urn:microsoft.com/office/officeart/2005/8/layout/orgChart1"/>
    <dgm:cxn modelId="{4369D34B-E400-4E54-A1B2-5AD792838E50}" type="presParOf" srcId="{8AA009EE-F57F-4FF9-ACE4-71E09958308E}" destId="{7297CCBA-92A0-4A34-BF33-6FCB6620C24D}" srcOrd="1" destOrd="0" presId="urn:microsoft.com/office/officeart/2005/8/layout/orgChart1"/>
    <dgm:cxn modelId="{3DA35AE8-811B-4788-8923-1B6BBF381977}" type="presParOf" srcId="{C1E37F8B-357C-4F5D-95BE-61E196D63D03}" destId="{145BBC70-E800-4434-8FAE-9B4208205210}" srcOrd="1" destOrd="0" presId="urn:microsoft.com/office/officeart/2005/8/layout/orgChart1"/>
    <dgm:cxn modelId="{14CEF1FD-C125-4EA8-AD02-9A58F765CA09}" type="presParOf" srcId="{C1E37F8B-357C-4F5D-95BE-61E196D63D03}" destId="{39A46227-1BC1-44E3-A268-1EC772E16766}" srcOrd="2" destOrd="0" presId="urn:microsoft.com/office/officeart/2005/8/layout/orgChart1"/>
    <dgm:cxn modelId="{87EA2837-32BC-4D44-B491-38F655645F32}" type="presParOf" srcId="{1BD02B4A-955D-461E-91AF-796F34C8849A}" destId="{0B5D4DE4-470B-458F-B50E-53AB6BCFED9F}" srcOrd="12" destOrd="0" presId="urn:microsoft.com/office/officeart/2005/8/layout/orgChart1"/>
    <dgm:cxn modelId="{6FB96CB5-A646-436B-9319-F7AAD91D805F}" type="presParOf" srcId="{1BD02B4A-955D-461E-91AF-796F34C8849A}" destId="{14F2F3B3-D82E-4996-87EE-45BAFD4840A2}" srcOrd="13" destOrd="0" presId="urn:microsoft.com/office/officeart/2005/8/layout/orgChart1"/>
    <dgm:cxn modelId="{DBF5613A-45EF-4B35-AFFA-4F7A2278B42D}" type="presParOf" srcId="{14F2F3B3-D82E-4996-87EE-45BAFD4840A2}" destId="{2E8825D5-37B9-4F6C-8384-4A777DFD44EF}" srcOrd="0" destOrd="0" presId="urn:microsoft.com/office/officeart/2005/8/layout/orgChart1"/>
    <dgm:cxn modelId="{1F53C69A-A366-4F3B-A0B8-88738C9C75BC}" type="presParOf" srcId="{2E8825D5-37B9-4F6C-8384-4A777DFD44EF}" destId="{7D92C838-1849-4777-B9DF-A601BE85BCBD}" srcOrd="0" destOrd="0" presId="urn:microsoft.com/office/officeart/2005/8/layout/orgChart1"/>
    <dgm:cxn modelId="{3ECDC176-1BCC-4073-A11C-273D58B28A9A}" type="presParOf" srcId="{2E8825D5-37B9-4F6C-8384-4A777DFD44EF}" destId="{11479B24-151F-4AAD-88F5-872F5A25BF6C}" srcOrd="1" destOrd="0" presId="urn:microsoft.com/office/officeart/2005/8/layout/orgChart1"/>
    <dgm:cxn modelId="{FAE93FE8-0F0F-482A-8460-4A5AFFE682F7}" type="presParOf" srcId="{14F2F3B3-D82E-4996-87EE-45BAFD4840A2}" destId="{65136003-8B2D-4E80-9E97-20462036AC0A}" srcOrd="1" destOrd="0" presId="urn:microsoft.com/office/officeart/2005/8/layout/orgChart1"/>
    <dgm:cxn modelId="{599CCD4A-55D3-4F6D-A9D8-D6A36AF6F23A}" type="presParOf" srcId="{14F2F3B3-D82E-4996-87EE-45BAFD4840A2}" destId="{541925FF-E388-49A3-9CC0-9C8BDB324AB0}" srcOrd="2" destOrd="0" presId="urn:microsoft.com/office/officeart/2005/8/layout/orgChart1"/>
    <dgm:cxn modelId="{A158211E-A6CC-4E0C-A0E5-5AC4C0A9CFA1}" type="presParOf" srcId="{C40CACD9-7FE5-4279-80D9-457A55BB0DE6}" destId="{21E6EF40-8FFA-4B38-A53B-026068C9AC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BB4F57-23BC-4E8D-AD7E-ADECE6A67E5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08C9C0-D36B-4E8C-9219-6A45D285A364}">
      <dgm:prSet phldrT="[Text]" custT="1"/>
      <dgm:spPr/>
      <dgm:t>
        <a:bodyPr/>
        <a:lstStyle/>
        <a:p>
          <a:pPr rtl="1"/>
          <a:r>
            <a:rPr lang="fa-IR" sz="1200" dirty="0">
              <a:cs typeface="B Nazanin" panose="00000400000000000000" pitchFamily="2" charset="-78"/>
            </a:rPr>
            <a:t>اجزای سیستم</a:t>
          </a:r>
          <a:endParaRPr lang="en-US" sz="1200" dirty="0">
            <a:cs typeface="B Nazanin" panose="00000400000000000000" pitchFamily="2" charset="-78"/>
          </a:endParaRPr>
        </a:p>
      </dgm:t>
    </dgm:pt>
    <dgm:pt modelId="{D79F19C7-3C04-46E4-A9FD-0A0A006BE01C}" type="parTrans" cxnId="{89CE2B35-B221-4C90-88F7-7469E1F2D59D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CBFA992F-09C8-44F3-9FA4-E2C7E79293D7}" type="sibTrans" cxnId="{89CE2B35-B221-4C90-88F7-7469E1F2D59D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E48009F4-AA00-4BA5-BE93-884778020E52}">
      <dgm:prSet phldrT="[Text]"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سخت‌افزار</a:t>
          </a:r>
          <a:endParaRPr lang="en-US" sz="1200" dirty="0">
            <a:cs typeface="B Nazanin" panose="00000400000000000000" pitchFamily="2" charset="-78"/>
          </a:endParaRPr>
        </a:p>
      </dgm:t>
    </dgm:pt>
    <dgm:pt modelId="{0049209A-615E-4D74-8439-431684321581}" type="parTrans" cxnId="{CB8D3477-F0D9-401E-BA1C-6F403D4DFCD7}">
      <dgm:prSet custT="1"/>
      <dgm:spPr/>
      <dgm:t>
        <a:bodyPr/>
        <a:lstStyle/>
        <a:p>
          <a:pPr rtl="1"/>
          <a:endParaRPr lang="en-US" sz="500">
            <a:cs typeface="B Nazanin" panose="00000400000000000000" pitchFamily="2" charset="-78"/>
          </a:endParaRPr>
        </a:p>
      </dgm:t>
    </dgm:pt>
    <dgm:pt modelId="{857B2D6C-44EF-4B25-8B9D-D901D7B6EBC3}" type="sibTrans" cxnId="{CB8D3477-F0D9-401E-BA1C-6F403D4DFCD7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8C27AD8F-DB78-4102-829F-2E35FAA4B56F}">
      <dgm:prSet phldrT="[Text]" custT="1"/>
      <dgm:spPr/>
      <dgm:t>
        <a:bodyPr/>
        <a:lstStyle/>
        <a:p>
          <a:pPr rtl="1"/>
          <a:r>
            <a:rPr lang="fa-IR" sz="1200" dirty="0">
              <a:cs typeface="B Nazanin" panose="00000400000000000000" pitchFamily="2" charset="-78"/>
            </a:rPr>
            <a:t>پردازنده </a:t>
          </a:r>
          <a:r>
            <a:rPr lang="en-US" sz="1200" dirty="0">
              <a:cs typeface="B Nazanin" panose="00000400000000000000" pitchFamily="2" charset="-78"/>
            </a:rPr>
            <a:t>STM32F030C8T6</a:t>
          </a:r>
        </a:p>
      </dgm:t>
    </dgm:pt>
    <dgm:pt modelId="{E709A262-69BC-4B35-BE9B-583F5516ECB2}" type="parTrans" cxnId="{F09707B5-140A-4B78-82C1-8DDC0B44C1A1}">
      <dgm:prSet custT="1"/>
      <dgm:spPr/>
      <dgm:t>
        <a:bodyPr/>
        <a:lstStyle/>
        <a:p>
          <a:pPr rtl="1"/>
          <a:endParaRPr lang="en-US" sz="900">
            <a:cs typeface="B Nazanin" panose="00000400000000000000" pitchFamily="2" charset="-78"/>
          </a:endParaRPr>
        </a:p>
      </dgm:t>
    </dgm:pt>
    <dgm:pt modelId="{758B5F46-937F-4445-90F4-3EDA445B111D}" type="sibTrans" cxnId="{F09707B5-140A-4B78-82C1-8DDC0B44C1A1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201D6E39-3D99-4C84-AF0A-51AF13C6EE05}">
      <dgm:prSet phldrT="[Text]"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ماژول</a:t>
          </a:r>
          <a:r>
            <a:rPr lang="fa-IR" sz="1200" dirty="0">
              <a:cs typeface="B Nazanin" panose="00000400000000000000" pitchFamily="2" charset="-78"/>
            </a:rPr>
            <a:t> </a:t>
          </a:r>
          <a:r>
            <a:rPr lang="fa-IR" sz="1200" dirty="0" err="1">
              <a:cs typeface="B Nazanin" panose="00000400000000000000" pitchFamily="2" charset="-78"/>
            </a:rPr>
            <a:t>سیمکارت</a:t>
          </a:r>
          <a:r>
            <a:rPr lang="fa-IR" sz="1200" dirty="0">
              <a:cs typeface="B Nazanin" panose="00000400000000000000" pitchFamily="2" charset="-78"/>
            </a:rPr>
            <a:t> </a:t>
          </a:r>
          <a:r>
            <a:rPr lang="en-US" sz="1200" dirty="0">
              <a:cs typeface="B Nazanin" panose="00000400000000000000" pitchFamily="2" charset="-78"/>
            </a:rPr>
            <a:t>SIM800L</a:t>
          </a:r>
        </a:p>
      </dgm:t>
    </dgm:pt>
    <dgm:pt modelId="{973F012D-AA09-42B6-BF25-96FBA0504F50}" type="parTrans" cxnId="{1BFD7B57-E690-426E-AAA1-76FDC46D422E}">
      <dgm:prSet custT="1"/>
      <dgm:spPr/>
      <dgm:t>
        <a:bodyPr/>
        <a:lstStyle/>
        <a:p>
          <a:pPr rtl="1"/>
          <a:endParaRPr lang="en-US" sz="600">
            <a:cs typeface="B Nazanin" panose="00000400000000000000" pitchFamily="2" charset="-78"/>
          </a:endParaRPr>
        </a:p>
      </dgm:t>
    </dgm:pt>
    <dgm:pt modelId="{87E8FB16-C7AE-432C-8904-55FA332365DB}" type="sibTrans" cxnId="{1BFD7B57-E690-426E-AAA1-76FDC46D422E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47749A80-C508-474B-9685-BD597D26D2C1}">
      <dgm:prSet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ماژول</a:t>
          </a:r>
          <a:r>
            <a:rPr lang="fa-IR" sz="1200" dirty="0">
              <a:cs typeface="B Nazanin" panose="00000400000000000000" pitchFamily="2" charset="-78"/>
            </a:rPr>
            <a:t> </a:t>
          </a:r>
          <a:r>
            <a:rPr lang="fa-IR" sz="1200" dirty="0" err="1">
              <a:cs typeface="B Nazanin" panose="00000400000000000000" pitchFamily="2" charset="-78"/>
            </a:rPr>
            <a:t>اثرانگشت</a:t>
          </a:r>
          <a:r>
            <a:rPr lang="fa-IR" sz="1200" dirty="0">
              <a:cs typeface="B Nazanin" panose="00000400000000000000" pitchFamily="2" charset="-78"/>
            </a:rPr>
            <a:t> </a:t>
          </a:r>
          <a:r>
            <a:rPr lang="en-US" sz="1200" dirty="0">
              <a:cs typeface="B Nazanin" panose="00000400000000000000" pitchFamily="2" charset="-78"/>
            </a:rPr>
            <a:t>R308</a:t>
          </a:r>
        </a:p>
      </dgm:t>
    </dgm:pt>
    <dgm:pt modelId="{AB92A1DE-B503-429F-AA9C-BD5A9A9F895A}" type="parTrans" cxnId="{8E254C14-224D-48AB-8588-8C7256FB74CF}">
      <dgm:prSet custT="1"/>
      <dgm:spPr/>
      <dgm:t>
        <a:bodyPr/>
        <a:lstStyle/>
        <a:p>
          <a:pPr rtl="1"/>
          <a:endParaRPr lang="en-US" sz="500">
            <a:cs typeface="B Nazanin" panose="00000400000000000000" pitchFamily="2" charset="-78"/>
          </a:endParaRPr>
        </a:p>
      </dgm:t>
    </dgm:pt>
    <dgm:pt modelId="{91397579-6145-4DC8-BB1B-0922C5A2D4F2}" type="sibTrans" cxnId="{8E254C14-224D-48AB-8588-8C7256FB74CF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CDA6C476-0561-43EC-B0D2-0AD15650AA8A}">
      <dgm:prSet custT="1"/>
      <dgm:spPr/>
      <dgm:t>
        <a:bodyPr/>
        <a:lstStyle/>
        <a:p>
          <a:pPr rtl="1"/>
          <a:r>
            <a:rPr lang="fa-IR" sz="1200" dirty="0">
              <a:cs typeface="B Nazanin" panose="00000400000000000000" pitchFamily="2" charset="-78"/>
            </a:rPr>
            <a:t>صفحه نمایش کاراکتری</a:t>
          </a:r>
          <a:endParaRPr lang="en-US" sz="1200" dirty="0">
            <a:cs typeface="B Nazanin" panose="00000400000000000000" pitchFamily="2" charset="-78"/>
          </a:endParaRPr>
        </a:p>
      </dgm:t>
    </dgm:pt>
    <dgm:pt modelId="{564B0F65-4B88-42C3-9253-6A8906D1B057}" type="parTrans" cxnId="{3AC22BCC-153F-4BE8-A8BE-38AA0D00FBCE}">
      <dgm:prSet custT="1"/>
      <dgm:spPr/>
      <dgm:t>
        <a:bodyPr/>
        <a:lstStyle/>
        <a:p>
          <a:pPr rtl="1"/>
          <a:endParaRPr lang="en-US" sz="500">
            <a:cs typeface="B Nazanin" panose="00000400000000000000" pitchFamily="2" charset="-78"/>
          </a:endParaRPr>
        </a:p>
      </dgm:t>
    </dgm:pt>
    <dgm:pt modelId="{B5043083-58A4-4F83-846A-DA84F4C870F1}" type="sibTrans" cxnId="{3AC22BCC-153F-4BE8-A8BE-38AA0D00FBCE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41221BDE-7156-4EBD-ACE8-D3B96FB0B6AD}">
      <dgm:prSet custT="1"/>
      <dgm:spPr/>
      <dgm:t>
        <a:bodyPr/>
        <a:lstStyle/>
        <a:p>
          <a:pPr rtl="1"/>
          <a:r>
            <a:rPr lang="fa-IR" sz="1200" dirty="0">
              <a:cs typeface="B Nazanin" panose="00000400000000000000" pitchFamily="2" charset="-78"/>
            </a:rPr>
            <a:t>صفحه کلید </a:t>
          </a:r>
          <a:r>
            <a:rPr lang="fa-IR" sz="1200" dirty="0" err="1">
              <a:cs typeface="B Nazanin" panose="00000400000000000000" pitchFamily="2" charset="-78"/>
            </a:rPr>
            <a:t>ماتریسی</a:t>
          </a:r>
          <a:endParaRPr lang="en-US" sz="1200" dirty="0">
            <a:cs typeface="B Nazanin" panose="00000400000000000000" pitchFamily="2" charset="-78"/>
          </a:endParaRPr>
        </a:p>
      </dgm:t>
    </dgm:pt>
    <dgm:pt modelId="{9DAE4598-3933-48BB-B992-F8DE96F83DAC}" type="parTrans" cxnId="{996B93FE-E560-4DA2-8FAB-83E71C387128}">
      <dgm:prSet custT="1"/>
      <dgm:spPr/>
      <dgm:t>
        <a:bodyPr/>
        <a:lstStyle/>
        <a:p>
          <a:pPr rtl="1"/>
          <a:endParaRPr lang="en-US" sz="500">
            <a:cs typeface="B Nazanin" panose="00000400000000000000" pitchFamily="2" charset="-78"/>
          </a:endParaRPr>
        </a:p>
      </dgm:t>
    </dgm:pt>
    <dgm:pt modelId="{6F8226B0-3E90-4D3D-AF72-828A565B5D09}" type="sibTrans" cxnId="{996B93FE-E560-4DA2-8FAB-83E71C387128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6665588F-22D9-4A1C-ABE1-E467C0FA676B}">
      <dgm:prSet custT="1"/>
      <dgm:spPr/>
      <dgm:t>
        <a:bodyPr/>
        <a:lstStyle/>
        <a:p>
          <a:pPr rtl="1"/>
          <a:r>
            <a:rPr lang="fa-IR" sz="1200" dirty="0">
              <a:cs typeface="B Nazanin" panose="00000400000000000000" pitchFamily="2" charset="-78"/>
            </a:rPr>
            <a:t>حافظه </a:t>
          </a:r>
          <a:r>
            <a:rPr lang="en-US" sz="1200" dirty="0">
              <a:cs typeface="B Nazanin" panose="00000400000000000000" pitchFamily="2" charset="-78"/>
            </a:rPr>
            <a:t>EEPROM</a:t>
          </a:r>
        </a:p>
      </dgm:t>
    </dgm:pt>
    <dgm:pt modelId="{40DC3790-0E10-4073-995C-4CE62456B6F9}" type="parTrans" cxnId="{18865BC7-A14E-4CCC-A563-5FE71286A7B8}">
      <dgm:prSet custT="1"/>
      <dgm:spPr/>
      <dgm:t>
        <a:bodyPr/>
        <a:lstStyle/>
        <a:p>
          <a:pPr rtl="1"/>
          <a:endParaRPr lang="en-US" sz="500">
            <a:cs typeface="B Nazanin" panose="00000400000000000000" pitchFamily="2" charset="-78"/>
          </a:endParaRPr>
        </a:p>
      </dgm:t>
    </dgm:pt>
    <dgm:pt modelId="{C52C8C33-9AA3-491C-A6C7-D66A020299E8}" type="sibTrans" cxnId="{18865BC7-A14E-4CCC-A563-5FE71286A7B8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E0D85ADD-DE62-4CEC-8950-C29A60995E9E}">
      <dgm:prSet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ماژول</a:t>
          </a:r>
          <a:r>
            <a:rPr lang="fa-IR" sz="1200" dirty="0">
              <a:cs typeface="B Nazanin" panose="00000400000000000000" pitchFamily="2" charset="-78"/>
            </a:rPr>
            <a:t> ساعت </a:t>
          </a:r>
          <a:r>
            <a:rPr lang="en-US" sz="1200" dirty="0">
              <a:cs typeface="B Nazanin" panose="00000400000000000000" pitchFamily="2" charset="-78"/>
            </a:rPr>
            <a:t>DS1307</a:t>
          </a:r>
        </a:p>
      </dgm:t>
    </dgm:pt>
    <dgm:pt modelId="{EDFB60B4-2740-418B-8FBC-57476F2A08A7}" type="parTrans" cxnId="{9E02AD36-DA5E-431A-B15D-45CE0A11B22B}">
      <dgm:prSet custT="1"/>
      <dgm:spPr/>
      <dgm:t>
        <a:bodyPr/>
        <a:lstStyle/>
        <a:p>
          <a:pPr rtl="1"/>
          <a:endParaRPr lang="en-US" sz="600">
            <a:cs typeface="B Nazanin" panose="00000400000000000000" pitchFamily="2" charset="-78"/>
          </a:endParaRPr>
        </a:p>
      </dgm:t>
    </dgm:pt>
    <dgm:pt modelId="{6B4B81BD-BC12-491B-907B-A407A1F499B9}" type="sibTrans" cxnId="{9E02AD36-DA5E-431A-B15D-45CE0A11B22B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C2070FE7-EA8B-4303-AEB3-E0250E8D4D50}">
      <dgm:prSet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رله</a:t>
          </a:r>
          <a:endParaRPr lang="en-US" sz="1200" dirty="0">
            <a:cs typeface="B Nazanin" panose="00000400000000000000" pitchFamily="2" charset="-78"/>
          </a:endParaRPr>
        </a:p>
      </dgm:t>
    </dgm:pt>
    <dgm:pt modelId="{07756399-C816-4327-80A4-BDD06AA8984B}" type="parTrans" cxnId="{66D7566E-3207-44A8-AB74-6FF9BB306D10}">
      <dgm:prSet custT="1"/>
      <dgm:spPr/>
      <dgm:t>
        <a:bodyPr/>
        <a:lstStyle/>
        <a:p>
          <a:pPr rtl="1"/>
          <a:endParaRPr lang="en-US" sz="900">
            <a:cs typeface="B Nazanin" panose="00000400000000000000" pitchFamily="2" charset="-78"/>
          </a:endParaRPr>
        </a:p>
      </dgm:t>
    </dgm:pt>
    <dgm:pt modelId="{66088BC4-B681-4E40-A799-3454A7BE5855}" type="sibTrans" cxnId="{66D7566E-3207-44A8-AB74-6FF9BB306D10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ACF10627-DC33-4019-97D7-462DC85E6CDA}">
      <dgm:prSet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نرم‌افزار</a:t>
          </a:r>
          <a:endParaRPr lang="en-US" sz="1200" dirty="0">
            <a:cs typeface="B Nazanin" panose="00000400000000000000" pitchFamily="2" charset="-78"/>
          </a:endParaRPr>
        </a:p>
      </dgm:t>
    </dgm:pt>
    <dgm:pt modelId="{60690EA0-E566-453B-ADED-C16B911755ED}" type="parTrans" cxnId="{FEA58251-A552-4AFD-9670-9764FA0D8A76}">
      <dgm:prSet custT="1"/>
      <dgm:spPr/>
      <dgm:t>
        <a:bodyPr/>
        <a:lstStyle/>
        <a:p>
          <a:pPr rtl="1"/>
          <a:endParaRPr lang="en-US" sz="500">
            <a:cs typeface="B Nazanin" panose="00000400000000000000" pitchFamily="2" charset="-78"/>
          </a:endParaRPr>
        </a:p>
      </dgm:t>
    </dgm:pt>
    <dgm:pt modelId="{E6ADA0D5-BCF3-4A98-908C-7BC12613ED04}" type="sibTrans" cxnId="{FEA58251-A552-4AFD-9670-9764FA0D8A76}">
      <dgm:prSet/>
      <dgm:spPr/>
      <dgm:t>
        <a:bodyPr/>
        <a:lstStyle/>
        <a:p>
          <a:pPr rtl="1"/>
          <a:endParaRPr lang="en-US" sz="1800">
            <a:cs typeface="B Nazanin" panose="00000400000000000000" pitchFamily="2" charset="-78"/>
          </a:endParaRPr>
        </a:p>
      </dgm:t>
    </dgm:pt>
    <dgm:pt modelId="{9D184D18-490D-4D83-875B-FA0BCFAE37B5}" type="pres">
      <dgm:prSet presAssocID="{5CBB4F57-23BC-4E8D-AD7E-ADECE6A67E5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C6705E28-2ED6-4FD9-A3C0-60C1D343261D}" type="pres">
      <dgm:prSet presAssocID="{7B08C9C0-D36B-4E8C-9219-6A45D285A364}" presName="root1" presStyleCnt="0"/>
      <dgm:spPr/>
    </dgm:pt>
    <dgm:pt modelId="{D7E70BB1-78B8-46AC-B9FF-8BF187EB532B}" type="pres">
      <dgm:prSet presAssocID="{7B08C9C0-D36B-4E8C-9219-6A45D285A364}" presName="LevelOneTextNode" presStyleLbl="node0" presStyleIdx="0" presStyleCnt="1" custLinFactNeighborX="-5700" custLinFactNeighborY="-57500">
        <dgm:presLayoutVars>
          <dgm:chPref val="3"/>
        </dgm:presLayoutVars>
      </dgm:prSet>
      <dgm:spPr/>
    </dgm:pt>
    <dgm:pt modelId="{D7F04B42-D0FD-4AB8-AE35-DFC2E63B083A}" type="pres">
      <dgm:prSet presAssocID="{7B08C9C0-D36B-4E8C-9219-6A45D285A364}" presName="level2hierChild" presStyleCnt="0"/>
      <dgm:spPr/>
    </dgm:pt>
    <dgm:pt modelId="{E8A62B90-A37D-4C78-85B9-5E807FCE4112}" type="pres">
      <dgm:prSet presAssocID="{0049209A-615E-4D74-8439-431684321581}" presName="conn2-1" presStyleLbl="parChTrans1D2" presStyleIdx="0" presStyleCnt="2"/>
      <dgm:spPr/>
    </dgm:pt>
    <dgm:pt modelId="{A880FEF4-847E-482A-BFE9-C1F65733D637}" type="pres">
      <dgm:prSet presAssocID="{0049209A-615E-4D74-8439-431684321581}" presName="connTx" presStyleLbl="parChTrans1D2" presStyleIdx="0" presStyleCnt="2"/>
      <dgm:spPr/>
    </dgm:pt>
    <dgm:pt modelId="{7BCABD39-5E15-4ADA-8A78-02815687E059}" type="pres">
      <dgm:prSet presAssocID="{E48009F4-AA00-4BA5-BE93-884778020E52}" presName="root2" presStyleCnt="0"/>
      <dgm:spPr/>
    </dgm:pt>
    <dgm:pt modelId="{20947BAE-DAEE-4D2D-A022-B04D1AA74766}" type="pres">
      <dgm:prSet presAssocID="{E48009F4-AA00-4BA5-BE93-884778020E52}" presName="LevelTwoTextNode" presStyleLbl="node2" presStyleIdx="0" presStyleCnt="2">
        <dgm:presLayoutVars>
          <dgm:chPref val="3"/>
        </dgm:presLayoutVars>
      </dgm:prSet>
      <dgm:spPr/>
    </dgm:pt>
    <dgm:pt modelId="{EF4BB13C-3587-4C9D-AFFD-EF0E8D84C455}" type="pres">
      <dgm:prSet presAssocID="{E48009F4-AA00-4BA5-BE93-884778020E52}" presName="level3hierChild" presStyleCnt="0"/>
      <dgm:spPr/>
    </dgm:pt>
    <dgm:pt modelId="{6216E188-9AC3-4037-9AD1-A6DDFD5FD0ED}" type="pres">
      <dgm:prSet presAssocID="{E709A262-69BC-4B35-BE9B-583F5516ECB2}" presName="conn2-1" presStyleLbl="parChTrans1D3" presStyleIdx="0" presStyleCnt="8"/>
      <dgm:spPr/>
    </dgm:pt>
    <dgm:pt modelId="{E56383F5-4862-490A-8DA5-8FED9E211643}" type="pres">
      <dgm:prSet presAssocID="{E709A262-69BC-4B35-BE9B-583F5516ECB2}" presName="connTx" presStyleLbl="parChTrans1D3" presStyleIdx="0" presStyleCnt="8"/>
      <dgm:spPr/>
    </dgm:pt>
    <dgm:pt modelId="{8A1E65AC-779E-4B4B-BD4C-572C289E4796}" type="pres">
      <dgm:prSet presAssocID="{8C27AD8F-DB78-4102-829F-2E35FAA4B56F}" presName="root2" presStyleCnt="0"/>
      <dgm:spPr/>
    </dgm:pt>
    <dgm:pt modelId="{5F06DA15-5556-4891-AC43-51DCBD8B03DD}" type="pres">
      <dgm:prSet presAssocID="{8C27AD8F-DB78-4102-829F-2E35FAA4B56F}" presName="LevelTwoTextNode" presStyleLbl="node3" presStyleIdx="0" presStyleCnt="8">
        <dgm:presLayoutVars>
          <dgm:chPref val="3"/>
        </dgm:presLayoutVars>
      </dgm:prSet>
      <dgm:spPr/>
    </dgm:pt>
    <dgm:pt modelId="{7F8A4776-6B1D-42A1-A96D-D6C474D15E42}" type="pres">
      <dgm:prSet presAssocID="{8C27AD8F-DB78-4102-829F-2E35FAA4B56F}" presName="level3hierChild" presStyleCnt="0"/>
      <dgm:spPr/>
    </dgm:pt>
    <dgm:pt modelId="{330B6857-5E69-4EF8-B47C-CBD679769786}" type="pres">
      <dgm:prSet presAssocID="{973F012D-AA09-42B6-BF25-96FBA0504F50}" presName="conn2-1" presStyleLbl="parChTrans1D3" presStyleIdx="1" presStyleCnt="8"/>
      <dgm:spPr/>
    </dgm:pt>
    <dgm:pt modelId="{2573464C-BA3F-41E8-BCAA-6AF94C668A1A}" type="pres">
      <dgm:prSet presAssocID="{973F012D-AA09-42B6-BF25-96FBA0504F50}" presName="connTx" presStyleLbl="parChTrans1D3" presStyleIdx="1" presStyleCnt="8"/>
      <dgm:spPr/>
    </dgm:pt>
    <dgm:pt modelId="{666E257B-63CA-4DBD-9E56-392C608D5086}" type="pres">
      <dgm:prSet presAssocID="{201D6E39-3D99-4C84-AF0A-51AF13C6EE05}" presName="root2" presStyleCnt="0"/>
      <dgm:spPr/>
    </dgm:pt>
    <dgm:pt modelId="{F8688461-D06F-4A96-8375-CA7EEE3A5774}" type="pres">
      <dgm:prSet presAssocID="{201D6E39-3D99-4C84-AF0A-51AF13C6EE05}" presName="LevelTwoTextNode" presStyleLbl="node3" presStyleIdx="1" presStyleCnt="8">
        <dgm:presLayoutVars>
          <dgm:chPref val="3"/>
        </dgm:presLayoutVars>
      </dgm:prSet>
      <dgm:spPr/>
    </dgm:pt>
    <dgm:pt modelId="{C54B4DB0-ADB3-496C-9542-4EDFD756070F}" type="pres">
      <dgm:prSet presAssocID="{201D6E39-3D99-4C84-AF0A-51AF13C6EE05}" presName="level3hierChild" presStyleCnt="0"/>
      <dgm:spPr/>
    </dgm:pt>
    <dgm:pt modelId="{419099A3-F0B4-49A9-BABD-368A31DD3DE1}" type="pres">
      <dgm:prSet presAssocID="{AB92A1DE-B503-429F-AA9C-BD5A9A9F895A}" presName="conn2-1" presStyleLbl="parChTrans1D3" presStyleIdx="2" presStyleCnt="8"/>
      <dgm:spPr/>
    </dgm:pt>
    <dgm:pt modelId="{0788B860-47CE-45DC-AF13-2D8D7C4C8F16}" type="pres">
      <dgm:prSet presAssocID="{AB92A1DE-B503-429F-AA9C-BD5A9A9F895A}" presName="connTx" presStyleLbl="parChTrans1D3" presStyleIdx="2" presStyleCnt="8"/>
      <dgm:spPr/>
    </dgm:pt>
    <dgm:pt modelId="{AAD1A884-29C5-421E-A2DE-61E91705EC41}" type="pres">
      <dgm:prSet presAssocID="{47749A80-C508-474B-9685-BD597D26D2C1}" presName="root2" presStyleCnt="0"/>
      <dgm:spPr/>
    </dgm:pt>
    <dgm:pt modelId="{65872487-3F12-44DE-B724-F9CF253B97B6}" type="pres">
      <dgm:prSet presAssocID="{47749A80-C508-474B-9685-BD597D26D2C1}" presName="LevelTwoTextNode" presStyleLbl="node3" presStyleIdx="2" presStyleCnt="8">
        <dgm:presLayoutVars>
          <dgm:chPref val="3"/>
        </dgm:presLayoutVars>
      </dgm:prSet>
      <dgm:spPr/>
    </dgm:pt>
    <dgm:pt modelId="{4CD8C492-8401-410C-B9E6-B23A61622D25}" type="pres">
      <dgm:prSet presAssocID="{47749A80-C508-474B-9685-BD597D26D2C1}" presName="level3hierChild" presStyleCnt="0"/>
      <dgm:spPr/>
    </dgm:pt>
    <dgm:pt modelId="{94511800-A0ED-42DE-B45E-449FBBA78046}" type="pres">
      <dgm:prSet presAssocID="{564B0F65-4B88-42C3-9253-6A8906D1B057}" presName="conn2-1" presStyleLbl="parChTrans1D3" presStyleIdx="3" presStyleCnt="8"/>
      <dgm:spPr/>
    </dgm:pt>
    <dgm:pt modelId="{62828405-8CEF-4967-B4E0-3287DAA75230}" type="pres">
      <dgm:prSet presAssocID="{564B0F65-4B88-42C3-9253-6A8906D1B057}" presName="connTx" presStyleLbl="parChTrans1D3" presStyleIdx="3" presStyleCnt="8"/>
      <dgm:spPr/>
    </dgm:pt>
    <dgm:pt modelId="{7E155FAC-6CF1-455C-8A94-D0B1D0B4E730}" type="pres">
      <dgm:prSet presAssocID="{CDA6C476-0561-43EC-B0D2-0AD15650AA8A}" presName="root2" presStyleCnt="0"/>
      <dgm:spPr/>
    </dgm:pt>
    <dgm:pt modelId="{843A6BE3-B3A0-41B9-8E5A-415D9A42D395}" type="pres">
      <dgm:prSet presAssocID="{CDA6C476-0561-43EC-B0D2-0AD15650AA8A}" presName="LevelTwoTextNode" presStyleLbl="node3" presStyleIdx="3" presStyleCnt="8">
        <dgm:presLayoutVars>
          <dgm:chPref val="3"/>
        </dgm:presLayoutVars>
      </dgm:prSet>
      <dgm:spPr/>
    </dgm:pt>
    <dgm:pt modelId="{2FA4A691-40F7-46D5-AC52-84EA153A3A24}" type="pres">
      <dgm:prSet presAssocID="{CDA6C476-0561-43EC-B0D2-0AD15650AA8A}" presName="level3hierChild" presStyleCnt="0"/>
      <dgm:spPr/>
    </dgm:pt>
    <dgm:pt modelId="{0869FC95-9CAE-481D-B2F4-52AFE199AEEE}" type="pres">
      <dgm:prSet presAssocID="{9DAE4598-3933-48BB-B992-F8DE96F83DAC}" presName="conn2-1" presStyleLbl="parChTrans1D3" presStyleIdx="4" presStyleCnt="8"/>
      <dgm:spPr/>
    </dgm:pt>
    <dgm:pt modelId="{2FDA6F3F-3A34-447C-9E1B-3E88E3F71F68}" type="pres">
      <dgm:prSet presAssocID="{9DAE4598-3933-48BB-B992-F8DE96F83DAC}" presName="connTx" presStyleLbl="parChTrans1D3" presStyleIdx="4" presStyleCnt="8"/>
      <dgm:spPr/>
    </dgm:pt>
    <dgm:pt modelId="{B08BFBF8-FFB9-47ED-87DA-6FEA5C3E6780}" type="pres">
      <dgm:prSet presAssocID="{41221BDE-7156-4EBD-ACE8-D3B96FB0B6AD}" presName="root2" presStyleCnt="0"/>
      <dgm:spPr/>
    </dgm:pt>
    <dgm:pt modelId="{C93C674B-2AFC-4DDA-BCFB-E39F7E2AFC2B}" type="pres">
      <dgm:prSet presAssocID="{41221BDE-7156-4EBD-ACE8-D3B96FB0B6AD}" presName="LevelTwoTextNode" presStyleLbl="node3" presStyleIdx="4" presStyleCnt="8">
        <dgm:presLayoutVars>
          <dgm:chPref val="3"/>
        </dgm:presLayoutVars>
      </dgm:prSet>
      <dgm:spPr/>
    </dgm:pt>
    <dgm:pt modelId="{C8E38025-07F2-483F-80BA-A3B082016E54}" type="pres">
      <dgm:prSet presAssocID="{41221BDE-7156-4EBD-ACE8-D3B96FB0B6AD}" presName="level3hierChild" presStyleCnt="0"/>
      <dgm:spPr/>
    </dgm:pt>
    <dgm:pt modelId="{AD86EEFA-7E96-4EDE-90DA-04EC4D5E3A77}" type="pres">
      <dgm:prSet presAssocID="{40DC3790-0E10-4073-995C-4CE62456B6F9}" presName="conn2-1" presStyleLbl="parChTrans1D3" presStyleIdx="5" presStyleCnt="8"/>
      <dgm:spPr/>
    </dgm:pt>
    <dgm:pt modelId="{9D83D4EC-EFBD-45D2-AAE4-76BF7331DC99}" type="pres">
      <dgm:prSet presAssocID="{40DC3790-0E10-4073-995C-4CE62456B6F9}" presName="connTx" presStyleLbl="parChTrans1D3" presStyleIdx="5" presStyleCnt="8"/>
      <dgm:spPr/>
    </dgm:pt>
    <dgm:pt modelId="{D30DF24C-4939-4EA8-869E-1BB6BBEAB651}" type="pres">
      <dgm:prSet presAssocID="{6665588F-22D9-4A1C-ABE1-E467C0FA676B}" presName="root2" presStyleCnt="0"/>
      <dgm:spPr/>
    </dgm:pt>
    <dgm:pt modelId="{168D0EC6-D89E-44B8-850B-EC72456492A6}" type="pres">
      <dgm:prSet presAssocID="{6665588F-22D9-4A1C-ABE1-E467C0FA676B}" presName="LevelTwoTextNode" presStyleLbl="node3" presStyleIdx="5" presStyleCnt="8">
        <dgm:presLayoutVars>
          <dgm:chPref val="3"/>
        </dgm:presLayoutVars>
      </dgm:prSet>
      <dgm:spPr/>
    </dgm:pt>
    <dgm:pt modelId="{80A468E7-AA23-4B52-9ADB-17E24B046A27}" type="pres">
      <dgm:prSet presAssocID="{6665588F-22D9-4A1C-ABE1-E467C0FA676B}" presName="level3hierChild" presStyleCnt="0"/>
      <dgm:spPr/>
    </dgm:pt>
    <dgm:pt modelId="{16E48527-E22E-472F-80CE-00CD77D3E2D8}" type="pres">
      <dgm:prSet presAssocID="{EDFB60B4-2740-418B-8FBC-57476F2A08A7}" presName="conn2-1" presStyleLbl="parChTrans1D3" presStyleIdx="6" presStyleCnt="8"/>
      <dgm:spPr/>
    </dgm:pt>
    <dgm:pt modelId="{20A381F7-0AB0-4500-AAFA-8C229B7907A9}" type="pres">
      <dgm:prSet presAssocID="{EDFB60B4-2740-418B-8FBC-57476F2A08A7}" presName="connTx" presStyleLbl="parChTrans1D3" presStyleIdx="6" presStyleCnt="8"/>
      <dgm:spPr/>
    </dgm:pt>
    <dgm:pt modelId="{AD3A8C37-38A3-4822-B6DC-0F39B670515D}" type="pres">
      <dgm:prSet presAssocID="{E0D85ADD-DE62-4CEC-8950-C29A60995E9E}" presName="root2" presStyleCnt="0"/>
      <dgm:spPr/>
    </dgm:pt>
    <dgm:pt modelId="{581F8D73-C354-4CEE-94CB-72F9BC9DEAFA}" type="pres">
      <dgm:prSet presAssocID="{E0D85ADD-DE62-4CEC-8950-C29A60995E9E}" presName="LevelTwoTextNode" presStyleLbl="node3" presStyleIdx="6" presStyleCnt="8">
        <dgm:presLayoutVars>
          <dgm:chPref val="3"/>
        </dgm:presLayoutVars>
      </dgm:prSet>
      <dgm:spPr/>
    </dgm:pt>
    <dgm:pt modelId="{997BE4F7-EA01-40F1-B465-27B17FF7320A}" type="pres">
      <dgm:prSet presAssocID="{E0D85ADD-DE62-4CEC-8950-C29A60995E9E}" presName="level3hierChild" presStyleCnt="0"/>
      <dgm:spPr/>
    </dgm:pt>
    <dgm:pt modelId="{25A28769-5A03-47F5-B755-174A9CF5A5DF}" type="pres">
      <dgm:prSet presAssocID="{07756399-C816-4327-80A4-BDD06AA8984B}" presName="conn2-1" presStyleLbl="parChTrans1D3" presStyleIdx="7" presStyleCnt="8"/>
      <dgm:spPr/>
    </dgm:pt>
    <dgm:pt modelId="{BDD47BCC-F671-4751-AEF1-CCC0036066AE}" type="pres">
      <dgm:prSet presAssocID="{07756399-C816-4327-80A4-BDD06AA8984B}" presName="connTx" presStyleLbl="parChTrans1D3" presStyleIdx="7" presStyleCnt="8"/>
      <dgm:spPr/>
    </dgm:pt>
    <dgm:pt modelId="{232E3D4B-FF0A-48AF-9EAF-F15504A007C7}" type="pres">
      <dgm:prSet presAssocID="{C2070FE7-EA8B-4303-AEB3-E0250E8D4D50}" presName="root2" presStyleCnt="0"/>
      <dgm:spPr/>
    </dgm:pt>
    <dgm:pt modelId="{776D9A9F-F1F1-48D2-99CD-069104125624}" type="pres">
      <dgm:prSet presAssocID="{C2070FE7-EA8B-4303-AEB3-E0250E8D4D50}" presName="LevelTwoTextNode" presStyleLbl="node3" presStyleIdx="7" presStyleCnt="8">
        <dgm:presLayoutVars>
          <dgm:chPref val="3"/>
        </dgm:presLayoutVars>
      </dgm:prSet>
      <dgm:spPr/>
    </dgm:pt>
    <dgm:pt modelId="{75FD8197-81CC-41EC-ABB6-3399BB4C0724}" type="pres">
      <dgm:prSet presAssocID="{C2070FE7-EA8B-4303-AEB3-E0250E8D4D50}" presName="level3hierChild" presStyleCnt="0"/>
      <dgm:spPr/>
    </dgm:pt>
    <dgm:pt modelId="{7AA8489E-8096-41FA-BAA2-3F5903B2A7AE}" type="pres">
      <dgm:prSet presAssocID="{60690EA0-E566-453B-ADED-C16B911755ED}" presName="conn2-1" presStyleLbl="parChTrans1D2" presStyleIdx="1" presStyleCnt="2"/>
      <dgm:spPr/>
    </dgm:pt>
    <dgm:pt modelId="{D5B5AF74-32B7-4C6E-8BC2-85B40EA2546E}" type="pres">
      <dgm:prSet presAssocID="{60690EA0-E566-453B-ADED-C16B911755ED}" presName="connTx" presStyleLbl="parChTrans1D2" presStyleIdx="1" presStyleCnt="2"/>
      <dgm:spPr/>
    </dgm:pt>
    <dgm:pt modelId="{D702B649-C781-4735-A6A8-8A08D6E0ABC3}" type="pres">
      <dgm:prSet presAssocID="{ACF10627-DC33-4019-97D7-462DC85E6CDA}" presName="root2" presStyleCnt="0"/>
      <dgm:spPr/>
    </dgm:pt>
    <dgm:pt modelId="{A93CB3EC-4C6F-4F65-999A-1F4B55EDC582}" type="pres">
      <dgm:prSet presAssocID="{ACF10627-DC33-4019-97D7-462DC85E6CDA}" presName="LevelTwoTextNode" presStyleLbl="node2" presStyleIdx="1" presStyleCnt="2" custLinFactY="36792" custLinFactNeighborY="100000">
        <dgm:presLayoutVars>
          <dgm:chPref val="3"/>
        </dgm:presLayoutVars>
      </dgm:prSet>
      <dgm:spPr/>
    </dgm:pt>
    <dgm:pt modelId="{9DBDE74B-287E-4C64-8527-4944B0F46857}" type="pres">
      <dgm:prSet presAssocID="{ACF10627-DC33-4019-97D7-462DC85E6CDA}" presName="level3hierChild" presStyleCnt="0"/>
      <dgm:spPr/>
    </dgm:pt>
  </dgm:ptLst>
  <dgm:cxnLst>
    <dgm:cxn modelId="{F7579F01-22AF-4610-956A-85729C85A7FD}" type="presOf" srcId="{EDFB60B4-2740-418B-8FBC-57476F2A08A7}" destId="{16E48527-E22E-472F-80CE-00CD77D3E2D8}" srcOrd="0" destOrd="0" presId="urn:microsoft.com/office/officeart/2005/8/layout/hierarchy2"/>
    <dgm:cxn modelId="{8E254C14-224D-48AB-8588-8C7256FB74CF}" srcId="{E48009F4-AA00-4BA5-BE93-884778020E52}" destId="{47749A80-C508-474B-9685-BD597D26D2C1}" srcOrd="2" destOrd="0" parTransId="{AB92A1DE-B503-429F-AA9C-BD5A9A9F895A}" sibTransId="{91397579-6145-4DC8-BB1B-0922C5A2D4F2}"/>
    <dgm:cxn modelId="{5967C316-FED0-4E73-A5F4-2893F3412C1B}" type="presOf" srcId="{07756399-C816-4327-80A4-BDD06AA8984B}" destId="{25A28769-5A03-47F5-B755-174A9CF5A5DF}" srcOrd="0" destOrd="0" presId="urn:microsoft.com/office/officeart/2005/8/layout/hierarchy2"/>
    <dgm:cxn modelId="{B7979218-7A71-46DC-9091-EAF2FFC82F07}" type="presOf" srcId="{07756399-C816-4327-80A4-BDD06AA8984B}" destId="{BDD47BCC-F671-4751-AEF1-CCC0036066AE}" srcOrd="1" destOrd="0" presId="urn:microsoft.com/office/officeart/2005/8/layout/hierarchy2"/>
    <dgm:cxn modelId="{043D8C24-775A-4047-8964-D7AEBC2CFE40}" type="presOf" srcId="{9DAE4598-3933-48BB-B992-F8DE96F83DAC}" destId="{0869FC95-9CAE-481D-B2F4-52AFE199AEEE}" srcOrd="0" destOrd="0" presId="urn:microsoft.com/office/officeart/2005/8/layout/hierarchy2"/>
    <dgm:cxn modelId="{37AD1C29-34D4-4885-9A08-17FA24926AD9}" type="presOf" srcId="{40DC3790-0E10-4073-995C-4CE62456B6F9}" destId="{9D83D4EC-EFBD-45D2-AAE4-76BF7331DC99}" srcOrd="1" destOrd="0" presId="urn:microsoft.com/office/officeart/2005/8/layout/hierarchy2"/>
    <dgm:cxn modelId="{8200A429-0FC1-4123-809C-4C061F03CF6B}" type="presOf" srcId="{AB92A1DE-B503-429F-AA9C-BD5A9A9F895A}" destId="{419099A3-F0B4-49A9-BABD-368A31DD3DE1}" srcOrd="0" destOrd="0" presId="urn:microsoft.com/office/officeart/2005/8/layout/hierarchy2"/>
    <dgm:cxn modelId="{89CE2B35-B221-4C90-88F7-7469E1F2D59D}" srcId="{5CBB4F57-23BC-4E8D-AD7E-ADECE6A67E58}" destId="{7B08C9C0-D36B-4E8C-9219-6A45D285A364}" srcOrd="0" destOrd="0" parTransId="{D79F19C7-3C04-46E4-A9FD-0A0A006BE01C}" sibTransId="{CBFA992F-09C8-44F3-9FA4-E2C7E79293D7}"/>
    <dgm:cxn modelId="{9E02AD36-DA5E-431A-B15D-45CE0A11B22B}" srcId="{E48009F4-AA00-4BA5-BE93-884778020E52}" destId="{E0D85ADD-DE62-4CEC-8950-C29A60995E9E}" srcOrd="6" destOrd="0" parTransId="{EDFB60B4-2740-418B-8FBC-57476F2A08A7}" sibTransId="{6B4B81BD-BC12-491B-907B-A407A1F499B9}"/>
    <dgm:cxn modelId="{AEC39940-A048-4978-9B2A-399A709B4FA2}" type="presOf" srcId="{6665588F-22D9-4A1C-ABE1-E467C0FA676B}" destId="{168D0EC6-D89E-44B8-850B-EC72456492A6}" srcOrd="0" destOrd="0" presId="urn:microsoft.com/office/officeart/2005/8/layout/hierarchy2"/>
    <dgm:cxn modelId="{A120A75D-F1FC-441E-A8EB-1346FDF4055E}" type="presOf" srcId="{AB92A1DE-B503-429F-AA9C-BD5A9A9F895A}" destId="{0788B860-47CE-45DC-AF13-2D8D7C4C8F16}" srcOrd="1" destOrd="0" presId="urn:microsoft.com/office/officeart/2005/8/layout/hierarchy2"/>
    <dgm:cxn modelId="{6B8DBE5D-4223-4936-8C1D-5EB2D75F0CE3}" type="presOf" srcId="{9DAE4598-3933-48BB-B992-F8DE96F83DAC}" destId="{2FDA6F3F-3A34-447C-9E1B-3E88E3F71F68}" srcOrd="1" destOrd="0" presId="urn:microsoft.com/office/officeart/2005/8/layout/hierarchy2"/>
    <dgm:cxn modelId="{91878441-0DA7-422E-841E-76E2F1F5F7E2}" type="presOf" srcId="{0049209A-615E-4D74-8439-431684321581}" destId="{A880FEF4-847E-482A-BFE9-C1F65733D637}" srcOrd="1" destOrd="0" presId="urn:microsoft.com/office/officeart/2005/8/layout/hierarchy2"/>
    <dgm:cxn modelId="{87408F69-2F05-4113-B1EE-D3F59D78467C}" type="presOf" srcId="{41221BDE-7156-4EBD-ACE8-D3B96FB0B6AD}" destId="{C93C674B-2AFC-4DDA-BCFB-E39F7E2AFC2B}" srcOrd="0" destOrd="0" presId="urn:microsoft.com/office/officeart/2005/8/layout/hierarchy2"/>
    <dgm:cxn modelId="{BA1ABA49-5106-4BAE-9082-D47C341DF432}" type="presOf" srcId="{201D6E39-3D99-4C84-AF0A-51AF13C6EE05}" destId="{F8688461-D06F-4A96-8375-CA7EEE3A5774}" srcOrd="0" destOrd="0" presId="urn:microsoft.com/office/officeart/2005/8/layout/hierarchy2"/>
    <dgm:cxn modelId="{2A7F4C6A-0A39-401D-8F26-5702E622ED5A}" type="presOf" srcId="{8C27AD8F-DB78-4102-829F-2E35FAA4B56F}" destId="{5F06DA15-5556-4891-AC43-51DCBD8B03DD}" srcOrd="0" destOrd="0" presId="urn:microsoft.com/office/officeart/2005/8/layout/hierarchy2"/>
    <dgm:cxn modelId="{B491214D-558C-419B-951D-56CA39CA6AD9}" type="presOf" srcId="{EDFB60B4-2740-418B-8FBC-57476F2A08A7}" destId="{20A381F7-0AB0-4500-AAFA-8C229B7907A9}" srcOrd="1" destOrd="0" presId="urn:microsoft.com/office/officeart/2005/8/layout/hierarchy2"/>
    <dgm:cxn modelId="{66D7566E-3207-44A8-AB74-6FF9BB306D10}" srcId="{E48009F4-AA00-4BA5-BE93-884778020E52}" destId="{C2070FE7-EA8B-4303-AEB3-E0250E8D4D50}" srcOrd="7" destOrd="0" parTransId="{07756399-C816-4327-80A4-BDD06AA8984B}" sibTransId="{66088BC4-B681-4E40-A799-3454A7BE5855}"/>
    <dgm:cxn modelId="{CBB7B46E-C88C-4DC7-82ED-38F9B5037CC7}" type="presOf" srcId="{60690EA0-E566-453B-ADED-C16B911755ED}" destId="{7AA8489E-8096-41FA-BAA2-3F5903B2A7AE}" srcOrd="0" destOrd="0" presId="urn:microsoft.com/office/officeart/2005/8/layout/hierarchy2"/>
    <dgm:cxn modelId="{FEA58251-A552-4AFD-9670-9764FA0D8A76}" srcId="{7B08C9C0-D36B-4E8C-9219-6A45D285A364}" destId="{ACF10627-DC33-4019-97D7-462DC85E6CDA}" srcOrd="1" destOrd="0" parTransId="{60690EA0-E566-453B-ADED-C16B911755ED}" sibTransId="{E6ADA0D5-BCF3-4A98-908C-7BC12613ED04}"/>
    <dgm:cxn modelId="{CB8D3477-F0D9-401E-BA1C-6F403D4DFCD7}" srcId="{7B08C9C0-D36B-4E8C-9219-6A45D285A364}" destId="{E48009F4-AA00-4BA5-BE93-884778020E52}" srcOrd="0" destOrd="0" parTransId="{0049209A-615E-4D74-8439-431684321581}" sibTransId="{857B2D6C-44EF-4B25-8B9D-D901D7B6EBC3}"/>
    <dgm:cxn modelId="{1BFD7B57-E690-426E-AAA1-76FDC46D422E}" srcId="{E48009F4-AA00-4BA5-BE93-884778020E52}" destId="{201D6E39-3D99-4C84-AF0A-51AF13C6EE05}" srcOrd="1" destOrd="0" parTransId="{973F012D-AA09-42B6-BF25-96FBA0504F50}" sibTransId="{87E8FB16-C7AE-432C-8904-55FA332365DB}"/>
    <dgm:cxn modelId="{8D52A059-B47E-4D2F-AEAB-F8C6004EE478}" type="presOf" srcId="{60690EA0-E566-453B-ADED-C16B911755ED}" destId="{D5B5AF74-32B7-4C6E-8BC2-85B40EA2546E}" srcOrd="1" destOrd="0" presId="urn:microsoft.com/office/officeart/2005/8/layout/hierarchy2"/>
    <dgm:cxn modelId="{670AEC8D-07A4-48E2-874D-8A4A2F08275D}" type="presOf" srcId="{0049209A-615E-4D74-8439-431684321581}" destId="{E8A62B90-A37D-4C78-85B9-5E807FCE4112}" srcOrd="0" destOrd="0" presId="urn:microsoft.com/office/officeart/2005/8/layout/hierarchy2"/>
    <dgm:cxn modelId="{2FD5E992-B935-4C6C-B525-9CA0904B4C9C}" type="presOf" srcId="{CDA6C476-0561-43EC-B0D2-0AD15650AA8A}" destId="{843A6BE3-B3A0-41B9-8E5A-415D9A42D395}" srcOrd="0" destOrd="0" presId="urn:microsoft.com/office/officeart/2005/8/layout/hierarchy2"/>
    <dgm:cxn modelId="{1BE71B9E-E53C-422D-A6DD-F94D3FBD43F3}" type="presOf" srcId="{47749A80-C508-474B-9685-BD597D26D2C1}" destId="{65872487-3F12-44DE-B724-F9CF253B97B6}" srcOrd="0" destOrd="0" presId="urn:microsoft.com/office/officeart/2005/8/layout/hierarchy2"/>
    <dgm:cxn modelId="{9042EEA7-7AE3-4527-9055-1C3676276D4B}" type="presOf" srcId="{E709A262-69BC-4B35-BE9B-583F5516ECB2}" destId="{E56383F5-4862-490A-8DA5-8FED9E211643}" srcOrd="1" destOrd="0" presId="urn:microsoft.com/office/officeart/2005/8/layout/hierarchy2"/>
    <dgm:cxn modelId="{22901DAB-8114-4661-B68F-DF1B04BA766B}" type="presOf" srcId="{E48009F4-AA00-4BA5-BE93-884778020E52}" destId="{20947BAE-DAEE-4D2D-A022-B04D1AA74766}" srcOrd="0" destOrd="0" presId="urn:microsoft.com/office/officeart/2005/8/layout/hierarchy2"/>
    <dgm:cxn modelId="{F09707B5-140A-4B78-82C1-8DDC0B44C1A1}" srcId="{E48009F4-AA00-4BA5-BE93-884778020E52}" destId="{8C27AD8F-DB78-4102-829F-2E35FAA4B56F}" srcOrd="0" destOrd="0" parTransId="{E709A262-69BC-4B35-BE9B-583F5516ECB2}" sibTransId="{758B5F46-937F-4445-90F4-3EDA445B111D}"/>
    <dgm:cxn modelId="{8A4019B9-0217-4177-9777-DF2DEECAB2F4}" type="presOf" srcId="{40DC3790-0E10-4073-995C-4CE62456B6F9}" destId="{AD86EEFA-7E96-4EDE-90DA-04EC4D5E3A77}" srcOrd="0" destOrd="0" presId="urn:microsoft.com/office/officeart/2005/8/layout/hierarchy2"/>
    <dgm:cxn modelId="{ADD6FFBA-97E3-499B-A86E-B19D9E2F3D63}" type="presOf" srcId="{C2070FE7-EA8B-4303-AEB3-E0250E8D4D50}" destId="{776D9A9F-F1F1-48D2-99CD-069104125624}" srcOrd="0" destOrd="0" presId="urn:microsoft.com/office/officeart/2005/8/layout/hierarchy2"/>
    <dgm:cxn modelId="{767541C6-378F-46D5-BF31-F796FBAA092E}" type="presOf" srcId="{7B08C9C0-D36B-4E8C-9219-6A45D285A364}" destId="{D7E70BB1-78B8-46AC-B9FF-8BF187EB532B}" srcOrd="0" destOrd="0" presId="urn:microsoft.com/office/officeart/2005/8/layout/hierarchy2"/>
    <dgm:cxn modelId="{18865BC7-A14E-4CCC-A563-5FE71286A7B8}" srcId="{E48009F4-AA00-4BA5-BE93-884778020E52}" destId="{6665588F-22D9-4A1C-ABE1-E467C0FA676B}" srcOrd="5" destOrd="0" parTransId="{40DC3790-0E10-4073-995C-4CE62456B6F9}" sibTransId="{C52C8C33-9AA3-491C-A6C7-D66A020299E8}"/>
    <dgm:cxn modelId="{3AC22BCC-153F-4BE8-A8BE-38AA0D00FBCE}" srcId="{E48009F4-AA00-4BA5-BE93-884778020E52}" destId="{CDA6C476-0561-43EC-B0D2-0AD15650AA8A}" srcOrd="3" destOrd="0" parTransId="{564B0F65-4B88-42C3-9253-6A8906D1B057}" sibTransId="{B5043083-58A4-4F83-846A-DA84F4C870F1}"/>
    <dgm:cxn modelId="{08644ACC-7DEC-4250-8BC3-16968DBD55FC}" type="presOf" srcId="{564B0F65-4B88-42C3-9253-6A8906D1B057}" destId="{94511800-A0ED-42DE-B45E-449FBBA78046}" srcOrd="0" destOrd="0" presId="urn:microsoft.com/office/officeart/2005/8/layout/hierarchy2"/>
    <dgm:cxn modelId="{1B2C15D4-DC11-488D-AF44-7C15D6EC95A1}" type="presOf" srcId="{973F012D-AA09-42B6-BF25-96FBA0504F50}" destId="{330B6857-5E69-4EF8-B47C-CBD679769786}" srcOrd="0" destOrd="0" presId="urn:microsoft.com/office/officeart/2005/8/layout/hierarchy2"/>
    <dgm:cxn modelId="{BDCC61E0-C571-4E57-BE5A-64812396CE08}" type="presOf" srcId="{E709A262-69BC-4B35-BE9B-583F5516ECB2}" destId="{6216E188-9AC3-4037-9AD1-A6DDFD5FD0ED}" srcOrd="0" destOrd="0" presId="urn:microsoft.com/office/officeart/2005/8/layout/hierarchy2"/>
    <dgm:cxn modelId="{4AD9F4E4-7CA0-474B-97AC-6E8DB9C8F031}" type="presOf" srcId="{564B0F65-4B88-42C3-9253-6A8906D1B057}" destId="{62828405-8CEF-4967-B4E0-3287DAA75230}" srcOrd="1" destOrd="0" presId="urn:microsoft.com/office/officeart/2005/8/layout/hierarchy2"/>
    <dgm:cxn modelId="{8FD06CEB-8D29-458C-B655-2659A5819B5F}" type="presOf" srcId="{ACF10627-DC33-4019-97D7-462DC85E6CDA}" destId="{A93CB3EC-4C6F-4F65-999A-1F4B55EDC582}" srcOrd="0" destOrd="0" presId="urn:microsoft.com/office/officeart/2005/8/layout/hierarchy2"/>
    <dgm:cxn modelId="{82C2A8F2-FC25-44C6-AC70-D9926C719B51}" type="presOf" srcId="{973F012D-AA09-42B6-BF25-96FBA0504F50}" destId="{2573464C-BA3F-41E8-BCAA-6AF94C668A1A}" srcOrd="1" destOrd="0" presId="urn:microsoft.com/office/officeart/2005/8/layout/hierarchy2"/>
    <dgm:cxn modelId="{CAB9C5F3-9514-4E8C-A1AA-22E67F081444}" type="presOf" srcId="{5CBB4F57-23BC-4E8D-AD7E-ADECE6A67E58}" destId="{9D184D18-490D-4D83-875B-FA0BCFAE37B5}" srcOrd="0" destOrd="0" presId="urn:microsoft.com/office/officeart/2005/8/layout/hierarchy2"/>
    <dgm:cxn modelId="{EEE239F4-0C51-4587-A0A7-88F088DACAF8}" type="presOf" srcId="{E0D85ADD-DE62-4CEC-8950-C29A60995E9E}" destId="{581F8D73-C354-4CEE-94CB-72F9BC9DEAFA}" srcOrd="0" destOrd="0" presId="urn:microsoft.com/office/officeart/2005/8/layout/hierarchy2"/>
    <dgm:cxn modelId="{996B93FE-E560-4DA2-8FAB-83E71C387128}" srcId="{E48009F4-AA00-4BA5-BE93-884778020E52}" destId="{41221BDE-7156-4EBD-ACE8-D3B96FB0B6AD}" srcOrd="4" destOrd="0" parTransId="{9DAE4598-3933-48BB-B992-F8DE96F83DAC}" sibTransId="{6F8226B0-3E90-4D3D-AF72-828A565B5D09}"/>
    <dgm:cxn modelId="{5C734802-74B1-458B-B905-4A85ED20AEE0}" type="presParOf" srcId="{9D184D18-490D-4D83-875B-FA0BCFAE37B5}" destId="{C6705E28-2ED6-4FD9-A3C0-60C1D343261D}" srcOrd="0" destOrd="0" presId="urn:microsoft.com/office/officeart/2005/8/layout/hierarchy2"/>
    <dgm:cxn modelId="{3372AC19-F9B7-43C7-BD1C-BEDA10DDCA35}" type="presParOf" srcId="{C6705E28-2ED6-4FD9-A3C0-60C1D343261D}" destId="{D7E70BB1-78B8-46AC-B9FF-8BF187EB532B}" srcOrd="0" destOrd="0" presId="urn:microsoft.com/office/officeart/2005/8/layout/hierarchy2"/>
    <dgm:cxn modelId="{F82C00C4-6352-4565-B45D-74FF4E60AE81}" type="presParOf" srcId="{C6705E28-2ED6-4FD9-A3C0-60C1D343261D}" destId="{D7F04B42-D0FD-4AB8-AE35-DFC2E63B083A}" srcOrd="1" destOrd="0" presId="urn:microsoft.com/office/officeart/2005/8/layout/hierarchy2"/>
    <dgm:cxn modelId="{DAC9553D-CA85-4740-A56B-8D44A938051E}" type="presParOf" srcId="{D7F04B42-D0FD-4AB8-AE35-DFC2E63B083A}" destId="{E8A62B90-A37D-4C78-85B9-5E807FCE4112}" srcOrd="0" destOrd="0" presId="urn:microsoft.com/office/officeart/2005/8/layout/hierarchy2"/>
    <dgm:cxn modelId="{32F24AC4-7D96-4C7C-907D-52C8AA4A9E57}" type="presParOf" srcId="{E8A62B90-A37D-4C78-85B9-5E807FCE4112}" destId="{A880FEF4-847E-482A-BFE9-C1F65733D637}" srcOrd="0" destOrd="0" presId="urn:microsoft.com/office/officeart/2005/8/layout/hierarchy2"/>
    <dgm:cxn modelId="{BCC2120E-863A-4685-A920-85F7D947F318}" type="presParOf" srcId="{D7F04B42-D0FD-4AB8-AE35-DFC2E63B083A}" destId="{7BCABD39-5E15-4ADA-8A78-02815687E059}" srcOrd="1" destOrd="0" presId="urn:microsoft.com/office/officeart/2005/8/layout/hierarchy2"/>
    <dgm:cxn modelId="{4AB8AE48-8280-4509-9852-032C753E5675}" type="presParOf" srcId="{7BCABD39-5E15-4ADA-8A78-02815687E059}" destId="{20947BAE-DAEE-4D2D-A022-B04D1AA74766}" srcOrd="0" destOrd="0" presId="urn:microsoft.com/office/officeart/2005/8/layout/hierarchy2"/>
    <dgm:cxn modelId="{FBB3D08A-3D76-4954-B215-C8E490F12133}" type="presParOf" srcId="{7BCABD39-5E15-4ADA-8A78-02815687E059}" destId="{EF4BB13C-3587-4C9D-AFFD-EF0E8D84C455}" srcOrd="1" destOrd="0" presId="urn:microsoft.com/office/officeart/2005/8/layout/hierarchy2"/>
    <dgm:cxn modelId="{38D8E6C9-6AC5-42A0-99AB-723F2FCC2675}" type="presParOf" srcId="{EF4BB13C-3587-4C9D-AFFD-EF0E8D84C455}" destId="{6216E188-9AC3-4037-9AD1-A6DDFD5FD0ED}" srcOrd="0" destOrd="0" presId="urn:microsoft.com/office/officeart/2005/8/layout/hierarchy2"/>
    <dgm:cxn modelId="{FD2CD1B2-0841-4F57-A17F-F29DC341C4FD}" type="presParOf" srcId="{6216E188-9AC3-4037-9AD1-A6DDFD5FD0ED}" destId="{E56383F5-4862-490A-8DA5-8FED9E211643}" srcOrd="0" destOrd="0" presId="urn:microsoft.com/office/officeart/2005/8/layout/hierarchy2"/>
    <dgm:cxn modelId="{49B4CB4D-4E5D-49C3-BAF5-F72472DE0AA0}" type="presParOf" srcId="{EF4BB13C-3587-4C9D-AFFD-EF0E8D84C455}" destId="{8A1E65AC-779E-4B4B-BD4C-572C289E4796}" srcOrd="1" destOrd="0" presId="urn:microsoft.com/office/officeart/2005/8/layout/hierarchy2"/>
    <dgm:cxn modelId="{700AA370-0E2E-4835-A319-ED5F46A47DA3}" type="presParOf" srcId="{8A1E65AC-779E-4B4B-BD4C-572C289E4796}" destId="{5F06DA15-5556-4891-AC43-51DCBD8B03DD}" srcOrd="0" destOrd="0" presId="urn:microsoft.com/office/officeart/2005/8/layout/hierarchy2"/>
    <dgm:cxn modelId="{919CED3D-632F-4447-942B-34EFAA55B9CF}" type="presParOf" srcId="{8A1E65AC-779E-4B4B-BD4C-572C289E4796}" destId="{7F8A4776-6B1D-42A1-A96D-D6C474D15E42}" srcOrd="1" destOrd="0" presId="urn:microsoft.com/office/officeart/2005/8/layout/hierarchy2"/>
    <dgm:cxn modelId="{71D974F0-18E7-465F-91D7-DB8CC03EDA8C}" type="presParOf" srcId="{EF4BB13C-3587-4C9D-AFFD-EF0E8D84C455}" destId="{330B6857-5E69-4EF8-B47C-CBD679769786}" srcOrd="2" destOrd="0" presId="urn:microsoft.com/office/officeart/2005/8/layout/hierarchy2"/>
    <dgm:cxn modelId="{E53B2436-68A5-4737-A7E8-F2DB78FE47E3}" type="presParOf" srcId="{330B6857-5E69-4EF8-B47C-CBD679769786}" destId="{2573464C-BA3F-41E8-BCAA-6AF94C668A1A}" srcOrd="0" destOrd="0" presId="urn:microsoft.com/office/officeart/2005/8/layout/hierarchy2"/>
    <dgm:cxn modelId="{36C11559-CD5E-4A72-A5FB-0767018E8C9F}" type="presParOf" srcId="{EF4BB13C-3587-4C9D-AFFD-EF0E8D84C455}" destId="{666E257B-63CA-4DBD-9E56-392C608D5086}" srcOrd="3" destOrd="0" presId="urn:microsoft.com/office/officeart/2005/8/layout/hierarchy2"/>
    <dgm:cxn modelId="{6F5F9493-B481-42F1-AE6B-F4623D2FC643}" type="presParOf" srcId="{666E257B-63CA-4DBD-9E56-392C608D5086}" destId="{F8688461-D06F-4A96-8375-CA7EEE3A5774}" srcOrd="0" destOrd="0" presId="urn:microsoft.com/office/officeart/2005/8/layout/hierarchy2"/>
    <dgm:cxn modelId="{E814A05C-2CFB-40F4-9783-B227622A68F8}" type="presParOf" srcId="{666E257B-63CA-4DBD-9E56-392C608D5086}" destId="{C54B4DB0-ADB3-496C-9542-4EDFD756070F}" srcOrd="1" destOrd="0" presId="urn:microsoft.com/office/officeart/2005/8/layout/hierarchy2"/>
    <dgm:cxn modelId="{D4E83F38-E967-4B77-8880-0A6617342464}" type="presParOf" srcId="{EF4BB13C-3587-4C9D-AFFD-EF0E8D84C455}" destId="{419099A3-F0B4-49A9-BABD-368A31DD3DE1}" srcOrd="4" destOrd="0" presId="urn:microsoft.com/office/officeart/2005/8/layout/hierarchy2"/>
    <dgm:cxn modelId="{5654BF94-A529-4D56-9242-1E668444DBA3}" type="presParOf" srcId="{419099A3-F0B4-49A9-BABD-368A31DD3DE1}" destId="{0788B860-47CE-45DC-AF13-2D8D7C4C8F16}" srcOrd="0" destOrd="0" presId="urn:microsoft.com/office/officeart/2005/8/layout/hierarchy2"/>
    <dgm:cxn modelId="{BF278111-ACBC-4F0A-BEDF-D09C51257D90}" type="presParOf" srcId="{EF4BB13C-3587-4C9D-AFFD-EF0E8D84C455}" destId="{AAD1A884-29C5-421E-A2DE-61E91705EC41}" srcOrd="5" destOrd="0" presId="urn:microsoft.com/office/officeart/2005/8/layout/hierarchy2"/>
    <dgm:cxn modelId="{2B8EFAEB-7CA1-4C6B-A03E-ADF0BFF82FA5}" type="presParOf" srcId="{AAD1A884-29C5-421E-A2DE-61E91705EC41}" destId="{65872487-3F12-44DE-B724-F9CF253B97B6}" srcOrd="0" destOrd="0" presId="urn:microsoft.com/office/officeart/2005/8/layout/hierarchy2"/>
    <dgm:cxn modelId="{F2D8EC0E-D3B3-4680-BC89-93BC392CE101}" type="presParOf" srcId="{AAD1A884-29C5-421E-A2DE-61E91705EC41}" destId="{4CD8C492-8401-410C-B9E6-B23A61622D25}" srcOrd="1" destOrd="0" presId="urn:microsoft.com/office/officeart/2005/8/layout/hierarchy2"/>
    <dgm:cxn modelId="{D1F4E05B-5782-4719-9346-8322553C673C}" type="presParOf" srcId="{EF4BB13C-3587-4C9D-AFFD-EF0E8D84C455}" destId="{94511800-A0ED-42DE-B45E-449FBBA78046}" srcOrd="6" destOrd="0" presId="urn:microsoft.com/office/officeart/2005/8/layout/hierarchy2"/>
    <dgm:cxn modelId="{1E9939EF-4C4C-408D-8C5E-5C12935DA0A5}" type="presParOf" srcId="{94511800-A0ED-42DE-B45E-449FBBA78046}" destId="{62828405-8CEF-4967-B4E0-3287DAA75230}" srcOrd="0" destOrd="0" presId="urn:microsoft.com/office/officeart/2005/8/layout/hierarchy2"/>
    <dgm:cxn modelId="{571DD020-61D0-40CF-81AD-28521103BF70}" type="presParOf" srcId="{EF4BB13C-3587-4C9D-AFFD-EF0E8D84C455}" destId="{7E155FAC-6CF1-455C-8A94-D0B1D0B4E730}" srcOrd="7" destOrd="0" presId="urn:microsoft.com/office/officeart/2005/8/layout/hierarchy2"/>
    <dgm:cxn modelId="{EDB75CA1-5C59-40D7-9489-497709CB3F33}" type="presParOf" srcId="{7E155FAC-6CF1-455C-8A94-D0B1D0B4E730}" destId="{843A6BE3-B3A0-41B9-8E5A-415D9A42D395}" srcOrd="0" destOrd="0" presId="urn:microsoft.com/office/officeart/2005/8/layout/hierarchy2"/>
    <dgm:cxn modelId="{7303F72C-A35A-47D2-ABA0-98883E9BA3D9}" type="presParOf" srcId="{7E155FAC-6CF1-455C-8A94-D0B1D0B4E730}" destId="{2FA4A691-40F7-46D5-AC52-84EA153A3A24}" srcOrd="1" destOrd="0" presId="urn:microsoft.com/office/officeart/2005/8/layout/hierarchy2"/>
    <dgm:cxn modelId="{5DC56A17-0241-4028-A3BA-F63898CA5D34}" type="presParOf" srcId="{EF4BB13C-3587-4C9D-AFFD-EF0E8D84C455}" destId="{0869FC95-9CAE-481D-B2F4-52AFE199AEEE}" srcOrd="8" destOrd="0" presId="urn:microsoft.com/office/officeart/2005/8/layout/hierarchy2"/>
    <dgm:cxn modelId="{66C62866-EC2E-4713-95A4-A2DA25D03181}" type="presParOf" srcId="{0869FC95-9CAE-481D-B2F4-52AFE199AEEE}" destId="{2FDA6F3F-3A34-447C-9E1B-3E88E3F71F68}" srcOrd="0" destOrd="0" presId="urn:microsoft.com/office/officeart/2005/8/layout/hierarchy2"/>
    <dgm:cxn modelId="{599ECAE4-6199-4EB4-8B57-D40C5415D156}" type="presParOf" srcId="{EF4BB13C-3587-4C9D-AFFD-EF0E8D84C455}" destId="{B08BFBF8-FFB9-47ED-87DA-6FEA5C3E6780}" srcOrd="9" destOrd="0" presId="urn:microsoft.com/office/officeart/2005/8/layout/hierarchy2"/>
    <dgm:cxn modelId="{42818D62-4C4D-4496-8D2F-1D4EA587EAAD}" type="presParOf" srcId="{B08BFBF8-FFB9-47ED-87DA-6FEA5C3E6780}" destId="{C93C674B-2AFC-4DDA-BCFB-E39F7E2AFC2B}" srcOrd="0" destOrd="0" presId="urn:microsoft.com/office/officeart/2005/8/layout/hierarchy2"/>
    <dgm:cxn modelId="{534F0F2E-9A94-4E64-9CF4-C181731EDFDE}" type="presParOf" srcId="{B08BFBF8-FFB9-47ED-87DA-6FEA5C3E6780}" destId="{C8E38025-07F2-483F-80BA-A3B082016E54}" srcOrd="1" destOrd="0" presId="urn:microsoft.com/office/officeart/2005/8/layout/hierarchy2"/>
    <dgm:cxn modelId="{AE97576E-0107-4986-A0FC-F52AD48D7795}" type="presParOf" srcId="{EF4BB13C-3587-4C9D-AFFD-EF0E8D84C455}" destId="{AD86EEFA-7E96-4EDE-90DA-04EC4D5E3A77}" srcOrd="10" destOrd="0" presId="urn:microsoft.com/office/officeart/2005/8/layout/hierarchy2"/>
    <dgm:cxn modelId="{14DEDB72-F4B9-44FA-8773-735D32588BA0}" type="presParOf" srcId="{AD86EEFA-7E96-4EDE-90DA-04EC4D5E3A77}" destId="{9D83D4EC-EFBD-45D2-AAE4-76BF7331DC99}" srcOrd="0" destOrd="0" presId="urn:microsoft.com/office/officeart/2005/8/layout/hierarchy2"/>
    <dgm:cxn modelId="{0E2F253D-FE0D-4218-BA1D-0B08EC766C87}" type="presParOf" srcId="{EF4BB13C-3587-4C9D-AFFD-EF0E8D84C455}" destId="{D30DF24C-4939-4EA8-869E-1BB6BBEAB651}" srcOrd="11" destOrd="0" presId="urn:microsoft.com/office/officeart/2005/8/layout/hierarchy2"/>
    <dgm:cxn modelId="{1FEE0213-1BAA-4DF2-A7CF-6C2B770A5099}" type="presParOf" srcId="{D30DF24C-4939-4EA8-869E-1BB6BBEAB651}" destId="{168D0EC6-D89E-44B8-850B-EC72456492A6}" srcOrd="0" destOrd="0" presId="urn:microsoft.com/office/officeart/2005/8/layout/hierarchy2"/>
    <dgm:cxn modelId="{6A2F1FDF-95DA-4BB6-9C85-8FEEB42EC195}" type="presParOf" srcId="{D30DF24C-4939-4EA8-869E-1BB6BBEAB651}" destId="{80A468E7-AA23-4B52-9ADB-17E24B046A27}" srcOrd="1" destOrd="0" presId="urn:microsoft.com/office/officeart/2005/8/layout/hierarchy2"/>
    <dgm:cxn modelId="{FE7E78CF-C51E-4A1B-889D-770585154D83}" type="presParOf" srcId="{EF4BB13C-3587-4C9D-AFFD-EF0E8D84C455}" destId="{16E48527-E22E-472F-80CE-00CD77D3E2D8}" srcOrd="12" destOrd="0" presId="urn:microsoft.com/office/officeart/2005/8/layout/hierarchy2"/>
    <dgm:cxn modelId="{37792910-FB41-4F94-859D-CCB6BFC02212}" type="presParOf" srcId="{16E48527-E22E-472F-80CE-00CD77D3E2D8}" destId="{20A381F7-0AB0-4500-AAFA-8C229B7907A9}" srcOrd="0" destOrd="0" presId="urn:microsoft.com/office/officeart/2005/8/layout/hierarchy2"/>
    <dgm:cxn modelId="{3F0E3AA9-8861-462C-9667-AE4A2AAF78C6}" type="presParOf" srcId="{EF4BB13C-3587-4C9D-AFFD-EF0E8D84C455}" destId="{AD3A8C37-38A3-4822-B6DC-0F39B670515D}" srcOrd="13" destOrd="0" presId="urn:microsoft.com/office/officeart/2005/8/layout/hierarchy2"/>
    <dgm:cxn modelId="{86D2AB39-EC60-4F61-95D4-6028D0DC5E19}" type="presParOf" srcId="{AD3A8C37-38A3-4822-B6DC-0F39B670515D}" destId="{581F8D73-C354-4CEE-94CB-72F9BC9DEAFA}" srcOrd="0" destOrd="0" presId="urn:microsoft.com/office/officeart/2005/8/layout/hierarchy2"/>
    <dgm:cxn modelId="{7EBA5211-8E0C-465A-8DAB-994A268861FF}" type="presParOf" srcId="{AD3A8C37-38A3-4822-B6DC-0F39B670515D}" destId="{997BE4F7-EA01-40F1-B465-27B17FF7320A}" srcOrd="1" destOrd="0" presId="urn:microsoft.com/office/officeart/2005/8/layout/hierarchy2"/>
    <dgm:cxn modelId="{74F6A479-01B5-4199-841F-B5A31EBB4FCD}" type="presParOf" srcId="{EF4BB13C-3587-4C9D-AFFD-EF0E8D84C455}" destId="{25A28769-5A03-47F5-B755-174A9CF5A5DF}" srcOrd="14" destOrd="0" presId="urn:microsoft.com/office/officeart/2005/8/layout/hierarchy2"/>
    <dgm:cxn modelId="{772FA4E2-4D90-42AD-842A-699C6B8549C3}" type="presParOf" srcId="{25A28769-5A03-47F5-B755-174A9CF5A5DF}" destId="{BDD47BCC-F671-4751-AEF1-CCC0036066AE}" srcOrd="0" destOrd="0" presId="urn:microsoft.com/office/officeart/2005/8/layout/hierarchy2"/>
    <dgm:cxn modelId="{599717F5-07AD-44A6-BE58-E0AE652117B3}" type="presParOf" srcId="{EF4BB13C-3587-4C9D-AFFD-EF0E8D84C455}" destId="{232E3D4B-FF0A-48AF-9EAF-F15504A007C7}" srcOrd="15" destOrd="0" presId="urn:microsoft.com/office/officeart/2005/8/layout/hierarchy2"/>
    <dgm:cxn modelId="{B9108229-4D82-4E8C-82D5-957CA20D0CF2}" type="presParOf" srcId="{232E3D4B-FF0A-48AF-9EAF-F15504A007C7}" destId="{776D9A9F-F1F1-48D2-99CD-069104125624}" srcOrd="0" destOrd="0" presId="urn:microsoft.com/office/officeart/2005/8/layout/hierarchy2"/>
    <dgm:cxn modelId="{FC64FCAE-AE3E-48E4-BC99-63D8DD0FF7B9}" type="presParOf" srcId="{232E3D4B-FF0A-48AF-9EAF-F15504A007C7}" destId="{75FD8197-81CC-41EC-ABB6-3399BB4C0724}" srcOrd="1" destOrd="0" presId="urn:microsoft.com/office/officeart/2005/8/layout/hierarchy2"/>
    <dgm:cxn modelId="{A1B06C5A-160C-4988-8343-96E0CEE41377}" type="presParOf" srcId="{D7F04B42-D0FD-4AB8-AE35-DFC2E63B083A}" destId="{7AA8489E-8096-41FA-BAA2-3F5903B2A7AE}" srcOrd="2" destOrd="0" presId="urn:microsoft.com/office/officeart/2005/8/layout/hierarchy2"/>
    <dgm:cxn modelId="{9955311F-A9BF-45DC-A5AA-6DB7F35D58B6}" type="presParOf" srcId="{7AA8489E-8096-41FA-BAA2-3F5903B2A7AE}" destId="{D5B5AF74-32B7-4C6E-8BC2-85B40EA2546E}" srcOrd="0" destOrd="0" presId="urn:microsoft.com/office/officeart/2005/8/layout/hierarchy2"/>
    <dgm:cxn modelId="{9BCB7C8D-3E3B-40C8-8E1A-45AEB0688FAD}" type="presParOf" srcId="{D7F04B42-D0FD-4AB8-AE35-DFC2E63B083A}" destId="{D702B649-C781-4735-A6A8-8A08D6E0ABC3}" srcOrd="3" destOrd="0" presId="urn:microsoft.com/office/officeart/2005/8/layout/hierarchy2"/>
    <dgm:cxn modelId="{2DE1833D-339F-4768-8877-892A20A9694F}" type="presParOf" srcId="{D702B649-C781-4735-A6A8-8A08D6E0ABC3}" destId="{A93CB3EC-4C6F-4F65-999A-1F4B55EDC582}" srcOrd="0" destOrd="0" presId="urn:microsoft.com/office/officeart/2005/8/layout/hierarchy2"/>
    <dgm:cxn modelId="{A702AE1C-F905-40D3-9196-9766D8A4874D}" type="presParOf" srcId="{D702B649-C781-4735-A6A8-8A08D6E0ABC3}" destId="{9DBDE74B-287E-4C64-8527-4944B0F468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BB4F57-23BC-4E8D-AD7E-ADECE6A67E5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08C9C0-D36B-4E8C-9219-6A45D285A364}">
      <dgm:prSet phldrT="[Text]" custT="1"/>
      <dgm:spPr/>
      <dgm:t>
        <a:bodyPr/>
        <a:lstStyle/>
        <a:p>
          <a:pPr rtl="1"/>
          <a:r>
            <a:rPr lang="fa-IR" sz="1200" dirty="0">
              <a:cs typeface="B Nazanin" panose="00000400000000000000" pitchFamily="2" charset="-78"/>
            </a:rPr>
            <a:t>اجزای سیستم</a:t>
          </a:r>
          <a:endParaRPr lang="en-US" sz="1200" dirty="0">
            <a:cs typeface="B Nazanin" panose="00000400000000000000" pitchFamily="2" charset="-78"/>
          </a:endParaRPr>
        </a:p>
      </dgm:t>
    </dgm:pt>
    <dgm:pt modelId="{D79F19C7-3C04-46E4-A9FD-0A0A006BE01C}" type="parTrans" cxnId="{89CE2B35-B221-4C90-88F7-7469E1F2D59D}">
      <dgm:prSet/>
      <dgm:spPr/>
      <dgm:t>
        <a:bodyPr/>
        <a:lstStyle/>
        <a:p>
          <a:pPr rtl="1"/>
          <a:endParaRPr lang="en-US" sz="1200">
            <a:cs typeface="B Nazanin" panose="00000400000000000000" pitchFamily="2" charset="-78"/>
          </a:endParaRPr>
        </a:p>
      </dgm:t>
    </dgm:pt>
    <dgm:pt modelId="{CBFA992F-09C8-44F3-9FA4-E2C7E79293D7}" type="sibTrans" cxnId="{89CE2B35-B221-4C90-88F7-7469E1F2D59D}">
      <dgm:prSet/>
      <dgm:spPr/>
      <dgm:t>
        <a:bodyPr/>
        <a:lstStyle/>
        <a:p>
          <a:pPr rtl="1"/>
          <a:endParaRPr lang="en-US" sz="1200">
            <a:cs typeface="B Nazanin" panose="00000400000000000000" pitchFamily="2" charset="-78"/>
          </a:endParaRPr>
        </a:p>
      </dgm:t>
    </dgm:pt>
    <dgm:pt modelId="{E48009F4-AA00-4BA5-BE93-884778020E52}">
      <dgm:prSet phldrT="[Text]"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سخت‌افزار</a:t>
          </a:r>
          <a:endParaRPr lang="en-US" sz="1200" dirty="0">
            <a:cs typeface="B Nazanin" panose="00000400000000000000" pitchFamily="2" charset="-78"/>
          </a:endParaRPr>
        </a:p>
      </dgm:t>
    </dgm:pt>
    <dgm:pt modelId="{0049209A-615E-4D74-8439-431684321581}" type="parTrans" cxnId="{CB8D3477-F0D9-401E-BA1C-6F403D4DFCD7}">
      <dgm:prSet custT="1"/>
      <dgm:spPr/>
      <dgm:t>
        <a:bodyPr/>
        <a:lstStyle/>
        <a:p>
          <a:pPr rtl="1"/>
          <a:endParaRPr lang="en-US" sz="1200">
            <a:cs typeface="B Nazanin" panose="00000400000000000000" pitchFamily="2" charset="-78"/>
          </a:endParaRPr>
        </a:p>
      </dgm:t>
    </dgm:pt>
    <dgm:pt modelId="{857B2D6C-44EF-4B25-8B9D-D901D7B6EBC3}" type="sibTrans" cxnId="{CB8D3477-F0D9-401E-BA1C-6F403D4DFCD7}">
      <dgm:prSet/>
      <dgm:spPr/>
      <dgm:t>
        <a:bodyPr/>
        <a:lstStyle/>
        <a:p>
          <a:pPr rtl="1"/>
          <a:endParaRPr lang="en-US" sz="1200">
            <a:cs typeface="B Nazanin" panose="00000400000000000000" pitchFamily="2" charset="-78"/>
          </a:endParaRPr>
        </a:p>
      </dgm:t>
    </dgm:pt>
    <dgm:pt modelId="{ACF10627-DC33-4019-97D7-462DC85E6CDA}">
      <dgm:prSet custT="1"/>
      <dgm:spPr/>
      <dgm:t>
        <a:bodyPr/>
        <a:lstStyle/>
        <a:p>
          <a:pPr rtl="1"/>
          <a:r>
            <a:rPr lang="fa-IR" sz="1200" dirty="0" err="1">
              <a:cs typeface="B Nazanin" panose="00000400000000000000" pitchFamily="2" charset="-78"/>
            </a:rPr>
            <a:t>نرم‌افزار</a:t>
          </a:r>
          <a:endParaRPr lang="en-US" sz="1200" dirty="0">
            <a:cs typeface="B Nazanin" panose="00000400000000000000" pitchFamily="2" charset="-78"/>
          </a:endParaRPr>
        </a:p>
      </dgm:t>
    </dgm:pt>
    <dgm:pt modelId="{60690EA0-E566-453B-ADED-C16B911755ED}" type="parTrans" cxnId="{FEA58251-A552-4AFD-9670-9764FA0D8A76}">
      <dgm:prSet custT="1"/>
      <dgm:spPr/>
      <dgm:t>
        <a:bodyPr/>
        <a:lstStyle/>
        <a:p>
          <a:pPr rtl="1"/>
          <a:endParaRPr lang="en-US" sz="1200">
            <a:cs typeface="B Nazanin" panose="00000400000000000000" pitchFamily="2" charset="-78"/>
          </a:endParaRPr>
        </a:p>
      </dgm:t>
    </dgm:pt>
    <dgm:pt modelId="{E6ADA0D5-BCF3-4A98-908C-7BC12613ED04}" type="sibTrans" cxnId="{FEA58251-A552-4AFD-9670-9764FA0D8A76}">
      <dgm:prSet/>
      <dgm:spPr/>
      <dgm:t>
        <a:bodyPr/>
        <a:lstStyle/>
        <a:p>
          <a:pPr rtl="1"/>
          <a:endParaRPr lang="en-US" sz="1200">
            <a:cs typeface="B Nazanin" panose="00000400000000000000" pitchFamily="2" charset="-78"/>
          </a:endParaRPr>
        </a:p>
      </dgm:t>
    </dgm:pt>
    <dgm:pt modelId="{E36E3E71-B676-4FCF-84CA-2D3A89AA32DB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پردازنده </a:t>
          </a:r>
          <a:r>
            <a:rPr lang="en-US" sz="1200" dirty="0">
              <a:cs typeface="B Nazanin" panose="00000400000000000000" pitchFamily="2" charset="-78"/>
            </a:rPr>
            <a:t>STM32F030C8T6</a:t>
          </a:r>
        </a:p>
      </dgm:t>
    </dgm:pt>
    <dgm:pt modelId="{DBC3A5C4-7835-417A-BF88-6B91EA1092DB}" type="parTrans" cxnId="{1FD40496-66A2-4F58-A0F7-97FD42E8EB4F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C85682A0-D604-49F7-943A-40357BC7EF33}" type="sibTrans" cxnId="{1FD40496-66A2-4F58-A0F7-97FD42E8EB4F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22A4D862-35EB-4483-8864-386A2EE2F4BD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برنامه </a:t>
          </a:r>
          <a:r>
            <a:rPr lang="fa-IR" sz="1200" dirty="0" err="1">
              <a:cs typeface="B Nazanin" panose="00000400000000000000" pitchFamily="2" charset="-78"/>
            </a:rPr>
            <a:t>اندرویدی</a:t>
          </a:r>
          <a:endParaRPr lang="en-US" sz="1200" dirty="0">
            <a:cs typeface="B Nazanin" panose="00000400000000000000" pitchFamily="2" charset="-78"/>
          </a:endParaRPr>
        </a:p>
      </dgm:t>
    </dgm:pt>
    <dgm:pt modelId="{D4D8FA3D-4263-4395-9395-6124BDAFD4E4}" type="parTrans" cxnId="{AA070430-6972-4DBC-A1A4-8B0435985D03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19276F96-85F8-4108-A65A-B3E7CAF003E1}" type="sibTrans" cxnId="{AA070430-6972-4DBC-A1A4-8B0435985D03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5FD4885E-8A6F-4E0E-8914-5872776B6A00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صفحه ورود</a:t>
          </a:r>
          <a:endParaRPr lang="en-US" sz="1200" dirty="0">
            <a:cs typeface="B Nazanin" panose="00000400000000000000" pitchFamily="2" charset="-78"/>
          </a:endParaRPr>
        </a:p>
      </dgm:t>
    </dgm:pt>
    <dgm:pt modelId="{E681B151-AC8C-4597-AA0D-EAA8F257D190}" type="parTrans" cxnId="{EB79D168-B835-4CD4-ABEA-8023CBD6A12B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22580D0E-1AFE-48EA-91E0-15B1BD850DC2}" type="sibTrans" cxnId="{EB79D168-B835-4CD4-ABEA-8023CBD6A12B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08897818-2375-49B6-9158-25C57B50FE5A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صفحه </a:t>
          </a:r>
          <a:r>
            <a:rPr lang="fa-IR" sz="1200" dirty="0" err="1">
              <a:cs typeface="B Nazanin" panose="00000400000000000000" pitchFamily="2" charset="-78"/>
            </a:rPr>
            <a:t>پیغام‌ها</a:t>
          </a:r>
          <a:endParaRPr lang="en-US" sz="1200" dirty="0">
            <a:cs typeface="B Nazanin" panose="00000400000000000000" pitchFamily="2" charset="-78"/>
          </a:endParaRPr>
        </a:p>
      </dgm:t>
    </dgm:pt>
    <dgm:pt modelId="{A9148831-D8D6-4D8F-BE92-AEC4B02004EA}" type="parTrans" cxnId="{0B17757C-FA8E-4DDE-ABDA-D936E4C5F4D0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7B91FAB2-4529-43F6-A989-7910ACCEC31A}" type="sibTrans" cxnId="{0B17757C-FA8E-4DDE-ABDA-D936E4C5F4D0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C96BF8F7-2DC9-4E66-86DA-E4E648C765A0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صفحه کاربران</a:t>
          </a:r>
          <a:endParaRPr lang="en-US" sz="1200" dirty="0">
            <a:cs typeface="B Nazanin" panose="00000400000000000000" pitchFamily="2" charset="-78"/>
          </a:endParaRPr>
        </a:p>
      </dgm:t>
    </dgm:pt>
    <dgm:pt modelId="{01F8666F-CE79-49FB-A4D5-3FA8CDBD44BB}" type="parTrans" cxnId="{B4D1C466-980F-460B-B4EE-72BCC4854602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DCD09048-F355-4373-90C2-02AEFFA53F4B}" type="sibTrans" cxnId="{B4D1C466-980F-460B-B4EE-72BCC4854602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53A2C81B-BCC3-4A23-B2C1-04CF27D21FC7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صفحه </a:t>
          </a:r>
          <a:r>
            <a:rPr lang="fa-IR" sz="1200" dirty="0" err="1">
              <a:cs typeface="B Nazanin" panose="00000400000000000000" pitchFamily="2" charset="-78"/>
            </a:rPr>
            <a:t>تنظیمات</a:t>
          </a:r>
          <a:endParaRPr lang="en-US" sz="1200" dirty="0">
            <a:cs typeface="B Nazanin" panose="00000400000000000000" pitchFamily="2" charset="-78"/>
          </a:endParaRPr>
        </a:p>
      </dgm:t>
    </dgm:pt>
    <dgm:pt modelId="{9035BA70-08FD-4065-867D-5994048D437C}" type="parTrans" cxnId="{C54194C9-3524-4CE0-9B61-9F94AF35ACC2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E03DA7FC-8A89-4D0A-8513-E1FD331F5822}" type="sibTrans" cxnId="{C54194C9-3524-4CE0-9B61-9F94AF35ACC2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E044193F-3258-4809-B366-7386AAD67F52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وظیفه مدیریت صفحه نمایش</a:t>
          </a:r>
          <a:endParaRPr lang="en-US" sz="1200" dirty="0">
            <a:cs typeface="B Nazanin" panose="00000400000000000000" pitchFamily="2" charset="-78"/>
          </a:endParaRPr>
        </a:p>
      </dgm:t>
    </dgm:pt>
    <dgm:pt modelId="{09CA8C09-2FBD-4F4A-81A0-A3EF9F361BA5}" type="parTrans" cxnId="{455D3D14-B975-4DB1-B78C-2F0EC76D208D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ED7F5387-D572-4604-9521-49640B774E17}" type="sibTrans" cxnId="{455D3D14-B975-4DB1-B78C-2F0EC76D208D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37A8A8A4-3CDE-431B-8187-3AFF235CE869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وظیفه بررسی صفحه کلید و تغییر حالت سیستم</a:t>
          </a:r>
          <a:endParaRPr lang="en-US" sz="1200" dirty="0">
            <a:cs typeface="B Nazanin" panose="00000400000000000000" pitchFamily="2" charset="-78"/>
          </a:endParaRPr>
        </a:p>
      </dgm:t>
    </dgm:pt>
    <dgm:pt modelId="{A35C40CF-EAD8-4B83-8EBA-15A2B537EA88}" type="parTrans" cxnId="{33D2A6F3-296C-4773-BF75-5836982CBA99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993E1BD1-084D-4D3C-957F-7BD8073B948A}" type="sibTrans" cxnId="{33D2A6F3-296C-4773-BF75-5836982CBA99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331FC340-9024-4518-B4C9-0BCBA29EE9C1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وظیفه پردازش </a:t>
          </a:r>
          <a:r>
            <a:rPr lang="fa-IR" sz="1200" dirty="0" err="1">
              <a:cs typeface="B Nazanin" panose="00000400000000000000" pitchFamily="2" charset="-78"/>
            </a:rPr>
            <a:t>پیامک‌های</a:t>
          </a:r>
          <a:r>
            <a:rPr lang="fa-IR" sz="1200" dirty="0">
              <a:cs typeface="B Nazanin" panose="00000400000000000000" pitchFamily="2" charset="-78"/>
            </a:rPr>
            <a:t> دریافتی</a:t>
          </a:r>
          <a:endParaRPr lang="en-US" sz="1200" dirty="0">
            <a:cs typeface="B Nazanin" panose="00000400000000000000" pitchFamily="2" charset="-78"/>
          </a:endParaRPr>
        </a:p>
      </dgm:t>
    </dgm:pt>
    <dgm:pt modelId="{39AE667D-F3CC-4BF7-B4ED-702CE49F4357}" type="parTrans" cxnId="{BBA54FB0-50FD-4AFC-9671-A8B7593C9702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717E1F0E-3EA9-480C-BA58-20ABABC57D21}" type="sibTrans" cxnId="{BBA54FB0-50FD-4AFC-9671-A8B7593C9702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C2624B01-C802-4143-BB7B-252B0A8AD1C0}">
      <dgm:prSet custT="1"/>
      <dgm:spPr/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وظیفه تنظیم ساعت و حافظه</a:t>
          </a:r>
          <a:endParaRPr lang="en-US" sz="1200" dirty="0">
            <a:cs typeface="B Nazanin" panose="00000400000000000000" pitchFamily="2" charset="-78"/>
          </a:endParaRPr>
        </a:p>
      </dgm:t>
    </dgm:pt>
    <dgm:pt modelId="{1FB985AE-AC7E-4671-8FD3-C78A7A80A0E5}" type="parTrans" cxnId="{526E9842-F8D0-4D82-A9DD-C5615A3BDDEB}">
      <dgm:prSet custT="1"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A5F0BD24-5052-467F-8B06-43B11FC82D24}" type="sibTrans" cxnId="{526E9842-F8D0-4D82-A9DD-C5615A3BDDEB}">
      <dgm:prSet/>
      <dgm:spPr/>
      <dgm:t>
        <a:bodyPr/>
        <a:lstStyle/>
        <a:p>
          <a:endParaRPr lang="en-US" sz="1200">
            <a:cs typeface="B Nazanin" panose="00000400000000000000" pitchFamily="2" charset="-78"/>
          </a:endParaRPr>
        </a:p>
      </dgm:t>
    </dgm:pt>
    <dgm:pt modelId="{368AD039-4402-4762-A2CD-85DC3D4C6BF4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پایگاه داده</a:t>
          </a:r>
          <a:endParaRPr lang="en-US" dirty="0">
            <a:cs typeface="B Nazanin" panose="00000400000000000000" pitchFamily="2" charset="-78"/>
          </a:endParaRPr>
        </a:p>
      </dgm:t>
    </dgm:pt>
    <dgm:pt modelId="{915E0A6B-213F-46C7-B233-C7B0B165A52C}" type="parTrans" cxnId="{9C8DFC64-935C-4F74-BD8A-3601B9DD3E28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ED12F4BE-098B-417E-99FB-5261A6B88B38}" type="sibTrans" cxnId="{9C8DFC64-935C-4F74-BD8A-3601B9DD3E28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F1C263A4-B978-436A-8C88-A0A3B8A58653}">
      <dgm:prSet/>
      <dgm:spPr/>
      <dgm:t>
        <a:bodyPr/>
        <a:lstStyle/>
        <a:p>
          <a:r>
            <a:rPr lang="en-US" dirty="0" err="1">
              <a:cs typeface="B Nazanin" panose="00000400000000000000" pitchFamily="2" charset="-78"/>
            </a:rPr>
            <a:t>Sqlite</a:t>
          </a:r>
          <a:endParaRPr lang="en-US" dirty="0">
            <a:cs typeface="B Nazanin" panose="00000400000000000000" pitchFamily="2" charset="-78"/>
          </a:endParaRPr>
        </a:p>
      </dgm:t>
    </dgm:pt>
    <dgm:pt modelId="{F1DEDC7B-8259-418A-BE0A-5100D29EFDD5}" type="parTrans" cxnId="{1E31DF8A-4C04-4473-9546-760267F0E422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CF211B7A-5F62-4CF8-A054-08400D61A4E6}" type="sibTrans" cxnId="{1E31DF8A-4C04-4473-9546-760267F0E422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E3F449CD-A06C-4999-8715-785A9C5080A3}">
      <dgm:prSet/>
      <dgm:spPr/>
      <dgm:t>
        <a:bodyPr/>
        <a:lstStyle/>
        <a:p>
          <a:r>
            <a:rPr lang="en-US" dirty="0">
              <a:cs typeface="B Nazanin" panose="00000400000000000000" pitchFamily="2" charset="-78"/>
            </a:rPr>
            <a:t>Shared Preference</a:t>
          </a:r>
        </a:p>
      </dgm:t>
    </dgm:pt>
    <dgm:pt modelId="{DDD0188F-92B3-4181-83C1-FEEAFC2FC400}" type="parTrans" cxnId="{63CA6CC6-5770-4604-BCFB-CFA0CE364596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1DFFE0FA-EC84-4597-AEA8-CF84147DA355}" type="sibTrans" cxnId="{63CA6CC6-5770-4604-BCFB-CFA0CE364596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9D184D18-490D-4D83-875B-FA0BCFAE37B5}" type="pres">
      <dgm:prSet presAssocID="{5CBB4F57-23BC-4E8D-AD7E-ADECE6A67E5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C6705E28-2ED6-4FD9-A3C0-60C1D343261D}" type="pres">
      <dgm:prSet presAssocID="{7B08C9C0-D36B-4E8C-9219-6A45D285A364}" presName="root1" presStyleCnt="0"/>
      <dgm:spPr/>
    </dgm:pt>
    <dgm:pt modelId="{D7E70BB1-78B8-46AC-B9FF-8BF187EB532B}" type="pres">
      <dgm:prSet presAssocID="{7B08C9C0-D36B-4E8C-9219-6A45D285A364}" presName="LevelOneTextNode" presStyleLbl="node0" presStyleIdx="0" presStyleCnt="1">
        <dgm:presLayoutVars>
          <dgm:chPref val="3"/>
        </dgm:presLayoutVars>
      </dgm:prSet>
      <dgm:spPr/>
    </dgm:pt>
    <dgm:pt modelId="{D7F04B42-D0FD-4AB8-AE35-DFC2E63B083A}" type="pres">
      <dgm:prSet presAssocID="{7B08C9C0-D36B-4E8C-9219-6A45D285A364}" presName="level2hierChild" presStyleCnt="0"/>
      <dgm:spPr/>
    </dgm:pt>
    <dgm:pt modelId="{E8A62B90-A37D-4C78-85B9-5E807FCE4112}" type="pres">
      <dgm:prSet presAssocID="{0049209A-615E-4D74-8439-431684321581}" presName="conn2-1" presStyleLbl="parChTrans1D2" presStyleIdx="0" presStyleCnt="2"/>
      <dgm:spPr/>
    </dgm:pt>
    <dgm:pt modelId="{A880FEF4-847E-482A-BFE9-C1F65733D637}" type="pres">
      <dgm:prSet presAssocID="{0049209A-615E-4D74-8439-431684321581}" presName="connTx" presStyleLbl="parChTrans1D2" presStyleIdx="0" presStyleCnt="2"/>
      <dgm:spPr/>
    </dgm:pt>
    <dgm:pt modelId="{7BCABD39-5E15-4ADA-8A78-02815687E059}" type="pres">
      <dgm:prSet presAssocID="{E48009F4-AA00-4BA5-BE93-884778020E52}" presName="root2" presStyleCnt="0"/>
      <dgm:spPr/>
    </dgm:pt>
    <dgm:pt modelId="{20947BAE-DAEE-4D2D-A022-B04D1AA74766}" type="pres">
      <dgm:prSet presAssocID="{E48009F4-AA00-4BA5-BE93-884778020E52}" presName="LevelTwoTextNode" presStyleLbl="node2" presStyleIdx="0" presStyleCnt="2">
        <dgm:presLayoutVars>
          <dgm:chPref val="3"/>
        </dgm:presLayoutVars>
      </dgm:prSet>
      <dgm:spPr/>
    </dgm:pt>
    <dgm:pt modelId="{EF4BB13C-3587-4C9D-AFFD-EF0E8D84C455}" type="pres">
      <dgm:prSet presAssocID="{E48009F4-AA00-4BA5-BE93-884778020E52}" presName="level3hierChild" presStyleCnt="0"/>
      <dgm:spPr/>
    </dgm:pt>
    <dgm:pt modelId="{7AA8489E-8096-41FA-BAA2-3F5903B2A7AE}" type="pres">
      <dgm:prSet presAssocID="{60690EA0-E566-453B-ADED-C16B911755ED}" presName="conn2-1" presStyleLbl="parChTrans1D2" presStyleIdx="1" presStyleCnt="2"/>
      <dgm:spPr/>
    </dgm:pt>
    <dgm:pt modelId="{D5B5AF74-32B7-4C6E-8BC2-85B40EA2546E}" type="pres">
      <dgm:prSet presAssocID="{60690EA0-E566-453B-ADED-C16B911755ED}" presName="connTx" presStyleLbl="parChTrans1D2" presStyleIdx="1" presStyleCnt="2"/>
      <dgm:spPr/>
    </dgm:pt>
    <dgm:pt modelId="{D702B649-C781-4735-A6A8-8A08D6E0ABC3}" type="pres">
      <dgm:prSet presAssocID="{ACF10627-DC33-4019-97D7-462DC85E6CDA}" presName="root2" presStyleCnt="0"/>
      <dgm:spPr/>
    </dgm:pt>
    <dgm:pt modelId="{A93CB3EC-4C6F-4F65-999A-1F4B55EDC582}" type="pres">
      <dgm:prSet presAssocID="{ACF10627-DC33-4019-97D7-462DC85E6CDA}" presName="LevelTwoTextNode" presStyleLbl="node2" presStyleIdx="1" presStyleCnt="2" custLinFactY="36792" custLinFactNeighborY="100000">
        <dgm:presLayoutVars>
          <dgm:chPref val="3"/>
        </dgm:presLayoutVars>
      </dgm:prSet>
      <dgm:spPr/>
    </dgm:pt>
    <dgm:pt modelId="{9DBDE74B-287E-4C64-8527-4944B0F46857}" type="pres">
      <dgm:prSet presAssocID="{ACF10627-DC33-4019-97D7-462DC85E6CDA}" presName="level3hierChild" presStyleCnt="0"/>
      <dgm:spPr/>
    </dgm:pt>
    <dgm:pt modelId="{343DEB6D-72FD-425D-8A2E-EEE31544E35A}" type="pres">
      <dgm:prSet presAssocID="{DBC3A5C4-7835-417A-BF88-6B91EA1092DB}" presName="conn2-1" presStyleLbl="parChTrans1D3" presStyleIdx="0" presStyleCnt="2"/>
      <dgm:spPr/>
    </dgm:pt>
    <dgm:pt modelId="{B33B454E-D375-425E-92BB-059E0A26CA9D}" type="pres">
      <dgm:prSet presAssocID="{DBC3A5C4-7835-417A-BF88-6B91EA1092DB}" presName="connTx" presStyleLbl="parChTrans1D3" presStyleIdx="0" presStyleCnt="2"/>
      <dgm:spPr/>
    </dgm:pt>
    <dgm:pt modelId="{6DB8E092-CA4C-414B-96F2-E9AB2913670E}" type="pres">
      <dgm:prSet presAssocID="{E36E3E71-B676-4FCF-84CA-2D3A89AA32DB}" presName="root2" presStyleCnt="0"/>
      <dgm:spPr/>
    </dgm:pt>
    <dgm:pt modelId="{E8628118-A691-4007-9357-1F5CA49D85DC}" type="pres">
      <dgm:prSet presAssocID="{E36E3E71-B676-4FCF-84CA-2D3A89AA32DB}" presName="LevelTwoTextNode" presStyleLbl="node3" presStyleIdx="0" presStyleCnt="2" custScaleX="121180">
        <dgm:presLayoutVars>
          <dgm:chPref val="3"/>
        </dgm:presLayoutVars>
      </dgm:prSet>
      <dgm:spPr/>
    </dgm:pt>
    <dgm:pt modelId="{7953B5C4-E7E3-4D6F-82FF-3EC8CF5CA218}" type="pres">
      <dgm:prSet presAssocID="{E36E3E71-B676-4FCF-84CA-2D3A89AA32DB}" presName="level3hierChild" presStyleCnt="0"/>
      <dgm:spPr/>
    </dgm:pt>
    <dgm:pt modelId="{C885CFD2-3DA3-4627-B443-40832DDEF89D}" type="pres">
      <dgm:prSet presAssocID="{09CA8C09-2FBD-4F4A-81A0-A3EF9F361BA5}" presName="conn2-1" presStyleLbl="parChTrans1D4" presStyleIdx="0" presStyleCnt="11"/>
      <dgm:spPr/>
    </dgm:pt>
    <dgm:pt modelId="{6BE467FB-33E9-4D81-B8F9-A9BAF2EB3348}" type="pres">
      <dgm:prSet presAssocID="{09CA8C09-2FBD-4F4A-81A0-A3EF9F361BA5}" presName="connTx" presStyleLbl="parChTrans1D4" presStyleIdx="0" presStyleCnt="11"/>
      <dgm:spPr/>
    </dgm:pt>
    <dgm:pt modelId="{149DB5E0-288A-463E-8BAB-87F3A4656C84}" type="pres">
      <dgm:prSet presAssocID="{E044193F-3258-4809-B366-7386AAD67F52}" presName="root2" presStyleCnt="0"/>
      <dgm:spPr/>
    </dgm:pt>
    <dgm:pt modelId="{10B1023E-65C8-4730-B445-B3C816E8606F}" type="pres">
      <dgm:prSet presAssocID="{E044193F-3258-4809-B366-7386AAD67F52}" presName="LevelTwoTextNode" presStyleLbl="node4" presStyleIdx="0" presStyleCnt="11">
        <dgm:presLayoutVars>
          <dgm:chPref val="3"/>
        </dgm:presLayoutVars>
      </dgm:prSet>
      <dgm:spPr/>
    </dgm:pt>
    <dgm:pt modelId="{11AAD240-8548-4C59-B002-D703D7861C8A}" type="pres">
      <dgm:prSet presAssocID="{E044193F-3258-4809-B366-7386AAD67F52}" presName="level3hierChild" presStyleCnt="0"/>
      <dgm:spPr/>
    </dgm:pt>
    <dgm:pt modelId="{38001833-03A5-4E3D-B12A-519FDB12BCBC}" type="pres">
      <dgm:prSet presAssocID="{A35C40CF-EAD8-4B83-8EBA-15A2B537EA88}" presName="conn2-1" presStyleLbl="parChTrans1D4" presStyleIdx="1" presStyleCnt="11"/>
      <dgm:spPr/>
    </dgm:pt>
    <dgm:pt modelId="{6D03D7EE-66FD-44FE-9C7D-84F1502D3CFB}" type="pres">
      <dgm:prSet presAssocID="{A35C40CF-EAD8-4B83-8EBA-15A2B537EA88}" presName="connTx" presStyleLbl="parChTrans1D4" presStyleIdx="1" presStyleCnt="11"/>
      <dgm:spPr/>
    </dgm:pt>
    <dgm:pt modelId="{4E3C1550-94DC-4747-9454-485182C4A881}" type="pres">
      <dgm:prSet presAssocID="{37A8A8A4-3CDE-431B-8187-3AFF235CE869}" presName="root2" presStyleCnt="0"/>
      <dgm:spPr/>
    </dgm:pt>
    <dgm:pt modelId="{AC9E3D0C-51B9-4BEC-ABDF-143D928D82A2}" type="pres">
      <dgm:prSet presAssocID="{37A8A8A4-3CDE-431B-8187-3AFF235CE869}" presName="LevelTwoTextNode" presStyleLbl="node4" presStyleIdx="1" presStyleCnt="11" custScaleX="147755">
        <dgm:presLayoutVars>
          <dgm:chPref val="3"/>
        </dgm:presLayoutVars>
      </dgm:prSet>
      <dgm:spPr/>
    </dgm:pt>
    <dgm:pt modelId="{FB7BA546-0B85-4904-9109-8982DB09513E}" type="pres">
      <dgm:prSet presAssocID="{37A8A8A4-3CDE-431B-8187-3AFF235CE869}" presName="level3hierChild" presStyleCnt="0"/>
      <dgm:spPr/>
    </dgm:pt>
    <dgm:pt modelId="{2D245174-D473-49AD-B311-BCAA825149DA}" type="pres">
      <dgm:prSet presAssocID="{39AE667D-F3CC-4BF7-B4ED-702CE49F4357}" presName="conn2-1" presStyleLbl="parChTrans1D4" presStyleIdx="2" presStyleCnt="11"/>
      <dgm:spPr/>
    </dgm:pt>
    <dgm:pt modelId="{50DE340B-0975-45EE-8261-798924995CEC}" type="pres">
      <dgm:prSet presAssocID="{39AE667D-F3CC-4BF7-B4ED-702CE49F4357}" presName="connTx" presStyleLbl="parChTrans1D4" presStyleIdx="2" presStyleCnt="11"/>
      <dgm:spPr/>
    </dgm:pt>
    <dgm:pt modelId="{5F86E80F-4F4B-40F1-91C3-B688C1721CC3}" type="pres">
      <dgm:prSet presAssocID="{331FC340-9024-4518-B4C9-0BCBA29EE9C1}" presName="root2" presStyleCnt="0"/>
      <dgm:spPr/>
    </dgm:pt>
    <dgm:pt modelId="{3058B743-D0C1-43A4-9C44-C5BAAB99D24E}" type="pres">
      <dgm:prSet presAssocID="{331FC340-9024-4518-B4C9-0BCBA29EE9C1}" presName="LevelTwoTextNode" presStyleLbl="node4" presStyleIdx="2" presStyleCnt="11">
        <dgm:presLayoutVars>
          <dgm:chPref val="3"/>
        </dgm:presLayoutVars>
      </dgm:prSet>
      <dgm:spPr/>
    </dgm:pt>
    <dgm:pt modelId="{80092B80-1906-44B4-8F6C-04B2B83F33DB}" type="pres">
      <dgm:prSet presAssocID="{331FC340-9024-4518-B4C9-0BCBA29EE9C1}" presName="level3hierChild" presStyleCnt="0"/>
      <dgm:spPr/>
    </dgm:pt>
    <dgm:pt modelId="{6FAC06C9-E39B-45E6-9D18-9F3DA546775A}" type="pres">
      <dgm:prSet presAssocID="{1FB985AE-AC7E-4671-8FD3-C78A7A80A0E5}" presName="conn2-1" presStyleLbl="parChTrans1D4" presStyleIdx="3" presStyleCnt="11"/>
      <dgm:spPr/>
    </dgm:pt>
    <dgm:pt modelId="{05A8FC0B-647E-488B-805C-4281B5DE0BDF}" type="pres">
      <dgm:prSet presAssocID="{1FB985AE-AC7E-4671-8FD3-C78A7A80A0E5}" presName="connTx" presStyleLbl="parChTrans1D4" presStyleIdx="3" presStyleCnt="11"/>
      <dgm:spPr/>
    </dgm:pt>
    <dgm:pt modelId="{D2DDAE0B-6BA7-475E-BCB0-0E32874DB5B4}" type="pres">
      <dgm:prSet presAssocID="{C2624B01-C802-4143-BB7B-252B0A8AD1C0}" presName="root2" presStyleCnt="0"/>
      <dgm:spPr/>
    </dgm:pt>
    <dgm:pt modelId="{060DB42B-00C3-481E-A215-A349F633AEB8}" type="pres">
      <dgm:prSet presAssocID="{C2624B01-C802-4143-BB7B-252B0A8AD1C0}" presName="LevelTwoTextNode" presStyleLbl="node4" presStyleIdx="3" presStyleCnt="11">
        <dgm:presLayoutVars>
          <dgm:chPref val="3"/>
        </dgm:presLayoutVars>
      </dgm:prSet>
      <dgm:spPr/>
    </dgm:pt>
    <dgm:pt modelId="{CE4EEE8E-31E8-4207-9D9B-A540EFAF8E82}" type="pres">
      <dgm:prSet presAssocID="{C2624B01-C802-4143-BB7B-252B0A8AD1C0}" presName="level3hierChild" presStyleCnt="0"/>
      <dgm:spPr/>
    </dgm:pt>
    <dgm:pt modelId="{E0F6211B-1C70-4929-86C0-6AAECF06DE51}" type="pres">
      <dgm:prSet presAssocID="{D4D8FA3D-4263-4395-9395-6124BDAFD4E4}" presName="conn2-1" presStyleLbl="parChTrans1D3" presStyleIdx="1" presStyleCnt="2"/>
      <dgm:spPr/>
    </dgm:pt>
    <dgm:pt modelId="{8E65D3FA-B355-4218-858A-8D56D890DF1B}" type="pres">
      <dgm:prSet presAssocID="{D4D8FA3D-4263-4395-9395-6124BDAFD4E4}" presName="connTx" presStyleLbl="parChTrans1D3" presStyleIdx="1" presStyleCnt="2"/>
      <dgm:spPr/>
    </dgm:pt>
    <dgm:pt modelId="{C151B3B4-5088-4A02-86A6-07E31787D5F5}" type="pres">
      <dgm:prSet presAssocID="{22A4D862-35EB-4483-8864-386A2EE2F4BD}" presName="root2" presStyleCnt="0"/>
      <dgm:spPr/>
    </dgm:pt>
    <dgm:pt modelId="{EBF36F83-2F96-429E-B9B0-7AFA2317AA56}" type="pres">
      <dgm:prSet presAssocID="{22A4D862-35EB-4483-8864-386A2EE2F4BD}" presName="LevelTwoTextNode" presStyleLbl="node3" presStyleIdx="1" presStyleCnt="2">
        <dgm:presLayoutVars>
          <dgm:chPref val="3"/>
        </dgm:presLayoutVars>
      </dgm:prSet>
      <dgm:spPr/>
    </dgm:pt>
    <dgm:pt modelId="{C2907BED-4BE1-4501-BF54-FC07F7D01D39}" type="pres">
      <dgm:prSet presAssocID="{22A4D862-35EB-4483-8864-386A2EE2F4BD}" presName="level3hierChild" presStyleCnt="0"/>
      <dgm:spPr/>
    </dgm:pt>
    <dgm:pt modelId="{AD4D25E7-C647-49CE-90E4-E77DFE6BBFBC}" type="pres">
      <dgm:prSet presAssocID="{E681B151-AC8C-4597-AA0D-EAA8F257D190}" presName="conn2-1" presStyleLbl="parChTrans1D4" presStyleIdx="4" presStyleCnt="11"/>
      <dgm:spPr/>
    </dgm:pt>
    <dgm:pt modelId="{503BE671-541C-4163-BAC1-296B50C580EB}" type="pres">
      <dgm:prSet presAssocID="{E681B151-AC8C-4597-AA0D-EAA8F257D190}" presName="connTx" presStyleLbl="parChTrans1D4" presStyleIdx="4" presStyleCnt="11"/>
      <dgm:spPr/>
    </dgm:pt>
    <dgm:pt modelId="{1C2FE4F9-26FF-430E-97E5-E37877874304}" type="pres">
      <dgm:prSet presAssocID="{5FD4885E-8A6F-4E0E-8914-5872776B6A00}" presName="root2" presStyleCnt="0"/>
      <dgm:spPr/>
    </dgm:pt>
    <dgm:pt modelId="{8C8FF43E-CA15-4FFB-B6D6-F2A579C157EC}" type="pres">
      <dgm:prSet presAssocID="{5FD4885E-8A6F-4E0E-8914-5872776B6A00}" presName="LevelTwoTextNode" presStyleLbl="node4" presStyleIdx="4" presStyleCnt="11">
        <dgm:presLayoutVars>
          <dgm:chPref val="3"/>
        </dgm:presLayoutVars>
      </dgm:prSet>
      <dgm:spPr/>
    </dgm:pt>
    <dgm:pt modelId="{26ACC280-2057-4A6B-AB49-F14D8E2C6BA4}" type="pres">
      <dgm:prSet presAssocID="{5FD4885E-8A6F-4E0E-8914-5872776B6A00}" presName="level3hierChild" presStyleCnt="0"/>
      <dgm:spPr/>
    </dgm:pt>
    <dgm:pt modelId="{0A6F4E74-1C0A-43EE-8AD3-D5CCC168B583}" type="pres">
      <dgm:prSet presAssocID="{A9148831-D8D6-4D8F-BE92-AEC4B02004EA}" presName="conn2-1" presStyleLbl="parChTrans1D4" presStyleIdx="5" presStyleCnt="11"/>
      <dgm:spPr/>
    </dgm:pt>
    <dgm:pt modelId="{874D3353-E057-488A-A4B1-F0CF00E9B44A}" type="pres">
      <dgm:prSet presAssocID="{A9148831-D8D6-4D8F-BE92-AEC4B02004EA}" presName="connTx" presStyleLbl="parChTrans1D4" presStyleIdx="5" presStyleCnt="11"/>
      <dgm:spPr/>
    </dgm:pt>
    <dgm:pt modelId="{B54EDBD1-DBF0-48F1-BBFA-E0294E3565AF}" type="pres">
      <dgm:prSet presAssocID="{08897818-2375-49B6-9158-25C57B50FE5A}" presName="root2" presStyleCnt="0"/>
      <dgm:spPr/>
    </dgm:pt>
    <dgm:pt modelId="{C0CA5954-E432-4C19-A821-1348B2005518}" type="pres">
      <dgm:prSet presAssocID="{08897818-2375-49B6-9158-25C57B50FE5A}" presName="LevelTwoTextNode" presStyleLbl="node4" presStyleIdx="5" presStyleCnt="11">
        <dgm:presLayoutVars>
          <dgm:chPref val="3"/>
        </dgm:presLayoutVars>
      </dgm:prSet>
      <dgm:spPr/>
    </dgm:pt>
    <dgm:pt modelId="{400A5F17-93DF-4EAF-ADD8-A28781090E35}" type="pres">
      <dgm:prSet presAssocID="{08897818-2375-49B6-9158-25C57B50FE5A}" presName="level3hierChild" presStyleCnt="0"/>
      <dgm:spPr/>
    </dgm:pt>
    <dgm:pt modelId="{0FDD3DEE-1A3E-4D58-B363-3C30C1E537E1}" type="pres">
      <dgm:prSet presAssocID="{01F8666F-CE79-49FB-A4D5-3FA8CDBD44BB}" presName="conn2-1" presStyleLbl="parChTrans1D4" presStyleIdx="6" presStyleCnt="11"/>
      <dgm:spPr/>
    </dgm:pt>
    <dgm:pt modelId="{B04EC4F2-050F-42CC-83A4-9CD104820CC4}" type="pres">
      <dgm:prSet presAssocID="{01F8666F-CE79-49FB-A4D5-3FA8CDBD44BB}" presName="connTx" presStyleLbl="parChTrans1D4" presStyleIdx="6" presStyleCnt="11"/>
      <dgm:spPr/>
    </dgm:pt>
    <dgm:pt modelId="{14B0A043-BE6F-4BD3-B38E-326FE8ACB586}" type="pres">
      <dgm:prSet presAssocID="{C96BF8F7-2DC9-4E66-86DA-E4E648C765A0}" presName="root2" presStyleCnt="0"/>
      <dgm:spPr/>
    </dgm:pt>
    <dgm:pt modelId="{640F20A9-A669-4056-9B27-9B8CCAB3FC01}" type="pres">
      <dgm:prSet presAssocID="{C96BF8F7-2DC9-4E66-86DA-E4E648C765A0}" presName="LevelTwoTextNode" presStyleLbl="node4" presStyleIdx="6" presStyleCnt="11">
        <dgm:presLayoutVars>
          <dgm:chPref val="3"/>
        </dgm:presLayoutVars>
      </dgm:prSet>
      <dgm:spPr/>
    </dgm:pt>
    <dgm:pt modelId="{5F4FDD93-388A-44CB-871F-7AB25B41F63D}" type="pres">
      <dgm:prSet presAssocID="{C96BF8F7-2DC9-4E66-86DA-E4E648C765A0}" presName="level3hierChild" presStyleCnt="0"/>
      <dgm:spPr/>
    </dgm:pt>
    <dgm:pt modelId="{0B3B3064-351F-4B5A-9040-7AB1C0E01F48}" type="pres">
      <dgm:prSet presAssocID="{9035BA70-08FD-4065-867D-5994048D437C}" presName="conn2-1" presStyleLbl="parChTrans1D4" presStyleIdx="7" presStyleCnt="11"/>
      <dgm:spPr/>
    </dgm:pt>
    <dgm:pt modelId="{AAB7FF48-C3FF-4213-854F-97CFA3179AFC}" type="pres">
      <dgm:prSet presAssocID="{9035BA70-08FD-4065-867D-5994048D437C}" presName="connTx" presStyleLbl="parChTrans1D4" presStyleIdx="7" presStyleCnt="11"/>
      <dgm:spPr/>
    </dgm:pt>
    <dgm:pt modelId="{C7F173B9-E1BE-4793-9BEA-04053B38B8A6}" type="pres">
      <dgm:prSet presAssocID="{53A2C81B-BCC3-4A23-B2C1-04CF27D21FC7}" presName="root2" presStyleCnt="0"/>
      <dgm:spPr/>
    </dgm:pt>
    <dgm:pt modelId="{8BBFC418-FC79-448B-85DE-6CF7E586802E}" type="pres">
      <dgm:prSet presAssocID="{53A2C81B-BCC3-4A23-B2C1-04CF27D21FC7}" presName="LevelTwoTextNode" presStyleLbl="node4" presStyleIdx="7" presStyleCnt="11">
        <dgm:presLayoutVars>
          <dgm:chPref val="3"/>
        </dgm:presLayoutVars>
      </dgm:prSet>
      <dgm:spPr/>
    </dgm:pt>
    <dgm:pt modelId="{A7E67673-CFB2-4383-9319-2F5C26F91E20}" type="pres">
      <dgm:prSet presAssocID="{53A2C81B-BCC3-4A23-B2C1-04CF27D21FC7}" presName="level3hierChild" presStyleCnt="0"/>
      <dgm:spPr/>
    </dgm:pt>
    <dgm:pt modelId="{D0FDFB24-5F74-4930-8951-49572FD4A892}" type="pres">
      <dgm:prSet presAssocID="{915E0A6B-213F-46C7-B233-C7B0B165A52C}" presName="conn2-1" presStyleLbl="parChTrans1D4" presStyleIdx="8" presStyleCnt="11"/>
      <dgm:spPr/>
    </dgm:pt>
    <dgm:pt modelId="{F9F01F1C-6B03-4D0A-BD84-69AEC078FD89}" type="pres">
      <dgm:prSet presAssocID="{915E0A6B-213F-46C7-B233-C7B0B165A52C}" presName="connTx" presStyleLbl="parChTrans1D4" presStyleIdx="8" presStyleCnt="11"/>
      <dgm:spPr/>
    </dgm:pt>
    <dgm:pt modelId="{67AC9C13-637F-40C3-8AAD-5097932CD7EF}" type="pres">
      <dgm:prSet presAssocID="{368AD039-4402-4762-A2CD-85DC3D4C6BF4}" presName="root2" presStyleCnt="0"/>
      <dgm:spPr/>
    </dgm:pt>
    <dgm:pt modelId="{1F6B9A1F-B8B6-47D4-B3E2-1CB8154AD46D}" type="pres">
      <dgm:prSet presAssocID="{368AD039-4402-4762-A2CD-85DC3D4C6BF4}" presName="LevelTwoTextNode" presStyleLbl="node4" presStyleIdx="8" presStyleCnt="11">
        <dgm:presLayoutVars>
          <dgm:chPref val="3"/>
        </dgm:presLayoutVars>
      </dgm:prSet>
      <dgm:spPr/>
    </dgm:pt>
    <dgm:pt modelId="{9FD8641B-9785-491F-A70F-EB1A98CAF1B1}" type="pres">
      <dgm:prSet presAssocID="{368AD039-4402-4762-A2CD-85DC3D4C6BF4}" presName="level3hierChild" presStyleCnt="0"/>
      <dgm:spPr/>
    </dgm:pt>
    <dgm:pt modelId="{B21EA0BB-F8F9-4583-AEAF-BCC584CDD028}" type="pres">
      <dgm:prSet presAssocID="{F1DEDC7B-8259-418A-BE0A-5100D29EFDD5}" presName="conn2-1" presStyleLbl="parChTrans1D4" presStyleIdx="9" presStyleCnt="11"/>
      <dgm:spPr/>
    </dgm:pt>
    <dgm:pt modelId="{C6556126-F92F-4DE7-AFB7-415B9B669B51}" type="pres">
      <dgm:prSet presAssocID="{F1DEDC7B-8259-418A-BE0A-5100D29EFDD5}" presName="connTx" presStyleLbl="parChTrans1D4" presStyleIdx="9" presStyleCnt="11"/>
      <dgm:spPr/>
    </dgm:pt>
    <dgm:pt modelId="{79D87843-70B7-4749-B8CB-DBCDFD2D7BD4}" type="pres">
      <dgm:prSet presAssocID="{F1C263A4-B978-436A-8C88-A0A3B8A58653}" presName="root2" presStyleCnt="0"/>
      <dgm:spPr/>
    </dgm:pt>
    <dgm:pt modelId="{275CA3ED-06B4-45C6-AF2E-35C9AEDAEF2D}" type="pres">
      <dgm:prSet presAssocID="{F1C263A4-B978-436A-8C88-A0A3B8A58653}" presName="LevelTwoTextNode" presStyleLbl="node4" presStyleIdx="9" presStyleCnt="11">
        <dgm:presLayoutVars>
          <dgm:chPref val="3"/>
        </dgm:presLayoutVars>
      </dgm:prSet>
      <dgm:spPr/>
    </dgm:pt>
    <dgm:pt modelId="{B29C4D5B-8DE0-4EDC-93E9-F548043CE19C}" type="pres">
      <dgm:prSet presAssocID="{F1C263A4-B978-436A-8C88-A0A3B8A58653}" presName="level3hierChild" presStyleCnt="0"/>
      <dgm:spPr/>
    </dgm:pt>
    <dgm:pt modelId="{3F7D1822-A52E-4A32-8822-A0A883413AAC}" type="pres">
      <dgm:prSet presAssocID="{DDD0188F-92B3-4181-83C1-FEEAFC2FC400}" presName="conn2-1" presStyleLbl="parChTrans1D4" presStyleIdx="10" presStyleCnt="11"/>
      <dgm:spPr/>
    </dgm:pt>
    <dgm:pt modelId="{481F3771-B9EB-42B6-930E-EB4DA16534BA}" type="pres">
      <dgm:prSet presAssocID="{DDD0188F-92B3-4181-83C1-FEEAFC2FC400}" presName="connTx" presStyleLbl="parChTrans1D4" presStyleIdx="10" presStyleCnt="11"/>
      <dgm:spPr/>
    </dgm:pt>
    <dgm:pt modelId="{498C73B0-555A-4E72-95D8-9F09E0821444}" type="pres">
      <dgm:prSet presAssocID="{E3F449CD-A06C-4999-8715-785A9C5080A3}" presName="root2" presStyleCnt="0"/>
      <dgm:spPr/>
    </dgm:pt>
    <dgm:pt modelId="{31E3211C-CC33-41EA-BADB-7432E84D1761}" type="pres">
      <dgm:prSet presAssocID="{E3F449CD-A06C-4999-8715-785A9C5080A3}" presName="LevelTwoTextNode" presStyleLbl="node4" presStyleIdx="10" presStyleCnt="11">
        <dgm:presLayoutVars>
          <dgm:chPref val="3"/>
        </dgm:presLayoutVars>
      </dgm:prSet>
      <dgm:spPr/>
    </dgm:pt>
    <dgm:pt modelId="{A82DBCDA-ACFA-4ECF-920F-294EC8577219}" type="pres">
      <dgm:prSet presAssocID="{E3F449CD-A06C-4999-8715-785A9C5080A3}" presName="level3hierChild" presStyleCnt="0"/>
      <dgm:spPr/>
    </dgm:pt>
  </dgm:ptLst>
  <dgm:cxnLst>
    <dgm:cxn modelId="{455D3D14-B975-4DB1-B78C-2F0EC76D208D}" srcId="{E36E3E71-B676-4FCF-84CA-2D3A89AA32DB}" destId="{E044193F-3258-4809-B366-7386AAD67F52}" srcOrd="0" destOrd="0" parTransId="{09CA8C09-2FBD-4F4A-81A0-A3EF9F361BA5}" sibTransId="{ED7F5387-D572-4604-9521-49640B774E17}"/>
    <dgm:cxn modelId="{C60A9915-F1AF-4CD1-8B9E-A93075C8F8E9}" type="presOf" srcId="{9035BA70-08FD-4065-867D-5994048D437C}" destId="{0B3B3064-351F-4B5A-9040-7AB1C0E01F48}" srcOrd="0" destOrd="0" presId="urn:microsoft.com/office/officeart/2005/8/layout/hierarchy2"/>
    <dgm:cxn modelId="{B5C2A81A-BABE-4478-AF42-461A45D51FC8}" type="presOf" srcId="{E3F449CD-A06C-4999-8715-785A9C5080A3}" destId="{31E3211C-CC33-41EA-BADB-7432E84D1761}" srcOrd="0" destOrd="0" presId="urn:microsoft.com/office/officeart/2005/8/layout/hierarchy2"/>
    <dgm:cxn modelId="{259C1A20-B8AA-4002-9B8C-13FFE114DCE2}" type="presOf" srcId="{E681B151-AC8C-4597-AA0D-EAA8F257D190}" destId="{503BE671-541C-4163-BAC1-296B50C580EB}" srcOrd="1" destOrd="0" presId="urn:microsoft.com/office/officeart/2005/8/layout/hierarchy2"/>
    <dgm:cxn modelId="{96D6C324-1372-402E-B5F4-00FC9375F524}" type="presOf" srcId="{53A2C81B-BCC3-4A23-B2C1-04CF27D21FC7}" destId="{8BBFC418-FC79-448B-85DE-6CF7E586802E}" srcOrd="0" destOrd="0" presId="urn:microsoft.com/office/officeart/2005/8/layout/hierarchy2"/>
    <dgm:cxn modelId="{9EA3FD24-3A90-4FDE-8EB2-BFC4C7963BBC}" type="presOf" srcId="{D4D8FA3D-4263-4395-9395-6124BDAFD4E4}" destId="{E0F6211B-1C70-4929-86C0-6AAECF06DE51}" srcOrd="0" destOrd="0" presId="urn:microsoft.com/office/officeart/2005/8/layout/hierarchy2"/>
    <dgm:cxn modelId="{8592CC2A-AE6B-4DDD-967D-2A35094A6866}" type="presOf" srcId="{331FC340-9024-4518-B4C9-0BCBA29EE9C1}" destId="{3058B743-D0C1-43A4-9C44-C5BAAB99D24E}" srcOrd="0" destOrd="0" presId="urn:microsoft.com/office/officeart/2005/8/layout/hierarchy2"/>
    <dgm:cxn modelId="{AA070430-6972-4DBC-A1A4-8B0435985D03}" srcId="{ACF10627-DC33-4019-97D7-462DC85E6CDA}" destId="{22A4D862-35EB-4483-8864-386A2EE2F4BD}" srcOrd="1" destOrd="0" parTransId="{D4D8FA3D-4263-4395-9395-6124BDAFD4E4}" sibTransId="{19276F96-85F8-4108-A65A-B3E7CAF003E1}"/>
    <dgm:cxn modelId="{89CE2B35-B221-4C90-88F7-7469E1F2D59D}" srcId="{5CBB4F57-23BC-4E8D-AD7E-ADECE6A67E58}" destId="{7B08C9C0-D36B-4E8C-9219-6A45D285A364}" srcOrd="0" destOrd="0" parTransId="{D79F19C7-3C04-46E4-A9FD-0A0A006BE01C}" sibTransId="{CBFA992F-09C8-44F3-9FA4-E2C7E79293D7}"/>
    <dgm:cxn modelId="{88496235-77A9-4411-8AC4-8C07FF2840EE}" type="presOf" srcId="{01F8666F-CE79-49FB-A4D5-3FA8CDBD44BB}" destId="{B04EC4F2-050F-42CC-83A4-9CD104820CC4}" srcOrd="1" destOrd="0" presId="urn:microsoft.com/office/officeart/2005/8/layout/hierarchy2"/>
    <dgm:cxn modelId="{D0510F61-8CCC-465E-BB24-D7F068D38195}" type="presOf" srcId="{A9148831-D8D6-4D8F-BE92-AEC4B02004EA}" destId="{874D3353-E057-488A-A4B1-F0CF00E9B44A}" srcOrd="1" destOrd="0" presId="urn:microsoft.com/office/officeart/2005/8/layout/hierarchy2"/>
    <dgm:cxn modelId="{91878441-0DA7-422E-841E-76E2F1F5F7E2}" type="presOf" srcId="{0049209A-615E-4D74-8439-431684321581}" destId="{A880FEF4-847E-482A-BFE9-C1F65733D637}" srcOrd="1" destOrd="0" presId="urn:microsoft.com/office/officeart/2005/8/layout/hierarchy2"/>
    <dgm:cxn modelId="{526E9842-F8D0-4D82-A9DD-C5615A3BDDEB}" srcId="{E36E3E71-B676-4FCF-84CA-2D3A89AA32DB}" destId="{C2624B01-C802-4143-BB7B-252B0A8AD1C0}" srcOrd="3" destOrd="0" parTransId="{1FB985AE-AC7E-4671-8FD3-C78A7A80A0E5}" sibTransId="{A5F0BD24-5052-467F-8B06-43B11FC82D24}"/>
    <dgm:cxn modelId="{0B86A242-9326-4424-BD09-FC4291A0B57B}" type="presOf" srcId="{DDD0188F-92B3-4181-83C1-FEEAFC2FC400}" destId="{3F7D1822-A52E-4A32-8822-A0A883413AAC}" srcOrd="0" destOrd="0" presId="urn:microsoft.com/office/officeart/2005/8/layout/hierarchy2"/>
    <dgm:cxn modelId="{0E58B742-392F-4E1A-9462-1311B68721EC}" type="presOf" srcId="{DBC3A5C4-7835-417A-BF88-6B91EA1092DB}" destId="{343DEB6D-72FD-425D-8A2E-EEE31544E35A}" srcOrd="0" destOrd="0" presId="urn:microsoft.com/office/officeart/2005/8/layout/hierarchy2"/>
    <dgm:cxn modelId="{9C8DFC64-935C-4F74-BD8A-3601B9DD3E28}" srcId="{22A4D862-35EB-4483-8864-386A2EE2F4BD}" destId="{368AD039-4402-4762-A2CD-85DC3D4C6BF4}" srcOrd="4" destOrd="0" parTransId="{915E0A6B-213F-46C7-B233-C7B0B165A52C}" sibTransId="{ED12F4BE-098B-417E-99FB-5261A6B88B38}"/>
    <dgm:cxn modelId="{B4D1C466-980F-460B-B4EE-72BCC4854602}" srcId="{22A4D862-35EB-4483-8864-386A2EE2F4BD}" destId="{C96BF8F7-2DC9-4E66-86DA-E4E648C765A0}" srcOrd="2" destOrd="0" parTransId="{01F8666F-CE79-49FB-A4D5-3FA8CDBD44BB}" sibTransId="{DCD09048-F355-4373-90C2-02AEFFA53F4B}"/>
    <dgm:cxn modelId="{EB79D168-B835-4CD4-ABEA-8023CBD6A12B}" srcId="{22A4D862-35EB-4483-8864-386A2EE2F4BD}" destId="{5FD4885E-8A6F-4E0E-8914-5872776B6A00}" srcOrd="0" destOrd="0" parTransId="{E681B151-AC8C-4597-AA0D-EAA8F257D190}" sibTransId="{22580D0E-1AFE-48EA-91E0-15B1BD850DC2}"/>
    <dgm:cxn modelId="{48D8D94C-4FDC-4D20-9065-63A29CEE83B5}" type="presOf" srcId="{E36E3E71-B676-4FCF-84CA-2D3A89AA32DB}" destId="{E8628118-A691-4007-9357-1F5CA49D85DC}" srcOrd="0" destOrd="0" presId="urn:microsoft.com/office/officeart/2005/8/layout/hierarchy2"/>
    <dgm:cxn modelId="{CBB7B46E-C88C-4DC7-82ED-38F9B5037CC7}" type="presOf" srcId="{60690EA0-E566-453B-ADED-C16B911755ED}" destId="{7AA8489E-8096-41FA-BAA2-3F5903B2A7AE}" srcOrd="0" destOrd="0" presId="urn:microsoft.com/office/officeart/2005/8/layout/hierarchy2"/>
    <dgm:cxn modelId="{9E62D950-BE82-49BD-B959-66797892173C}" type="presOf" srcId="{C2624B01-C802-4143-BB7B-252B0A8AD1C0}" destId="{060DB42B-00C3-481E-A215-A349F633AEB8}" srcOrd="0" destOrd="0" presId="urn:microsoft.com/office/officeart/2005/8/layout/hierarchy2"/>
    <dgm:cxn modelId="{A9794251-2368-41BB-9A2F-8DDD2FFA0D3A}" type="presOf" srcId="{08897818-2375-49B6-9158-25C57B50FE5A}" destId="{C0CA5954-E432-4C19-A821-1348B2005518}" srcOrd="0" destOrd="0" presId="urn:microsoft.com/office/officeart/2005/8/layout/hierarchy2"/>
    <dgm:cxn modelId="{FEA58251-A552-4AFD-9670-9764FA0D8A76}" srcId="{7B08C9C0-D36B-4E8C-9219-6A45D285A364}" destId="{ACF10627-DC33-4019-97D7-462DC85E6CDA}" srcOrd="1" destOrd="0" parTransId="{60690EA0-E566-453B-ADED-C16B911755ED}" sibTransId="{E6ADA0D5-BCF3-4A98-908C-7BC12613ED04}"/>
    <dgm:cxn modelId="{00719953-0551-464E-ABBD-3B9B5A4CD124}" type="presOf" srcId="{A35C40CF-EAD8-4B83-8EBA-15A2B537EA88}" destId="{38001833-03A5-4E3D-B12A-519FDB12BCBC}" srcOrd="0" destOrd="0" presId="urn:microsoft.com/office/officeart/2005/8/layout/hierarchy2"/>
    <dgm:cxn modelId="{D4E39B56-94C9-4D54-BCAB-43EE61C83CC9}" type="presOf" srcId="{C96BF8F7-2DC9-4E66-86DA-E4E648C765A0}" destId="{640F20A9-A669-4056-9B27-9B8CCAB3FC01}" srcOrd="0" destOrd="0" presId="urn:microsoft.com/office/officeart/2005/8/layout/hierarchy2"/>
    <dgm:cxn modelId="{75839D56-B483-44D6-84BF-5F08EDC69558}" type="presOf" srcId="{A9148831-D8D6-4D8F-BE92-AEC4B02004EA}" destId="{0A6F4E74-1C0A-43EE-8AD3-D5CCC168B583}" srcOrd="0" destOrd="0" presId="urn:microsoft.com/office/officeart/2005/8/layout/hierarchy2"/>
    <dgm:cxn modelId="{CB8D3477-F0D9-401E-BA1C-6F403D4DFCD7}" srcId="{7B08C9C0-D36B-4E8C-9219-6A45D285A364}" destId="{E48009F4-AA00-4BA5-BE93-884778020E52}" srcOrd="0" destOrd="0" parTransId="{0049209A-615E-4D74-8439-431684321581}" sibTransId="{857B2D6C-44EF-4B25-8B9D-D901D7B6EBC3}"/>
    <dgm:cxn modelId="{551A6477-BF06-4FC3-BC88-9C166F098613}" type="presOf" srcId="{D4D8FA3D-4263-4395-9395-6124BDAFD4E4}" destId="{8E65D3FA-B355-4218-858A-8D56D890DF1B}" srcOrd="1" destOrd="0" presId="urn:microsoft.com/office/officeart/2005/8/layout/hierarchy2"/>
    <dgm:cxn modelId="{0E663378-28D9-4B63-9C0E-CBD48C25195C}" type="presOf" srcId="{F1C263A4-B978-436A-8C88-A0A3B8A58653}" destId="{275CA3ED-06B4-45C6-AF2E-35C9AEDAEF2D}" srcOrd="0" destOrd="0" presId="urn:microsoft.com/office/officeart/2005/8/layout/hierarchy2"/>
    <dgm:cxn modelId="{8D52A059-B47E-4D2F-AEAB-F8C6004EE478}" type="presOf" srcId="{60690EA0-E566-453B-ADED-C16B911755ED}" destId="{D5B5AF74-32B7-4C6E-8BC2-85B40EA2546E}" srcOrd="1" destOrd="0" presId="urn:microsoft.com/office/officeart/2005/8/layout/hierarchy2"/>
    <dgm:cxn modelId="{0B17757C-FA8E-4DDE-ABDA-D936E4C5F4D0}" srcId="{22A4D862-35EB-4483-8864-386A2EE2F4BD}" destId="{08897818-2375-49B6-9158-25C57B50FE5A}" srcOrd="1" destOrd="0" parTransId="{A9148831-D8D6-4D8F-BE92-AEC4B02004EA}" sibTransId="{7B91FAB2-4529-43F6-A989-7910ACCEC31A}"/>
    <dgm:cxn modelId="{1E31DF8A-4C04-4473-9546-760267F0E422}" srcId="{368AD039-4402-4762-A2CD-85DC3D4C6BF4}" destId="{F1C263A4-B978-436A-8C88-A0A3B8A58653}" srcOrd="0" destOrd="0" parTransId="{F1DEDC7B-8259-418A-BE0A-5100D29EFDD5}" sibTransId="{CF211B7A-5F62-4CF8-A054-08400D61A4E6}"/>
    <dgm:cxn modelId="{670AEC8D-07A4-48E2-874D-8A4A2F08275D}" type="presOf" srcId="{0049209A-615E-4D74-8439-431684321581}" destId="{E8A62B90-A37D-4C78-85B9-5E807FCE4112}" srcOrd="0" destOrd="0" presId="urn:microsoft.com/office/officeart/2005/8/layout/hierarchy2"/>
    <dgm:cxn modelId="{D76D4990-8A29-4590-9A9B-51B9BA567877}" type="presOf" srcId="{09CA8C09-2FBD-4F4A-81A0-A3EF9F361BA5}" destId="{C885CFD2-3DA3-4627-B443-40832DDEF89D}" srcOrd="0" destOrd="0" presId="urn:microsoft.com/office/officeart/2005/8/layout/hierarchy2"/>
    <dgm:cxn modelId="{1FD40496-66A2-4F58-A0F7-97FD42E8EB4F}" srcId="{ACF10627-DC33-4019-97D7-462DC85E6CDA}" destId="{E36E3E71-B676-4FCF-84CA-2D3A89AA32DB}" srcOrd="0" destOrd="0" parTransId="{DBC3A5C4-7835-417A-BF88-6B91EA1092DB}" sibTransId="{C85682A0-D604-49F7-943A-40357BC7EF33}"/>
    <dgm:cxn modelId="{D6BEC1A1-82A7-47A1-8907-2CC102E5EA27}" type="presOf" srcId="{915E0A6B-213F-46C7-B233-C7B0B165A52C}" destId="{D0FDFB24-5F74-4930-8951-49572FD4A892}" srcOrd="0" destOrd="0" presId="urn:microsoft.com/office/officeart/2005/8/layout/hierarchy2"/>
    <dgm:cxn modelId="{22901DAB-8114-4661-B68F-DF1B04BA766B}" type="presOf" srcId="{E48009F4-AA00-4BA5-BE93-884778020E52}" destId="{20947BAE-DAEE-4D2D-A022-B04D1AA74766}" srcOrd="0" destOrd="0" presId="urn:microsoft.com/office/officeart/2005/8/layout/hierarchy2"/>
    <dgm:cxn modelId="{415AA8AE-B2BF-4989-8D09-396083C6E8E7}" type="presOf" srcId="{09CA8C09-2FBD-4F4A-81A0-A3EF9F361BA5}" destId="{6BE467FB-33E9-4D81-B8F9-A9BAF2EB3348}" srcOrd="1" destOrd="0" presId="urn:microsoft.com/office/officeart/2005/8/layout/hierarchy2"/>
    <dgm:cxn modelId="{BBA54FB0-50FD-4AFC-9671-A8B7593C9702}" srcId="{E36E3E71-B676-4FCF-84CA-2D3A89AA32DB}" destId="{331FC340-9024-4518-B4C9-0BCBA29EE9C1}" srcOrd="2" destOrd="0" parTransId="{39AE667D-F3CC-4BF7-B4ED-702CE49F4357}" sibTransId="{717E1F0E-3EA9-480C-BA58-20ABABC57D21}"/>
    <dgm:cxn modelId="{AAAD9DB1-C408-4AB2-B71B-60DF0AA33C6B}" type="presOf" srcId="{915E0A6B-213F-46C7-B233-C7B0B165A52C}" destId="{F9F01F1C-6B03-4D0A-BD84-69AEC078FD89}" srcOrd="1" destOrd="0" presId="urn:microsoft.com/office/officeart/2005/8/layout/hierarchy2"/>
    <dgm:cxn modelId="{4AA8E7B3-8910-4E48-A2CA-2F83FF6666DA}" type="presOf" srcId="{F1DEDC7B-8259-418A-BE0A-5100D29EFDD5}" destId="{B21EA0BB-F8F9-4583-AEAF-BCC584CDD028}" srcOrd="0" destOrd="0" presId="urn:microsoft.com/office/officeart/2005/8/layout/hierarchy2"/>
    <dgm:cxn modelId="{016E7DBB-6903-437B-BDFF-6B12340C82FA}" type="presOf" srcId="{1FB985AE-AC7E-4671-8FD3-C78A7A80A0E5}" destId="{6FAC06C9-E39B-45E6-9D18-9F3DA546775A}" srcOrd="0" destOrd="0" presId="urn:microsoft.com/office/officeart/2005/8/layout/hierarchy2"/>
    <dgm:cxn modelId="{5E2BF1C0-6C8A-4EC9-92CA-64C6204B39DD}" type="presOf" srcId="{9035BA70-08FD-4065-867D-5994048D437C}" destId="{AAB7FF48-C3FF-4213-854F-97CFA3179AFC}" srcOrd="1" destOrd="0" presId="urn:microsoft.com/office/officeart/2005/8/layout/hierarchy2"/>
    <dgm:cxn modelId="{767541C6-378F-46D5-BF31-F796FBAA092E}" type="presOf" srcId="{7B08C9C0-D36B-4E8C-9219-6A45D285A364}" destId="{D7E70BB1-78B8-46AC-B9FF-8BF187EB532B}" srcOrd="0" destOrd="0" presId="urn:microsoft.com/office/officeart/2005/8/layout/hierarchy2"/>
    <dgm:cxn modelId="{63CA6CC6-5770-4604-BCFB-CFA0CE364596}" srcId="{368AD039-4402-4762-A2CD-85DC3D4C6BF4}" destId="{E3F449CD-A06C-4999-8715-785A9C5080A3}" srcOrd="1" destOrd="0" parTransId="{DDD0188F-92B3-4181-83C1-FEEAFC2FC400}" sibTransId="{1DFFE0FA-EC84-4597-AEA8-CF84147DA355}"/>
    <dgm:cxn modelId="{1CEAC2C7-A620-46F0-90E5-705B1915D237}" type="presOf" srcId="{DDD0188F-92B3-4181-83C1-FEEAFC2FC400}" destId="{481F3771-B9EB-42B6-930E-EB4DA16534BA}" srcOrd="1" destOrd="0" presId="urn:microsoft.com/office/officeart/2005/8/layout/hierarchy2"/>
    <dgm:cxn modelId="{033C17C8-3EE5-4DA3-B002-6B60A694BA27}" type="presOf" srcId="{39AE667D-F3CC-4BF7-B4ED-702CE49F4357}" destId="{2D245174-D473-49AD-B311-BCAA825149DA}" srcOrd="0" destOrd="0" presId="urn:microsoft.com/office/officeart/2005/8/layout/hierarchy2"/>
    <dgm:cxn modelId="{C54194C9-3524-4CE0-9B61-9F94AF35ACC2}" srcId="{22A4D862-35EB-4483-8864-386A2EE2F4BD}" destId="{53A2C81B-BCC3-4A23-B2C1-04CF27D21FC7}" srcOrd="3" destOrd="0" parTransId="{9035BA70-08FD-4065-867D-5994048D437C}" sibTransId="{E03DA7FC-8A89-4D0A-8513-E1FD331F5822}"/>
    <dgm:cxn modelId="{5E4147CE-47B9-4092-B40F-1C543137AD76}" type="presOf" srcId="{DBC3A5C4-7835-417A-BF88-6B91EA1092DB}" destId="{B33B454E-D375-425E-92BB-059E0A26CA9D}" srcOrd="1" destOrd="0" presId="urn:microsoft.com/office/officeart/2005/8/layout/hierarchy2"/>
    <dgm:cxn modelId="{AB6395D1-21D6-4DDC-9DB5-E10440A4B51A}" type="presOf" srcId="{368AD039-4402-4762-A2CD-85DC3D4C6BF4}" destId="{1F6B9A1F-B8B6-47D4-B3E2-1CB8154AD46D}" srcOrd="0" destOrd="0" presId="urn:microsoft.com/office/officeart/2005/8/layout/hierarchy2"/>
    <dgm:cxn modelId="{C43585D3-5491-4F6A-BED1-1EC0713FF20E}" type="presOf" srcId="{39AE667D-F3CC-4BF7-B4ED-702CE49F4357}" destId="{50DE340B-0975-45EE-8261-798924995CEC}" srcOrd="1" destOrd="0" presId="urn:microsoft.com/office/officeart/2005/8/layout/hierarchy2"/>
    <dgm:cxn modelId="{1BEA46DB-4A69-4E14-929F-3373AB4ACBCC}" type="presOf" srcId="{E044193F-3258-4809-B366-7386AAD67F52}" destId="{10B1023E-65C8-4730-B445-B3C816E8606F}" srcOrd="0" destOrd="0" presId="urn:microsoft.com/office/officeart/2005/8/layout/hierarchy2"/>
    <dgm:cxn modelId="{F57559DB-0955-4DFA-A98F-EB83081F207F}" type="presOf" srcId="{01F8666F-CE79-49FB-A4D5-3FA8CDBD44BB}" destId="{0FDD3DEE-1A3E-4D58-B363-3C30C1E537E1}" srcOrd="0" destOrd="0" presId="urn:microsoft.com/office/officeart/2005/8/layout/hierarchy2"/>
    <dgm:cxn modelId="{4A9C9EDF-42A9-433C-836D-165BE8E2F936}" type="presOf" srcId="{1FB985AE-AC7E-4671-8FD3-C78A7A80A0E5}" destId="{05A8FC0B-647E-488B-805C-4281B5DE0BDF}" srcOrd="1" destOrd="0" presId="urn:microsoft.com/office/officeart/2005/8/layout/hierarchy2"/>
    <dgm:cxn modelId="{8D153FE7-A842-46E1-9D72-02622C8B7CC8}" type="presOf" srcId="{A35C40CF-EAD8-4B83-8EBA-15A2B537EA88}" destId="{6D03D7EE-66FD-44FE-9C7D-84F1502D3CFB}" srcOrd="1" destOrd="0" presId="urn:microsoft.com/office/officeart/2005/8/layout/hierarchy2"/>
    <dgm:cxn modelId="{8FD06CEB-8D29-458C-B655-2659A5819B5F}" type="presOf" srcId="{ACF10627-DC33-4019-97D7-462DC85E6CDA}" destId="{A93CB3EC-4C6F-4F65-999A-1F4B55EDC582}" srcOrd="0" destOrd="0" presId="urn:microsoft.com/office/officeart/2005/8/layout/hierarchy2"/>
    <dgm:cxn modelId="{EEEDF3ED-71F5-4BCE-874C-9A730399CD1D}" type="presOf" srcId="{F1DEDC7B-8259-418A-BE0A-5100D29EFDD5}" destId="{C6556126-F92F-4DE7-AFB7-415B9B669B51}" srcOrd="1" destOrd="0" presId="urn:microsoft.com/office/officeart/2005/8/layout/hierarchy2"/>
    <dgm:cxn modelId="{9C9FB0F0-53FF-4604-9B17-1496D789439C}" type="presOf" srcId="{5FD4885E-8A6F-4E0E-8914-5872776B6A00}" destId="{8C8FF43E-CA15-4FFB-B6D6-F2A579C157EC}" srcOrd="0" destOrd="0" presId="urn:microsoft.com/office/officeart/2005/8/layout/hierarchy2"/>
    <dgm:cxn modelId="{33D2A6F3-296C-4773-BF75-5836982CBA99}" srcId="{E36E3E71-B676-4FCF-84CA-2D3A89AA32DB}" destId="{37A8A8A4-3CDE-431B-8187-3AFF235CE869}" srcOrd="1" destOrd="0" parTransId="{A35C40CF-EAD8-4B83-8EBA-15A2B537EA88}" sibTransId="{993E1BD1-084D-4D3C-957F-7BD8073B948A}"/>
    <dgm:cxn modelId="{CAB9C5F3-9514-4E8C-A1AA-22E67F081444}" type="presOf" srcId="{5CBB4F57-23BC-4E8D-AD7E-ADECE6A67E58}" destId="{9D184D18-490D-4D83-875B-FA0BCFAE37B5}" srcOrd="0" destOrd="0" presId="urn:microsoft.com/office/officeart/2005/8/layout/hierarchy2"/>
    <dgm:cxn modelId="{25610DF6-9B24-48F2-97B5-489F254F331B}" type="presOf" srcId="{22A4D862-35EB-4483-8864-386A2EE2F4BD}" destId="{EBF36F83-2F96-429E-B9B0-7AFA2317AA56}" srcOrd="0" destOrd="0" presId="urn:microsoft.com/office/officeart/2005/8/layout/hierarchy2"/>
    <dgm:cxn modelId="{CCBD07F9-3C56-4B12-AB99-6200EE5AF1E7}" type="presOf" srcId="{37A8A8A4-3CDE-431B-8187-3AFF235CE869}" destId="{AC9E3D0C-51B9-4BEC-ABDF-143D928D82A2}" srcOrd="0" destOrd="0" presId="urn:microsoft.com/office/officeart/2005/8/layout/hierarchy2"/>
    <dgm:cxn modelId="{633F78FB-2BAC-45AB-A99C-64B276985863}" type="presOf" srcId="{E681B151-AC8C-4597-AA0D-EAA8F257D190}" destId="{AD4D25E7-C647-49CE-90E4-E77DFE6BBFBC}" srcOrd="0" destOrd="0" presId="urn:microsoft.com/office/officeart/2005/8/layout/hierarchy2"/>
    <dgm:cxn modelId="{5C734802-74B1-458B-B905-4A85ED20AEE0}" type="presParOf" srcId="{9D184D18-490D-4D83-875B-FA0BCFAE37B5}" destId="{C6705E28-2ED6-4FD9-A3C0-60C1D343261D}" srcOrd="0" destOrd="0" presId="urn:microsoft.com/office/officeart/2005/8/layout/hierarchy2"/>
    <dgm:cxn modelId="{3372AC19-F9B7-43C7-BD1C-BEDA10DDCA35}" type="presParOf" srcId="{C6705E28-2ED6-4FD9-A3C0-60C1D343261D}" destId="{D7E70BB1-78B8-46AC-B9FF-8BF187EB532B}" srcOrd="0" destOrd="0" presId="urn:microsoft.com/office/officeart/2005/8/layout/hierarchy2"/>
    <dgm:cxn modelId="{F82C00C4-6352-4565-B45D-74FF4E60AE81}" type="presParOf" srcId="{C6705E28-2ED6-4FD9-A3C0-60C1D343261D}" destId="{D7F04B42-D0FD-4AB8-AE35-DFC2E63B083A}" srcOrd="1" destOrd="0" presId="urn:microsoft.com/office/officeart/2005/8/layout/hierarchy2"/>
    <dgm:cxn modelId="{DAC9553D-CA85-4740-A56B-8D44A938051E}" type="presParOf" srcId="{D7F04B42-D0FD-4AB8-AE35-DFC2E63B083A}" destId="{E8A62B90-A37D-4C78-85B9-5E807FCE4112}" srcOrd="0" destOrd="0" presId="urn:microsoft.com/office/officeart/2005/8/layout/hierarchy2"/>
    <dgm:cxn modelId="{32F24AC4-7D96-4C7C-907D-52C8AA4A9E57}" type="presParOf" srcId="{E8A62B90-A37D-4C78-85B9-5E807FCE4112}" destId="{A880FEF4-847E-482A-BFE9-C1F65733D637}" srcOrd="0" destOrd="0" presId="urn:microsoft.com/office/officeart/2005/8/layout/hierarchy2"/>
    <dgm:cxn modelId="{BCC2120E-863A-4685-A920-85F7D947F318}" type="presParOf" srcId="{D7F04B42-D0FD-4AB8-AE35-DFC2E63B083A}" destId="{7BCABD39-5E15-4ADA-8A78-02815687E059}" srcOrd="1" destOrd="0" presId="urn:microsoft.com/office/officeart/2005/8/layout/hierarchy2"/>
    <dgm:cxn modelId="{4AB8AE48-8280-4509-9852-032C753E5675}" type="presParOf" srcId="{7BCABD39-5E15-4ADA-8A78-02815687E059}" destId="{20947BAE-DAEE-4D2D-A022-B04D1AA74766}" srcOrd="0" destOrd="0" presId="urn:microsoft.com/office/officeart/2005/8/layout/hierarchy2"/>
    <dgm:cxn modelId="{FBB3D08A-3D76-4954-B215-C8E490F12133}" type="presParOf" srcId="{7BCABD39-5E15-4ADA-8A78-02815687E059}" destId="{EF4BB13C-3587-4C9D-AFFD-EF0E8D84C455}" srcOrd="1" destOrd="0" presId="urn:microsoft.com/office/officeart/2005/8/layout/hierarchy2"/>
    <dgm:cxn modelId="{A1B06C5A-160C-4988-8343-96E0CEE41377}" type="presParOf" srcId="{D7F04B42-D0FD-4AB8-AE35-DFC2E63B083A}" destId="{7AA8489E-8096-41FA-BAA2-3F5903B2A7AE}" srcOrd="2" destOrd="0" presId="urn:microsoft.com/office/officeart/2005/8/layout/hierarchy2"/>
    <dgm:cxn modelId="{9955311F-A9BF-45DC-A5AA-6DB7F35D58B6}" type="presParOf" srcId="{7AA8489E-8096-41FA-BAA2-3F5903B2A7AE}" destId="{D5B5AF74-32B7-4C6E-8BC2-85B40EA2546E}" srcOrd="0" destOrd="0" presId="urn:microsoft.com/office/officeart/2005/8/layout/hierarchy2"/>
    <dgm:cxn modelId="{9BCB7C8D-3E3B-40C8-8E1A-45AEB0688FAD}" type="presParOf" srcId="{D7F04B42-D0FD-4AB8-AE35-DFC2E63B083A}" destId="{D702B649-C781-4735-A6A8-8A08D6E0ABC3}" srcOrd="3" destOrd="0" presId="urn:microsoft.com/office/officeart/2005/8/layout/hierarchy2"/>
    <dgm:cxn modelId="{2DE1833D-339F-4768-8877-892A20A9694F}" type="presParOf" srcId="{D702B649-C781-4735-A6A8-8A08D6E0ABC3}" destId="{A93CB3EC-4C6F-4F65-999A-1F4B55EDC582}" srcOrd="0" destOrd="0" presId="urn:microsoft.com/office/officeart/2005/8/layout/hierarchy2"/>
    <dgm:cxn modelId="{A702AE1C-F905-40D3-9196-9766D8A4874D}" type="presParOf" srcId="{D702B649-C781-4735-A6A8-8A08D6E0ABC3}" destId="{9DBDE74B-287E-4C64-8527-4944B0F46857}" srcOrd="1" destOrd="0" presId="urn:microsoft.com/office/officeart/2005/8/layout/hierarchy2"/>
    <dgm:cxn modelId="{26D1B8BA-5B44-47F5-A2AA-505C2E6B7F6A}" type="presParOf" srcId="{9DBDE74B-287E-4C64-8527-4944B0F46857}" destId="{343DEB6D-72FD-425D-8A2E-EEE31544E35A}" srcOrd="0" destOrd="0" presId="urn:microsoft.com/office/officeart/2005/8/layout/hierarchy2"/>
    <dgm:cxn modelId="{E8CCAE92-C634-401A-A4FD-57DB09B70051}" type="presParOf" srcId="{343DEB6D-72FD-425D-8A2E-EEE31544E35A}" destId="{B33B454E-D375-425E-92BB-059E0A26CA9D}" srcOrd="0" destOrd="0" presId="urn:microsoft.com/office/officeart/2005/8/layout/hierarchy2"/>
    <dgm:cxn modelId="{CD019526-38AA-48CC-8D7A-516356E2F3ED}" type="presParOf" srcId="{9DBDE74B-287E-4C64-8527-4944B0F46857}" destId="{6DB8E092-CA4C-414B-96F2-E9AB2913670E}" srcOrd="1" destOrd="0" presId="urn:microsoft.com/office/officeart/2005/8/layout/hierarchy2"/>
    <dgm:cxn modelId="{9985C18C-0162-4F71-8800-921E0BA91B86}" type="presParOf" srcId="{6DB8E092-CA4C-414B-96F2-E9AB2913670E}" destId="{E8628118-A691-4007-9357-1F5CA49D85DC}" srcOrd="0" destOrd="0" presId="urn:microsoft.com/office/officeart/2005/8/layout/hierarchy2"/>
    <dgm:cxn modelId="{30E7887C-B980-4210-8B73-DE46F312ECE1}" type="presParOf" srcId="{6DB8E092-CA4C-414B-96F2-E9AB2913670E}" destId="{7953B5C4-E7E3-4D6F-82FF-3EC8CF5CA218}" srcOrd="1" destOrd="0" presId="urn:microsoft.com/office/officeart/2005/8/layout/hierarchy2"/>
    <dgm:cxn modelId="{AC86219A-9BC0-42C7-B415-5E72FED6CF03}" type="presParOf" srcId="{7953B5C4-E7E3-4D6F-82FF-3EC8CF5CA218}" destId="{C885CFD2-3DA3-4627-B443-40832DDEF89D}" srcOrd="0" destOrd="0" presId="urn:microsoft.com/office/officeart/2005/8/layout/hierarchy2"/>
    <dgm:cxn modelId="{F30350DD-159D-4F6D-B71A-0BA70311FF6F}" type="presParOf" srcId="{C885CFD2-3DA3-4627-B443-40832DDEF89D}" destId="{6BE467FB-33E9-4D81-B8F9-A9BAF2EB3348}" srcOrd="0" destOrd="0" presId="urn:microsoft.com/office/officeart/2005/8/layout/hierarchy2"/>
    <dgm:cxn modelId="{AFC87FC4-EF1B-4D17-ADE4-9D319A9B0AAB}" type="presParOf" srcId="{7953B5C4-E7E3-4D6F-82FF-3EC8CF5CA218}" destId="{149DB5E0-288A-463E-8BAB-87F3A4656C84}" srcOrd="1" destOrd="0" presId="urn:microsoft.com/office/officeart/2005/8/layout/hierarchy2"/>
    <dgm:cxn modelId="{F7C3665E-2997-4DE0-89D8-6CB46F1917B0}" type="presParOf" srcId="{149DB5E0-288A-463E-8BAB-87F3A4656C84}" destId="{10B1023E-65C8-4730-B445-B3C816E8606F}" srcOrd="0" destOrd="0" presId="urn:microsoft.com/office/officeart/2005/8/layout/hierarchy2"/>
    <dgm:cxn modelId="{8560BE8C-C03F-48B4-9FBC-8EC577194EF0}" type="presParOf" srcId="{149DB5E0-288A-463E-8BAB-87F3A4656C84}" destId="{11AAD240-8548-4C59-B002-D703D7861C8A}" srcOrd="1" destOrd="0" presId="urn:microsoft.com/office/officeart/2005/8/layout/hierarchy2"/>
    <dgm:cxn modelId="{5C64EDD7-A668-4B14-B2E6-23AB1BD65941}" type="presParOf" srcId="{7953B5C4-E7E3-4D6F-82FF-3EC8CF5CA218}" destId="{38001833-03A5-4E3D-B12A-519FDB12BCBC}" srcOrd="2" destOrd="0" presId="urn:microsoft.com/office/officeart/2005/8/layout/hierarchy2"/>
    <dgm:cxn modelId="{BD48448C-84F8-4428-B75F-1E454BC3B6F9}" type="presParOf" srcId="{38001833-03A5-4E3D-B12A-519FDB12BCBC}" destId="{6D03D7EE-66FD-44FE-9C7D-84F1502D3CFB}" srcOrd="0" destOrd="0" presId="urn:microsoft.com/office/officeart/2005/8/layout/hierarchy2"/>
    <dgm:cxn modelId="{13EAC3E1-A9F7-4F24-930F-7CF732D18768}" type="presParOf" srcId="{7953B5C4-E7E3-4D6F-82FF-3EC8CF5CA218}" destId="{4E3C1550-94DC-4747-9454-485182C4A881}" srcOrd="3" destOrd="0" presId="urn:microsoft.com/office/officeart/2005/8/layout/hierarchy2"/>
    <dgm:cxn modelId="{2B292423-2425-4810-95B8-E63A4B7AEAA5}" type="presParOf" srcId="{4E3C1550-94DC-4747-9454-485182C4A881}" destId="{AC9E3D0C-51B9-4BEC-ABDF-143D928D82A2}" srcOrd="0" destOrd="0" presId="urn:microsoft.com/office/officeart/2005/8/layout/hierarchy2"/>
    <dgm:cxn modelId="{5A67F589-2D03-4152-B0AF-92BCCD10D515}" type="presParOf" srcId="{4E3C1550-94DC-4747-9454-485182C4A881}" destId="{FB7BA546-0B85-4904-9109-8982DB09513E}" srcOrd="1" destOrd="0" presId="urn:microsoft.com/office/officeart/2005/8/layout/hierarchy2"/>
    <dgm:cxn modelId="{0D4AB693-22AD-4CAB-B653-24D3AE6ABA49}" type="presParOf" srcId="{7953B5C4-E7E3-4D6F-82FF-3EC8CF5CA218}" destId="{2D245174-D473-49AD-B311-BCAA825149DA}" srcOrd="4" destOrd="0" presId="urn:microsoft.com/office/officeart/2005/8/layout/hierarchy2"/>
    <dgm:cxn modelId="{926386DD-724F-4769-8DA9-2CD4E29EBFBB}" type="presParOf" srcId="{2D245174-D473-49AD-B311-BCAA825149DA}" destId="{50DE340B-0975-45EE-8261-798924995CEC}" srcOrd="0" destOrd="0" presId="urn:microsoft.com/office/officeart/2005/8/layout/hierarchy2"/>
    <dgm:cxn modelId="{40F7441C-6500-4E04-B46B-3E4A27B5C30F}" type="presParOf" srcId="{7953B5C4-E7E3-4D6F-82FF-3EC8CF5CA218}" destId="{5F86E80F-4F4B-40F1-91C3-B688C1721CC3}" srcOrd="5" destOrd="0" presId="urn:microsoft.com/office/officeart/2005/8/layout/hierarchy2"/>
    <dgm:cxn modelId="{64F1068B-21D7-4319-A4A3-56A92A9B7847}" type="presParOf" srcId="{5F86E80F-4F4B-40F1-91C3-B688C1721CC3}" destId="{3058B743-D0C1-43A4-9C44-C5BAAB99D24E}" srcOrd="0" destOrd="0" presId="urn:microsoft.com/office/officeart/2005/8/layout/hierarchy2"/>
    <dgm:cxn modelId="{4699D76B-9741-44BE-9DB9-91393DAFE6D8}" type="presParOf" srcId="{5F86E80F-4F4B-40F1-91C3-B688C1721CC3}" destId="{80092B80-1906-44B4-8F6C-04B2B83F33DB}" srcOrd="1" destOrd="0" presId="urn:microsoft.com/office/officeart/2005/8/layout/hierarchy2"/>
    <dgm:cxn modelId="{C05D0CDB-93A4-430C-8FA6-8A1BC861EE62}" type="presParOf" srcId="{7953B5C4-E7E3-4D6F-82FF-3EC8CF5CA218}" destId="{6FAC06C9-E39B-45E6-9D18-9F3DA546775A}" srcOrd="6" destOrd="0" presId="urn:microsoft.com/office/officeart/2005/8/layout/hierarchy2"/>
    <dgm:cxn modelId="{AF692255-F74D-439B-9722-645FBD959B16}" type="presParOf" srcId="{6FAC06C9-E39B-45E6-9D18-9F3DA546775A}" destId="{05A8FC0B-647E-488B-805C-4281B5DE0BDF}" srcOrd="0" destOrd="0" presId="urn:microsoft.com/office/officeart/2005/8/layout/hierarchy2"/>
    <dgm:cxn modelId="{5990434A-675C-4EAD-8B1A-A59E8A665006}" type="presParOf" srcId="{7953B5C4-E7E3-4D6F-82FF-3EC8CF5CA218}" destId="{D2DDAE0B-6BA7-475E-BCB0-0E32874DB5B4}" srcOrd="7" destOrd="0" presId="urn:microsoft.com/office/officeart/2005/8/layout/hierarchy2"/>
    <dgm:cxn modelId="{4902C952-D834-4D2D-AD2F-9180A6F5644A}" type="presParOf" srcId="{D2DDAE0B-6BA7-475E-BCB0-0E32874DB5B4}" destId="{060DB42B-00C3-481E-A215-A349F633AEB8}" srcOrd="0" destOrd="0" presId="urn:microsoft.com/office/officeart/2005/8/layout/hierarchy2"/>
    <dgm:cxn modelId="{442688BF-657A-4987-9737-46F7A3AA9827}" type="presParOf" srcId="{D2DDAE0B-6BA7-475E-BCB0-0E32874DB5B4}" destId="{CE4EEE8E-31E8-4207-9D9B-A540EFAF8E82}" srcOrd="1" destOrd="0" presId="urn:microsoft.com/office/officeart/2005/8/layout/hierarchy2"/>
    <dgm:cxn modelId="{55AFD44F-6C83-4C2C-9A9C-A4F680F945BC}" type="presParOf" srcId="{9DBDE74B-287E-4C64-8527-4944B0F46857}" destId="{E0F6211B-1C70-4929-86C0-6AAECF06DE51}" srcOrd="2" destOrd="0" presId="urn:microsoft.com/office/officeart/2005/8/layout/hierarchy2"/>
    <dgm:cxn modelId="{455CA9B6-DB94-4BB5-A37C-60E850E89F14}" type="presParOf" srcId="{E0F6211B-1C70-4929-86C0-6AAECF06DE51}" destId="{8E65D3FA-B355-4218-858A-8D56D890DF1B}" srcOrd="0" destOrd="0" presId="urn:microsoft.com/office/officeart/2005/8/layout/hierarchy2"/>
    <dgm:cxn modelId="{19C76701-3624-4130-8034-898CBC24C524}" type="presParOf" srcId="{9DBDE74B-287E-4C64-8527-4944B0F46857}" destId="{C151B3B4-5088-4A02-86A6-07E31787D5F5}" srcOrd="3" destOrd="0" presId="urn:microsoft.com/office/officeart/2005/8/layout/hierarchy2"/>
    <dgm:cxn modelId="{94AC8EC9-5355-43FE-8CAF-52AC822D4D90}" type="presParOf" srcId="{C151B3B4-5088-4A02-86A6-07E31787D5F5}" destId="{EBF36F83-2F96-429E-B9B0-7AFA2317AA56}" srcOrd="0" destOrd="0" presId="urn:microsoft.com/office/officeart/2005/8/layout/hierarchy2"/>
    <dgm:cxn modelId="{F0E8313C-5722-4EC9-9E32-AC24592D0923}" type="presParOf" srcId="{C151B3B4-5088-4A02-86A6-07E31787D5F5}" destId="{C2907BED-4BE1-4501-BF54-FC07F7D01D39}" srcOrd="1" destOrd="0" presId="urn:microsoft.com/office/officeart/2005/8/layout/hierarchy2"/>
    <dgm:cxn modelId="{46A017FE-80F0-416E-9ACC-E7335B3CC0CA}" type="presParOf" srcId="{C2907BED-4BE1-4501-BF54-FC07F7D01D39}" destId="{AD4D25E7-C647-49CE-90E4-E77DFE6BBFBC}" srcOrd="0" destOrd="0" presId="urn:microsoft.com/office/officeart/2005/8/layout/hierarchy2"/>
    <dgm:cxn modelId="{7A3A0BBE-9932-4A07-93EB-EE724FA19A0F}" type="presParOf" srcId="{AD4D25E7-C647-49CE-90E4-E77DFE6BBFBC}" destId="{503BE671-541C-4163-BAC1-296B50C580EB}" srcOrd="0" destOrd="0" presId="urn:microsoft.com/office/officeart/2005/8/layout/hierarchy2"/>
    <dgm:cxn modelId="{FEF1B763-340B-454E-9CD4-EA4039A233C2}" type="presParOf" srcId="{C2907BED-4BE1-4501-BF54-FC07F7D01D39}" destId="{1C2FE4F9-26FF-430E-97E5-E37877874304}" srcOrd="1" destOrd="0" presId="urn:microsoft.com/office/officeart/2005/8/layout/hierarchy2"/>
    <dgm:cxn modelId="{68114978-412A-46D6-81C4-6505C1E75A8B}" type="presParOf" srcId="{1C2FE4F9-26FF-430E-97E5-E37877874304}" destId="{8C8FF43E-CA15-4FFB-B6D6-F2A579C157EC}" srcOrd="0" destOrd="0" presId="urn:microsoft.com/office/officeart/2005/8/layout/hierarchy2"/>
    <dgm:cxn modelId="{A367D8BE-2530-4755-88DF-ACDA4A92C693}" type="presParOf" srcId="{1C2FE4F9-26FF-430E-97E5-E37877874304}" destId="{26ACC280-2057-4A6B-AB49-F14D8E2C6BA4}" srcOrd="1" destOrd="0" presId="urn:microsoft.com/office/officeart/2005/8/layout/hierarchy2"/>
    <dgm:cxn modelId="{6D390E13-0EA8-4E07-A318-71EC9C723C5D}" type="presParOf" srcId="{C2907BED-4BE1-4501-BF54-FC07F7D01D39}" destId="{0A6F4E74-1C0A-43EE-8AD3-D5CCC168B583}" srcOrd="2" destOrd="0" presId="urn:microsoft.com/office/officeart/2005/8/layout/hierarchy2"/>
    <dgm:cxn modelId="{817396C0-BD16-4A25-9083-3DFE11454D67}" type="presParOf" srcId="{0A6F4E74-1C0A-43EE-8AD3-D5CCC168B583}" destId="{874D3353-E057-488A-A4B1-F0CF00E9B44A}" srcOrd="0" destOrd="0" presId="urn:microsoft.com/office/officeart/2005/8/layout/hierarchy2"/>
    <dgm:cxn modelId="{8495B54D-F248-4A57-A3C1-D598AFBDDCAB}" type="presParOf" srcId="{C2907BED-4BE1-4501-BF54-FC07F7D01D39}" destId="{B54EDBD1-DBF0-48F1-BBFA-E0294E3565AF}" srcOrd="3" destOrd="0" presId="urn:microsoft.com/office/officeart/2005/8/layout/hierarchy2"/>
    <dgm:cxn modelId="{862AF788-5670-49A6-8F3A-064DC74FD75C}" type="presParOf" srcId="{B54EDBD1-DBF0-48F1-BBFA-E0294E3565AF}" destId="{C0CA5954-E432-4C19-A821-1348B2005518}" srcOrd="0" destOrd="0" presId="urn:microsoft.com/office/officeart/2005/8/layout/hierarchy2"/>
    <dgm:cxn modelId="{515A6E2F-7F52-4E48-9697-8DE98BA0114D}" type="presParOf" srcId="{B54EDBD1-DBF0-48F1-BBFA-E0294E3565AF}" destId="{400A5F17-93DF-4EAF-ADD8-A28781090E35}" srcOrd="1" destOrd="0" presId="urn:microsoft.com/office/officeart/2005/8/layout/hierarchy2"/>
    <dgm:cxn modelId="{2B2183B7-4036-4DD5-BA0B-7A9904D232A0}" type="presParOf" srcId="{C2907BED-4BE1-4501-BF54-FC07F7D01D39}" destId="{0FDD3DEE-1A3E-4D58-B363-3C30C1E537E1}" srcOrd="4" destOrd="0" presId="urn:microsoft.com/office/officeart/2005/8/layout/hierarchy2"/>
    <dgm:cxn modelId="{54D0D72A-2B2B-464C-B2F9-6921389A05F3}" type="presParOf" srcId="{0FDD3DEE-1A3E-4D58-B363-3C30C1E537E1}" destId="{B04EC4F2-050F-42CC-83A4-9CD104820CC4}" srcOrd="0" destOrd="0" presId="urn:microsoft.com/office/officeart/2005/8/layout/hierarchy2"/>
    <dgm:cxn modelId="{579C730C-570D-4CF1-87D3-8B272C918FDF}" type="presParOf" srcId="{C2907BED-4BE1-4501-BF54-FC07F7D01D39}" destId="{14B0A043-BE6F-4BD3-B38E-326FE8ACB586}" srcOrd="5" destOrd="0" presId="urn:microsoft.com/office/officeart/2005/8/layout/hierarchy2"/>
    <dgm:cxn modelId="{10DDB1B2-1FB4-4DFC-A146-18C9A4BEEC3F}" type="presParOf" srcId="{14B0A043-BE6F-4BD3-B38E-326FE8ACB586}" destId="{640F20A9-A669-4056-9B27-9B8CCAB3FC01}" srcOrd="0" destOrd="0" presId="urn:microsoft.com/office/officeart/2005/8/layout/hierarchy2"/>
    <dgm:cxn modelId="{EFBFB72F-73FE-439F-B008-94A3087C8CFA}" type="presParOf" srcId="{14B0A043-BE6F-4BD3-B38E-326FE8ACB586}" destId="{5F4FDD93-388A-44CB-871F-7AB25B41F63D}" srcOrd="1" destOrd="0" presId="urn:microsoft.com/office/officeart/2005/8/layout/hierarchy2"/>
    <dgm:cxn modelId="{F6806502-7687-4C61-95E9-94774369E7ED}" type="presParOf" srcId="{C2907BED-4BE1-4501-BF54-FC07F7D01D39}" destId="{0B3B3064-351F-4B5A-9040-7AB1C0E01F48}" srcOrd="6" destOrd="0" presId="urn:microsoft.com/office/officeart/2005/8/layout/hierarchy2"/>
    <dgm:cxn modelId="{176759D4-27A1-4BF4-BDB0-439336F54CEB}" type="presParOf" srcId="{0B3B3064-351F-4B5A-9040-7AB1C0E01F48}" destId="{AAB7FF48-C3FF-4213-854F-97CFA3179AFC}" srcOrd="0" destOrd="0" presId="urn:microsoft.com/office/officeart/2005/8/layout/hierarchy2"/>
    <dgm:cxn modelId="{B058CF5C-52CC-429E-AD0D-F18CDCE1BBC7}" type="presParOf" srcId="{C2907BED-4BE1-4501-BF54-FC07F7D01D39}" destId="{C7F173B9-E1BE-4793-9BEA-04053B38B8A6}" srcOrd="7" destOrd="0" presId="urn:microsoft.com/office/officeart/2005/8/layout/hierarchy2"/>
    <dgm:cxn modelId="{CFECBF58-1387-4CF8-901F-F1409FE28479}" type="presParOf" srcId="{C7F173B9-E1BE-4793-9BEA-04053B38B8A6}" destId="{8BBFC418-FC79-448B-85DE-6CF7E586802E}" srcOrd="0" destOrd="0" presId="urn:microsoft.com/office/officeart/2005/8/layout/hierarchy2"/>
    <dgm:cxn modelId="{9C55E223-7B6F-4F2D-A7F0-863D908182A4}" type="presParOf" srcId="{C7F173B9-E1BE-4793-9BEA-04053B38B8A6}" destId="{A7E67673-CFB2-4383-9319-2F5C26F91E20}" srcOrd="1" destOrd="0" presId="urn:microsoft.com/office/officeart/2005/8/layout/hierarchy2"/>
    <dgm:cxn modelId="{6B9A1DF5-61A4-4168-9EA1-8DCF0F385C0B}" type="presParOf" srcId="{C2907BED-4BE1-4501-BF54-FC07F7D01D39}" destId="{D0FDFB24-5F74-4930-8951-49572FD4A892}" srcOrd="8" destOrd="0" presId="urn:microsoft.com/office/officeart/2005/8/layout/hierarchy2"/>
    <dgm:cxn modelId="{D968D1D1-2A8A-40F5-8B06-12D5A3A9B163}" type="presParOf" srcId="{D0FDFB24-5F74-4930-8951-49572FD4A892}" destId="{F9F01F1C-6B03-4D0A-BD84-69AEC078FD89}" srcOrd="0" destOrd="0" presId="urn:microsoft.com/office/officeart/2005/8/layout/hierarchy2"/>
    <dgm:cxn modelId="{B0A5F7D8-7142-4601-BBA4-E679E68B0BCA}" type="presParOf" srcId="{C2907BED-4BE1-4501-BF54-FC07F7D01D39}" destId="{67AC9C13-637F-40C3-8AAD-5097932CD7EF}" srcOrd="9" destOrd="0" presId="urn:microsoft.com/office/officeart/2005/8/layout/hierarchy2"/>
    <dgm:cxn modelId="{0EB1A378-7515-4308-805B-1F4E8A09B8CE}" type="presParOf" srcId="{67AC9C13-637F-40C3-8AAD-5097932CD7EF}" destId="{1F6B9A1F-B8B6-47D4-B3E2-1CB8154AD46D}" srcOrd="0" destOrd="0" presId="urn:microsoft.com/office/officeart/2005/8/layout/hierarchy2"/>
    <dgm:cxn modelId="{7E429C80-6EEB-42F4-84EE-B877B3AB7207}" type="presParOf" srcId="{67AC9C13-637F-40C3-8AAD-5097932CD7EF}" destId="{9FD8641B-9785-491F-A70F-EB1A98CAF1B1}" srcOrd="1" destOrd="0" presId="urn:microsoft.com/office/officeart/2005/8/layout/hierarchy2"/>
    <dgm:cxn modelId="{5B0B8A17-CBEC-4708-9F2F-3874722E273A}" type="presParOf" srcId="{9FD8641B-9785-491F-A70F-EB1A98CAF1B1}" destId="{B21EA0BB-F8F9-4583-AEAF-BCC584CDD028}" srcOrd="0" destOrd="0" presId="urn:microsoft.com/office/officeart/2005/8/layout/hierarchy2"/>
    <dgm:cxn modelId="{18EEF1BF-2F67-4F8F-AA1B-CA319A3D20FB}" type="presParOf" srcId="{B21EA0BB-F8F9-4583-AEAF-BCC584CDD028}" destId="{C6556126-F92F-4DE7-AFB7-415B9B669B51}" srcOrd="0" destOrd="0" presId="urn:microsoft.com/office/officeart/2005/8/layout/hierarchy2"/>
    <dgm:cxn modelId="{EC1F2C1E-761F-4B8A-99FD-16F64B080708}" type="presParOf" srcId="{9FD8641B-9785-491F-A70F-EB1A98CAF1B1}" destId="{79D87843-70B7-4749-B8CB-DBCDFD2D7BD4}" srcOrd="1" destOrd="0" presId="urn:microsoft.com/office/officeart/2005/8/layout/hierarchy2"/>
    <dgm:cxn modelId="{7134A2B3-FC9E-44E3-B8EA-B9C2CECC51E5}" type="presParOf" srcId="{79D87843-70B7-4749-B8CB-DBCDFD2D7BD4}" destId="{275CA3ED-06B4-45C6-AF2E-35C9AEDAEF2D}" srcOrd="0" destOrd="0" presId="urn:microsoft.com/office/officeart/2005/8/layout/hierarchy2"/>
    <dgm:cxn modelId="{28BC33BA-6541-43E9-95F3-9C9D3A6C519C}" type="presParOf" srcId="{79D87843-70B7-4749-B8CB-DBCDFD2D7BD4}" destId="{B29C4D5B-8DE0-4EDC-93E9-F548043CE19C}" srcOrd="1" destOrd="0" presId="urn:microsoft.com/office/officeart/2005/8/layout/hierarchy2"/>
    <dgm:cxn modelId="{975EC698-4789-4F1E-AE2E-6A4052031491}" type="presParOf" srcId="{9FD8641B-9785-491F-A70F-EB1A98CAF1B1}" destId="{3F7D1822-A52E-4A32-8822-A0A883413AAC}" srcOrd="2" destOrd="0" presId="urn:microsoft.com/office/officeart/2005/8/layout/hierarchy2"/>
    <dgm:cxn modelId="{EBA3A195-634E-4457-BC10-D421DC74FC3E}" type="presParOf" srcId="{3F7D1822-A52E-4A32-8822-A0A883413AAC}" destId="{481F3771-B9EB-42B6-930E-EB4DA16534BA}" srcOrd="0" destOrd="0" presId="urn:microsoft.com/office/officeart/2005/8/layout/hierarchy2"/>
    <dgm:cxn modelId="{9984255E-D581-447F-A3C5-77D326D906DA}" type="presParOf" srcId="{9FD8641B-9785-491F-A70F-EB1A98CAF1B1}" destId="{498C73B0-555A-4E72-95D8-9F09E0821444}" srcOrd="3" destOrd="0" presId="urn:microsoft.com/office/officeart/2005/8/layout/hierarchy2"/>
    <dgm:cxn modelId="{E1A36576-CBA9-4B5E-873B-63E47F688AE1}" type="presParOf" srcId="{498C73B0-555A-4E72-95D8-9F09E0821444}" destId="{31E3211C-CC33-41EA-BADB-7432E84D1761}" srcOrd="0" destOrd="0" presId="urn:microsoft.com/office/officeart/2005/8/layout/hierarchy2"/>
    <dgm:cxn modelId="{9066DDE0-EF70-460C-9699-962E21F5BCEA}" type="presParOf" srcId="{498C73B0-555A-4E72-95D8-9F09E0821444}" destId="{A82DBCDA-ACFA-4ECF-920F-294EC85772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8FF54-D0B1-4AB9-B3B3-4EE0BA789332}">
      <dsp:nvSpPr>
        <dsp:cNvPr id="0" name=""/>
        <dsp:cNvSpPr/>
      </dsp:nvSpPr>
      <dsp:spPr>
        <a:xfrm>
          <a:off x="2027063" y="4633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 err="1">
              <a:cs typeface="B Nazanin" panose="00000400000000000000" pitchFamily="2" charset="-78"/>
            </a:rPr>
            <a:t>هم‌زمانی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2045078" y="22648"/>
        <a:ext cx="1194123" cy="579046"/>
      </dsp:txXfrm>
    </dsp:sp>
    <dsp:sp modelId="{414E9066-FD44-4BC9-83F8-BC9EAFBACD10}">
      <dsp:nvSpPr>
        <dsp:cNvPr id="0" name=""/>
        <dsp:cNvSpPr/>
      </dsp:nvSpPr>
      <dsp:spPr>
        <a:xfrm rot="10800000">
          <a:off x="1535002" y="300800"/>
          <a:ext cx="49206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92061" y="1137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cs typeface="B Nazanin" panose="00000400000000000000" pitchFamily="2" charset="-78"/>
          </a:endParaRPr>
        </a:p>
      </dsp:txBody>
      <dsp:txXfrm rot="10800000">
        <a:off x="1768731" y="299870"/>
        <a:ext cx="24603" cy="24603"/>
      </dsp:txXfrm>
    </dsp:sp>
    <dsp:sp modelId="{BEC4A2FA-0A91-4536-B3D4-DD4B1B0AB106}">
      <dsp:nvSpPr>
        <dsp:cNvPr id="0" name=""/>
        <dsp:cNvSpPr/>
      </dsp:nvSpPr>
      <dsp:spPr>
        <a:xfrm>
          <a:off x="304849" y="4633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 err="1">
              <a:cs typeface="B Nazanin" panose="00000400000000000000" pitchFamily="2" charset="-78"/>
            </a:rPr>
            <a:t>سیستم‌عامل</a:t>
          </a:r>
          <a:r>
            <a:rPr lang="fa-IR" sz="1400" kern="1200" dirty="0">
              <a:cs typeface="B Nazanin" panose="00000400000000000000" pitchFamily="2" charset="-78"/>
            </a:rPr>
            <a:t> </a:t>
          </a:r>
          <a:r>
            <a:rPr lang="en-US" sz="1400" kern="1200" dirty="0">
              <a:cs typeface="B Nazanin" panose="00000400000000000000" pitchFamily="2" charset="-78"/>
            </a:rPr>
            <a:t>RTOS</a:t>
          </a:r>
        </a:p>
      </dsp:txBody>
      <dsp:txXfrm>
        <a:off x="322864" y="22648"/>
        <a:ext cx="1194123" cy="579046"/>
      </dsp:txXfrm>
    </dsp:sp>
    <dsp:sp modelId="{094B5067-46DF-483C-A2E6-F705C9272330}">
      <dsp:nvSpPr>
        <dsp:cNvPr id="0" name=""/>
        <dsp:cNvSpPr/>
      </dsp:nvSpPr>
      <dsp:spPr>
        <a:xfrm>
          <a:off x="2027063" y="1419309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مقدار 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2045078" y="1437324"/>
        <a:ext cx="1194123" cy="579046"/>
      </dsp:txXfrm>
    </dsp:sp>
    <dsp:sp modelId="{092C05E3-97BE-4569-A3CD-3B806289BA7E}">
      <dsp:nvSpPr>
        <dsp:cNvPr id="0" name=""/>
        <dsp:cNvSpPr/>
      </dsp:nvSpPr>
      <dsp:spPr>
        <a:xfrm rot="14110531">
          <a:off x="1350204" y="1361808"/>
          <a:ext cx="86165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61656" y="1137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cs typeface="B Nazanin" panose="00000400000000000000" pitchFamily="2" charset="-78"/>
          </a:endParaRPr>
        </a:p>
      </dsp:txBody>
      <dsp:txXfrm rot="10800000">
        <a:off x="1759491" y="1351637"/>
        <a:ext cx="43082" cy="43082"/>
      </dsp:txXfrm>
    </dsp:sp>
    <dsp:sp modelId="{DCA68DC8-5E52-4552-BEA3-347E0F32996A}">
      <dsp:nvSpPr>
        <dsp:cNvPr id="0" name=""/>
        <dsp:cNvSpPr/>
      </dsp:nvSpPr>
      <dsp:spPr>
        <a:xfrm>
          <a:off x="304849" y="711971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fa-IR" sz="1400" kern="1200">
              <a:cs typeface="B Nazanin" panose="00000400000000000000" pitchFamily="2" charset="-78"/>
            </a:rPr>
            <a:t>استفاده از داده‌ساختارهای مناسب و کارآمد</a:t>
          </a:r>
          <a:endParaRPr lang="en-US" sz="1400" kern="1200">
            <a:cs typeface="B Nazanin" panose="00000400000000000000" pitchFamily="2" charset="-78"/>
          </a:endParaRPr>
        </a:p>
      </dsp:txBody>
      <dsp:txXfrm>
        <a:off x="322864" y="729986"/>
        <a:ext cx="1194123" cy="579046"/>
      </dsp:txXfrm>
    </dsp:sp>
    <dsp:sp modelId="{A9ED0E7C-2415-4E0F-B580-CA9F38493F71}">
      <dsp:nvSpPr>
        <dsp:cNvPr id="0" name=""/>
        <dsp:cNvSpPr/>
      </dsp:nvSpPr>
      <dsp:spPr>
        <a:xfrm rot="10800000">
          <a:off x="1535002" y="1715477"/>
          <a:ext cx="49206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92061" y="1137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cs typeface="B Nazanin" panose="00000400000000000000" pitchFamily="2" charset="-78"/>
          </a:endParaRPr>
        </a:p>
      </dsp:txBody>
      <dsp:txXfrm rot="10800000">
        <a:off x="1768731" y="1714546"/>
        <a:ext cx="24603" cy="24603"/>
      </dsp:txXfrm>
    </dsp:sp>
    <dsp:sp modelId="{58CA116B-E4D1-4E6E-80BE-B2B8BAB181CE}">
      <dsp:nvSpPr>
        <dsp:cNvPr id="0" name=""/>
        <dsp:cNvSpPr/>
      </dsp:nvSpPr>
      <dsp:spPr>
        <a:xfrm>
          <a:off x="304849" y="1419309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fa-IR" sz="1400" kern="1200">
              <a:cs typeface="B Nazanin" panose="00000400000000000000" pitchFamily="2" charset="-78"/>
            </a:rPr>
            <a:t>استفاده از حافظه مشترک بین وظایف</a:t>
          </a:r>
          <a:endParaRPr lang="en-US" sz="1400" kern="1200">
            <a:cs typeface="B Nazanin" panose="00000400000000000000" pitchFamily="2" charset="-78"/>
          </a:endParaRPr>
        </a:p>
      </dsp:txBody>
      <dsp:txXfrm>
        <a:off x="322864" y="1437324"/>
        <a:ext cx="1194123" cy="579046"/>
      </dsp:txXfrm>
    </dsp:sp>
    <dsp:sp modelId="{BD4747C6-144D-4805-AB0E-5F5D26295A53}">
      <dsp:nvSpPr>
        <dsp:cNvPr id="0" name=""/>
        <dsp:cNvSpPr/>
      </dsp:nvSpPr>
      <dsp:spPr>
        <a:xfrm rot="7489469">
          <a:off x="1350204" y="2069146"/>
          <a:ext cx="86165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61656" y="1137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cs typeface="B Nazanin" panose="00000400000000000000" pitchFamily="2" charset="-78"/>
          </a:endParaRPr>
        </a:p>
      </dsp:txBody>
      <dsp:txXfrm rot="10800000">
        <a:off x="1759491" y="2058975"/>
        <a:ext cx="43082" cy="43082"/>
      </dsp:txXfrm>
    </dsp:sp>
    <dsp:sp modelId="{4E009464-BAFA-40BC-8DBB-2DCE68DF62B8}">
      <dsp:nvSpPr>
        <dsp:cNvPr id="0" name=""/>
        <dsp:cNvSpPr/>
      </dsp:nvSpPr>
      <dsp:spPr>
        <a:xfrm>
          <a:off x="304849" y="2126647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fa-IR" sz="1400" kern="1200" dirty="0">
              <a:cs typeface="B Nazanin" panose="00000400000000000000" pitchFamily="2" charset="-78"/>
            </a:rPr>
            <a:t>استفاده کمتر از توابع تودرتو یا بازگشتی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22864" y="2144662"/>
        <a:ext cx="1194123" cy="579046"/>
      </dsp:txXfrm>
    </dsp:sp>
    <dsp:sp modelId="{8D4B336B-7F7F-4D5E-AD59-4869DD1241FA}">
      <dsp:nvSpPr>
        <dsp:cNvPr id="0" name=""/>
        <dsp:cNvSpPr/>
      </dsp:nvSpPr>
      <dsp:spPr>
        <a:xfrm>
          <a:off x="2027063" y="3187654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امنیت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2045078" y="3205669"/>
        <a:ext cx="1194123" cy="579046"/>
      </dsp:txXfrm>
    </dsp:sp>
    <dsp:sp modelId="{59B0EDF5-71D1-446E-8214-00ED1F90BE3C}">
      <dsp:nvSpPr>
        <dsp:cNvPr id="0" name=""/>
        <dsp:cNvSpPr/>
      </dsp:nvSpPr>
      <dsp:spPr>
        <a:xfrm rot="12942401">
          <a:off x="1478045" y="3306987"/>
          <a:ext cx="60597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05975" y="1137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cs typeface="B Nazanin" panose="00000400000000000000" pitchFamily="2" charset="-78"/>
          </a:endParaRPr>
        </a:p>
      </dsp:txBody>
      <dsp:txXfrm rot="10800000">
        <a:off x="1765883" y="3303209"/>
        <a:ext cx="30298" cy="30298"/>
      </dsp:txXfrm>
    </dsp:sp>
    <dsp:sp modelId="{7BDFC5B2-5EE3-49A1-AE7C-EA19A15657E0}">
      <dsp:nvSpPr>
        <dsp:cNvPr id="0" name=""/>
        <dsp:cNvSpPr/>
      </dsp:nvSpPr>
      <dsp:spPr>
        <a:xfrm>
          <a:off x="304849" y="2833985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رمزنگاری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22864" y="2852000"/>
        <a:ext cx="1194123" cy="579046"/>
      </dsp:txXfrm>
    </dsp:sp>
    <dsp:sp modelId="{7990887A-2760-4806-8A57-8039AD6A355C}">
      <dsp:nvSpPr>
        <dsp:cNvPr id="0" name=""/>
        <dsp:cNvSpPr/>
      </dsp:nvSpPr>
      <dsp:spPr>
        <a:xfrm rot="8657599">
          <a:off x="1478045" y="3660657"/>
          <a:ext cx="60597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05975" y="1137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cs typeface="B Nazanin" panose="00000400000000000000" pitchFamily="2" charset="-78"/>
          </a:endParaRPr>
        </a:p>
      </dsp:txBody>
      <dsp:txXfrm rot="10800000">
        <a:off x="1765883" y="3656878"/>
        <a:ext cx="30298" cy="30298"/>
      </dsp:txXfrm>
    </dsp:sp>
    <dsp:sp modelId="{5E30E48D-D3C1-4285-BCB4-2E8128DFB13E}">
      <dsp:nvSpPr>
        <dsp:cNvPr id="0" name=""/>
        <dsp:cNvSpPr/>
      </dsp:nvSpPr>
      <dsp:spPr>
        <a:xfrm>
          <a:off x="304849" y="3541323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 err="1">
              <a:cs typeface="B Nazanin" panose="00000400000000000000" pitchFamily="2" charset="-78"/>
            </a:rPr>
            <a:t>هش</a:t>
          </a:r>
          <a:r>
            <a:rPr lang="fa-IR" sz="1400" kern="1200" dirty="0">
              <a:cs typeface="B Nazanin" panose="00000400000000000000" pitchFamily="2" charset="-78"/>
            </a:rPr>
            <a:t> کردن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22864" y="3559338"/>
        <a:ext cx="1194123" cy="579046"/>
      </dsp:txXfrm>
    </dsp:sp>
    <dsp:sp modelId="{E6AB4426-AD9B-4C1F-9452-B74AA9DF50C6}">
      <dsp:nvSpPr>
        <dsp:cNvPr id="0" name=""/>
        <dsp:cNvSpPr/>
      </dsp:nvSpPr>
      <dsp:spPr>
        <a:xfrm>
          <a:off x="2027063" y="4248662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پردازش متن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2045078" y="4266677"/>
        <a:ext cx="1194123" cy="579046"/>
      </dsp:txXfrm>
    </dsp:sp>
    <dsp:sp modelId="{7B452661-C938-412B-9057-4748B6168784}">
      <dsp:nvSpPr>
        <dsp:cNvPr id="0" name=""/>
        <dsp:cNvSpPr/>
      </dsp:nvSpPr>
      <dsp:spPr>
        <a:xfrm rot="10800000">
          <a:off x="1535002" y="4544829"/>
          <a:ext cx="49206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492061" y="1137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cs typeface="B Nazanin" panose="00000400000000000000" pitchFamily="2" charset="-78"/>
          </a:endParaRPr>
        </a:p>
      </dsp:txBody>
      <dsp:txXfrm rot="10800000">
        <a:off x="1768731" y="4543898"/>
        <a:ext cx="24603" cy="24603"/>
      </dsp:txXfrm>
    </dsp:sp>
    <dsp:sp modelId="{B29F06B6-5911-41EA-9015-CF4A9693144E}">
      <dsp:nvSpPr>
        <dsp:cNvPr id="0" name=""/>
        <dsp:cNvSpPr/>
      </dsp:nvSpPr>
      <dsp:spPr>
        <a:xfrm>
          <a:off x="304849" y="4248662"/>
          <a:ext cx="1230153" cy="615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فرمت استاندارد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22864" y="4266677"/>
        <a:ext cx="1194123" cy="579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D4DE4-470B-458F-B50E-53AB6BCFED9F}">
      <dsp:nvSpPr>
        <dsp:cNvPr id="0" name=""/>
        <dsp:cNvSpPr/>
      </dsp:nvSpPr>
      <dsp:spPr>
        <a:xfrm>
          <a:off x="538500" y="1430590"/>
          <a:ext cx="3892725" cy="225198"/>
        </a:xfrm>
        <a:custGeom>
          <a:avLst/>
          <a:gdLst/>
          <a:ahLst/>
          <a:cxnLst/>
          <a:rect l="0" t="0" r="0" b="0"/>
          <a:pathLst>
            <a:path>
              <a:moveTo>
                <a:pt x="3892725" y="0"/>
              </a:moveTo>
              <a:lnTo>
                <a:pt x="3892725" y="112599"/>
              </a:lnTo>
              <a:lnTo>
                <a:pt x="0" y="112599"/>
              </a:lnTo>
              <a:lnTo>
                <a:pt x="0" y="2251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0B586-5089-47BB-B8B8-2B9404D64061}">
      <dsp:nvSpPr>
        <dsp:cNvPr id="0" name=""/>
        <dsp:cNvSpPr/>
      </dsp:nvSpPr>
      <dsp:spPr>
        <a:xfrm>
          <a:off x="1836075" y="1430590"/>
          <a:ext cx="2595150" cy="225198"/>
        </a:xfrm>
        <a:custGeom>
          <a:avLst/>
          <a:gdLst/>
          <a:ahLst/>
          <a:cxnLst/>
          <a:rect l="0" t="0" r="0" b="0"/>
          <a:pathLst>
            <a:path>
              <a:moveTo>
                <a:pt x="2595150" y="0"/>
              </a:moveTo>
              <a:lnTo>
                <a:pt x="2595150" y="112599"/>
              </a:lnTo>
              <a:lnTo>
                <a:pt x="0" y="112599"/>
              </a:lnTo>
              <a:lnTo>
                <a:pt x="0" y="2251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722AD-4F55-4D0F-A598-AAF5AE313097}">
      <dsp:nvSpPr>
        <dsp:cNvPr id="0" name=""/>
        <dsp:cNvSpPr/>
      </dsp:nvSpPr>
      <dsp:spPr>
        <a:xfrm>
          <a:off x="2704700" y="2191977"/>
          <a:ext cx="160856" cy="49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92"/>
              </a:lnTo>
              <a:lnTo>
                <a:pt x="160856" y="49329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6A4BD-4977-477B-999F-72BF43D34672}">
      <dsp:nvSpPr>
        <dsp:cNvPr id="0" name=""/>
        <dsp:cNvSpPr/>
      </dsp:nvSpPr>
      <dsp:spPr>
        <a:xfrm>
          <a:off x="3133650" y="1430590"/>
          <a:ext cx="1297575" cy="225198"/>
        </a:xfrm>
        <a:custGeom>
          <a:avLst/>
          <a:gdLst/>
          <a:ahLst/>
          <a:cxnLst/>
          <a:rect l="0" t="0" r="0" b="0"/>
          <a:pathLst>
            <a:path>
              <a:moveTo>
                <a:pt x="1297575" y="0"/>
              </a:moveTo>
              <a:lnTo>
                <a:pt x="1297575" y="112599"/>
              </a:lnTo>
              <a:lnTo>
                <a:pt x="0" y="112599"/>
              </a:lnTo>
              <a:lnTo>
                <a:pt x="0" y="2251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ADA78-AB29-4C12-B970-6718FA73A910}">
      <dsp:nvSpPr>
        <dsp:cNvPr id="0" name=""/>
        <dsp:cNvSpPr/>
      </dsp:nvSpPr>
      <dsp:spPr>
        <a:xfrm>
          <a:off x="4002275" y="2191977"/>
          <a:ext cx="160856" cy="1254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679"/>
              </a:lnTo>
              <a:lnTo>
                <a:pt x="160856" y="125467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07B7F-952E-4C92-B38B-BA543B217017}">
      <dsp:nvSpPr>
        <dsp:cNvPr id="0" name=""/>
        <dsp:cNvSpPr/>
      </dsp:nvSpPr>
      <dsp:spPr>
        <a:xfrm>
          <a:off x="4002275" y="2191977"/>
          <a:ext cx="160856" cy="49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92"/>
              </a:lnTo>
              <a:lnTo>
                <a:pt x="160856" y="49329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705DC-E5A7-40C7-A710-99DDDCECE9A8}">
      <dsp:nvSpPr>
        <dsp:cNvPr id="0" name=""/>
        <dsp:cNvSpPr/>
      </dsp:nvSpPr>
      <dsp:spPr>
        <a:xfrm>
          <a:off x="4385505" y="1430590"/>
          <a:ext cx="91440" cy="2251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1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132C5-5556-492C-BBC7-2629BAFA4255}">
      <dsp:nvSpPr>
        <dsp:cNvPr id="0" name=""/>
        <dsp:cNvSpPr/>
      </dsp:nvSpPr>
      <dsp:spPr>
        <a:xfrm>
          <a:off x="5299850" y="2191977"/>
          <a:ext cx="160856" cy="1254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679"/>
              </a:lnTo>
              <a:lnTo>
                <a:pt x="160856" y="125467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CB201-E502-4321-BFFC-B801AA54BB66}">
      <dsp:nvSpPr>
        <dsp:cNvPr id="0" name=""/>
        <dsp:cNvSpPr/>
      </dsp:nvSpPr>
      <dsp:spPr>
        <a:xfrm>
          <a:off x="5299850" y="2191977"/>
          <a:ext cx="160856" cy="49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92"/>
              </a:lnTo>
              <a:lnTo>
                <a:pt x="160856" y="49329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C7C61-EC62-494C-B84B-10CD3C2398C2}">
      <dsp:nvSpPr>
        <dsp:cNvPr id="0" name=""/>
        <dsp:cNvSpPr/>
      </dsp:nvSpPr>
      <dsp:spPr>
        <a:xfrm>
          <a:off x="4431225" y="1430590"/>
          <a:ext cx="1297575" cy="225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9"/>
              </a:lnTo>
              <a:lnTo>
                <a:pt x="1297575" y="112599"/>
              </a:lnTo>
              <a:lnTo>
                <a:pt x="1297575" y="2251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7B244-4071-46B5-9A81-49D10175C05A}">
      <dsp:nvSpPr>
        <dsp:cNvPr id="0" name=""/>
        <dsp:cNvSpPr/>
      </dsp:nvSpPr>
      <dsp:spPr>
        <a:xfrm>
          <a:off x="4431225" y="1430590"/>
          <a:ext cx="2595150" cy="225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9"/>
              </a:lnTo>
              <a:lnTo>
                <a:pt x="2595150" y="112599"/>
              </a:lnTo>
              <a:lnTo>
                <a:pt x="2595150" y="2251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9E5BA-8823-4985-B273-C824E0A5AE71}">
      <dsp:nvSpPr>
        <dsp:cNvPr id="0" name=""/>
        <dsp:cNvSpPr/>
      </dsp:nvSpPr>
      <dsp:spPr>
        <a:xfrm>
          <a:off x="4431225" y="1430590"/>
          <a:ext cx="3892725" cy="225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9"/>
              </a:lnTo>
              <a:lnTo>
                <a:pt x="3892725" y="112599"/>
              </a:lnTo>
              <a:lnTo>
                <a:pt x="3892725" y="22519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D570-40B0-4E48-A4A0-743ECF22AADB}">
      <dsp:nvSpPr>
        <dsp:cNvPr id="0" name=""/>
        <dsp:cNvSpPr/>
      </dsp:nvSpPr>
      <dsp:spPr>
        <a:xfrm>
          <a:off x="3895037" y="894402"/>
          <a:ext cx="1072376" cy="536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پروژه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3895037" y="894402"/>
        <a:ext cx="1072376" cy="536188"/>
      </dsp:txXfrm>
    </dsp:sp>
    <dsp:sp modelId="{CE67E10F-08B4-4CC2-8545-8CCA267429F0}">
      <dsp:nvSpPr>
        <dsp:cNvPr id="0" name=""/>
        <dsp:cNvSpPr/>
      </dsp:nvSpPr>
      <dsp:spPr>
        <a:xfrm>
          <a:off x="7787762" y="1655788"/>
          <a:ext cx="1072376" cy="5361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 err="1">
              <a:cs typeface="B Nazanin" panose="00000400000000000000" pitchFamily="2" charset="-78"/>
            </a:rPr>
            <a:t>سیستم‌عامل</a:t>
          </a:r>
          <a:r>
            <a:rPr lang="fa-IR" sz="1600" kern="1200" dirty="0">
              <a:cs typeface="B Nazanin" panose="00000400000000000000" pitchFamily="2" charset="-78"/>
            </a:rPr>
            <a:t> </a:t>
          </a:r>
          <a:r>
            <a:rPr lang="fa-IR" sz="1600" kern="1200" dirty="0" err="1">
              <a:cs typeface="B Nazanin" panose="00000400000000000000" pitchFamily="2" charset="-78"/>
            </a:rPr>
            <a:t>اندروید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7787762" y="1655788"/>
        <a:ext cx="1072376" cy="536188"/>
      </dsp:txXfrm>
    </dsp:sp>
    <dsp:sp modelId="{1769C0B7-639D-4B6D-A888-A9BFCA5B9B03}">
      <dsp:nvSpPr>
        <dsp:cNvPr id="0" name=""/>
        <dsp:cNvSpPr/>
      </dsp:nvSpPr>
      <dsp:spPr>
        <a:xfrm>
          <a:off x="6490187" y="1655788"/>
          <a:ext cx="1072376" cy="5361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 err="1">
              <a:cs typeface="B Nazanin" panose="00000400000000000000" pitchFamily="2" charset="-78"/>
            </a:rPr>
            <a:t>سیستم‌عامل</a:t>
          </a:r>
          <a:r>
            <a:rPr lang="fa-IR" sz="1600" kern="1200" dirty="0">
              <a:cs typeface="B Nazanin" panose="00000400000000000000" pitchFamily="2" charset="-78"/>
            </a:rPr>
            <a:t> </a:t>
          </a:r>
          <a:r>
            <a:rPr lang="en-US" sz="1600" kern="1200" dirty="0" err="1">
              <a:cs typeface="B Nazanin" panose="00000400000000000000" pitchFamily="2" charset="-78"/>
            </a:rPr>
            <a:t>freeRTOS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6490187" y="1655788"/>
        <a:ext cx="1072376" cy="536188"/>
      </dsp:txXfrm>
    </dsp:sp>
    <dsp:sp modelId="{8FFAB9D1-0671-4108-8207-F5B95CE9148A}">
      <dsp:nvSpPr>
        <dsp:cNvPr id="0" name=""/>
        <dsp:cNvSpPr/>
      </dsp:nvSpPr>
      <dsp:spPr>
        <a:xfrm>
          <a:off x="5192612" y="1655788"/>
          <a:ext cx="1072376" cy="5361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پایگاه داده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5192612" y="1655788"/>
        <a:ext cx="1072376" cy="536188"/>
      </dsp:txXfrm>
    </dsp:sp>
    <dsp:sp modelId="{2A62B376-0AE8-4969-9200-798B3E8F4B61}">
      <dsp:nvSpPr>
        <dsp:cNvPr id="0" name=""/>
        <dsp:cNvSpPr/>
      </dsp:nvSpPr>
      <dsp:spPr>
        <a:xfrm>
          <a:off x="5460706" y="2417175"/>
          <a:ext cx="1072376" cy="5361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B Nazanin" panose="00000400000000000000" pitchFamily="2" charset="-78"/>
            </a:rPr>
            <a:t>SQL</a:t>
          </a:r>
        </a:p>
      </dsp:txBody>
      <dsp:txXfrm>
        <a:off x="5460706" y="2417175"/>
        <a:ext cx="1072376" cy="536188"/>
      </dsp:txXfrm>
    </dsp:sp>
    <dsp:sp modelId="{0A509BEC-83D0-4568-953A-AFFCD89AC613}">
      <dsp:nvSpPr>
        <dsp:cNvPr id="0" name=""/>
        <dsp:cNvSpPr/>
      </dsp:nvSpPr>
      <dsp:spPr>
        <a:xfrm>
          <a:off x="5460706" y="3178562"/>
          <a:ext cx="1072376" cy="5361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B Nazanin" panose="00000400000000000000" pitchFamily="2" charset="-78"/>
            </a:rPr>
            <a:t>NoSQL</a:t>
          </a:r>
        </a:p>
      </dsp:txBody>
      <dsp:txXfrm>
        <a:off x="5460706" y="3178562"/>
        <a:ext cx="1072376" cy="536188"/>
      </dsp:txXfrm>
    </dsp:sp>
    <dsp:sp modelId="{6C7CA820-5FAC-44F6-B5B7-6ADD477DA474}">
      <dsp:nvSpPr>
        <dsp:cNvPr id="0" name=""/>
        <dsp:cNvSpPr/>
      </dsp:nvSpPr>
      <dsp:spPr>
        <a:xfrm>
          <a:off x="3895037" y="1655788"/>
          <a:ext cx="1072376" cy="5361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رمزنگاری و </a:t>
          </a:r>
          <a:r>
            <a:rPr lang="fa-IR" sz="1600" kern="1200" dirty="0" err="1">
              <a:cs typeface="B Nazanin" panose="00000400000000000000" pitchFamily="2" charset="-78"/>
            </a:rPr>
            <a:t>اعتبارسنجی</a:t>
          </a:r>
          <a:r>
            <a:rPr lang="fa-IR" sz="1600" kern="1200" dirty="0">
              <a:cs typeface="B Nazanin" panose="00000400000000000000" pitchFamily="2" charset="-78"/>
            </a:rPr>
            <a:t> داده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3895037" y="1655788"/>
        <a:ext cx="1072376" cy="536188"/>
      </dsp:txXfrm>
    </dsp:sp>
    <dsp:sp modelId="{7319AE2D-1D1E-4B27-87E0-C9419119BDF9}">
      <dsp:nvSpPr>
        <dsp:cNvPr id="0" name=""/>
        <dsp:cNvSpPr/>
      </dsp:nvSpPr>
      <dsp:spPr>
        <a:xfrm>
          <a:off x="4163131" y="2417175"/>
          <a:ext cx="1072376" cy="5361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B Nazanin" panose="00000400000000000000" pitchFamily="2" charset="-78"/>
            </a:rPr>
            <a:t>AES256</a:t>
          </a:r>
        </a:p>
      </dsp:txBody>
      <dsp:txXfrm>
        <a:off x="4163131" y="2417175"/>
        <a:ext cx="1072376" cy="536188"/>
      </dsp:txXfrm>
    </dsp:sp>
    <dsp:sp modelId="{BAA90329-9BEE-4423-B00D-CFAC1DDBE37F}">
      <dsp:nvSpPr>
        <dsp:cNvPr id="0" name=""/>
        <dsp:cNvSpPr/>
      </dsp:nvSpPr>
      <dsp:spPr>
        <a:xfrm>
          <a:off x="4163131" y="3178562"/>
          <a:ext cx="1072376" cy="5361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B Nazanin" panose="00000400000000000000" pitchFamily="2" charset="-78"/>
            </a:rPr>
            <a:t>SHA-3</a:t>
          </a:r>
        </a:p>
      </dsp:txBody>
      <dsp:txXfrm>
        <a:off x="4163131" y="3178562"/>
        <a:ext cx="1072376" cy="536188"/>
      </dsp:txXfrm>
    </dsp:sp>
    <dsp:sp modelId="{829BA73A-35FB-462F-9E95-08E14DA26434}">
      <dsp:nvSpPr>
        <dsp:cNvPr id="0" name=""/>
        <dsp:cNvSpPr/>
      </dsp:nvSpPr>
      <dsp:spPr>
        <a:xfrm>
          <a:off x="2597462" y="1655788"/>
          <a:ext cx="1072376" cy="5361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ارتباط سریال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2597462" y="1655788"/>
        <a:ext cx="1072376" cy="536188"/>
      </dsp:txXfrm>
    </dsp:sp>
    <dsp:sp modelId="{95D21E15-8247-421B-8C22-FACB96D8C01D}">
      <dsp:nvSpPr>
        <dsp:cNvPr id="0" name=""/>
        <dsp:cNvSpPr/>
      </dsp:nvSpPr>
      <dsp:spPr>
        <a:xfrm>
          <a:off x="2865556" y="2417175"/>
          <a:ext cx="1072376" cy="53618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ارتباط </a:t>
          </a:r>
          <a:r>
            <a:rPr lang="en-US" sz="1600" kern="1200" dirty="0">
              <a:cs typeface="B Nazanin" panose="00000400000000000000" pitchFamily="2" charset="-78"/>
            </a:rPr>
            <a:t>I2C</a:t>
          </a:r>
        </a:p>
      </dsp:txBody>
      <dsp:txXfrm>
        <a:off x="2865556" y="2417175"/>
        <a:ext cx="1072376" cy="536188"/>
      </dsp:txXfrm>
    </dsp:sp>
    <dsp:sp modelId="{859336E4-2679-4769-B94E-E701991FA18B}">
      <dsp:nvSpPr>
        <dsp:cNvPr id="0" name=""/>
        <dsp:cNvSpPr/>
      </dsp:nvSpPr>
      <dsp:spPr>
        <a:xfrm>
          <a:off x="1299887" y="1655788"/>
          <a:ext cx="1072376" cy="5361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داده جیسون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1299887" y="1655788"/>
        <a:ext cx="1072376" cy="536188"/>
      </dsp:txXfrm>
    </dsp:sp>
    <dsp:sp modelId="{7D92C838-1849-4777-B9DF-A601BE85BCBD}">
      <dsp:nvSpPr>
        <dsp:cNvPr id="0" name=""/>
        <dsp:cNvSpPr/>
      </dsp:nvSpPr>
      <dsp:spPr>
        <a:xfrm>
          <a:off x="2312" y="1655788"/>
          <a:ext cx="1072376" cy="5361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ساعت </a:t>
          </a:r>
          <a:r>
            <a:rPr lang="en-US" sz="1600" kern="1200" dirty="0" err="1">
              <a:cs typeface="B Nazanin" panose="00000400000000000000" pitchFamily="2" charset="-78"/>
            </a:rPr>
            <a:t>Posix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2312" y="1655788"/>
        <a:ext cx="1072376" cy="536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70BB1-78B8-46AC-B9FF-8BF187EB532B}">
      <dsp:nvSpPr>
        <dsp:cNvPr id="0" name=""/>
        <dsp:cNvSpPr/>
      </dsp:nvSpPr>
      <dsp:spPr>
        <a:xfrm>
          <a:off x="5073273" y="2410023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اجزای سیستم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5090806" y="2427556"/>
        <a:ext cx="1162173" cy="563553"/>
      </dsp:txXfrm>
    </dsp:sp>
    <dsp:sp modelId="{E8A62B90-A37D-4C78-85B9-5E807FCE4112}">
      <dsp:nvSpPr>
        <dsp:cNvPr id="0" name=""/>
        <dsp:cNvSpPr/>
      </dsp:nvSpPr>
      <dsp:spPr>
        <a:xfrm rot="10800000">
          <a:off x="4662619" y="2699390"/>
          <a:ext cx="4106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10653" y="994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4857680" y="2699067"/>
        <a:ext cx="20532" cy="20532"/>
      </dsp:txXfrm>
    </dsp:sp>
    <dsp:sp modelId="{20947BAE-DAEE-4D2D-A022-B04D1AA74766}">
      <dsp:nvSpPr>
        <dsp:cNvPr id="0" name=""/>
        <dsp:cNvSpPr/>
      </dsp:nvSpPr>
      <dsp:spPr>
        <a:xfrm>
          <a:off x="3465380" y="2410023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سخت‌افزار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3482913" y="2427556"/>
        <a:ext cx="1162173" cy="563553"/>
      </dsp:txXfrm>
    </dsp:sp>
    <dsp:sp modelId="{6216E188-9AC3-4037-9AD1-A6DDFD5FD0ED}">
      <dsp:nvSpPr>
        <dsp:cNvPr id="0" name=""/>
        <dsp:cNvSpPr/>
      </dsp:nvSpPr>
      <dsp:spPr>
        <a:xfrm rot="15525511">
          <a:off x="1997644" y="1494668"/>
          <a:ext cx="24565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456575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cs typeface="B Nazanin" panose="00000400000000000000" pitchFamily="2" charset="-78"/>
          </a:endParaRPr>
        </a:p>
      </dsp:txBody>
      <dsp:txXfrm rot="10800000">
        <a:off x="3164517" y="1443196"/>
        <a:ext cx="122828" cy="122828"/>
      </dsp:txXfrm>
    </dsp:sp>
    <dsp:sp modelId="{5F06DA15-5556-4891-AC43-51DCBD8B03DD}">
      <dsp:nvSpPr>
        <dsp:cNvPr id="0" name=""/>
        <dsp:cNvSpPr/>
      </dsp:nvSpPr>
      <dsp:spPr>
        <a:xfrm>
          <a:off x="1789244" y="578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پردازنده </a:t>
          </a:r>
          <a:r>
            <a:rPr lang="en-US" sz="1200" kern="1200" dirty="0">
              <a:cs typeface="B Nazanin" panose="00000400000000000000" pitchFamily="2" charset="-78"/>
            </a:rPr>
            <a:t>STM32F030C8T6</a:t>
          </a:r>
        </a:p>
      </dsp:txBody>
      <dsp:txXfrm>
        <a:off x="1806777" y="18111"/>
        <a:ext cx="1162173" cy="563553"/>
      </dsp:txXfrm>
    </dsp:sp>
    <dsp:sp modelId="{330B6857-5E69-4EF8-B47C-CBD679769786}">
      <dsp:nvSpPr>
        <dsp:cNvPr id="0" name=""/>
        <dsp:cNvSpPr/>
      </dsp:nvSpPr>
      <dsp:spPr>
        <a:xfrm rot="15267012">
          <a:off x="2332722" y="1838874"/>
          <a:ext cx="178641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86418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cs typeface="B Nazanin" panose="00000400000000000000" pitchFamily="2" charset="-78"/>
          </a:endParaRPr>
        </a:p>
      </dsp:txBody>
      <dsp:txXfrm rot="10800000">
        <a:off x="3181271" y="1804157"/>
        <a:ext cx="89320" cy="89320"/>
      </dsp:txXfrm>
    </dsp:sp>
    <dsp:sp modelId="{F8688461-D06F-4A96-8375-CA7EEE3A5774}">
      <dsp:nvSpPr>
        <dsp:cNvPr id="0" name=""/>
        <dsp:cNvSpPr/>
      </dsp:nvSpPr>
      <dsp:spPr>
        <a:xfrm>
          <a:off x="1789244" y="688991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ماژول</a:t>
          </a:r>
          <a:r>
            <a:rPr lang="fa-IR" sz="1200" kern="1200" dirty="0">
              <a:cs typeface="B Nazanin" panose="00000400000000000000" pitchFamily="2" charset="-78"/>
            </a:rPr>
            <a:t> </a:t>
          </a:r>
          <a:r>
            <a:rPr lang="fa-IR" sz="1200" kern="1200" dirty="0" err="1">
              <a:cs typeface="B Nazanin" panose="00000400000000000000" pitchFamily="2" charset="-78"/>
            </a:rPr>
            <a:t>سیمکارت</a:t>
          </a:r>
          <a:r>
            <a:rPr lang="fa-IR" sz="1200" kern="1200" dirty="0">
              <a:cs typeface="B Nazanin" panose="00000400000000000000" pitchFamily="2" charset="-78"/>
            </a:rPr>
            <a:t> </a:t>
          </a:r>
          <a:r>
            <a:rPr lang="en-US" sz="1200" kern="1200" dirty="0">
              <a:cs typeface="B Nazanin" panose="00000400000000000000" pitchFamily="2" charset="-78"/>
            </a:rPr>
            <a:t>SIM800L</a:t>
          </a:r>
        </a:p>
      </dsp:txBody>
      <dsp:txXfrm>
        <a:off x="1806777" y="706524"/>
        <a:ext cx="1162173" cy="563553"/>
      </dsp:txXfrm>
    </dsp:sp>
    <dsp:sp modelId="{419099A3-F0B4-49A9-BABD-368A31DD3DE1}">
      <dsp:nvSpPr>
        <dsp:cNvPr id="0" name=""/>
        <dsp:cNvSpPr/>
      </dsp:nvSpPr>
      <dsp:spPr>
        <a:xfrm rot="14707178">
          <a:off x="2656800" y="2183081"/>
          <a:ext cx="11382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38263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3197475" y="2164567"/>
        <a:ext cx="56913" cy="56913"/>
      </dsp:txXfrm>
    </dsp:sp>
    <dsp:sp modelId="{65872487-3F12-44DE-B724-F9CF253B97B6}">
      <dsp:nvSpPr>
        <dsp:cNvPr id="0" name=""/>
        <dsp:cNvSpPr/>
      </dsp:nvSpPr>
      <dsp:spPr>
        <a:xfrm>
          <a:off x="1789244" y="1377404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ماژول</a:t>
          </a:r>
          <a:r>
            <a:rPr lang="fa-IR" sz="1200" kern="1200" dirty="0">
              <a:cs typeface="B Nazanin" panose="00000400000000000000" pitchFamily="2" charset="-78"/>
            </a:rPr>
            <a:t> </a:t>
          </a:r>
          <a:r>
            <a:rPr lang="fa-IR" sz="1200" kern="1200" dirty="0" err="1">
              <a:cs typeface="B Nazanin" panose="00000400000000000000" pitchFamily="2" charset="-78"/>
            </a:rPr>
            <a:t>اثرانگشت</a:t>
          </a:r>
          <a:r>
            <a:rPr lang="fa-IR" sz="1200" kern="1200" dirty="0">
              <a:cs typeface="B Nazanin" panose="00000400000000000000" pitchFamily="2" charset="-78"/>
            </a:rPr>
            <a:t> </a:t>
          </a:r>
          <a:r>
            <a:rPr lang="en-US" sz="1200" kern="1200" dirty="0">
              <a:cs typeface="B Nazanin" panose="00000400000000000000" pitchFamily="2" charset="-78"/>
            </a:rPr>
            <a:t>R308</a:t>
          </a:r>
        </a:p>
      </dsp:txBody>
      <dsp:txXfrm>
        <a:off x="1806777" y="1394937"/>
        <a:ext cx="1162173" cy="563553"/>
      </dsp:txXfrm>
    </dsp:sp>
    <dsp:sp modelId="{94511800-A0ED-42DE-B45E-449FBBA78046}">
      <dsp:nvSpPr>
        <dsp:cNvPr id="0" name=""/>
        <dsp:cNvSpPr/>
      </dsp:nvSpPr>
      <dsp:spPr>
        <a:xfrm rot="12942401">
          <a:off x="2931051" y="2527287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3211188" y="2522486"/>
        <a:ext cx="29488" cy="29488"/>
      </dsp:txXfrm>
    </dsp:sp>
    <dsp:sp modelId="{843A6BE3-B3A0-41B9-8E5A-415D9A42D395}">
      <dsp:nvSpPr>
        <dsp:cNvPr id="0" name=""/>
        <dsp:cNvSpPr/>
      </dsp:nvSpPr>
      <dsp:spPr>
        <a:xfrm>
          <a:off x="1789244" y="2065817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صفحه نمایش کاراکتری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806777" y="2083350"/>
        <a:ext cx="1162173" cy="563553"/>
      </dsp:txXfrm>
    </dsp:sp>
    <dsp:sp modelId="{0869FC95-9CAE-481D-B2F4-52AFE199AEEE}">
      <dsp:nvSpPr>
        <dsp:cNvPr id="0" name=""/>
        <dsp:cNvSpPr/>
      </dsp:nvSpPr>
      <dsp:spPr>
        <a:xfrm rot="8657599">
          <a:off x="2931051" y="287149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3211188" y="2866692"/>
        <a:ext cx="29488" cy="29488"/>
      </dsp:txXfrm>
    </dsp:sp>
    <dsp:sp modelId="{C93C674B-2AFC-4DDA-BCFB-E39F7E2AFC2B}">
      <dsp:nvSpPr>
        <dsp:cNvPr id="0" name=""/>
        <dsp:cNvSpPr/>
      </dsp:nvSpPr>
      <dsp:spPr>
        <a:xfrm>
          <a:off x="1789244" y="2754229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صفحه کلید </a:t>
          </a:r>
          <a:r>
            <a:rPr lang="fa-IR" sz="1200" kern="1200" dirty="0" err="1">
              <a:cs typeface="B Nazanin" panose="00000400000000000000" pitchFamily="2" charset="-78"/>
            </a:rPr>
            <a:t>ماتریسی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806777" y="2771762"/>
        <a:ext cx="1162173" cy="563553"/>
      </dsp:txXfrm>
    </dsp:sp>
    <dsp:sp modelId="{AD86EEFA-7E96-4EDE-90DA-04EC4D5E3A77}">
      <dsp:nvSpPr>
        <dsp:cNvPr id="0" name=""/>
        <dsp:cNvSpPr/>
      </dsp:nvSpPr>
      <dsp:spPr>
        <a:xfrm rot="6892822">
          <a:off x="2656800" y="3215700"/>
          <a:ext cx="11382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38263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3197475" y="3197186"/>
        <a:ext cx="56913" cy="56913"/>
      </dsp:txXfrm>
    </dsp:sp>
    <dsp:sp modelId="{168D0EC6-D89E-44B8-850B-EC72456492A6}">
      <dsp:nvSpPr>
        <dsp:cNvPr id="0" name=""/>
        <dsp:cNvSpPr/>
      </dsp:nvSpPr>
      <dsp:spPr>
        <a:xfrm>
          <a:off x="1789244" y="3442642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حافظه </a:t>
          </a:r>
          <a:r>
            <a:rPr lang="en-US" sz="1200" kern="1200" dirty="0">
              <a:cs typeface="B Nazanin" panose="00000400000000000000" pitchFamily="2" charset="-78"/>
            </a:rPr>
            <a:t>EEPROM</a:t>
          </a:r>
        </a:p>
      </dsp:txBody>
      <dsp:txXfrm>
        <a:off x="1806777" y="3460175"/>
        <a:ext cx="1162173" cy="563553"/>
      </dsp:txXfrm>
    </dsp:sp>
    <dsp:sp modelId="{16E48527-E22E-472F-80CE-00CD77D3E2D8}">
      <dsp:nvSpPr>
        <dsp:cNvPr id="0" name=""/>
        <dsp:cNvSpPr/>
      </dsp:nvSpPr>
      <dsp:spPr>
        <a:xfrm rot="6332988">
          <a:off x="2332722" y="3559906"/>
          <a:ext cx="178641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86418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cs typeface="B Nazanin" panose="00000400000000000000" pitchFamily="2" charset="-78"/>
          </a:endParaRPr>
        </a:p>
      </dsp:txBody>
      <dsp:txXfrm rot="10800000">
        <a:off x="3181271" y="3525189"/>
        <a:ext cx="89320" cy="89320"/>
      </dsp:txXfrm>
    </dsp:sp>
    <dsp:sp modelId="{581F8D73-C354-4CEE-94CB-72F9BC9DEAFA}">
      <dsp:nvSpPr>
        <dsp:cNvPr id="0" name=""/>
        <dsp:cNvSpPr/>
      </dsp:nvSpPr>
      <dsp:spPr>
        <a:xfrm>
          <a:off x="1789244" y="4131055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ماژول</a:t>
          </a:r>
          <a:r>
            <a:rPr lang="fa-IR" sz="1200" kern="1200" dirty="0">
              <a:cs typeface="B Nazanin" panose="00000400000000000000" pitchFamily="2" charset="-78"/>
            </a:rPr>
            <a:t> ساعت </a:t>
          </a:r>
          <a:r>
            <a:rPr lang="en-US" sz="1200" kern="1200" dirty="0">
              <a:cs typeface="B Nazanin" panose="00000400000000000000" pitchFamily="2" charset="-78"/>
            </a:rPr>
            <a:t>DS1307</a:t>
          </a:r>
        </a:p>
      </dsp:txBody>
      <dsp:txXfrm>
        <a:off x="1806777" y="4148588"/>
        <a:ext cx="1162173" cy="563553"/>
      </dsp:txXfrm>
    </dsp:sp>
    <dsp:sp modelId="{25A28769-5A03-47F5-B755-174A9CF5A5DF}">
      <dsp:nvSpPr>
        <dsp:cNvPr id="0" name=""/>
        <dsp:cNvSpPr/>
      </dsp:nvSpPr>
      <dsp:spPr>
        <a:xfrm rot="6074489">
          <a:off x="1997644" y="3904113"/>
          <a:ext cx="24565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456575" y="994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cs typeface="B Nazanin" panose="00000400000000000000" pitchFamily="2" charset="-78"/>
          </a:endParaRPr>
        </a:p>
      </dsp:txBody>
      <dsp:txXfrm rot="10800000">
        <a:off x="3164517" y="3852641"/>
        <a:ext cx="122828" cy="122828"/>
      </dsp:txXfrm>
    </dsp:sp>
    <dsp:sp modelId="{776D9A9F-F1F1-48D2-99CD-069104125624}">
      <dsp:nvSpPr>
        <dsp:cNvPr id="0" name=""/>
        <dsp:cNvSpPr/>
      </dsp:nvSpPr>
      <dsp:spPr>
        <a:xfrm>
          <a:off x="1789244" y="4819468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رله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806777" y="4837001"/>
        <a:ext cx="1162173" cy="563553"/>
      </dsp:txXfrm>
    </dsp:sp>
    <dsp:sp modelId="{7AA8489E-8096-41FA-BAA2-3F5903B2A7AE}">
      <dsp:nvSpPr>
        <dsp:cNvPr id="0" name=""/>
        <dsp:cNvSpPr/>
      </dsp:nvSpPr>
      <dsp:spPr>
        <a:xfrm rot="6314411">
          <a:off x="4086838" y="3453029"/>
          <a:ext cx="156221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62216" y="994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4828891" y="3423916"/>
        <a:ext cx="78110" cy="78110"/>
      </dsp:txXfrm>
    </dsp:sp>
    <dsp:sp modelId="{A93CB3EC-4C6F-4F65-999A-1F4B55EDC582}">
      <dsp:nvSpPr>
        <dsp:cNvPr id="0" name=""/>
        <dsp:cNvSpPr/>
      </dsp:nvSpPr>
      <dsp:spPr>
        <a:xfrm>
          <a:off x="3465380" y="3917300"/>
          <a:ext cx="1197239" cy="5986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نرم‌افزار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3482913" y="3934833"/>
        <a:ext cx="1162173" cy="563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70BB1-78B8-46AC-B9FF-8BF187EB532B}">
      <dsp:nvSpPr>
        <dsp:cNvPr id="0" name=""/>
        <dsp:cNvSpPr/>
      </dsp:nvSpPr>
      <dsp:spPr>
        <a:xfrm>
          <a:off x="6374200" y="1880674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اجزای سیستم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6388909" y="1895383"/>
        <a:ext cx="975016" cy="472799"/>
      </dsp:txXfrm>
    </dsp:sp>
    <dsp:sp modelId="{E8A62B90-A37D-4C78-85B9-5E807FCE4112}">
      <dsp:nvSpPr>
        <dsp:cNvPr id="0" name=""/>
        <dsp:cNvSpPr/>
      </dsp:nvSpPr>
      <dsp:spPr>
        <a:xfrm rot="12942401">
          <a:off x="5925920" y="1979054"/>
          <a:ext cx="49478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94786" y="834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6160943" y="1975026"/>
        <a:ext cx="24739" cy="24739"/>
      </dsp:txXfrm>
    </dsp:sp>
    <dsp:sp modelId="{20947BAE-DAEE-4D2D-A022-B04D1AA74766}">
      <dsp:nvSpPr>
        <dsp:cNvPr id="0" name=""/>
        <dsp:cNvSpPr/>
      </dsp:nvSpPr>
      <dsp:spPr>
        <a:xfrm>
          <a:off x="4967991" y="1591899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سخت‌افزار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982700" y="1606608"/>
        <a:ext cx="975016" cy="472799"/>
      </dsp:txXfrm>
    </dsp:sp>
    <dsp:sp modelId="{7AA8489E-8096-41FA-BAA2-3F5903B2A7AE}">
      <dsp:nvSpPr>
        <dsp:cNvPr id="0" name=""/>
        <dsp:cNvSpPr/>
      </dsp:nvSpPr>
      <dsp:spPr>
        <a:xfrm rot="6742769">
          <a:off x="5645689" y="2611326"/>
          <a:ext cx="105524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055246" y="834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6146932" y="2593286"/>
        <a:ext cx="52762" cy="52762"/>
      </dsp:txXfrm>
    </dsp:sp>
    <dsp:sp modelId="{A93CB3EC-4C6F-4F65-999A-1F4B55EDC582}">
      <dsp:nvSpPr>
        <dsp:cNvPr id="0" name=""/>
        <dsp:cNvSpPr/>
      </dsp:nvSpPr>
      <dsp:spPr>
        <a:xfrm>
          <a:off x="4967991" y="2856443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cs typeface="B Nazanin" panose="00000400000000000000" pitchFamily="2" charset="-78"/>
            </a:rPr>
            <a:t>نرم‌افزار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4982700" y="2871152"/>
        <a:ext cx="975016" cy="472799"/>
      </dsp:txXfrm>
    </dsp:sp>
    <dsp:sp modelId="{343DEB6D-72FD-425D-8A2E-EEE31544E35A}">
      <dsp:nvSpPr>
        <dsp:cNvPr id="0" name=""/>
        <dsp:cNvSpPr/>
      </dsp:nvSpPr>
      <dsp:spPr>
        <a:xfrm rot="15513956">
          <a:off x="3753752" y="2105969"/>
          <a:ext cx="202670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2026703" y="83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4716436" y="2063643"/>
        <a:ext cx="101335" cy="101335"/>
      </dsp:txXfrm>
    </dsp:sp>
    <dsp:sp modelId="{E8628118-A691-4007-9357-1F5CA49D85DC}">
      <dsp:nvSpPr>
        <dsp:cNvPr id="0" name=""/>
        <dsp:cNvSpPr/>
      </dsp:nvSpPr>
      <dsp:spPr>
        <a:xfrm>
          <a:off x="3349043" y="869962"/>
          <a:ext cx="121717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پردازنده </a:t>
          </a:r>
          <a:r>
            <a:rPr lang="en-US" sz="1200" kern="1200" dirty="0">
              <a:cs typeface="B Nazanin" panose="00000400000000000000" pitchFamily="2" charset="-78"/>
            </a:rPr>
            <a:t>STM32F030C8T6</a:t>
          </a:r>
        </a:p>
      </dsp:txBody>
      <dsp:txXfrm>
        <a:off x="3363752" y="884671"/>
        <a:ext cx="1187756" cy="472799"/>
      </dsp:txXfrm>
    </dsp:sp>
    <dsp:sp modelId="{C885CFD2-3DA3-4627-B443-40832DDEF89D}">
      <dsp:nvSpPr>
        <dsp:cNvPr id="0" name=""/>
        <dsp:cNvSpPr/>
      </dsp:nvSpPr>
      <dsp:spPr>
        <a:xfrm rot="14707178">
          <a:off x="2670678" y="679566"/>
          <a:ext cx="95495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954956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124282" y="664034"/>
        <a:ext cx="47747" cy="47747"/>
      </dsp:txXfrm>
    </dsp:sp>
    <dsp:sp modelId="{10B1023E-65C8-4730-B445-B3C816E8606F}">
      <dsp:nvSpPr>
        <dsp:cNvPr id="0" name=""/>
        <dsp:cNvSpPr/>
      </dsp:nvSpPr>
      <dsp:spPr>
        <a:xfrm>
          <a:off x="1942834" y="363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وظیفه مدیریت صفحه نمایش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957543" y="18346"/>
        <a:ext cx="975016" cy="472799"/>
      </dsp:txXfrm>
    </dsp:sp>
    <dsp:sp modelId="{38001833-03A5-4E3D-B12A-519FDB12BCBC}">
      <dsp:nvSpPr>
        <dsp:cNvPr id="0" name=""/>
        <dsp:cNvSpPr/>
      </dsp:nvSpPr>
      <dsp:spPr>
        <a:xfrm rot="12942401">
          <a:off x="2900763" y="968341"/>
          <a:ext cx="49478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94786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135786" y="964313"/>
        <a:ext cx="24739" cy="24739"/>
      </dsp:txXfrm>
    </dsp:sp>
    <dsp:sp modelId="{AC9E3D0C-51B9-4BEC-ABDF-143D928D82A2}">
      <dsp:nvSpPr>
        <dsp:cNvPr id="0" name=""/>
        <dsp:cNvSpPr/>
      </dsp:nvSpPr>
      <dsp:spPr>
        <a:xfrm>
          <a:off x="1463166" y="581187"/>
          <a:ext cx="1484102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وظیفه بررسی صفحه کلید و تغییر حالت سیستم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477875" y="595896"/>
        <a:ext cx="1454684" cy="472799"/>
      </dsp:txXfrm>
    </dsp:sp>
    <dsp:sp modelId="{2D245174-D473-49AD-B311-BCAA825149DA}">
      <dsp:nvSpPr>
        <dsp:cNvPr id="0" name=""/>
        <dsp:cNvSpPr/>
      </dsp:nvSpPr>
      <dsp:spPr>
        <a:xfrm rot="8657599">
          <a:off x="2900763" y="1257116"/>
          <a:ext cx="49478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94786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135786" y="1253088"/>
        <a:ext cx="24739" cy="24739"/>
      </dsp:txXfrm>
    </dsp:sp>
    <dsp:sp modelId="{3058B743-D0C1-43A4-9C44-C5BAAB99D24E}">
      <dsp:nvSpPr>
        <dsp:cNvPr id="0" name=""/>
        <dsp:cNvSpPr/>
      </dsp:nvSpPr>
      <dsp:spPr>
        <a:xfrm>
          <a:off x="1942834" y="115873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وظیفه پردازش </a:t>
          </a:r>
          <a:r>
            <a:rPr lang="fa-IR" sz="1200" kern="1200" dirty="0" err="1">
              <a:cs typeface="B Nazanin" panose="00000400000000000000" pitchFamily="2" charset="-78"/>
            </a:rPr>
            <a:t>پیامک‌های</a:t>
          </a:r>
          <a:r>
            <a:rPr lang="fa-IR" sz="1200" kern="1200" dirty="0">
              <a:cs typeface="B Nazanin" panose="00000400000000000000" pitchFamily="2" charset="-78"/>
            </a:rPr>
            <a:t> دریافتی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957543" y="1173446"/>
        <a:ext cx="975016" cy="472799"/>
      </dsp:txXfrm>
    </dsp:sp>
    <dsp:sp modelId="{6FAC06C9-E39B-45E6-9D18-9F3DA546775A}">
      <dsp:nvSpPr>
        <dsp:cNvPr id="0" name=""/>
        <dsp:cNvSpPr/>
      </dsp:nvSpPr>
      <dsp:spPr>
        <a:xfrm rot="6892822">
          <a:off x="2670678" y="1545891"/>
          <a:ext cx="95495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954956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124282" y="1530359"/>
        <a:ext cx="47747" cy="47747"/>
      </dsp:txXfrm>
    </dsp:sp>
    <dsp:sp modelId="{060DB42B-00C3-481E-A215-A349F633AEB8}">
      <dsp:nvSpPr>
        <dsp:cNvPr id="0" name=""/>
        <dsp:cNvSpPr/>
      </dsp:nvSpPr>
      <dsp:spPr>
        <a:xfrm>
          <a:off x="1942834" y="173628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وظیفه تنظیم ساعت و حافظه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1957543" y="1750996"/>
        <a:ext cx="975016" cy="472799"/>
      </dsp:txXfrm>
    </dsp:sp>
    <dsp:sp modelId="{E0F6211B-1C70-4929-86C0-6AAECF06DE51}">
      <dsp:nvSpPr>
        <dsp:cNvPr id="0" name=""/>
        <dsp:cNvSpPr/>
      </dsp:nvSpPr>
      <dsp:spPr>
        <a:xfrm rot="7395805">
          <a:off x="4400849" y="3405457"/>
          <a:ext cx="732510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732510" y="834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4748791" y="3395486"/>
        <a:ext cx="36625" cy="36625"/>
      </dsp:txXfrm>
    </dsp:sp>
    <dsp:sp modelId="{EBF36F83-2F96-429E-B9B0-7AFA2317AA56}">
      <dsp:nvSpPr>
        <dsp:cNvPr id="0" name=""/>
        <dsp:cNvSpPr/>
      </dsp:nvSpPr>
      <dsp:spPr>
        <a:xfrm>
          <a:off x="3561782" y="346893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برنامه </a:t>
          </a:r>
          <a:r>
            <a:rPr lang="fa-IR" sz="1200" kern="1200" dirty="0" err="1">
              <a:cs typeface="B Nazanin" panose="00000400000000000000" pitchFamily="2" charset="-78"/>
            </a:rPr>
            <a:t>اندرویدی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3576491" y="3483646"/>
        <a:ext cx="975016" cy="472799"/>
      </dsp:txXfrm>
    </dsp:sp>
    <dsp:sp modelId="{AD4D25E7-C647-49CE-90E4-E77DFE6BBFBC}">
      <dsp:nvSpPr>
        <dsp:cNvPr id="0" name=""/>
        <dsp:cNvSpPr/>
      </dsp:nvSpPr>
      <dsp:spPr>
        <a:xfrm rot="15049260">
          <a:off x="2749405" y="3134154"/>
          <a:ext cx="1222979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22979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330321" y="3111921"/>
        <a:ext cx="61148" cy="61148"/>
      </dsp:txXfrm>
    </dsp:sp>
    <dsp:sp modelId="{8C8FF43E-CA15-4FFB-B6D6-F2A579C157EC}">
      <dsp:nvSpPr>
        <dsp:cNvPr id="0" name=""/>
        <dsp:cNvSpPr/>
      </dsp:nvSpPr>
      <dsp:spPr>
        <a:xfrm>
          <a:off x="2155573" y="231383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صفحه ورود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170282" y="2328546"/>
        <a:ext cx="975016" cy="472799"/>
      </dsp:txXfrm>
    </dsp:sp>
    <dsp:sp modelId="{0A6F4E74-1C0A-43EE-8AD3-D5CCC168B583}">
      <dsp:nvSpPr>
        <dsp:cNvPr id="0" name=""/>
        <dsp:cNvSpPr/>
      </dsp:nvSpPr>
      <dsp:spPr>
        <a:xfrm rot="14110531">
          <a:off x="3009119" y="3422929"/>
          <a:ext cx="703552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703552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343306" y="3413682"/>
        <a:ext cx="35177" cy="35177"/>
      </dsp:txXfrm>
    </dsp:sp>
    <dsp:sp modelId="{C0CA5954-E432-4C19-A821-1348B2005518}">
      <dsp:nvSpPr>
        <dsp:cNvPr id="0" name=""/>
        <dsp:cNvSpPr/>
      </dsp:nvSpPr>
      <dsp:spPr>
        <a:xfrm>
          <a:off x="2155573" y="289138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صفحه </a:t>
          </a:r>
          <a:r>
            <a:rPr lang="fa-IR" sz="1200" kern="1200" dirty="0" err="1">
              <a:cs typeface="B Nazanin" panose="00000400000000000000" pitchFamily="2" charset="-78"/>
            </a:rPr>
            <a:t>پیغام‌ها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170282" y="2906096"/>
        <a:ext cx="975016" cy="472799"/>
      </dsp:txXfrm>
    </dsp:sp>
    <dsp:sp modelId="{0FDD3DEE-1A3E-4D58-B363-3C30C1E537E1}">
      <dsp:nvSpPr>
        <dsp:cNvPr id="0" name=""/>
        <dsp:cNvSpPr/>
      </dsp:nvSpPr>
      <dsp:spPr>
        <a:xfrm rot="10800000">
          <a:off x="3160008" y="3711704"/>
          <a:ext cx="401773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01773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350851" y="3710001"/>
        <a:ext cx="20088" cy="20088"/>
      </dsp:txXfrm>
    </dsp:sp>
    <dsp:sp modelId="{640F20A9-A669-4056-9B27-9B8CCAB3FC01}">
      <dsp:nvSpPr>
        <dsp:cNvPr id="0" name=""/>
        <dsp:cNvSpPr/>
      </dsp:nvSpPr>
      <dsp:spPr>
        <a:xfrm>
          <a:off x="2155573" y="346893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صفحه کاربران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170282" y="3483646"/>
        <a:ext cx="975016" cy="472799"/>
      </dsp:txXfrm>
    </dsp:sp>
    <dsp:sp modelId="{0B3B3064-351F-4B5A-9040-7AB1C0E01F48}">
      <dsp:nvSpPr>
        <dsp:cNvPr id="0" name=""/>
        <dsp:cNvSpPr/>
      </dsp:nvSpPr>
      <dsp:spPr>
        <a:xfrm rot="7489469">
          <a:off x="3009119" y="4000479"/>
          <a:ext cx="703552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703552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cs typeface="B Nazanin" panose="00000400000000000000" pitchFamily="2" charset="-78"/>
          </a:endParaRPr>
        </a:p>
      </dsp:txBody>
      <dsp:txXfrm rot="10800000">
        <a:off x="3343306" y="3991232"/>
        <a:ext cx="35177" cy="35177"/>
      </dsp:txXfrm>
    </dsp:sp>
    <dsp:sp modelId="{8BBFC418-FC79-448B-85DE-6CF7E586802E}">
      <dsp:nvSpPr>
        <dsp:cNvPr id="0" name=""/>
        <dsp:cNvSpPr/>
      </dsp:nvSpPr>
      <dsp:spPr>
        <a:xfrm>
          <a:off x="2155573" y="404648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صفحه </a:t>
          </a:r>
          <a:r>
            <a:rPr lang="fa-IR" sz="1200" kern="1200" dirty="0" err="1">
              <a:cs typeface="B Nazanin" panose="00000400000000000000" pitchFamily="2" charset="-78"/>
            </a:rPr>
            <a:t>تنظیمات</a:t>
          </a:r>
          <a:endParaRPr lang="en-US" sz="1200" kern="1200" dirty="0">
            <a:cs typeface="B Nazanin" panose="00000400000000000000" pitchFamily="2" charset="-78"/>
          </a:endParaRPr>
        </a:p>
      </dsp:txBody>
      <dsp:txXfrm>
        <a:off x="2170282" y="4061196"/>
        <a:ext cx="975016" cy="472799"/>
      </dsp:txXfrm>
    </dsp:sp>
    <dsp:sp modelId="{D0FDFB24-5F74-4930-8951-49572FD4A892}">
      <dsp:nvSpPr>
        <dsp:cNvPr id="0" name=""/>
        <dsp:cNvSpPr/>
      </dsp:nvSpPr>
      <dsp:spPr>
        <a:xfrm rot="6550740">
          <a:off x="2749405" y="4289254"/>
          <a:ext cx="1222979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1222979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3330321" y="4267021"/>
        <a:ext cx="61148" cy="61148"/>
      </dsp:txXfrm>
    </dsp:sp>
    <dsp:sp modelId="{1F6B9A1F-B8B6-47D4-B3E2-1CB8154AD46D}">
      <dsp:nvSpPr>
        <dsp:cNvPr id="0" name=""/>
        <dsp:cNvSpPr/>
      </dsp:nvSpPr>
      <dsp:spPr>
        <a:xfrm>
          <a:off x="2155573" y="4624037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پایگاه داده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2170282" y="4638746"/>
        <a:ext cx="975016" cy="472799"/>
      </dsp:txXfrm>
    </dsp:sp>
    <dsp:sp modelId="{B21EA0BB-F8F9-4583-AEAF-BCC584CDD028}">
      <dsp:nvSpPr>
        <dsp:cNvPr id="0" name=""/>
        <dsp:cNvSpPr/>
      </dsp:nvSpPr>
      <dsp:spPr>
        <a:xfrm rot="12942401">
          <a:off x="1707293" y="4722417"/>
          <a:ext cx="49478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94786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1942317" y="4718389"/>
        <a:ext cx="24739" cy="24739"/>
      </dsp:txXfrm>
    </dsp:sp>
    <dsp:sp modelId="{275CA3ED-06B4-45C6-AF2E-35C9AEDAEF2D}">
      <dsp:nvSpPr>
        <dsp:cNvPr id="0" name=""/>
        <dsp:cNvSpPr/>
      </dsp:nvSpPr>
      <dsp:spPr>
        <a:xfrm>
          <a:off x="749364" y="4335262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cs typeface="B Nazanin" panose="00000400000000000000" pitchFamily="2" charset="-78"/>
            </a:rPr>
            <a:t>Sqlite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764073" y="4349971"/>
        <a:ext cx="975016" cy="472799"/>
      </dsp:txXfrm>
    </dsp:sp>
    <dsp:sp modelId="{3F7D1822-A52E-4A32-8822-A0A883413AAC}">
      <dsp:nvSpPr>
        <dsp:cNvPr id="0" name=""/>
        <dsp:cNvSpPr/>
      </dsp:nvSpPr>
      <dsp:spPr>
        <a:xfrm rot="8657599">
          <a:off x="1707293" y="5011192"/>
          <a:ext cx="494786" cy="16682"/>
        </a:xfrm>
        <a:custGeom>
          <a:avLst/>
          <a:gdLst/>
          <a:ahLst/>
          <a:cxnLst/>
          <a:rect l="0" t="0" r="0" b="0"/>
          <a:pathLst>
            <a:path>
              <a:moveTo>
                <a:pt x="0" y="8341"/>
              </a:moveTo>
              <a:lnTo>
                <a:pt x="494786" y="83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 rot="10800000">
        <a:off x="1942317" y="5007164"/>
        <a:ext cx="24739" cy="24739"/>
      </dsp:txXfrm>
    </dsp:sp>
    <dsp:sp modelId="{31E3211C-CC33-41EA-BADB-7432E84D1761}">
      <dsp:nvSpPr>
        <dsp:cNvPr id="0" name=""/>
        <dsp:cNvSpPr/>
      </dsp:nvSpPr>
      <dsp:spPr>
        <a:xfrm>
          <a:off x="749364" y="4912812"/>
          <a:ext cx="1004434" cy="502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cs typeface="B Nazanin" panose="00000400000000000000" pitchFamily="2" charset="-78"/>
            </a:rPr>
            <a:t>Shared Preference</a:t>
          </a:r>
        </a:p>
      </dsp:txBody>
      <dsp:txXfrm>
        <a:off x="764073" y="4927521"/>
        <a:ext cx="975016" cy="47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55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83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8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AA10-B8AB-4CA9-99D1-F8D1A0A500B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C6DC82-5AAF-4EF5-A1C7-688031F8B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5.jp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jpe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0591-32DC-E27A-78CF-943BB0039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به نام خدا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DE1C2-37E8-F7C8-51FF-BC3191109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85943"/>
          </a:xfrm>
        </p:spPr>
        <p:txBody>
          <a:bodyPr>
            <a:normAutofit/>
          </a:bodyPr>
          <a:lstStyle/>
          <a:p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سیستم ارتباط از راه دور</a:t>
            </a:r>
          </a:p>
          <a:p>
            <a:r>
              <a:rPr lang="fa-IR" sz="2400" b="1" dirty="0">
                <a:solidFill>
                  <a:schemeClr val="tx1"/>
                </a:solidFill>
                <a:cs typeface="B Nazanin" panose="00000400000000000000" pitchFamily="2" charset="-78"/>
              </a:rPr>
              <a:t>و مدیریت قفل الکترونیکی در محیط </a:t>
            </a:r>
            <a:r>
              <a:rPr lang="fa-IR" sz="2400" b="1" dirty="0" err="1">
                <a:solidFill>
                  <a:schemeClr val="tx1"/>
                </a:solidFill>
                <a:cs typeface="B Nazanin" panose="00000400000000000000" pitchFamily="2" charset="-78"/>
              </a:rPr>
              <a:t>اندروید</a:t>
            </a:r>
            <a:endParaRPr lang="en-US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سیدرضا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موسوی</a:t>
            </a:r>
          </a:p>
        </p:txBody>
      </p:sp>
    </p:spTree>
    <p:extLst>
      <p:ext uri="{BB962C8B-B14F-4D97-AF65-F5344CB8AC3E}">
        <p14:creationId xmlns:p14="http://schemas.microsoft.com/office/powerpoint/2010/main" val="36365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B6C8-A4A1-483A-F371-A8355B55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وظیفه مدیریت صفحه نمایش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5D50C-EE66-B1E8-AF2B-A62B43AC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61" y="1270000"/>
            <a:ext cx="4228213" cy="50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DEB2-3172-BE75-D64C-877FB6FB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وظیفه بررسی مداوم صفحه کلید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1B78F-2D1B-6745-ABDD-2289E0B1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52" y="1270000"/>
            <a:ext cx="3905031" cy="54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8334-EFA4-78B1-5F96-D5DBD016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وظیفه پردازش </a:t>
            </a:r>
            <a:r>
              <a:rPr lang="fa-IR" dirty="0" err="1">
                <a:cs typeface="B Nazanin" panose="00000400000000000000" pitchFamily="2" charset="-78"/>
              </a:rPr>
              <a:t>پیامک‌های</a:t>
            </a:r>
            <a:r>
              <a:rPr lang="fa-IR" dirty="0">
                <a:cs typeface="B Nazanin" panose="00000400000000000000" pitchFamily="2" charset="-78"/>
              </a:rPr>
              <a:t> دریافتی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D5BD2-5C22-0CF8-937E-D3CB8A6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83" y="1270000"/>
            <a:ext cx="2260502" cy="50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687B-F914-9E6C-2AF4-88AC706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وظیفه تنظیم ساعت و حافظه </a:t>
            </a:r>
            <a:r>
              <a:rPr lang="en-US" dirty="0">
                <a:cs typeface="B Nazanin" panose="00000400000000000000" pitchFamily="2" charset="-78"/>
              </a:rPr>
              <a:t>EEPROM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FC3A0-8DD9-124A-5ACF-96751904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53" y="1376063"/>
            <a:ext cx="1940230" cy="53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F4DB-30CD-8F1B-87F4-028E5E0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err="1">
                <a:cs typeface="B Nazanin" panose="00000400000000000000" pitchFamily="2" charset="-78"/>
              </a:rPr>
              <a:t>نرم‌افزار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اندروید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48EB-DF56-6B4C-372B-9418D734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104" y="2160589"/>
            <a:ext cx="3814898" cy="3880773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صفحه ورود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صفحه اصلی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صفحه کاربران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صفحه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تنظیمات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61A5-BF68-4128-405B-E6620E179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"/>
          <a:stretch/>
        </p:blipFill>
        <p:spPr bwMode="auto">
          <a:xfrm>
            <a:off x="943118" y="1106227"/>
            <a:ext cx="2605300" cy="54726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EDD3F5-79FE-9BEB-F894-9BDE1AA126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"/>
          <a:stretch/>
        </p:blipFill>
        <p:spPr bwMode="auto">
          <a:xfrm>
            <a:off x="943118" y="1092980"/>
            <a:ext cx="2624825" cy="5485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A7224-7BDD-6C1A-7CF6-0DC8D36E5F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"/>
          <a:stretch/>
        </p:blipFill>
        <p:spPr bwMode="auto">
          <a:xfrm>
            <a:off x="943118" y="1092980"/>
            <a:ext cx="2628550" cy="5485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06A7B-01CA-3E09-BB05-D7529AD82DA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/>
          <a:stretch/>
        </p:blipFill>
        <p:spPr bwMode="auto">
          <a:xfrm>
            <a:off x="945113" y="1085678"/>
            <a:ext cx="2631208" cy="5493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62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6D556E-3736-85E3-D087-674E097FB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fa-IR" sz="6000" dirty="0">
                <a:cs typeface="B Nazanin" panose="00000400000000000000" pitchFamily="2" charset="-78"/>
              </a:rPr>
              <a:t>پایان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BEA787-BEB0-5B68-F49D-A0A7F5E7A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DC43-72C7-B129-89F0-58ECBBDE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5C8D-CEB2-20FB-3CE5-3A835FE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200000"/>
              </a:lnSpc>
              <a:buNone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نیاز است برای امنیت بیشتر و کنترل عبور و مرور افراد، سیستمی طراحی شود که اطلاعات ورود و خروج افراد ثبت و ذخیره کند؛ این سیستم باید دارای قابلیت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هویت‌شناسی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باشد. برای اطلاع فوری، میبایست سیستم این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داده‌ها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را ارسال کرده و اطلاع دهد. همچنین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قابلیتی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داشته باشد که بتوان از راه دور مدیریت آن را انجام داد.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70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2041-4507-4CF6-0772-2610CD2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هدف پروژه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9B8C-2480-3BA0-9F98-D79460BA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200000"/>
              </a:lnSpc>
              <a:buNone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قرار است قفل الکترونیکی طراحی کنیم که از راه دور با کمک برنامه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اندرویدی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کنترل شود. این قفل میبایست ورود و خروج افراد را بوسیله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پیامک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اطلاع و در پایگاه داده برنامه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اندرویدی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ذخیره کند. اطلاعات افراد نیز در حافظه سیستم و همچنان در پایگاه داده برنامه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اندرویدی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نیز میبایست حفظ شود. این قفل قابلیت ورود با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اثرانگشت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و رمز عبور را دارد و باید بتوان کل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تنظیمات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سیستم را از طریق برنامه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اندرویدی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تغییر داد.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046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B867-6835-B52A-B489-1F91A694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ابعاد پروژه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AD791-8FC0-0AD0-0365-9BA1D81CE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339723"/>
            <a:ext cx="9060725" cy="4606768"/>
          </a:xfrm>
        </p:spPr>
      </p:pic>
    </p:spTree>
    <p:extLst>
      <p:ext uri="{BB962C8B-B14F-4D97-AF65-F5344CB8AC3E}">
        <p14:creationId xmlns:p14="http://schemas.microsoft.com/office/powerpoint/2010/main" val="7857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36CF-F16E-9999-A1EF-893C2954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err="1">
                <a:cs typeface="B Nazanin" panose="00000400000000000000" pitchFamily="2" charset="-78"/>
              </a:rPr>
              <a:t>چالش‌های</a:t>
            </a:r>
            <a:r>
              <a:rPr lang="fa-IR" dirty="0">
                <a:cs typeface="B Nazanin" panose="00000400000000000000" pitchFamily="2" charset="-78"/>
              </a:rPr>
              <a:t> پروژه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8C20-B407-259A-B905-7C8FEE22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417" y="2221410"/>
            <a:ext cx="2477417" cy="3880773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هم‌زمانی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مقدار رم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امنیت</a:t>
            </a:r>
          </a:p>
          <a:p>
            <a:pPr algn="r" rtl="1">
              <a:lnSpc>
                <a:spcPct val="200000"/>
              </a:lnSpc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پردازش متن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پیامک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5B210CF-D25E-2BC9-07A9-4639980B1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542907"/>
              </p:ext>
            </p:extLst>
          </p:nvPr>
        </p:nvGraphicFramePr>
        <p:xfrm>
          <a:off x="1833351" y="1269242"/>
          <a:ext cx="3562066" cy="486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34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5FE-94E1-BB0C-75CC-EAF5B365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مفاهیم استفاده شده در پروژه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98B8F86-D8A9-2332-B158-277DA4E1D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830225"/>
              </p:ext>
            </p:extLst>
          </p:nvPr>
        </p:nvGraphicFramePr>
        <p:xfrm>
          <a:off x="677333" y="1270000"/>
          <a:ext cx="8862451" cy="4609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89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047A-8B48-B201-CD42-B5035228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اجزای سیستم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0E9A5B-2D2B-5A36-7258-93A4490EE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825345"/>
              </p:ext>
            </p:extLst>
          </p:nvPr>
        </p:nvGraphicFramePr>
        <p:xfrm>
          <a:off x="433493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F06CCC-CF26-0ADF-FB0F-B46AAAAE8E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7" t="23899" r="9355" b="23523"/>
          <a:stretch/>
        </p:blipFill>
        <p:spPr bwMode="auto">
          <a:xfrm>
            <a:off x="856087" y="2333624"/>
            <a:ext cx="3300095" cy="2190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165F7-7225-6317-ABDE-6182642222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22808" r="3380" b="27200"/>
          <a:stretch/>
        </p:blipFill>
        <p:spPr bwMode="auto">
          <a:xfrm>
            <a:off x="224896" y="2333624"/>
            <a:ext cx="5473066" cy="2190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18AB2-3337-52FD-6734-5698099BEE7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b="11916"/>
          <a:stretch/>
        </p:blipFill>
        <p:spPr bwMode="auto">
          <a:xfrm>
            <a:off x="907270" y="2109350"/>
            <a:ext cx="3248912" cy="255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7EAE2-245D-AE7E-92D0-63A2AF27FC7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0" t="21286" r="23523" b="25084"/>
          <a:stretch/>
        </p:blipFill>
        <p:spPr bwMode="auto">
          <a:xfrm>
            <a:off x="856087" y="2154674"/>
            <a:ext cx="3749989" cy="236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69999-DB46-8F57-C436-00FF936D596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12632" r="4063" b="8672"/>
          <a:stretch/>
        </p:blipFill>
        <p:spPr bwMode="auto">
          <a:xfrm>
            <a:off x="1035948" y="2005966"/>
            <a:ext cx="3390265" cy="2921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55F3D-1448-6C35-50F1-89DF660875F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12803" r="4234" b="11574"/>
          <a:stretch/>
        </p:blipFill>
        <p:spPr bwMode="auto">
          <a:xfrm>
            <a:off x="1192192" y="2398987"/>
            <a:ext cx="3053366" cy="2528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FC05E-9036-A3C1-6962-A31EB2FB89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11" y="2512173"/>
            <a:ext cx="2831660" cy="187152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50339-63FA-B773-8C3E-A9A4A2B0E31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5" t="21509" r="19938" b="18402"/>
          <a:stretch/>
        </p:blipFill>
        <p:spPr bwMode="auto">
          <a:xfrm>
            <a:off x="1737967" y="2524873"/>
            <a:ext cx="1865042" cy="1960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389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E70BB1-78B8-46AC-B9FF-8BF187EB5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D7E70BB1-78B8-46AC-B9FF-8BF187EB5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D7E70BB1-78B8-46AC-B9FF-8BF187EB5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D7E70BB1-78B8-46AC-B9FF-8BF187EB5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A62B90-A37D-4C78-85B9-5E807FCE4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E8A62B90-A37D-4C78-85B9-5E807FCE4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E8A62B90-A37D-4C78-85B9-5E807FCE4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E8A62B90-A37D-4C78-85B9-5E807FCE4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47BAE-DAEE-4D2D-A022-B04D1AA74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20947BAE-DAEE-4D2D-A022-B04D1AA74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20947BAE-DAEE-4D2D-A022-B04D1AA74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20947BAE-DAEE-4D2D-A022-B04D1AA74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8489E-8096-41FA-BAA2-3F5903B2A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7AA8489E-8096-41FA-BAA2-3F5903B2A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7AA8489E-8096-41FA-BAA2-3F5903B2A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7AA8489E-8096-41FA-BAA2-3F5903B2A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3CB3EC-4C6F-4F65-999A-1F4B55EDC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A93CB3EC-4C6F-4F65-999A-1F4B55EDC5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A93CB3EC-4C6F-4F65-999A-1F4B55EDC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A93CB3EC-4C6F-4F65-999A-1F4B55EDC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16E188-9AC3-4037-9AD1-A6DDFD5FD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6216E188-9AC3-4037-9AD1-A6DDFD5FD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6216E188-9AC3-4037-9AD1-A6DDFD5FD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6216E188-9AC3-4037-9AD1-A6DDFD5FD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06DA15-5556-4891-AC43-51DCBD8B0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5F06DA15-5556-4891-AC43-51DCBD8B03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5F06DA15-5556-4891-AC43-51DCBD8B0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5F06DA15-5556-4891-AC43-51DCBD8B0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B6857-5E69-4EF8-B47C-CBD679769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graphicEl>
                                              <a:dgm id="{330B6857-5E69-4EF8-B47C-CBD679769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330B6857-5E69-4EF8-B47C-CBD679769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330B6857-5E69-4EF8-B47C-CBD679769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688461-D06F-4A96-8375-CA7EEE3A5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F8688461-D06F-4A96-8375-CA7EEE3A57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8688461-D06F-4A96-8375-CA7EEE3A5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F8688461-D06F-4A96-8375-CA7EEE3A5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9099A3-F0B4-49A9-BABD-368A31DD3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graphicEl>
                                              <a:dgm id="{419099A3-F0B4-49A9-BABD-368A31DD3D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419099A3-F0B4-49A9-BABD-368A31DD3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graphicEl>
                                              <a:dgm id="{419099A3-F0B4-49A9-BABD-368A31DD3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872487-3F12-44DE-B724-F9CF253B9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graphicEl>
                                              <a:dgm id="{65872487-3F12-44DE-B724-F9CF253B9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65872487-3F12-44DE-B724-F9CF253B9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65872487-3F12-44DE-B724-F9CF253B9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11800-A0ED-42DE-B45E-449FBBA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graphicEl>
                                              <a:dgm id="{94511800-A0ED-42DE-B45E-449FBBA780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graphicEl>
                                              <a:dgm id="{94511800-A0ED-42DE-B45E-449FBBA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graphicEl>
                                              <a:dgm id="{94511800-A0ED-42DE-B45E-449FBBA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3A6BE3-B3A0-41B9-8E5A-415D9A42D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">
                                            <p:graphicEl>
                                              <a:dgm id="{843A6BE3-B3A0-41B9-8E5A-415D9A42D3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graphicEl>
                                              <a:dgm id="{843A6BE3-B3A0-41B9-8E5A-415D9A42D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graphicEl>
                                              <a:dgm id="{843A6BE3-B3A0-41B9-8E5A-415D9A42D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69FC95-9CAE-481D-B2F4-52AFE199A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graphicEl>
                                              <a:dgm id="{0869FC95-9CAE-481D-B2F4-52AFE199AE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graphicEl>
                                              <a:dgm id="{0869FC95-9CAE-481D-B2F4-52AFE199A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graphicEl>
                                              <a:dgm id="{0869FC95-9CAE-481D-B2F4-52AFE199A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3C674B-2AFC-4DDA-BCFB-E39F7E2AF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">
                                            <p:graphicEl>
                                              <a:dgm id="{C93C674B-2AFC-4DDA-BCFB-E39F7E2AF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graphicEl>
                                              <a:dgm id="{C93C674B-2AFC-4DDA-BCFB-E39F7E2AF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graphicEl>
                                              <a:dgm id="{C93C674B-2AFC-4DDA-BCFB-E39F7E2AF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86EEFA-7E96-4EDE-90DA-04EC4D5E3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">
                                            <p:graphicEl>
                                              <a:dgm id="{AD86EEFA-7E96-4EDE-90DA-04EC4D5E3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graphicEl>
                                              <a:dgm id="{AD86EEFA-7E96-4EDE-90DA-04EC4D5E3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graphicEl>
                                              <a:dgm id="{AD86EEFA-7E96-4EDE-90DA-04EC4D5E3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8D0EC6-D89E-44B8-850B-EC7245649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">
                                            <p:graphicEl>
                                              <a:dgm id="{168D0EC6-D89E-44B8-850B-EC7245649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graphicEl>
                                              <a:dgm id="{168D0EC6-D89E-44B8-850B-EC7245649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">
                                            <p:graphicEl>
                                              <a:dgm id="{168D0EC6-D89E-44B8-850B-EC7245649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E48527-E22E-472F-80CE-00CD77D3E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">
                                            <p:graphicEl>
                                              <a:dgm id="{16E48527-E22E-472F-80CE-00CD77D3E2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">
                                            <p:graphicEl>
                                              <a:dgm id="{16E48527-E22E-472F-80CE-00CD77D3E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">
                                            <p:graphicEl>
                                              <a:dgm id="{16E48527-E22E-472F-80CE-00CD77D3E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1F8D73-C354-4CEE-94CB-72F9BC9DE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">
                                            <p:graphicEl>
                                              <a:dgm id="{581F8D73-C354-4CEE-94CB-72F9BC9DEA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">
                                            <p:graphicEl>
                                              <a:dgm id="{581F8D73-C354-4CEE-94CB-72F9BC9DE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">
                                            <p:graphicEl>
                                              <a:dgm id="{581F8D73-C354-4CEE-94CB-72F9BC9DE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A28769-5A03-47F5-B755-174A9CF5A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">
                                            <p:graphicEl>
                                              <a:dgm id="{25A28769-5A03-47F5-B755-174A9CF5A5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">
                                            <p:graphicEl>
                                              <a:dgm id="{25A28769-5A03-47F5-B755-174A9CF5A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">
                                            <p:graphicEl>
                                              <a:dgm id="{25A28769-5A03-47F5-B755-174A9CF5A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6D9A9F-F1F1-48D2-99CD-069104125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">
                                            <p:graphicEl>
                                              <a:dgm id="{776D9A9F-F1F1-48D2-99CD-0691041256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">
                                            <p:graphicEl>
                                              <a:dgm id="{776D9A9F-F1F1-48D2-99CD-069104125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">
                                            <p:graphicEl>
                                              <a:dgm id="{776D9A9F-F1F1-48D2-99CD-069104125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45EF-F330-8841-4852-FBBA98F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نحوه ثبت </a:t>
            </a:r>
            <a:r>
              <a:rPr lang="fa-IR" dirty="0" err="1">
                <a:cs typeface="B Nazanin" panose="00000400000000000000" pitchFamily="2" charset="-78"/>
              </a:rPr>
              <a:t>اثرانگشت</a:t>
            </a:r>
            <a:r>
              <a:rPr lang="fa-IR" dirty="0">
                <a:cs typeface="B Nazanin" panose="00000400000000000000" pitchFamily="2" charset="-78"/>
              </a:rPr>
              <a:t> جدید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E5C5-ABAF-D162-1B89-14B934F69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8" y="2160587"/>
            <a:ext cx="4388103" cy="3880773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گرفتن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اثرانگشت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تبدیل به کاراکتر و ذخیره در حافظه موقت اول</a:t>
            </a: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گرفتن دوباره </a:t>
            </a:r>
            <a:r>
              <a:rPr lang="fa-IR" sz="2000" dirty="0" err="1">
                <a:solidFill>
                  <a:schemeClr val="tx1"/>
                </a:solidFill>
                <a:cs typeface="B Nazanin" panose="00000400000000000000" pitchFamily="2" charset="-78"/>
              </a:rPr>
              <a:t>اثرانگشت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تبدیل به کاراکتر و ذخیره در حافظه موقت دوم</a:t>
            </a: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ساخت یک مدل از دو نمونه گرفته شده</a:t>
            </a:r>
          </a:p>
          <a:p>
            <a:pPr algn="r" rtl="1"/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ذخیره در حافظه تعیین شده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AF415-306C-4243-ED3F-FAA5CA7A7CCC}"/>
              </a:ext>
            </a:extLst>
          </p:cNvPr>
          <p:cNvSpPr txBox="1">
            <a:spLocks/>
          </p:cNvSpPr>
          <p:nvPr/>
        </p:nvSpPr>
        <p:spPr>
          <a:xfrm>
            <a:off x="587565" y="2160587"/>
            <a:ext cx="43881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r308_getimage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sz="1800" dirty="0">
              <a:solidFill>
                <a:srgbClr val="CCCCCC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r308_genchar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B Nazanin" panose="00000400000000000000" pitchFamily="2" charset="-78"/>
                <a:ea typeface="Times New Roman" panose="02020603050405020304" pitchFamily="18" charset="0"/>
              </a:rPr>
              <a:t> </a:t>
            </a:r>
            <a:endParaRPr lang="fa-IR" sz="1800" dirty="0">
              <a:effectLst/>
              <a:latin typeface="B Nazanin" panose="00000400000000000000" pitchFamily="2" charset="-78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r308_getimage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sz="2000" dirty="0">
              <a:solidFill>
                <a:srgbClr val="CCCCCC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r308_genchar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r308_regmodel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a-I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r308_store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80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973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BC6C-D365-7097-8320-4A91A191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اجزای سیستم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9C3CA10-A97D-EF54-D122-3577F77E7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165477"/>
              </p:ext>
            </p:extLst>
          </p:nvPr>
        </p:nvGraphicFramePr>
        <p:xfrm>
          <a:off x="677334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839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423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 Nazanin</vt:lpstr>
      <vt:lpstr>Consolas</vt:lpstr>
      <vt:lpstr>Symbol</vt:lpstr>
      <vt:lpstr>Trebuchet MS</vt:lpstr>
      <vt:lpstr>Wingdings 3</vt:lpstr>
      <vt:lpstr>Facet</vt:lpstr>
      <vt:lpstr>به نام خدا</vt:lpstr>
      <vt:lpstr>مقدمه</vt:lpstr>
      <vt:lpstr>هدف پروژه</vt:lpstr>
      <vt:lpstr>ابعاد پروژه</vt:lpstr>
      <vt:lpstr>چالش‌های پروژه</vt:lpstr>
      <vt:lpstr>مفاهیم استفاده شده در پروژه</vt:lpstr>
      <vt:lpstr>اجزای سیستم</vt:lpstr>
      <vt:lpstr>نحوه ثبت اثرانگشت جدید</vt:lpstr>
      <vt:lpstr>اجزای سیستم</vt:lpstr>
      <vt:lpstr>وظیفه مدیریت صفحه نمایش</vt:lpstr>
      <vt:lpstr>وظیفه بررسی مداوم صفحه کلید</vt:lpstr>
      <vt:lpstr>وظیفه پردازش پیامک‌های دریافتی</vt:lpstr>
      <vt:lpstr>وظیفه تنظیم ساعت و حافظه EEPROM</vt:lpstr>
      <vt:lpstr>نرم‌افزار اندروید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Seyed Reza Mousavi</dc:creator>
  <cp:lastModifiedBy>Seyed Reza Mousavi</cp:lastModifiedBy>
  <cp:revision>23</cp:revision>
  <dcterms:created xsi:type="dcterms:W3CDTF">2024-02-18T16:29:56Z</dcterms:created>
  <dcterms:modified xsi:type="dcterms:W3CDTF">2024-03-04T10:46:24Z</dcterms:modified>
</cp:coreProperties>
</file>