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9017" y="260648"/>
            <a:ext cx="5185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Игра 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ping pong</a:t>
            </a:r>
            <a:endParaRPr lang="ru-RU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16" y="1916832"/>
            <a:ext cx="5609979" cy="31467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1" y="5229200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Он реализует логику игры,</a:t>
            </a:r>
            <a:r>
              <a:rPr lang="ru-RU" dirty="0"/>
              <a:t> </a:t>
            </a:r>
            <a:r>
              <a:rPr lang="ru-RU" dirty="0" smtClean="0"/>
              <a:t>чат одному </a:t>
            </a:r>
            <a:r>
              <a:rPr lang="ru-RU" dirty="0"/>
              <a:t>из </a:t>
            </a:r>
            <a:r>
              <a:rPr lang="ru-RU" dirty="0" smtClean="0"/>
              <a:t>игроков  и все изменения игрового процесса передает клиенту (который будет описан ниже);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 также демонстрирует игровой процесс одному из игроков.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1" y="1227571"/>
            <a:ext cx="23567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Сервер игры:</a:t>
            </a:r>
            <a:endParaRPr lang="ru-RU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260648"/>
            <a:ext cx="50866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Клиент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игры</a:t>
            </a:r>
            <a:r>
              <a:rPr lang="ru-RU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Ping pong</a:t>
            </a:r>
            <a:endParaRPr lang="ru-RU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72" y="1052736"/>
            <a:ext cx="5615493" cy="314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7" y="486916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ринимает данные игрового процесса от сервера и демонстрирует их второму игроку;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Предоставляет доступ к чату.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8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85080" y="1484784"/>
            <a:ext cx="324036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72227" y="466456"/>
            <a:ext cx="60582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Настройки</a:t>
            </a:r>
            <a:r>
              <a:rPr lang="ru-RU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сервера/клиента</a:t>
            </a:r>
            <a:endParaRPr lang="ru-RU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23" y="2104926"/>
            <a:ext cx="4181475" cy="3600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096" y="1484784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этом окне пользователю необходимо внести свое имя, порт и возможно произвести корректировку </a:t>
            </a:r>
            <a:r>
              <a:rPr lang="en-US" dirty="0" smtClean="0"/>
              <a:t>IP</a:t>
            </a:r>
            <a:r>
              <a:rPr lang="ru-RU" dirty="0" smtClean="0"/>
              <a:t>, а также пользователь должен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 внести </a:t>
            </a:r>
            <a:r>
              <a:rPr lang="ru-RU" dirty="0" smtClean="0"/>
              <a:t>имя (необязательно), </a:t>
            </a:r>
            <a:r>
              <a:rPr lang="ru-RU" dirty="0"/>
              <a:t>порт и </a:t>
            </a:r>
            <a:r>
              <a:rPr lang="en-US" dirty="0" smtClean="0"/>
              <a:t>IP</a:t>
            </a:r>
            <a:r>
              <a:rPr lang="ru-RU" dirty="0" smtClean="0"/>
              <a:t> противника.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5080" y="3933056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Создан метод, который отображает </a:t>
            </a:r>
            <a:r>
              <a:rPr lang="en-US" sz="1400" dirty="0" smtClean="0"/>
              <a:t>IP </a:t>
            </a:r>
            <a:r>
              <a:rPr lang="ru-RU" sz="1400" dirty="0" smtClean="0"/>
              <a:t>локального компьютера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5" y="4517831"/>
            <a:ext cx="3472606" cy="19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25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3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27584" y="1638780"/>
            <a:ext cx="2952328" cy="2006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332656"/>
            <a:ext cx="43472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Чат</a:t>
            </a:r>
            <a:r>
              <a:rPr lang="ru-RU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клиента/сервера</a:t>
            </a:r>
            <a:endParaRPr lang="ru-RU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44622"/>
            <a:ext cx="4200525" cy="3609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1772816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Доступен, когда игровой процесс не активен, при входе одного из игроков в чат второй получает оповещение, что его противник открыл чат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5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8816" y="2967335"/>
            <a:ext cx="76063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спасибо </a:t>
            </a:r>
            <a:r>
              <a:rPr lang="ru-RU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за внимание !!!</a:t>
            </a:r>
            <a:endParaRPr lang="ru-RU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88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260</TotalTime>
  <Words>129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</dc:creator>
  <cp:lastModifiedBy>Роман</cp:lastModifiedBy>
  <cp:revision>20</cp:revision>
  <dcterms:created xsi:type="dcterms:W3CDTF">2015-08-29T10:46:49Z</dcterms:created>
  <dcterms:modified xsi:type="dcterms:W3CDTF">2016-01-29T08:24:38Z</dcterms:modified>
</cp:coreProperties>
</file>