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5" r:id="rId4"/>
    <p:sldId id="259" r:id="rId5"/>
    <p:sldId id="260" r:id="rId6"/>
    <p:sldId id="261" r:id="rId7"/>
    <p:sldId id="266" r:id="rId8"/>
    <p:sldId id="256" r:id="rId9"/>
    <p:sldId id="257" r:id="rId10"/>
    <p:sldId id="25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jil Islam" initials="TI" lastIdx="1" clrIdx="0">
    <p:extLst>
      <p:ext uri="{19B8F6BF-5375-455C-9EA6-DF929625EA0E}">
        <p15:presenceInfo xmlns:p15="http://schemas.microsoft.com/office/powerpoint/2012/main" userId="Tanjil Is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C50"/>
    <a:srgbClr val="E74045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F92A74-47E3-4743-A0EF-00F50D5EB50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E3579A-EE77-4F05-90EA-8FE58FA8F78B}">
      <dgm:prSet phldrT="[Text]"/>
      <dgm:spPr/>
      <dgm:t>
        <a:bodyPr/>
        <a:lstStyle/>
        <a:p>
          <a:r>
            <a:rPr lang="en-US" dirty="0"/>
            <a:t>Blocked</a:t>
          </a:r>
        </a:p>
      </dgm:t>
    </dgm:pt>
    <dgm:pt modelId="{B84E9A13-98D6-41E8-B52C-59051535877D}" type="parTrans" cxnId="{2CD12C49-238C-4CFB-B8FF-30E5EC3930B1}">
      <dgm:prSet/>
      <dgm:spPr/>
      <dgm:t>
        <a:bodyPr/>
        <a:lstStyle/>
        <a:p>
          <a:endParaRPr lang="en-US"/>
        </a:p>
      </dgm:t>
    </dgm:pt>
    <dgm:pt modelId="{5CAA1A87-06B0-42EF-9447-72E49AA78397}" type="sibTrans" cxnId="{2CD12C49-238C-4CFB-B8FF-30E5EC3930B1}">
      <dgm:prSet/>
      <dgm:spPr/>
      <dgm:t>
        <a:bodyPr/>
        <a:lstStyle/>
        <a:p>
          <a:endParaRPr lang="en-US"/>
        </a:p>
      </dgm:t>
    </dgm:pt>
    <dgm:pt modelId="{816432D6-B28A-457D-8E6B-21D0583CBDE2}">
      <dgm:prSet phldrT="[Text]"/>
      <dgm:spPr/>
      <dgm:t>
        <a:bodyPr/>
        <a:lstStyle/>
        <a:p>
          <a:pPr>
            <a:buNone/>
          </a:pPr>
          <a:r>
            <a:rPr lang="en-US" dirty="0" smtClean="0"/>
            <a:t>if </a:t>
          </a:r>
          <a:r>
            <a:rPr lang="en-US" dirty="0"/>
            <a:t>no link is available, but anyone trying to connect another it goes in blocked call.</a:t>
          </a:r>
        </a:p>
      </dgm:t>
    </dgm:pt>
    <dgm:pt modelId="{ABAA5D09-C12C-45BB-8287-4DC489373EA3}" type="parTrans" cxnId="{61C93DE7-48E5-4F7C-9841-167B7BAA1314}">
      <dgm:prSet/>
      <dgm:spPr/>
      <dgm:t>
        <a:bodyPr/>
        <a:lstStyle/>
        <a:p>
          <a:endParaRPr lang="en-US"/>
        </a:p>
      </dgm:t>
    </dgm:pt>
    <dgm:pt modelId="{323063B5-B94B-4E79-9887-CC21A9498D59}" type="sibTrans" cxnId="{61C93DE7-48E5-4F7C-9841-167B7BAA1314}">
      <dgm:prSet/>
      <dgm:spPr/>
      <dgm:t>
        <a:bodyPr/>
        <a:lstStyle/>
        <a:p>
          <a:endParaRPr lang="en-US"/>
        </a:p>
      </dgm:t>
    </dgm:pt>
    <dgm:pt modelId="{176ED7A9-2044-4E0F-8E80-740B3752A338}">
      <dgm:prSet phldrT="[Text]"/>
      <dgm:spPr/>
      <dgm:t>
        <a:bodyPr/>
        <a:lstStyle/>
        <a:p>
          <a:r>
            <a:rPr lang="en-US" dirty="0"/>
            <a:t>Busy calls</a:t>
          </a:r>
        </a:p>
      </dgm:t>
    </dgm:pt>
    <dgm:pt modelId="{83E5916F-91DB-46F6-9F6E-3ACF04C43EDA}" type="parTrans" cxnId="{1255D19C-2637-472E-AB15-6ED76450EA1D}">
      <dgm:prSet/>
      <dgm:spPr/>
      <dgm:t>
        <a:bodyPr/>
        <a:lstStyle/>
        <a:p>
          <a:endParaRPr lang="en-US"/>
        </a:p>
      </dgm:t>
    </dgm:pt>
    <dgm:pt modelId="{CE07FC53-CF57-45D6-B9C5-7AF2F95735A4}" type="sibTrans" cxnId="{1255D19C-2637-472E-AB15-6ED76450EA1D}">
      <dgm:prSet/>
      <dgm:spPr/>
      <dgm:t>
        <a:bodyPr/>
        <a:lstStyle/>
        <a:p>
          <a:endParaRPr lang="en-US"/>
        </a:p>
      </dgm:t>
    </dgm:pt>
    <dgm:pt modelId="{A2A41BA2-EC97-4FAA-935A-44DF505279F6}">
      <dgm:prSet phldrT="[Text]"/>
      <dgm:spPr/>
      <dgm:t>
        <a:bodyPr/>
        <a:lstStyle/>
        <a:p>
          <a:pPr>
            <a:buNone/>
          </a:pPr>
          <a:r>
            <a:rPr lang="en-US" dirty="0" smtClean="0"/>
            <a:t>If </a:t>
          </a:r>
          <a:r>
            <a:rPr lang="en-US" dirty="0"/>
            <a:t>link is available, but  called party is engaged with other is goes in busy call.</a:t>
          </a:r>
        </a:p>
      </dgm:t>
    </dgm:pt>
    <dgm:pt modelId="{A50AFDC8-A2DA-4011-9EAF-8408E68F6A63}" type="parTrans" cxnId="{7AF91005-CAD5-459E-A770-8E9E97822A1C}">
      <dgm:prSet/>
      <dgm:spPr/>
      <dgm:t>
        <a:bodyPr/>
        <a:lstStyle/>
        <a:p>
          <a:endParaRPr lang="en-US"/>
        </a:p>
      </dgm:t>
    </dgm:pt>
    <dgm:pt modelId="{D90A947C-D9D3-4459-A30E-C6DF6C3EE870}" type="sibTrans" cxnId="{7AF91005-CAD5-459E-A770-8E9E97822A1C}">
      <dgm:prSet/>
      <dgm:spPr/>
      <dgm:t>
        <a:bodyPr/>
        <a:lstStyle/>
        <a:p>
          <a:endParaRPr lang="en-US"/>
        </a:p>
      </dgm:t>
    </dgm:pt>
    <dgm:pt modelId="{FCDA16A5-F655-43AB-AC02-A25BDB5DE06B}">
      <dgm:prSet phldrT="[Text]"/>
      <dgm:spPr/>
      <dgm:t>
        <a:bodyPr/>
        <a:lstStyle/>
        <a:p>
          <a:r>
            <a:rPr lang="en-US" dirty="0"/>
            <a:t>Successfully completed</a:t>
          </a:r>
        </a:p>
      </dgm:t>
    </dgm:pt>
    <dgm:pt modelId="{9511484B-657E-4133-925F-021DF8E22122}" type="sibTrans" cxnId="{3F4F1C74-070F-487A-B444-822B7A04892E}">
      <dgm:prSet/>
      <dgm:spPr/>
      <dgm:t>
        <a:bodyPr/>
        <a:lstStyle/>
        <a:p>
          <a:endParaRPr lang="en-US"/>
        </a:p>
      </dgm:t>
    </dgm:pt>
    <dgm:pt modelId="{A7CB736D-9E97-43D8-BF76-DED65124A3ED}" type="parTrans" cxnId="{3F4F1C74-070F-487A-B444-822B7A04892E}">
      <dgm:prSet/>
      <dgm:spPr/>
      <dgm:t>
        <a:bodyPr/>
        <a:lstStyle/>
        <a:p>
          <a:endParaRPr lang="en-US"/>
        </a:p>
      </dgm:t>
    </dgm:pt>
    <dgm:pt modelId="{B45A2303-CA6B-4CCA-AFA9-8A5360A39B12}">
      <dgm:prSet/>
      <dgm:spPr/>
      <dgm:t>
        <a:bodyPr/>
        <a:lstStyle/>
        <a:p>
          <a:pPr>
            <a:buNone/>
          </a:pPr>
          <a:r>
            <a:rPr lang="en-US" dirty="0" smtClean="0"/>
            <a:t>When </a:t>
          </a:r>
          <a:r>
            <a:rPr lang="en-US" dirty="0"/>
            <a:t>any call communication  is fully completed by two telephone.</a:t>
          </a:r>
        </a:p>
      </dgm:t>
    </dgm:pt>
    <dgm:pt modelId="{FD5C1EAC-E934-474E-9E21-9F46264D0475}" type="parTrans" cxnId="{5DB97C9D-2B47-439E-B8B8-CC89268871E7}">
      <dgm:prSet/>
      <dgm:spPr/>
      <dgm:t>
        <a:bodyPr/>
        <a:lstStyle/>
        <a:p>
          <a:endParaRPr lang="en-US"/>
        </a:p>
      </dgm:t>
    </dgm:pt>
    <dgm:pt modelId="{01004117-4CD9-489D-A978-23ED3BD2FBE6}" type="sibTrans" cxnId="{5DB97C9D-2B47-439E-B8B8-CC89268871E7}">
      <dgm:prSet/>
      <dgm:spPr/>
      <dgm:t>
        <a:bodyPr/>
        <a:lstStyle/>
        <a:p>
          <a:endParaRPr lang="en-US"/>
        </a:p>
      </dgm:t>
    </dgm:pt>
    <dgm:pt modelId="{BA7647AB-9555-4771-983C-D5B3EE9E8CAD}" type="pres">
      <dgm:prSet presAssocID="{CAF92A74-47E3-4743-A0EF-00F50D5EB5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2A2921-55DC-4D5C-BDED-C6F804B5BDFA}" type="pres">
      <dgm:prSet presAssocID="{FCDA16A5-F655-43AB-AC02-A25BDB5DE06B}" presName="composite" presStyleCnt="0"/>
      <dgm:spPr/>
    </dgm:pt>
    <dgm:pt modelId="{4F2DA288-01D2-4DC6-8828-2CF70863DBC6}" type="pres">
      <dgm:prSet presAssocID="{FCDA16A5-F655-43AB-AC02-A25BDB5DE06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53070-6E7A-4FF4-816B-E8D280204833}" type="pres">
      <dgm:prSet presAssocID="{FCDA16A5-F655-43AB-AC02-A25BDB5DE06B}" presName="desTx" presStyleLbl="alignAccFollowNode1" presStyleIdx="0" presStyleCnt="3" custScaleX="101385" custScaleY="98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70441-2716-434D-AF05-40BE560C1A5C}" type="pres">
      <dgm:prSet presAssocID="{9511484B-657E-4133-925F-021DF8E22122}" presName="space" presStyleCnt="0"/>
      <dgm:spPr/>
    </dgm:pt>
    <dgm:pt modelId="{35363CC8-5AC2-4381-B806-13E746C3F56A}" type="pres">
      <dgm:prSet presAssocID="{E2E3579A-EE77-4F05-90EA-8FE58FA8F78B}" presName="composite" presStyleCnt="0"/>
      <dgm:spPr/>
    </dgm:pt>
    <dgm:pt modelId="{9CAB7FBA-F4D4-4AE1-BA41-240ECEB8F0B3}" type="pres">
      <dgm:prSet presAssocID="{E2E3579A-EE77-4F05-90EA-8FE58FA8F78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25A96-A126-44F3-B879-9705D6FC8947}" type="pres">
      <dgm:prSet presAssocID="{E2E3579A-EE77-4F05-90EA-8FE58FA8F78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B25DD-6D25-440C-8434-C75328747026}" type="pres">
      <dgm:prSet presAssocID="{5CAA1A87-06B0-42EF-9447-72E49AA78397}" presName="space" presStyleCnt="0"/>
      <dgm:spPr/>
    </dgm:pt>
    <dgm:pt modelId="{E098EC97-7A2D-42D4-ABA0-C45A41B1ECD6}" type="pres">
      <dgm:prSet presAssocID="{176ED7A9-2044-4E0F-8E80-740B3752A338}" presName="composite" presStyleCnt="0"/>
      <dgm:spPr/>
    </dgm:pt>
    <dgm:pt modelId="{2B86800F-E1BF-4F2B-9F9B-A55A2EBAC2AC}" type="pres">
      <dgm:prSet presAssocID="{176ED7A9-2044-4E0F-8E80-740B3752A33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2A96F-67D0-4B4C-8634-BDCFE56E1411}" type="pres">
      <dgm:prSet presAssocID="{176ED7A9-2044-4E0F-8E80-740B3752A33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4F1C74-070F-487A-B444-822B7A04892E}" srcId="{CAF92A74-47E3-4743-A0EF-00F50D5EB508}" destId="{FCDA16A5-F655-43AB-AC02-A25BDB5DE06B}" srcOrd="0" destOrd="0" parTransId="{A7CB736D-9E97-43D8-BF76-DED65124A3ED}" sibTransId="{9511484B-657E-4133-925F-021DF8E22122}"/>
    <dgm:cxn modelId="{61C93DE7-48E5-4F7C-9841-167B7BAA1314}" srcId="{E2E3579A-EE77-4F05-90EA-8FE58FA8F78B}" destId="{816432D6-B28A-457D-8E6B-21D0583CBDE2}" srcOrd="0" destOrd="0" parTransId="{ABAA5D09-C12C-45BB-8287-4DC489373EA3}" sibTransId="{323063B5-B94B-4E79-9887-CC21A9498D59}"/>
    <dgm:cxn modelId="{E994F6E3-4542-4961-B48D-6F11F2757019}" type="presOf" srcId="{E2E3579A-EE77-4F05-90EA-8FE58FA8F78B}" destId="{9CAB7FBA-F4D4-4AE1-BA41-240ECEB8F0B3}" srcOrd="0" destOrd="0" presId="urn:microsoft.com/office/officeart/2005/8/layout/hList1"/>
    <dgm:cxn modelId="{3BD9DEEA-E512-4A1A-BA61-17B704C40CDC}" type="presOf" srcId="{816432D6-B28A-457D-8E6B-21D0583CBDE2}" destId="{FEF25A96-A126-44F3-B879-9705D6FC8947}" srcOrd="0" destOrd="0" presId="urn:microsoft.com/office/officeart/2005/8/layout/hList1"/>
    <dgm:cxn modelId="{022AB331-CA5C-4CB3-8BCD-BA51E2617405}" type="presOf" srcId="{A2A41BA2-EC97-4FAA-935A-44DF505279F6}" destId="{BD22A96F-67D0-4B4C-8634-BDCFE56E1411}" srcOrd="0" destOrd="0" presId="urn:microsoft.com/office/officeart/2005/8/layout/hList1"/>
    <dgm:cxn modelId="{B569E14B-3CBC-4752-A3D6-7E31C2475D87}" type="presOf" srcId="{B45A2303-CA6B-4CCA-AFA9-8A5360A39B12}" destId="{F4753070-6E7A-4FF4-816B-E8D280204833}" srcOrd="0" destOrd="0" presId="urn:microsoft.com/office/officeart/2005/8/layout/hList1"/>
    <dgm:cxn modelId="{D1CC321A-A513-415C-95FD-E2756460E84F}" type="presOf" srcId="{CAF92A74-47E3-4743-A0EF-00F50D5EB508}" destId="{BA7647AB-9555-4771-983C-D5B3EE9E8CAD}" srcOrd="0" destOrd="0" presId="urn:microsoft.com/office/officeart/2005/8/layout/hList1"/>
    <dgm:cxn modelId="{1255D19C-2637-472E-AB15-6ED76450EA1D}" srcId="{CAF92A74-47E3-4743-A0EF-00F50D5EB508}" destId="{176ED7A9-2044-4E0F-8E80-740B3752A338}" srcOrd="2" destOrd="0" parTransId="{83E5916F-91DB-46F6-9F6E-3ACF04C43EDA}" sibTransId="{CE07FC53-CF57-45D6-B9C5-7AF2F95735A4}"/>
    <dgm:cxn modelId="{39940EDC-F0B7-48D9-AC83-717DF9C7281A}" type="presOf" srcId="{176ED7A9-2044-4E0F-8E80-740B3752A338}" destId="{2B86800F-E1BF-4F2B-9F9B-A55A2EBAC2AC}" srcOrd="0" destOrd="0" presId="urn:microsoft.com/office/officeart/2005/8/layout/hList1"/>
    <dgm:cxn modelId="{5DB97C9D-2B47-439E-B8B8-CC89268871E7}" srcId="{FCDA16A5-F655-43AB-AC02-A25BDB5DE06B}" destId="{B45A2303-CA6B-4CCA-AFA9-8A5360A39B12}" srcOrd="0" destOrd="0" parTransId="{FD5C1EAC-E934-474E-9E21-9F46264D0475}" sibTransId="{01004117-4CD9-489D-A978-23ED3BD2FBE6}"/>
    <dgm:cxn modelId="{7AF91005-CAD5-459E-A770-8E9E97822A1C}" srcId="{176ED7A9-2044-4E0F-8E80-740B3752A338}" destId="{A2A41BA2-EC97-4FAA-935A-44DF505279F6}" srcOrd="0" destOrd="0" parTransId="{A50AFDC8-A2DA-4011-9EAF-8408E68F6A63}" sibTransId="{D90A947C-D9D3-4459-A30E-C6DF6C3EE870}"/>
    <dgm:cxn modelId="{30AB4F17-1DEF-4749-ABCB-82CA795CDF0C}" type="presOf" srcId="{FCDA16A5-F655-43AB-AC02-A25BDB5DE06B}" destId="{4F2DA288-01D2-4DC6-8828-2CF70863DBC6}" srcOrd="0" destOrd="0" presId="urn:microsoft.com/office/officeart/2005/8/layout/hList1"/>
    <dgm:cxn modelId="{2CD12C49-238C-4CFB-B8FF-30E5EC3930B1}" srcId="{CAF92A74-47E3-4743-A0EF-00F50D5EB508}" destId="{E2E3579A-EE77-4F05-90EA-8FE58FA8F78B}" srcOrd="1" destOrd="0" parTransId="{B84E9A13-98D6-41E8-B52C-59051535877D}" sibTransId="{5CAA1A87-06B0-42EF-9447-72E49AA78397}"/>
    <dgm:cxn modelId="{7EA5559C-A69E-4393-96AC-B4C44A74D570}" type="presParOf" srcId="{BA7647AB-9555-4771-983C-D5B3EE9E8CAD}" destId="{C22A2921-55DC-4D5C-BDED-C6F804B5BDFA}" srcOrd="0" destOrd="0" presId="urn:microsoft.com/office/officeart/2005/8/layout/hList1"/>
    <dgm:cxn modelId="{566AFF80-1456-49D1-8F0B-3BD7525B0000}" type="presParOf" srcId="{C22A2921-55DC-4D5C-BDED-C6F804B5BDFA}" destId="{4F2DA288-01D2-4DC6-8828-2CF70863DBC6}" srcOrd="0" destOrd="0" presId="urn:microsoft.com/office/officeart/2005/8/layout/hList1"/>
    <dgm:cxn modelId="{D16EF0A6-7032-487A-8321-2A3BD4764950}" type="presParOf" srcId="{C22A2921-55DC-4D5C-BDED-C6F804B5BDFA}" destId="{F4753070-6E7A-4FF4-816B-E8D280204833}" srcOrd="1" destOrd="0" presId="urn:microsoft.com/office/officeart/2005/8/layout/hList1"/>
    <dgm:cxn modelId="{5610CC37-192E-48DF-BBCF-5E60F1F98BD9}" type="presParOf" srcId="{BA7647AB-9555-4771-983C-D5B3EE9E8CAD}" destId="{33570441-2716-434D-AF05-40BE560C1A5C}" srcOrd="1" destOrd="0" presId="urn:microsoft.com/office/officeart/2005/8/layout/hList1"/>
    <dgm:cxn modelId="{9C2E821C-CB19-468E-83A1-C8D9B725F8C0}" type="presParOf" srcId="{BA7647AB-9555-4771-983C-D5B3EE9E8CAD}" destId="{35363CC8-5AC2-4381-B806-13E746C3F56A}" srcOrd="2" destOrd="0" presId="urn:microsoft.com/office/officeart/2005/8/layout/hList1"/>
    <dgm:cxn modelId="{0DB75FBB-A3AB-4C0F-A57F-04843BCAA967}" type="presParOf" srcId="{35363CC8-5AC2-4381-B806-13E746C3F56A}" destId="{9CAB7FBA-F4D4-4AE1-BA41-240ECEB8F0B3}" srcOrd="0" destOrd="0" presId="urn:microsoft.com/office/officeart/2005/8/layout/hList1"/>
    <dgm:cxn modelId="{F0FB86E3-5F98-496B-9D71-C9C5FB52998B}" type="presParOf" srcId="{35363CC8-5AC2-4381-B806-13E746C3F56A}" destId="{FEF25A96-A126-44F3-B879-9705D6FC8947}" srcOrd="1" destOrd="0" presId="urn:microsoft.com/office/officeart/2005/8/layout/hList1"/>
    <dgm:cxn modelId="{D3DF32A3-CFCF-4425-B5E7-9F562E17AE71}" type="presParOf" srcId="{BA7647AB-9555-4771-983C-D5B3EE9E8CAD}" destId="{0E2B25DD-6D25-440C-8434-C75328747026}" srcOrd="3" destOrd="0" presId="urn:microsoft.com/office/officeart/2005/8/layout/hList1"/>
    <dgm:cxn modelId="{C59442F7-73A9-4EBF-828E-401B2AC6C93B}" type="presParOf" srcId="{BA7647AB-9555-4771-983C-D5B3EE9E8CAD}" destId="{E098EC97-7A2D-42D4-ABA0-C45A41B1ECD6}" srcOrd="4" destOrd="0" presId="urn:microsoft.com/office/officeart/2005/8/layout/hList1"/>
    <dgm:cxn modelId="{FC5287E6-8B1E-428D-8E45-0C302EAC407D}" type="presParOf" srcId="{E098EC97-7A2D-42D4-ABA0-C45A41B1ECD6}" destId="{2B86800F-E1BF-4F2B-9F9B-A55A2EBAC2AC}" srcOrd="0" destOrd="0" presId="urn:microsoft.com/office/officeart/2005/8/layout/hList1"/>
    <dgm:cxn modelId="{6C5C6398-61C5-4071-8711-9484A694CD48}" type="presParOf" srcId="{E098EC97-7A2D-42D4-ABA0-C45A41B1ECD6}" destId="{BD22A96F-67D0-4B4C-8634-BDCFE56E14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A04A88-FCDF-46CC-BCE9-EFE50726127F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9A52D5-E8C3-4290-81EA-6A0F3DDB84B4}">
      <dgm:prSet phldrT="[Text]"/>
      <dgm:spPr/>
      <dgm:t>
        <a:bodyPr/>
        <a:lstStyle/>
        <a:p>
          <a:r>
            <a:rPr lang="en-US" dirty="0"/>
            <a:t>Scan the events to determine which is the next potential event</a:t>
          </a:r>
        </a:p>
      </dgm:t>
    </dgm:pt>
    <dgm:pt modelId="{0E3398C7-406F-4BAE-A9D7-33C25074C6EC}" type="parTrans" cxnId="{C65ECB55-8AED-4501-A630-77B68B3F9366}">
      <dgm:prSet/>
      <dgm:spPr/>
      <dgm:t>
        <a:bodyPr/>
        <a:lstStyle/>
        <a:p>
          <a:endParaRPr lang="en-US"/>
        </a:p>
      </dgm:t>
    </dgm:pt>
    <dgm:pt modelId="{C9F8EA2F-987C-4C97-AF0A-D4FDE1EDC2B1}" type="sibTrans" cxnId="{C65ECB55-8AED-4501-A630-77B68B3F9366}">
      <dgm:prSet/>
      <dgm:spPr/>
      <dgm:t>
        <a:bodyPr/>
        <a:lstStyle/>
        <a:p>
          <a:endParaRPr lang="en-US"/>
        </a:p>
      </dgm:t>
    </dgm:pt>
    <dgm:pt modelId="{F84C4B90-7D60-408E-8C66-4FC1C2D2F286}">
      <dgm:prSet phldrT="[Text]"/>
      <dgm:spPr/>
      <dgm:t>
        <a:bodyPr/>
        <a:lstStyle/>
        <a:p>
          <a:r>
            <a:rPr lang="en-US" dirty="0"/>
            <a:t>change the records to reflect the effect of the event</a:t>
          </a:r>
        </a:p>
      </dgm:t>
    </dgm:pt>
    <dgm:pt modelId="{E4123E6A-BD57-44E9-AB56-B1E5D2DA13D5}" type="parTrans" cxnId="{B1B1B7DE-A588-42B4-934E-996CC9B73294}">
      <dgm:prSet/>
      <dgm:spPr/>
      <dgm:t>
        <a:bodyPr/>
        <a:lstStyle/>
        <a:p>
          <a:endParaRPr lang="en-US"/>
        </a:p>
      </dgm:t>
    </dgm:pt>
    <dgm:pt modelId="{9FC89120-D909-48F6-AB39-0996502371ED}" type="sibTrans" cxnId="{B1B1B7DE-A588-42B4-934E-996CC9B73294}">
      <dgm:prSet/>
      <dgm:spPr/>
      <dgm:t>
        <a:bodyPr/>
        <a:lstStyle/>
        <a:p>
          <a:endParaRPr lang="en-US"/>
        </a:p>
      </dgm:t>
    </dgm:pt>
    <dgm:pt modelId="{52549978-EFDE-4C0B-8D62-D2FF594758DC}">
      <dgm:prSet phldrT="[Text]"/>
      <dgm:spPr/>
      <dgm:t>
        <a:bodyPr/>
        <a:lstStyle/>
        <a:p>
          <a:r>
            <a:rPr lang="en-US" dirty="0"/>
            <a:t>execution cycle, to gather some statistics for simulation output.</a:t>
          </a:r>
        </a:p>
      </dgm:t>
    </dgm:pt>
    <dgm:pt modelId="{D8976BA9-5D43-413F-AE0E-B68C0C2EB9B4}" type="parTrans" cxnId="{F93BF337-67DB-4932-BBB9-9D4259C00C9D}">
      <dgm:prSet/>
      <dgm:spPr/>
      <dgm:t>
        <a:bodyPr/>
        <a:lstStyle/>
        <a:p>
          <a:endParaRPr lang="en-US"/>
        </a:p>
      </dgm:t>
    </dgm:pt>
    <dgm:pt modelId="{32391891-69F1-4D30-9FA0-F649C9E7DFAF}" type="sibTrans" cxnId="{F93BF337-67DB-4932-BBB9-9D4259C00C9D}">
      <dgm:prSet/>
      <dgm:spPr/>
      <dgm:t>
        <a:bodyPr/>
        <a:lstStyle/>
        <a:p>
          <a:endParaRPr lang="en-US"/>
        </a:p>
      </dgm:t>
    </dgm:pt>
    <dgm:pt modelId="{E4CF45D3-1391-4041-9007-1664A7E865BF}">
      <dgm:prSet/>
      <dgm:spPr/>
      <dgm:t>
        <a:bodyPr/>
        <a:lstStyle/>
        <a:p>
          <a:r>
            <a:rPr lang="en-US" dirty="0"/>
            <a:t>test whether the potential event can be executed</a:t>
          </a:r>
        </a:p>
      </dgm:t>
    </dgm:pt>
    <dgm:pt modelId="{A10B8366-052F-4C94-95B9-4F62E1F196FD}" type="parTrans" cxnId="{27888A65-D09E-45AB-B41C-5288E8FFAA38}">
      <dgm:prSet/>
      <dgm:spPr/>
      <dgm:t>
        <a:bodyPr/>
        <a:lstStyle/>
        <a:p>
          <a:endParaRPr lang="en-US"/>
        </a:p>
      </dgm:t>
    </dgm:pt>
    <dgm:pt modelId="{6D434F2E-E2A8-4BE1-9BCA-186908C09210}" type="sibTrans" cxnId="{27888A65-D09E-45AB-B41C-5288E8FFAA38}">
      <dgm:prSet/>
      <dgm:spPr/>
      <dgm:t>
        <a:bodyPr/>
        <a:lstStyle/>
        <a:p>
          <a:endParaRPr lang="en-US"/>
        </a:p>
      </dgm:t>
    </dgm:pt>
    <dgm:pt modelId="{825FED0A-344D-48D7-9F77-78549B61B409}">
      <dgm:prSet/>
      <dgm:spPr/>
      <dgm:t>
        <a:bodyPr/>
        <a:lstStyle/>
        <a:p>
          <a:r>
            <a:rPr lang="en-US" dirty="0"/>
            <a:t>The clock is updated, and the second step is to select the activity that is to cause the event</a:t>
          </a:r>
        </a:p>
      </dgm:t>
    </dgm:pt>
    <dgm:pt modelId="{43018C70-36C1-47EB-B814-B9CC818123E8}" type="parTrans" cxnId="{F152BE30-ED31-4A1E-95E5-7E3D2165E26F}">
      <dgm:prSet/>
      <dgm:spPr/>
      <dgm:t>
        <a:bodyPr/>
        <a:lstStyle/>
        <a:p>
          <a:endParaRPr lang="en-US"/>
        </a:p>
      </dgm:t>
    </dgm:pt>
    <dgm:pt modelId="{5351E772-1451-46EF-B834-E2CED880EC84}" type="sibTrans" cxnId="{F152BE30-ED31-4A1E-95E5-7E3D2165E26F}">
      <dgm:prSet/>
      <dgm:spPr/>
      <dgm:t>
        <a:bodyPr/>
        <a:lstStyle/>
        <a:p>
          <a:endParaRPr lang="en-US"/>
        </a:p>
      </dgm:t>
    </dgm:pt>
    <dgm:pt modelId="{7C944061-AFDC-4891-9E9B-F6A8B0A9EA6F}" type="pres">
      <dgm:prSet presAssocID="{82A04A88-FCDF-46CC-BCE9-EFE50726127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A854BEF-B741-488C-8C46-621D03AD65FF}" type="pres">
      <dgm:prSet presAssocID="{52549978-EFDE-4C0B-8D62-D2FF594758DC}" presName="Accent5" presStyleCnt="0"/>
      <dgm:spPr/>
    </dgm:pt>
    <dgm:pt modelId="{8CBF0E73-0178-4A07-8AF2-9EE6EFCDCAED}" type="pres">
      <dgm:prSet presAssocID="{52549978-EFDE-4C0B-8D62-D2FF594758DC}" presName="Accent" presStyleLbl="node1" presStyleIdx="0" presStyleCnt="5"/>
      <dgm:spPr/>
    </dgm:pt>
    <dgm:pt modelId="{455D2F95-F613-4830-81B7-8374E719A42E}" type="pres">
      <dgm:prSet presAssocID="{52549978-EFDE-4C0B-8D62-D2FF594758DC}" presName="ParentBackground5" presStyleCnt="0"/>
      <dgm:spPr/>
    </dgm:pt>
    <dgm:pt modelId="{06357C28-FB1A-436D-8F53-219667BB3449}" type="pres">
      <dgm:prSet presAssocID="{52549978-EFDE-4C0B-8D62-D2FF594758DC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8FDDB708-FCA3-4A6A-BCCD-399101544D80}" type="pres">
      <dgm:prSet presAssocID="{52549978-EFDE-4C0B-8D62-D2FF594758D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E75D3-2B22-4244-8085-6D8E449490D0}" type="pres">
      <dgm:prSet presAssocID="{F84C4B90-7D60-408E-8C66-4FC1C2D2F286}" presName="Accent4" presStyleCnt="0"/>
      <dgm:spPr/>
    </dgm:pt>
    <dgm:pt modelId="{24531D4E-BD0D-43A3-8B0B-1BA4DFC48D01}" type="pres">
      <dgm:prSet presAssocID="{F84C4B90-7D60-408E-8C66-4FC1C2D2F286}" presName="Accent" presStyleLbl="node1" presStyleIdx="1" presStyleCnt="5"/>
      <dgm:spPr/>
    </dgm:pt>
    <dgm:pt modelId="{ADF63DA4-430C-4894-A6D0-BE3B56E6F191}" type="pres">
      <dgm:prSet presAssocID="{F84C4B90-7D60-408E-8C66-4FC1C2D2F286}" presName="ParentBackground4" presStyleCnt="0"/>
      <dgm:spPr/>
    </dgm:pt>
    <dgm:pt modelId="{910D5E44-0AB4-4B6F-A4FA-2A5C9921631A}" type="pres">
      <dgm:prSet presAssocID="{F84C4B90-7D60-408E-8C66-4FC1C2D2F286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9F773160-2D2A-4F31-97C6-ACD9B54F0783}" type="pres">
      <dgm:prSet presAssocID="{F84C4B90-7D60-408E-8C66-4FC1C2D2F28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FF0DF-2F3F-4867-A117-9F95157EFAE1}" type="pres">
      <dgm:prSet presAssocID="{E4CF45D3-1391-4041-9007-1664A7E865BF}" presName="Accent3" presStyleCnt="0"/>
      <dgm:spPr/>
    </dgm:pt>
    <dgm:pt modelId="{6454CD1E-AF65-46AA-9905-8306CA55A863}" type="pres">
      <dgm:prSet presAssocID="{E4CF45D3-1391-4041-9007-1664A7E865BF}" presName="Accent" presStyleLbl="node1" presStyleIdx="2" presStyleCnt="5"/>
      <dgm:spPr/>
    </dgm:pt>
    <dgm:pt modelId="{9023F413-4058-4B44-AB6A-A2ED9D0C61D8}" type="pres">
      <dgm:prSet presAssocID="{E4CF45D3-1391-4041-9007-1664A7E865BF}" presName="ParentBackground3" presStyleCnt="0"/>
      <dgm:spPr/>
    </dgm:pt>
    <dgm:pt modelId="{ADBB858E-A102-4A10-9226-E111D7E0133E}" type="pres">
      <dgm:prSet presAssocID="{E4CF45D3-1391-4041-9007-1664A7E865BF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F50340-FD4D-4B7B-9075-3F2DDECD17FE}" type="pres">
      <dgm:prSet presAssocID="{E4CF45D3-1391-4041-9007-1664A7E865B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AF8E2-FC6C-479B-B6DE-3D7BA3A9F817}" type="pres">
      <dgm:prSet presAssocID="{825FED0A-344D-48D7-9F77-78549B61B409}" presName="Accent2" presStyleCnt="0"/>
      <dgm:spPr/>
    </dgm:pt>
    <dgm:pt modelId="{F8CCC00A-26CB-4500-8193-CAFA1CC79B3D}" type="pres">
      <dgm:prSet presAssocID="{825FED0A-344D-48D7-9F77-78549B61B409}" presName="Accent" presStyleLbl="node1" presStyleIdx="3" presStyleCnt="5"/>
      <dgm:spPr/>
    </dgm:pt>
    <dgm:pt modelId="{79E6D07A-42B9-45BD-90AF-24DF2DF6129B}" type="pres">
      <dgm:prSet presAssocID="{825FED0A-344D-48D7-9F77-78549B61B409}" presName="ParentBackground2" presStyleCnt="0"/>
      <dgm:spPr/>
    </dgm:pt>
    <dgm:pt modelId="{7406EAE6-FC55-4AD5-9AC4-E9460B0F58BE}" type="pres">
      <dgm:prSet presAssocID="{825FED0A-344D-48D7-9F77-78549B61B409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DC9780E7-7216-450B-8D3E-F0BAB5764EFF}" type="pres">
      <dgm:prSet presAssocID="{825FED0A-344D-48D7-9F77-78549B61B40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8F0E3-F759-466C-A9F1-B99FB135B4CD}" type="pres">
      <dgm:prSet presAssocID="{7B9A52D5-E8C3-4290-81EA-6A0F3DDB84B4}" presName="Accent1" presStyleCnt="0"/>
      <dgm:spPr/>
    </dgm:pt>
    <dgm:pt modelId="{F03BE593-2CD1-4F41-A53D-D3A28672A2E9}" type="pres">
      <dgm:prSet presAssocID="{7B9A52D5-E8C3-4290-81EA-6A0F3DDB84B4}" presName="Accent" presStyleLbl="node1" presStyleIdx="4" presStyleCnt="5"/>
      <dgm:spPr/>
    </dgm:pt>
    <dgm:pt modelId="{CC61B9B6-9162-4586-AC08-589329485F0B}" type="pres">
      <dgm:prSet presAssocID="{7B9A52D5-E8C3-4290-81EA-6A0F3DDB84B4}" presName="ParentBackground1" presStyleCnt="0"/>
      <dgm:spPr/>
    </dgm:pt>
    <dgm:pt modelId="{D8414FC4-8895-4424-920B-48B708D9E38F}" type="pres">
      <dgm:prSet presAssocID="{7B9A52D5-E8C3-4290-81EA-6A0F3DDB84B4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605B41A3-05C5-448E-8A27-C21E7AFDD49B}" type="pres">
      <dgm:prSet presAssocID="{7B9A52D5-E8C3-4290-81EA-6A0F3DDB84B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52BE30-ED31-4A1E-95E5-7E3D2165E26F}" srcId="{82A04A88-FCDF-46CC-BCE9-EFE50726127F}" destId="{825FED0A-344D-48D7-9F77-78549B61B409}" srcOrd="1" destOrd="0" parTransId="{43018C70-36C1-47EB-B814-B9CC818123E8}" sibTransId="{5351E772-1451-46EF-B834-E2CED880EC84}"/>
    <dgm:cxn modelId="{FAC04830-E536-422F-865C-8B77D6247FFF}" type="presOf" srcId="{52549978-EFDE-4C0B-8D62-D2FF594758DC}" destId="{8FDDB708-FCA3-4A6A-BCCD-399101544D80}" srcOrd="1" destOrd="0" presId="urn:microsoft.com/office/officeart/2011/layout/CircleProcess"/>
    <dgm:cxn modelId="{1064D7CE-CD3D-4B4B-8723-1D33E535B4A7}" type="presOf" srcId="{825FED0A-344D-48D7-9F77-78549B61B409}" destId="{7406EAE6-FC55-4AD5-9AC4-E9460B0F58BE}" srcOrd="0" destOrd="0" presId="urn:microsoft.com/office/officeart/2011/layout/CircleProcess"/>
    <dgm:cxn modelId="{8F354A36-1658-41B3-9125-0119C09FD1FA}" type="presOf" srcId="{F84C4B90-7D60-408E-8C66-4FC1C2D2F286}" destId="{9F773160-2D2A-4F31-97C6-ACD9B54F0783}" srcOrd="1" destOrd="0" presId="urn:microsoft.com/office/officeart/2011/layout/CircleProcess"/>
    <dgm:cxn modelId="{F93BF337-67DB-4932-BBB9-9D4259C00C9D}" srcId="{82A04A88-FCDF-46CC-BCE9-EFE50726127F}" destId="{52549978-EFDE-4C0B-8D62-D2FF594758DC}" srcOrd="4" destOrd="0" parTransId="{D8976BA9-5D43-413F-AE0E-B68C0C2EB9B4}" sibTransId="{32391891-69F1-4D30-9FA0-F649C9E7DFAF}"/>
    <dgm:cxn modelId="{B1B1B7DE-A588-42B4-934E-996CC9B73294}" srcId="{82A04A88-FCDF-46CC-BCE9-EFE50726127F}" destId="{F84C4B90-7D60-408E-8C66-4FC1C2D2F286}" srcOrd="3" destOrd="0" parTransId="{E4123E6A-BD57-44E9-AB56-B1E5D2DA13D5}" sibTransId="{9FC89120-D909-48F6-AB39-0996502371ED}"/>
    <dgm:cxn modelId="{98EF79FD-A082-4181-B639-28BDB8E462F2}" type="presOf" srcId="{82A04A88-FCDF-46CC-BCE9-EFE50726127F}" destId="{7C944061-AFDC-4891-9E9B-F6A8B0A9EA6F}" srcOrd="0" destOrd="0" presId="urn:microsoft.com/office/officeart/2011/layout/CircleProcess"/>
    <dgm:cxn modelId="{27888A65-D09E-45AB-B41C-5288E8FFAA38}" srcId="{82A04A88-FCDF-46CC-BCE9-EFE50726127F}" destId="{E4CF45D3-1391-4041-9007-1664A7E865BF}" srcOrd="2" destOrd="0" parTransId="{A10B8366-052F-4C94-95B9-4F62E1F196FD}" sibTransId="{6D434F2E-E2A8-4BE1-9BCA-186908C09210}"/>
    <dgm:cxn modelId="{C65ECB55-8AED-4501-A630-77B68B3F9366}" srcId="{82A04A88-FCDF-46CC-BCE9-EFE50726127F}" destId="{7B9A52D5-E8C3-4290-81EA-6A0F3DDB84B4}" srcOrd="0" destOrd="0" parTransId="{0E3398C7-406F-4BAE-A9D7-33C25074C6EC}" sibTransId="{C9F8EA2F-987C-4C97-AF0A-D4FDE1EDC2B1}"/>
    <dgm:cxn modelId="{8AB59105-C462-46AB-ABAF-C13FE52E9A9B}" type="presOf" srcId="{F84C4B90-7D60-408E-8C66-4FC1C2D2F286}" destId="{910D5E44-0AB4-4B6F-A4FA-2A5C9921631A}" srcOrd="0" destOrd="0" presId="urn:microsoft.com/office/officeart/2011/layout/CircleProcess"/>
    <dgm:cxn modelId="{DD464692-F9B9-4F92-B261-08C68D76D5B1}" type="presOf" srcId="{7B9A52D5-E8C3-4290-81EA-6A0F3DDB84B4}" destId="{605B41A3-05C5-448E-8A27-C21E7AFDD49B}" srcOrd="1" destOrd="0" presId="urn:microsoft.com/office/officeart/2011/layout/CircleProcess"/>
    <dgm:cxn modelId="{9408FB58-9E61-44FE-8FF1-819A7E11D7CE}" type="presOf" srcId="{825FED0A-344D-48D7-9F77-78549B61B409}" destId="{DC9780E7-7216-450B-8D3E-F0BAB5764EFF}" srcOrd="1" destOrd="0" presId="urn:microsoft.com/office/officeart/2011/layout/CircleProcess"/>
    <dgm:cxn modelId="{17232C21-5A24-4791-A2A2-629179AD96A5}" type="presOf" srcId="{52549978-EFDE-4C0B-8D62-D2FF594758DC}" destId="{06357C28-FB1A-436D-8F53-219667BB3449}" srcOrd="0" destOrd="0" presId="urn:microsoft.com/office/officeart/2011/layout/CircleProcess"/>
    <dgm:cxn modelId="{007172EC-0061-40F8-B66F-B1BE351F02F5}" type="presOf" srcId="{E4CF45D3-1391-4041-9007-1664A7E865BF}" destId="{ADBB858E-A102-4A10-9226-E111D7E0133E}" srcOrd="0" destOrd="0" presId="urn:microsoft.com/office/officeart/2011/layout/CircleProcess"/>
    <dgm:cxn modelId="{8E27044F-D31D-4461-AF17-ABC5FD93FEDD}" type="presOf" srcId="{E4CF45D3-1391-4041-9007-1664A7E865BF}" destId="{2BF50340-FD4D-4B7B-9075-3F2DDECD17FE}" srcOrd="1" destOrd="0" presId="urn:microsoft.com/office/officeart/2011/layout/CircleProcess"/>
    <dgm:cxn modelId="{BBCE9975-892A-4F66-BF9C-85BC2CA7ABB1}" type="presOf" srcId="{7B9A52D5-E8C3-4290-81EA-6A0F3DDB84B4}" destId="{D8414FC4-8895-4424-920B-48B708D9E38F}" srcOrd="0" destOrd="0" presId="urn:microsoft.com/office/officeart/2011/layout/CircleProcess"/>
    <dgm:cxn modelId="{0D6470A4-BCC4-4652-9249-884FA3C51FC6}" type="presParOf" srcId="{7C944061-AFDC-4891-9E9B-F6A8B0A9EA6F}" destId="{8A854BEF-B741-488C-8C46-621D03AD65FF}" srcOrd="0" destOrd="0" presId="urn:microsoft.com/office/officeart/2011/layout/CircleProcess"/>
    <dgm:cxn modelId="{74D40F3C-6302-4048-ADFB-DDE7760D130A}" type="presParOf" srcId="{8A854BEF-B741-488C-8C46-621D03AD65FF}" destId="{8CBF0E73-0178-4A07-8AF2-9EE6EFCDCAED}" srcOrd="0" destOrd="0" presId="urn:microsoft.com/office/officeart/2011/layout/CircleProcess"/>
    <dgm:cxn modelId="{E8BED775-6410-4F56-A0A1-1ADA04FBD35B}" type="presParOf" srcId="{7C944061-AFDC-4891-9E9B-F6A8B0A9EA6F}" destId="{455D2F95-F613-4830-81B7-8374E719A42E}" srcOrd="1" destOrd="0" presId="urn:microsoft.com/office/officeart/2011/layout/CircleProcess"/>
    <dgm:cxn modelId="{98D9A655-D29A-4944-8B1C-F8D2A2EAB57F}" type="presParOf" srcId="{455D2F95-F613-4830-81B7-8374E719A42E}" destId="{06357C28-FB1A-436D-8F53-219667BB3449}" srcOrd="0" destOrd="0" presId="urn:microsoft.com/office/officeart/2011/layout/CircleProcess"/>
    <dgm:cxn modelId="{5DD64428-91DB-4DA2-85AF-BEA945B3153D}" type="presParOf" srcId="{7C944061-AFDC-4891-9E9B-F6A8B0A9EA6F}" destId="{8FDDB708-FCA3-4A6A-BCCD-399101544D80}" srcOrd="2" destOrd="0" presId="urn:microsoft.com/office/officeart/2011/layout/CircleProcess"/>
    <dgm:cxn modelId="{D906635C-FC7B-4A05-93F4-9840DE8CEF67}" type="presParOf" srcId="{7C944061-AFDC-4891-9E9B-F6A8B0A9EA6F}" destId="{8F9E75D3-2B22-4244-8085-6D8E449490D0}" srcOrd="3" destOrd="0" presId="urn:microsoft.com/office/officeart/2011/layout/CircleProcess"/>
    <dgm:cxn modelId="{994B9879-F2A6-46D7-B461-A0441E95FDF6}" type="presParOf" srcId="{8F9E75D3-2B22-4244-8085-6D8E449490D0}" destId="{24531D4E-BD0D-43A3-8B0B-1BA4DFC48D01}" srcOrd="0" destOrd="0" presId="urn:microsoft.com/office/officeart/2011/layout/CircleProcess"/>
    <dgm:cxn modelId="{8054E3AD-71BF-425C-8A5A-24B9613C7AA5}" type="presParOf" srcId="{7C944061-AFDC-4891-9E9B-F6A8B0A9EA6F}" destId="{ADF63DA4-430C-4894-A6D0-BE3B56E6F191}" srcOrd="4" destOrd="0" presId="urn:microsoft.com/office/officeart/2011/layout/CircleProcess"/>
    <dgm:cxn modelId="{440F81E7-BF9B-466A-9471-93597F4218A6}" type="presParOf" srcId="{ADF63DA4-430C-4894-A6D0-BE3B56E6F191}" destId="{910D5E44-0AB4-4B6F-A4FA-2A5C9921631A}" srcOrd="0" destOrd="0" presId="urn:microsoft.com/office/officeart/2011/layout/CircleProcess"/>
    <dgm:cxn modelId="{9B24FCF1-02DA-4C79-98E7-DA06FE7F1442}" type="presParOf" srcId="{7C944061-AFDC-4891-9E9B-F6A8B0A9EA6F}" destId="{9F773160-2D2A-4F31-97C6-ACD9B54F0783}" srcOrd="5" destOrd="0" presId="urn:microsoft.com/office/officeart/2011/layout/CircleProcess"/>
    <dgm:cxn modelId="{11D1FA3B-E289-4D39-B05A-0396A886A4C7}" type="presParOf" srcId="{7C944061-AFDC-4891-9E9B-F6A8B0A9EA6F}" destId="{D8AFF0DF-2F3F-4867-A117-9F95157EFAE1}" srcOrd="6" destOrd="0" presId="urn:microsoft.com/office/officeart/2011/layout/CircleProcess"/>
    <dgm:cxn modelId="{7C0215E3-11FD-452A-A198-C163F91A8955}" type="presParOf" srcId="{D8AFF0DF-2F3F-4867-A117-9F95157EFAE1}" destId="{6454CD1E-AF65-46AA-9905-8306CA55A863}" srcOrd="0" destOrd="0" presId="urn:microsoft.com/office/officeart/2011/layout/CircleProcess"/>
    <dgm:cxn modelId="{CB0AE3E1-58C0-4753-8553-78878450EB03}" type="presParOf" srcId="{7C944061-AFDC-4891-9E9B-F6A8B0A9EA6F}" destId="{9023F413-4058-4B44-AB6A-A2ED9D0C61D8}" srcOrd="7" destOrd="0" presId="urn:microsoft.com/office/officeart/2011/layout/CircleProcess"/>
    <dgm:cxn modelId="{987622D2-2229-45E8-95C7-AC1FD9CF64CE}" type="presParOf" srcId="{9023F413-4058-4B44-AB6A-A2ED9D0C61D8}" destId="{ADBB858E-A102-4A10-9226-E111D7E0133E}" srcOrd="0" destOrd="0" presId="urn:microsoft.com/office/officeart/2011/layout/CircleProcess"/>
    <dgm:cxn modelId="{3EA00893-7D08-429D-A84C-B12B635022F7}" type="presParOf" srcId="{7C944061-AFDC-4891-9E9B-F6A8B0A9EA6F}" destId="{2BF50340-FD4D-4B7B-9075-3F2DDECD17FE}" srcOrd="8" destOrd="0" presId="urn:microsoft.com/office/officeart/2011/layout/CircleProcess"/>
    <dgm:cxn modelId="{2D031170-49CE-4EA2-A8DD-99567ABA11C0}" type="presParOf" srcId="{7C944061-AFDC-4891-9E9B-F6A8B0A9EA6F}" destId="{B8AAF8E2-FC6C-479B-B6DE-3D7BA3A9F817}" srcOrd="9" destOrd="0" presId="urn:microsoft.com/office/officeart/2011/layout/CircleProcess"/>
    <dgm:cxn modelId="{51E75A9D-4AC1-43A2-B1A7-B5E2FA2EB389}" type="presParOf" srcId="{B8AAF8E2-FC6C-479B-B6DE-3D7BA3A9F817}" destId="{F8CCC00A-26CB-4500-8193-CAFA1CC79B3D}" srcOrd="0" destOrd="0" presId="urn:microsoft.com/office/officeart/2011/layout/CircleProcess"/>
    <dgm:cxn modelId="{E9C24248-4AC8-4F16-B16A-E4AF1553DF26}" type="presParOf" srcId="{7C944061-AFDC-4891-9E9B-F6A8B0A9EA6F}" destId="{79E6D07A-42B9-45BD-90AF-24DF2DF6129B}" srcOrd="10" destOrd="0" presId="urn:microsoft.com/office/officeart/2011/layout/CircleProcess"/>
    <dgm:cxn modelId="{03CFE7C9-D956-4290-A092-31668556EFCD}" type="presParOf" srcId="{79E6D07A-42B9-45BD-90AF-24DF2DF6129B}" destId="{7406EAE6-FC55-4AD5-9AC4-E9460B0F58BE}" srcOrd="0" destOrd="0" presId="urn:microsoft.com/office/officeart/2011/layout/CircleProcess"/>
    <dgm:cxn modelId="{1CA81283-FA0A-4694-AB57-1E0E16ED069E}" type="presParOf" srcId="{7C944061-AFDC-4891-9E9B-F6A8B0A9EA6F}" destId="{DC9780E7-7216-450B-8D3E-F0BAB5764EFF}" srcOrd="11" destOrd="0" presId="urn:microsoft.com/office/officeart/2011/layout/CircleProcess"/>
    <dgm:cxn modelId="{6DF81E6B-AA8D-4585-92B9-0EF7424E1D43}" type="presParOf" srcId="{7C944061-AFDC-4891-9E9B-F6A8B0A9EA6F}" destId="{7C28F0E3-F759-466C-A9F1-B99FB135B4CD}" srcOrd="12" destOrd="0" presId="urn:microsoft.com/office/officeart/2011/layout/CircleProcess"/>
    <dgm:cxn modelId="{42FF85E0-97F6-4DD6-9938-6EC02B8D3812}" type="presParOf" srcId="{7C28F0E3-F759-466C-A9F1-B99FB135B4CD}" destId="{F03BE593-2CD1-4F41-A53D-D3A28672A2E9}" srcOrd="0" destOrd="0" presId="urn:microsoft.com/office/officeart/2011/layout/CircleProcess"/>
    <dgm:cxn modelId="{3B4339F6-1662-4B3E-BD11-340E9FA4B678}" type="presParOf" srcId="{7C944061-AFDC-4891-9E9B-F6A8B0A9EA6F}" destId="{CC61B9B6-9162-4586-AC08-589329485F0B}" srcOrd="13" destOrd="0" presId="urn:microsoft.com/office/officeart/2011/layout/CircleProcess"/>
    <dgm:cxn modelId="{9393C04F-E24F-440D-B63B-6273096EF404}" type="presParOf" srcId="{CC61B9B6-9162-4586-AC08-589329485F0B}" destId="{D8414FC4-8895-4424-920B-48B708D9E38F}" srcOrd="0" destOrd="0" presId="urn:microsoft.com/office/officeart/2011/layout/CircleProcess"/>
    <dgm:cxn modelId="{94E77C1E-CBBD-4CD4-B603-E16D0CB4A739}" type="presParOf" srcId="{7C944061-AFDC-4891-9E9B-F6A8B0A9EA6F}" destId="{605B41A3-05C5-448E-8A27-C21E7AFDD49B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DA288-01D2-4DC6-8828-2CF70863DBC6}">
      <dsp:nvSpPr>
        <dsp:cNvPr id="0" name=""/>
        <dsp:cNvSpPr/>
      </dsp:nvSpPr>
      <dsp:spPr>
        <a:xfrm>
          <a:off x="21442" y="776840"/>
          <a:ext cx="2394871" cy="8378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Successfully completed</a:t>
          </a:r>
        </a:p>
      </dsp:txBody>
      <dsp:txXfrm>
        <a:off x="21442" y="776840"/>
        <a:ext cx="2394871" cy="837881"/>
      </dsp:txXfrm>
    </dsp:sp>
    <dsp:sp modelId="{F4753070-6E7A-4FF4-816B-E8D280204833}">
      <dsp:nvSpPr>
        <dsp:cNvPr id="0" name=""/>
        <dsp:cNvSpPr/>
      </dsp:nvSpPr>
      <dsp:spPr>
        <a:xfrm>
          <a:off x="4857" y="1636719"/>
          <a:ext cx="2428040" cy="22017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When </a:t>
          </a:r>
          <a:r>
            <a:rPr lang="en-US" sz="2300" kern="1200" dirty="0"/>
            <a:t>any call communication  is fully completed by two telephone.</a:t>
          </a:r>
        </a:p>
      </dsp:txBody>
      <dsp:txXfrm>
        <a:off x="4857" y="1636719"/>
        <a:ext cx="2428040" cy="2201753"/>
      </dsp:txXfrm>
    </dsp:sp>
    <dsp:sp modelId="{9CAB7FBA-F4D4-4AE1-BA41-240ECEB8F0B3}">
      <dsp:nvSpPr>
        <dsp:cNvPr id="0" name=""/>
        <dsp:cNvSpPr/>
      </dsp:nvSpPr>
      <dsp:spPr>
        <a:xfrm>
          <a:off x="2768179" y="765842"/>
          <a:ext cx="2394871" cy="83788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Blocked</a:t>
          </a:r>
        </a:p>
      </dsp:txBody>
      <dsp:txXfrm>
        <a:off x="2768179" y="765842"/>
        <a:ext cx="2394871" cy="837881"/>
      </dsp:txXfrm>
    </dsp:sp>
    <dsp:sp modelId="{FEF25A96-A126-44F3-B879-9705D6FC8947}">
      <dsp:nvSpPr>
        <dsp:cNvPr id="0" name=""/>
        <dsp:cNvSpPr/>
      </dsp:nvSpPr>
      <dsp:spPr>
        <a:xfrm>
          <a:off x="2768179" y="1603724"/>
          <a:ext cx="2394871" cy="2245747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if </a:t>
          </a:r>
          <a:r>
            <a:rPr lang="en-US" sz="2300" kern="1200" dirty="0"/>
            <a:t>no link is available, but anyone trying to connect another it goes in blocked call.</a:t>
          </a:r>
        </a:p>
      </dsp:txBody>
      <dsp:txXfrm>
        <a:off x="2768179" y="1603724"/>
        <a:ext cx="2394871" cy="2245747"/>
      </dsp:txXfrm>
    </dsp:sp>
    <dsp:sp modelId="{2B86800F-E1BF-4F2B-9F9B-A55A2EBAC2AC}">
      <dsp:nvSpPr>
        <dsp:cNvPr id="0" name=""/>
        <dsp:cNvSpPr/>
      </dsp:nvSpPr>
      <dsp:spPr>
        <a:xfrm>
          <a:off x="5498333" y="765842"/>
          <a:ext cx="2394871" cy="83788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Busy calls</a:t>
          </a:r>
        </a:p>
      </dsp:txBody>
      <dsp:txXfrm>
        <a:off x="5498333" y="765842"/>
        <a:ext cx="2394871" cy="837881"/>
      </dsp:txXfrm>
    </dsp:sp>
    <dsp:sp modelId="{BD22A96F-67D0-4B4C-8634-BDCFE56E1411}">
      <dsp:nvSpPr>
        <dsp:cNvPr id="0" name=""/>
        <dsp:cNvSpPr/>
      </dsp:nvSpPr>
      <dsp:spPr>
        <a:xfrm>
          <a:off x="5498333" y="1603724"/>
          <a:ext cx="2394871" cy="224574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If </a:t>
          </a:r>
          <a:r>
            <a:rPr lang="en-US" sz="2300" kern="1200" dirty="0"/>
            <a:t>link is available, but  called party is engaged with other is goes in busy call.</a:t>
          </a:r>
        </a:p>
      </dsp:txBody>
      <dsp:txXfrm>
        <a:off x="5498333" y="1603724"/>
        <a:ext cx="2394871" cy="2245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0E73-0178-4A07-8AF2-9EE6EFCDCAED}">
      <dsp:nvSpPr>
        <dsp:cNvPr id="0" name=""/>
        <dsp:cNvSpPr/>
      </dsp:nvSpPr>
      <dsp:spPr>
        <a:xfrm>
          <a:off x="9085929" y="1328651"/>
          <a:ext cx="2071739" cy="20720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57C28-FB1A-436D-8F53-219667BB3449}">
      <dsp:nvSpPr>
        <dsp:cNvPr id="0" name=""/>
        <dsp:cNvSpPr/>
      </dsp:nvSpPr>
      <dsp:spPr>
        <a:xfrm>
          <a:off x="9154289" y="1397732"/>
          <a:ext cx="1933917" cy="1933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execution cycle, to gather some statistics for simulation output.</a:t>
          </a:r>
        </a:p>
      </dsp:txBody>
      <dsp:txXfrm>
        <a:off x="9431035" y="1674058"/>
        <a:ext cx="1381527" cy="1381264"/>
      </dsp:txXfrm>
    </dsp:sp>
    <dsp:sp modelId="{24531D4E-BD0D-43A3-8B0B-1BA4DFC48D01}">
      <dsp:nvSpPr>
        <dsp:cNvPr id="0" name=""/>
        <dsp:cNvSpPr/>
      </dsp:nvSpPr>
      <dsp:spPr>
        <a:xfrm rot="2700000">
          <a:off x="6943745" y="1328759"/>
          <a:ext cx="2071499" cy="2071499"/>
        </a:xfrm>
        <a:prstGeom prst="teardrop">
          <a:avLst>
            <a:gd name="adj" fmla="val 10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D5E44-0AB4-4B6F-A4FA-2A5C9921631A}">
      <dsp:nvSpPr>
        <dsp:cNvPr id="0" name=""/>
        <dsp:cNvSpPr/>
      </dsp:nvSpPr>
      <dsp:spPr>
        <a:xfrm>
          <a:off x="7014190" y="1397732"/>
          <a:ext cx="1933917" cy="1933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change the records to reflect the effect of the event</a:t>
          </a:r>
        </a:p>
      </dsp:txBody>
      <dsp:txXfrm>
        <a:off x="7289834" y="1674058"/>
        <a:ext cx="1381527" cy="1381264"/>
      </dsp:txXfrm>
    </dsp:sp>
    <dsp:sp modelId="{6454CD1E-AF65-46AA-9905-8306CA55A863}">
      <dsp:nvSpPr>
        <dsp:cNvPr id="0" name=""/>
        <dsp:cNvSpPr/>
      </dsp:nvSpPr>
      <dsp:spPr>
        <a:xfrm rot="2700000">
          <a:off x="4803645" y="1328759"/>
          <a:ext cx="2071499" cy="2071499"/>
        </a:xfrm>
        <a:prstGeom prst="teardrop">
          <a:avLst>
            <a:gd name="adj" fmla="val 1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B858E-A102-4A10-9226-E111D7E0133E}">
      <dsp:nvSpPr>
        <dsp:cNvPr id="0" name=""/>
        <dsp:cNvSpPr/>
      </dsp:nvSpPr>
      <dsp:spPr>
        <a:xfrm>
          <a:off x="4872988" y="1397732"/>
          <a:ext cx="1933917" cy="1933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test whether the potential event can be executed</a:t>
          </a:r>
        </a:p>
      </dsp:txBody>
      <dsp:txXfrm>
        <a:off x="5148632" y="1674058"/>
        <a:ext cx="1381527" cy="1381264"/>
      </dsp:txXfrm>
    </dsp:sp>
    <dsp:sp modelId="{F8CCC00A-26CB-4500-8193-CAFA1CC79B3D}">
      <dsp:nvSpPr>
        <dsp:cNvPr id="0" name=""/>
        <dsp:cNvSpPr/>
      </dsp:nvSpPr>
      <dsp:spPr>
        <a:xfrm rot="2700000">
          <a:off x="2662444" y="1328759"/>
          <a:ext cx="2071499" cy="2071499"/>
        </a:xfrm>
        <a:prstGeom prst="teardrop">
          <a:avLst>
            <a:gd name="adj" fmla="val 10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6EAE6-FC55-4AD5-9AC4-E9460B0F58BE}">
      <dsp:nvSpPr>
        <dsp:cNvPr id="0" name=""/>
        <dsp:cNvSpPr/>
      </dsp:nvSpPr>
      <dsp:spPr>
        <a:xfrm>
          <a:off x="2731786" y="1397732"/>
          <a:ext cx="1933917" cy="1933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The clock is updated, and the second step is to select the activity that is to cause the event</a:t>
          </a:r>
        </a:p>
      </dsp:txBody>
      <dsp:txXfrm>
        <a:off x="3008533" y="1674058"/>
        <a:ext cx="1381527" cy="1381264"/>
      </dsp:txXfrm>
    </dsp:sp>
    <dsp:sp modelId="{F03BE593-2CD1-4F41-A53D-D3A28672A2E9}">
      <dsp:nvSpPr>
        <dsp:cNvPr id="0" name=""/>
        <dsp:cNvSpPr/>
      </dsp:nvSpPr>
      <dsp:spPr>
        <a:xfrm rot="2700000">
          <a:off x="521242" y="1328759"/>
          <a:ext cx="2071499" cy="2071499"/>
        </a:xfrm>
        <a:prstGeom prst="teardrop">
          <a:avLst>
            <a:gd name="adj" fmla="val 1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14FC4-8895-4424-920B-48B708D9E38F}">
      <dsp:nvSpPr>
        <dsp:cNvPr id="0" name=""/>
        <dsp:cNvSpPr/>
      </dsp:nvSpPr>
      <dsp:spPr>
        <a:xfrm>
          <a:off x="590584" y="1397732"/>
          <a:ext cx="1933917" cy="1933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Scan the events to determine which is the next potential event</a:t>
          </a:r>
        </a:p>
      </dsp:txBody>
      <dsp:txXfrm>
        <a:off x="867331" y="1674058"/>
        <a:ext cx="1381527" cy="1381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5301-201F-416F-A6AF-582022CC0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B65FE-A928-404E-9E9B-1CF483E6B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B2C7-ADEC-4E53-86C8-FB56762B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3BF79-F262-4AE8-AB38-8AC12F0E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1AB7-31D9-4214-A389-042C1E46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3C00-E759-4468-8C37-ABB892A0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F3D60-F7B8-481B-8947-4EB8A1A9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E691-9199-49CC-969B-3FA9C2DB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1B85-1387-494B-B4D7-8091C17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F52F-548F-4A4D-98F9-A5DBF6A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576AC-A4D1-4130-8366-3AE354EAC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4E064-145C-47B8-B7C3-7DE05B4CD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5395-F39D-49D3-944B-E6B5B34D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65733-581D-4E73-BFB1-8A164FF9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56F32-B6BF-4028-9DCD-BA8626B0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8BD2-D77B-40AD-9557-6CCCA18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2E7F-7889-4D30-ABB7-71817A2F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0E31-47B7-4586-A2D1-F40A3DB9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6D68-6190-45D4-A3F0-01FD027D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11D0-6E10-4020-BC9E-D25F581D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89A5-23A0-4896-BEA7-9F1A6DC4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9723-4675-4B93-8F00-D63D23EC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A5F9-DE5D-4CEB-823E-4B1753F5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F807-3F84-418E-8E2E-FF857277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027B-8241-4A6A-A26C-34D7D8EF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B7F7-6CAB-47DC-9EFA-134B8E65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A405-D1C0-419A-B15F-56DB41496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63CF8-4978-41EF-B12B-DA03E91AA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B95B8-3AB3-4197-BBA5-6532C850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6BB5-429F-4015-ADD1-13A791F3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A56D3-68AB-4B76-BA21-1303F417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4F07-85C5-4EF8-BE32-CAE8D8A5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AD69C-2F20-43B2-8C80-33B43ABA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57DBA-FA09-4850-9615-EC0D6E1B6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B6DAB-5ACA-46AB-A2C6-4FBB4F7A7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03FB3-DB0C-4EC6-B2CB-33EAE55DB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7177E-93E7-496E-8432-CC09CE67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A7EA9-360C-440D-A151-F3A29BF8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71A0F-8CBB-47C2-82CE-0AC0FC53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4B19-D747-4F02-8812-40A0E3DC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3FE82-D923-4377-933B-103C6C1B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93C31-807A-4119-9302-1114A960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3E842-B6C5-45A8-92D9-6BBAB4DD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D61B1-0BD9-4FB5-94EE-0BD9A7B1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5C32D-0CA4-4A07-957A-0EB2BB7B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228EB-2EF4-4155-A7A9-FB8B4999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AABB-DF87-4F4C-9E9E-DAD49714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8687-DE3F-4B13-8A69-0714D95E6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ED1C6-59AE-4E7B-81A1-0E446703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C7B65-E620-4974-A21E-32E9942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22443-79C8-46D9-9424-7F9DD986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023DE-A189-4264-BB40-73BE7B1E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84C0-ED1D-4EB2-A358-87874E81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16C02-D680-4B72-B02F-048922866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6EC92-40B4-4755-A135-6A228192F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0363D-3992-43F7-8785-483EFFE9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477BF-8FC8-4250-A6D6-88E16284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0E90B-F7F2-47A1-8A17-0D2EEDF8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A0AB6-1290-49EA-88A0-5BCA6AD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BEE35-7A1D-486A-AE38-03CD803F3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2E6B-1C75-4229-A528-1B347669C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2EA0-BEF1-4B5C-B839-57B58AAF198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440A8-DD9F-4C00-8CC4-F2411E151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581B-69BF-4C78-ADF5-12BE26392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8920-5F31-4084-AE8E-765A1881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3EB9E64-F908-46D7-A4B6-DF07C9317422}"/>
              </a:ext>
            </a:extLst>
          </p:cNvPr>
          <p:cNvSpPr txBox="1"/>
          <p:nvPr/>
        </p:nvSpPr>
        <p:spPr>
          <a:xfrm>
            <a:off x="4112300" y="3246424"/>
            <a:ext cx="3925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F90C50"/>
                </a:solidFill>
                <a:latin typeface="Tw Cen MT" panose="020B0602020104020603" pitchFamily="34" charset="0"/>
                <a:ea typeface="Josefin Sans" pitchFamily="2" charset="0"/>
              </a:rPr>
              <a:t>To</a:t>
            </a:r>
            <a:endParaRPr lang="en-US" sz="5000" dirty="0">
              <a:solidFill>
                <a:srgbClr val="F90C50"/>
              </a:solidFill>
              <a:latin typeface="Tw Cen MT" panose="020B0602020104020603" pitchFamily="34" charset="0"/>
              <a:ea typeface="Josefin Sans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56EB0B-5CC1-4560-9A11-3BED51829987}"/>
              </a:ext>
            </a:extLst>
          </p:cNvPr>
          <p:cNvSpPr txBox="1"/>
          <p:nvPr/>
        </p:nvSpPr>
        <p:spPr>
          <a:xfrm>
            <a:off x="4017241" y="2800600"/>
            <a:ext cx="415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Semplicita" panose="020B0302020102020304" pitchFamily="34" charset="0"/>
              </a:rPr>
              <a:t>Welcome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  <a:ea typeface="Semplicita" panose="020B03020201020203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7C3781-D2D9-41F8-89F8-32E9BB5428BA}"/>
              </a:ext>
            </a:extLst>
          </p:cNvPr>
          <p:cNvSpPr txBox="1"/>
          <p:nvPr/>
        </p:nvSpPr>
        <p:spPr>
          <a:xfrm>
            <a:off x="8842703" y="3246424"/>
            <a:ext cx="3925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F90C50"/>
                </a:solidFill>
                <a:latin typeface="Tw Cen MT" panose="020B0602020104020603" pitchFamily="34" charset="0"/>
                <a:ea typeface="Josefin Sans" pitchFamily="2" charset="0"/>
              </a:rPr>
              <a:t>To</a:t>
            </a:r>
            <a:endParaRPr lang="en-US" sz="5000" dirty="0">
              <a:solidFill>
                <a:srgbClr val="F90C50"/>
              </a:solidFill>
              <a:latin typeface="Tw Cen MT" panose="020B0602020104020603" pitchFamily="34" charset="0"/>
              <a:ea typeface="Josefin Sans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70418-DE7F-4AED-884F-DB651AE8FBD6}"/>
              </a:ext>
            </a:extLst>
          </p:cNvPr>
          <p:cNvSpPr txBox="1"/>
          <p:nvPr/>
        </p:nvSpPr>
        <p:spPr>
          <a:xfrm>
            <a:off x="-648280" y="2800600"/>
            <a:ext cx="415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Semplicita" panose="020B0302020102020304" pitchFamily="34" charset="0"/>
              </a:rPr>
              <a:t>Welcome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  <a:ea typeface="Semplicita" panose="020B03020201020203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B239DFD-0023-4B81-95FE-04BB49098F3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custGeom>
            <a:avLst/>
            <a:gdLst>
              <a:gd name="connsiteX0" fmla="*/ 6096000 w 12192000"/>
              <a:gd name="connsiteY0" fmla="*/ 476250 h 6858000"/>
              <a:gd name="connsiteX1" fmla="*/ 3143250 w 12192000"/>
              <a:gd name="connsiteY1" fmla="*/ 3429000 h 6858000"/>
              <a:gd name="connsiteX2" fmla="*/ 6096000 w 12192000"/>
              <a:gd name="connsiteY2" fmla="*/ 6381751 h 6858000"/>
              <a:gd name="connsiteX3" fmla="*/ 9048751 w 12192000"/>
              <a:gd name="connsiteY3" fmla="*/ 3429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096000" y="476250"/>
                </a:moveTo>
                <a:lnTo>
                  <a:pt x="3143250" y="3429000"/>
                </a:lnTo>
                <a:lnTo>
                  <a:pt x="6096000" y="6381751"/>
                </a:lnTo>
                <a:lnTo>
                  <a:pt x="9048751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17008D-A9BB-4D61-903D-321E6C305383}"/>
              </a:ext>
            </a:extLst>
          </p:cNvPr>
          <p:cNvGrpSpPr/>
          <p:nvPr/>
        </p:nvGrpSpPr>
        <p:grpSpPr>
          <a:xfrm>
            <a:off x="2127885" y="2730500"/>
            <a:ext cx="1383030" cy="1397000"/>
            <a:chOff x="1927225" y="2476500"/>
            <a:chExt cx="1885950" cy="1905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78D0D5-BB70-402B-8AFE-C4F675D2FE1E}"/>
                </a:ext>
              </a:extLst>
            </p:cNvPr>
            <p:cNvCxnSpPr/>
            <p:nvPr/>
          </p:nvCxnSpPr>
          <p:spPr>
            <a:xfrm flipV="1">
              <a:off x="1927225" y="2476500"/>
              <a:ext cx="1885950" cy="1905000"/>
            </a:xfrm>
            <a:prstGeom prst="line">
              <a:avLst/>
            </a:prstGeom>
            <a:ln w="3175">
              <a:solidFill>
                <a:srgbClr val="DFDFD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3C40F3-9DB5-4980-9578-AC33C3CCAA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7225" y="2476500"/>
              <a:ext cx="1883664" cy="1901952"/>
            </a:xfrm>
            <a:prstGeom prst="line">
              <a:avLst/>
            </a:prstGeom>
            <a:ln w="3175">
              <a:solidFill>
                <a:srgbClr val="DFDFD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46DEBF-F435-46C7-BA35-B4EEE26BE11C}"/>
              </a:ext>
            </a:extLst>
          </p:cNvPr>
          <p:cNvGrpSpPr/>
          <p:nvPr/>
        </p:nvGrpSpPr>
        <p:grpSpPr>
          <a:xfrm>
            <a:off x="2447647" y="2730500"/>
            <a:ext cx="1383030" cy="1397000"/>
            <a:chOff x="1927225" y="2476500"/>
            <a:chExt cx="1885950" cy="1905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CD4EF5-76EA-4AB4-87EF-640A258001C1}"/>
                </a:ext>
              </a:extLst>
            </p:cNvPr>
            <p:cNvCxnSpPr/>
            <p:nvPr/>
          </p:nvCxnSpPr>
          <p:spPr>
            <a:xfrm flipV="1">
              <a:off x="1927225" y="2476500"/>
              <a:ext cx="1885950" cy="190500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BA5EFE-5E78-4917-899E-56EC1416B836}"/>
                </a:ext>
              </a:extLst>
            </p:cNvPr>
            <p:cNvCxnSpPr>
              <a:cxnSpLocks/>
            </p:cNvCxnSpPr>
            <p:nvPr/>
          </p:nvCxnSpPr>
          <p:spPr>
            <a:xfrm>
              <a:off x="1927225" y="2476500"/>
              <a:ext cx="1883664" cy="1901952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78E3F4-6701-4681-A859-ECA1D44D6A4B}"/>
              </a:ext>
            </a:extLst>
          </p:cNvPr>
          <p:cNvGrpSpPr/>
          <p:nvPr/>
        </p:nvGrpSpPr>
        <p:grpSpPr>
          <a:xfrm>
            <a:off x="8683836" y="2730500"/>
            <a:ext cx="1383030" cy="1397000"/>
            <a:chOff x="1927225" y="2476500"/>
            <a:chExt cx="1885950" cy="1905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3E7C3F-614D-4722-AA17-ED9E7BC2BC4B}"/>
                </a:ext>
              </a:extLst>
            </p:cNvPr>
            <p:cNvCxnSpPr/>
            <p:nvPr/>
          </p:nvCxnSpPr>
          <p:spPr>
            <a:xfrm flipV="1">
              <a:off x="1927225" y="2476500"/>
              <a:ext cx="1885950" cy="1905000"/>
            </a:xfrm>
            <a:prstGeom prst="line">
              <a:avLst/>
            </a:prstGeom>
            <a:ln w="3175">
              <a:solidFill>
                <a:srgbClr val="DFDFD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4B2796-45D3-4149-8DCD-5859926F56B2}"/>
                </a:ext>
              </a:extLst>
            </p:cNvPr>
            <p:cNvCxnSpPr>
              <a:cxnSpLocks/>
            </p:cNvCxnSpPr>
            <p:nvPr/>
          </p:nvCxnSpPr>
          <p:spPr>
            <a:xfrm>
              <a:off x="1927225" y="2476500"/>
              <a:ext cx="1883664" cy="1901952"/>
            </a:xfrm>
            <a:prstGeom prst="line">
              <a:avLst/>
            </a:prstGeom>
            <a:ln w="3175">
              <a:solidFill>
                <a:srgbClr val="DFDFD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F5474D-A7E8-471D-A37F-91D019A8D050}"/>
              </a:ext>
            </a:extLst>
          </p:cNvPr>
          <p:cNvGrpSpPr/>
          <p:nvPr/>
        </p:nvGrpSpPr>
        <p:grpSpPr>
          <a:xfrm>
            <a:off x="8361325" y="2730500"/>
            <a:ext cx="1383030" cy="1397000"/>
            <a:chOff x="1927225" y="2476500"/>
            <a:chExt cx="1885950" cy="19050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B977B8-3ED5-40B7-9F95-602549D29A17}"/>
                </a:ext>
              </a:extLst>
            </p:cNvPr>
            <p:cNvCxnSpPr/>
            <p:nvPr/>
          </p:nvCxnSpPr>
          <p:spPr>
            <a:xfrm flipV="1">
              <a:off x="1927225" y="2476500"/>
              <a:ext cx="1885950" cy="190500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22C55F-124E-4C7F-83E0-F8A69F0C0766}"/>
                </a:ext>
              </a:extLst>
            </p:cNvPr>
            <p:cNvCxnSpPr>
              <a:cxnSpLocks/>
            </p:cNvCxnSpPr>
            <p:nvPr/>
          </p:nvCxnSpPr>
          <p:spPr>
            <a:xfrm>
              <a:off x="1927225" y="2476500"/>
              <a:ext cx="1883664" cy="1901952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7CC9D42-D0C6-483E-91E1-3E43D9FD0654}"/>
              </a:ext>
            </a:extLst>
          </p:cNvPr>
          <p:cNvSpPr/>
          <p:nvPr/>
        </p:nvSpPr>
        <p:spPr>
          <a:xfrm rot="2700000">
            <a:off x="1691676" y="2030095"/>
            <a:ext cx="245110" cy="245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AAC9A7-45C2-474D-ACCE-D93F2C0348BE}"/>
              </a:ext>
            </a:extLst>
          </p:cNvPr>
          <p:cNvSpPr/>
          <p:nvPr/>
        </p:nvSpPr>
        <p:spPr>
          <a:xfrm rot="2700000">
            <a:off x="9620124" y="-122555"/>
            <a:ext cx="245110" cy="245110"/>
          </a:xfrm>
          <a:prstGeom prst="rect">
            <a:avLst/>
          </a:prstGeom>
          <a:solidFill>
            <a:srgbClr val="DF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D2108B-CA99-4D83-9E25-6367129080F7}"/>
              </a:ext>
            </a:extLst>
          </p:cNvPr>
          <p:cNvSpPr/>
          <p:nvPr/>
        </p:nvSpPr>
        <p:spPr>
          <a:xfrm rot="2700000">
            <a:off x="8065452" y="2003206"/>
            <a:ext cx="245110" cy="245110"/>
          </a:xfrm>
          <a:prstGeom prst="rect">
            <a:avLst/>
          </a:prstGeom>
          <a:solidFill>
            <a:srgbClr val="DF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FDD586-E53C-4E38-9B00-2A2F10D0825A}"/>
              </a:ext>
            </a:extLst>
          </p:cNvPr>
          <p:cNvSpPr/>
          <p:nvPr/>
        </p:nvSpPr>
        <p:spPr>
          <a:xfrm rot="2700000">
            <a:off x="5391664" y="798915"/>
            <a:ext cx="245110" cy="245110"/>
          </a:xfrm>
          <a:prstGeom prst="rect">
            <a:avLst/>
          </a:prstGeom>
          <a:solidFill>
            <a:srgbClr val="DF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CE2498-B9E3-4D29-839E-F2C3710AC9CF}"/>
              </a:ext>
            </a:extLst>
          </p:cNvPr>
          <p:cNvSpPr/>
          <p:nvPr/>
        </p:nvSpPr>
        <p:spPr>
          <a:xfrm rot="2700000">
            <a:off x="6960552" y="4657367"/>
            <a:ext cx="245110" cy="245110"/>
          </a:xfrm>
          <a:prstGeom prst="rect">
            <a:avLst/>
          </a:prstGeom>
          <a:solidFill>
            <a:srgbClr val="F9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037C67-217F-4F9B-B2E8-F69BB1C9FB59}"/>
              </a:ext>
            </a:extLst>
          </p:cNvPr>
          <p:cNvSpPr/>
          <p:nvPr/>
        </p:nvSpPr>
        <p:spPr>
          <a:xfrm rot="2700000">
            <a:off x="5536407" y="5653384"/>
            <a:ext cx="245110" cy="245110"/>
          </a:xfrm>
          <a:prstGeom prst="rect">
            <a:avLst/>
          </a:prstGeom>
          <a:solidFill>
            <a:srgbClr val="F9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4A2FB9-07AA-4384-80B7-B8A9714B7F04}"/>
              </a:ext>
            </a:extLst>
          </p:cNvPr>
          <p:cNvSpPr txBox="1"/>
          <p:nvPr/>
        </p:nvSpPr>
        <p:spPr>
          <a:xfrm>
            <a:off x="4020904" y="2135314"/>
            <a:ext cx="4217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SIMULATION &amp; MODELING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38268 -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2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38789 -1.1111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3.7037E-6 L 0.3862 -3.7037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1.11111E-6 L -0.39193 -1.1111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6" grpId="0"/>
      <p:bldP spid="36" grpId="1"/>
      <p:bldP spid="43" grpId="0"/>
      <p:bldP spid="43" grpId="1"/>
      <p:bldP spid="42" grpId="0"/>
      <p:bldP spid="42" grpId="1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926CCE-9AEA-4734-AE5E-DF9CBAA7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16513"/>
              </p:ext>
            </p:extLst>
          </p:nvPr>
        </p:nvGraphicFramePr>
        <p:xfrm>
          <a:off x="655782" y="2536768"/>
          <a:ext cx="646545" cy="29667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46545">
                  <a:extLst>
                    <a:ext uri="{9D8B030D-6E8A-4147-A177-3AD203B41FA5}">
                      <a16:colId xmlns:a16="http://schemas.microsoft.com/office/drawing/2014/main" val="981119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9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4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6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8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3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7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6858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4BC9F8-B2FA-488B-A15B-57AA407CB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33471"/>
              </p:ext>
            </p:extLst>
          </p:nvPr>
        </p:nvGraphicFramePr>
        <p:xfrm>
          <a:off x="358947" y="2528915"/>
          <a:ext cx="20828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8709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8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1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8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3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9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26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48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3837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5754D8-EF17-452F-9405-78B6D8D2D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17045"/>
              </p:ext>
            </p:extLst>
          </p:nvPr>
        </p:nvGraphicFramePr>
        <p:xfrm>
          <a:off x="1974270" y="3726986"/>
          <a:ext cx="2983346" cy="736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91673">
                  <a:extLst>
                    <a:ext uri="{9D8B030D-6E8A-4147-A177-3AD203B41FA5}">
                      <a16:colId xmlns:a16="http://schemas.microsoft.com/office/drawing/2014/main" val="497492441"/>
                    </a:ext>
                  </a:extLst>
                </a:gridCol>
                <a:gridCol w="1491673">
                  <a:extLst>
                    <a:ext uri="{9D8B030D-6E8A-4147-A177-3AD203B41FA5}">
                      <a16:colId xmlns:a16="http://schemas.microsoft.com/office/drawing/2014/main" val="3423345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9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3808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C73A118-F24B-430F-8025-E0D006F1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72912"/>
              </p:ext>
            </p:extLst>
          </p:nvPr>
        </p:nvGraphicFramePr>
        <p:xfrm>
          <a:off x="1974270" y="4611483"/>
          <a:ext cx="2983348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91674">
                  <a:extLst>
                    <a:ext uri="{9D8B030D-6E8A-4147-A177-3AD203B41FA5}">
                      <a16:colId xmlns:a16="http://schemas.microsoft.com/office/drawing/2014/main" val="2588285748"/>
                    </a:ext>
                  </a:extLst>
                </a:gridCol>
                <a:gridCol w="1491674">
                  <a:extLst>
                    <a:ext uri="{9D8B030D-6E8A-4147-A177-3AD203B41FA5}">
                      <a16:colId xmlns:a16="http://schemas.microsoft.com/office/drawing/2014/main" val="883763195"/>
                    </a:ext>
                  </a:extLst>
                </a:gridCol>
              </a:tblGrid>
              <a:tr h="350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68508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FCDBB14-88B7-41A4-AC3B-7D555F7DA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086"/>
              </p:ext>
            </p:extLst>
          </p:nvPr>
        </p:nvGraphicFramePr>
        <p:xfrm>
          <a:off x="7740074" y="1945640"/>
          <a:ext cx="3925455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08485">
                  <a:extLst>
                    <a:ext uri="{9D8B030D-6E8A-4147-A177-3AD203B41FA5}">
                      <a16:colId xmlns:a16="http://schemas.microsoft.com/office/drawing/2014/main" val="3709926999"/>
                    </a:ext>
                  </a:extLst>
                </a:gridCol>
                <a:gridCol w="1308485">
                  <a:extLst>
                    <a:ext uri="{9D8B030D-6E8A-4147-A177-3AD203B41FA5}">
                      <a16:colId xmlns:a16="http://schemas.microsoft.com/office/drawing/2014/main" val="920408356"/>
                    </a:ext>
                  </a:extLst>
                </a:gridCol>
                <a:gridCol w="1308485">
                  <a:extLst>
                    <a:ext uri="{9D8B030D-6E8A-4147-A177-3AD203B41FA5}">
                      <a16:colId xmlns:a16="http://schemas.microsoft.com/office/drawing/2014/main" val="986506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2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6980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135DB09-4F04-4E21-9D56-695497804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57466"/>
              </p:ext>
            </p:extLst>
          </p:nvPr>
        </p:nvGraphicFramePr>
        <p:xfrm>
          <a:off x="8612910" y="3136439"/>
          <a:ext cx="2179782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249282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9272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3B5165-A843-4817-A66A-7D93DACC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29441"/>
              </p:ext>
            </p:extLst>
          </p:nvPr>
        </p:nvGraphicFramePr>
        <p:xfrm>
          <a:off x="7758545" y="4383115"/>
          <a:ext cx="3906984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90014">
                  <a:extLst>
                    <a:ext uri="{9D8B030D-6E8A-4147-A177-3AD203B41FA5}">
                      <a16:colId xmlns:a16="http://schemas.microsoft.com/office/drawing/2014/main" val="3106213373"/>
                    </a:ext>
                  </a:extLst>
                </a:gridCol>
                <a:gridCol w="1308485">
                  <a:extLst>
                    <a:ext uri="{9D8B030D-6E8A-4147-A177-3AD203B41FA5}">
                      <a16:colId xmlns:a16="http://schemas.microsoft.com/office/drawing/2014/main" val="2300631062"/>
                    </a:ext>
                  </a:extLst>
                </a:gridCol>
                <a:gridCol w="1308485">
                  <a:extLst>
                    <a:ext uri="{9D8B030D-6E8A-4147-A177-3AD203B41FA5}">
                      <a16:colId xmlns:a16="http://schemas.microsoft.com/office/drawing/2014/main" val="63985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6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76558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3CF9C76-C978-423A-8A5C-C2C72309D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557"/>
              </p:ext>
            </p:extLst>
          </p:nvPr>
        </p:nvGraphicFramePr>
        <p:xfrm>
          <a:off x="655782" y="5739821"/>
          <a:ext cx="6483928" cy="731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20982">
                  <a:extLst>
                    <a:ext uri="{9D8B030D-6E8A-4147-A177-3AD203B41FA5}">
                      <a16:colId xmlns:a16="http://schemas.microsoft.com/office/drawing/2014/main" val="2903468412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113843103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1522737551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718393068"/>
                    </a:ext>
                  </a:extLst>
                </a:gridCol>
              </a:tblGrid>
              <a:tr h="284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90896"/>
                  </a:ext>
                </a:extLst>
              </a:tr>
              <a:tr h="334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95319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9409D4E-465D-4388-89CE-C79F479E3284}"/>
              </a:ext>
            </a:extLst>
          </p:cNvPr>
          <p:cNvSpPr/>
          <p:nvPr/>
        </p:nvSpPr>
        <p:spPr>
          <a:xfrm>
            <a:off x="521621" y="2131814"/>
            <a:ext cx="763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2CE6EA-9881-4437-9A9E-2DA3F0A5AD7F}"/>
              </a:ext>
            </a:extLst>
          </p:cNvPr>
          <p:cNvSpPr/>
          <p:nvPr/>
        </p:nvSpPr>
        <p:spPr>
          <a:xfrm>
            <a:off x="3141431" y="3322613"/>
            <a:ext cx="649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Links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5EAFCC4-D563-42FB-B556-BD5C8CC8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85954"/>
              </p:ext>
            </p:extLst>
          </p:nvPr>
        </p:nvGraphicFramePr>
        <p:xfrm>
          <a:off x="1662545" y="2087937"/>
          <a:ext cx="3760434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6342">
                  <a:extLst>
                    <a:ext uri="{9D8B030D-6E8A-4147-A177-3AD203B41FA5}">
                      <a16:colId xmlns:a16="http://schemas.microsoft.com/office/drawing/2014/main" val="4164915366"/>
                    </a:ext>
                  </a:extLst>
                </a:gridCol>
                <a:gridCol w="981364">
                  <a:extLst>
                    <a:ext uri="{9D8B030D-6E8A-4147-A177-3AD203B41FA5}">
                      <a16:colId xmlns:a16="http://schemas.microsoft.com/office/drawing/2014/main" val="100035883"/>
                    </a:ext>
                  </a:extLst>
                </a:gridCol>
                <a:gridCol w="981364">
                  <a:extLst>
                    <a:ext uri="{9D8B030D-6E8A-4147-A177-3AD203B41FA5}">
                      <a16:colId xmlns:a16="http://schemas.microsoft.com/office/drawing/2014/main" val="1700643257"/>
                    </a:ext>
                  </a:extLst>
                </a:gridCol>
                <a:gridCol w="981364">
                  <a:extLst>
                    <a:ext uri="{9D8B030D-6E8A-4147-A177-3AD203B41FA5}">
                      <a16:colId xmlns:a16="http://schemas.microsoft.com/office/drawing/2014/main" val="381981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A. 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9198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1AF0631-0B43-4E80-9DAE-03C7DC9A8812}"/>
              </a:ext>
            </a:extLst>
          </p:cNvPr>
          <p:cNvSpPr/>
          <p:nvPr/>
        </p:nvSpPr>
        <p:spPr>
          <a:xfrm>
            <a:off x="2544552" y="1570708"/>
            <a:ext cx="183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Next call to arrive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F5E5D-3756-407A-94F8-9B6E9974D2F9}"/>
              </a:ext>
            </a:extLst>
          </p:cNvPr>
          <p:cNvSpPr/>
          <p:nvPr/>
        </p:nvSpPr>
        <p:spPr>
          <a:xfrm>
            <a:off x="9218087" y="1570708"/>
            <a:ext cx="987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Next call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D815F-374B-4E5E-851E-733313F92FFB}"/>
              </a:ext>
            </a:extLst>
          </p:cNvPr>
          <p:cNvSpPr/>
          <p:nvPr/>
        </p:nvSpPr>
        <p:spPr>
          <a:xfrm>
            <a:off x="9172464" y="2815876"/>
            <a:ext cx="1277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Arrival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A9F038-C72F-470B-86B1-778A5EC871DA}"/>
              </a:ext>
            </a:extLst>
          </p:cNvPr>
          <p:cNvSpPr/>
          <p:nvPr/>
        </p:nvSpPr>
        <p:spPr>
          <a:xfrm>
            <a:off x="8908931" y="4013783"/>
            <a:ext cx="160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 in progress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4FCD1F-E3B4-4F01-A123-6E399E8D78DE}"/>
              </a:ext>
            </a:extLst>
          </p:cNvPr>
          <p:cNvSpPr/>
          <p:nvPr/>
        </p:nvSpPr>
        <p:spPr>
          <a:xfrm>
            <a:off x="2101273" y="363807"/>
            <a:ext cx="7989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Telephone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146A61-979E-4677-B8F0-7C06CA00B043}"/>
              </a:ext>
            </a:extLst>
          </p:cNvPr>
          <p:cNvSpPr/>
          <p:nvPr/>
        </p:nvSpPr>
        <p:spPr>
          <a:xfrm rot="19096377">
            <a:off x="-689087" y="262475"/>
            <a:ext cx="2470478" cy="643353"/>
          </a:xfrm>
          <a:prstGeom prst="rect">
            <a:avLst/>
          </a:prstGeom>
          <a:solidFill>
            <a:srgbClr val="F624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3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08</a:t>
            </a:r>
            <a:endParaRPr lang="en-GB" sz="43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3824187" y="3310475"/>
            <a:ext cx="4711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YOU</a:t>
            </a:r>
            <a:endParaRPr lang="en-US" sz="6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90EE7-CF11-43A9-A5FA-A9EBF0755B25}"/>
              </a:ext>
            </a:extLst>
          </p:cNvPr>
          <p:cNvSpPr txBox="1"/>
          <p:nvPr/>
        </p:nvSpPr>
        <p:spPr>
          <a:xfrm>
            <a:off x="3403600" y="2156432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THANK</a:t>
            </a:r>
            <a:endParaRPr lang="en-US" sz="6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9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C703F96F-EDE9-4558-BB62-F79FB1A4F0DA}"/>
              </a:ext>
            </a:extLst>
          </p:cNvPr>
          <p:cNvSpPr/>
          <p:nvPr/>
        </p:nvSpPr>
        <p:spPr>
          <a:xfrm>
            <a:off x="3607642" y="1785350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0B5CC-AC9B-4971-A813-D8ECB24164DD}"/>
              </a:ext>
            </a:extLst>
          </p:cNvPr>
          <p:cNvSpPr txBox="1"/>
          <p:nvPr/>
        </p:nvSpPr>
        <p:spPr>
          <a:xfrm>
            <a:off x="3523577" y="1750938"/>
            <a:ext cx="299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AFZAL HOSSAIN SAGAR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A1EEA2-0864-4A52-A88B-78A3D7BB259E}"/>
              </a:ext>
            </a:extLst>
          </p:cNvPr>
          <p:cNvGrpSpPr/>
          <p:nvPr/>
        </p:nvGrpSpPr>
        <p:grpSpPr>
          <a:xfrm>
            <a:off x="6491805" y="1673460"/>
            <a:ext cx="909125" cy="647346"/>
            <a:chOff x="4278623" y="3709006"/>
            <a:chExt cx="909125" cy="647346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7E0A84F-384D-4575-9B11-E9BFA8A618EF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3B3232-3C0D-4420-BE6C-5FA992FB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703F96F-EDE9-4558-BB62-F79FB1A4F0DA}"/>
              </a:ext>
            </a:extLst>
          </p:cNvPr>
          <p:cNvSpPr/>
          <p:nvPr/>
        </p:nvSpPr>
        <p:spPr>
          <a:xfrm>
            <a:off x="3607642" y="2763319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0B5CC-AC9B-4971-A813-D8ECB24164DD}"/>
              </a:ext>
            </a:extLst>
          </p:cNvPr>
          <p:cNvSpPr txBox="1"/>
          <p:nvPr/>
        </p:nvSpPr>
        <p:spPr>
          <a:xfrm>
            <a:off x="3523577" y="2728907"/>
            <a:ext cx="299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TANJIL ISLAM SHUVO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A1EEA2-0864-4A52-A88B-78A3D7BB259E}"/>
              </a:ext>
            </a:extLst>
          </p:cNvPr>
          <p:cNvGrpSpPr/>
          <p:nvPr/>
        </p:nvGrpSpPr>
        <p:grpSpPr>
          <a:xfrm>
            <a:off x="6491805" y="2651429"/>
            <a:ext cx="909125" cy="647346"/>
            <a:chOff x="4278623" y="3709006"/>
            <a:chExt cx="909125" cy="647346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87E0A84F-384D-4575-9B11-E9BFA8A618EF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3B3232-3C0D-4420-BE6C-5FA992FB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703F96F-EDE9-4558-BB62-F79FB1A4F0DA}"/>
              </a:ext>
            </a:extLst>
          </p:cNvPr>
          <p:cNvSpPr/>
          <p:nvPr/>
        </p:nvSpPr>
        <p:spPr>
          <a:xfrm>
            <a:off x="3607642" y="3775700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0B5CC-AC9B-4971-A813-D8ECB24164DD}"/>
              </a:ext>
            </a:extLst>
          </p:cNvPr>
          <p:cNvSpPr txBox="1"/>
          <p:nvPr/>
        </p:nvSpPr>
        <p:spPr>
          <a:xfrm>
            <a:off x="3523577" y="3741288"/>
            <a:ext cx="299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SAWDA SALEHIN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A1EEA2-0864-4A52-A88B-78A3D7BB259E}"/>
              </a:ext>
            </a:extLst>
          </p:cNvPr>
          <p:cNvGrpSpPr/>
          <p:nvPr/>
        </p:nvGrpSpPr>
        <p:grpSpPr>
          <a:xfrm>
            <a:off x="6491805" y="3663810"/>
            <a:ext cx="909125" cy="647346"/>
            <a:chOff x="4278623" y="3709006"/>
            <a:chExt cx="909125" cy="647346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87E0A84F-384D-4575-9B11-E9BFA8A618EF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3B3232-3C0D-4420-BE6C-5FA992FB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00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21601 -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09297 -7.40741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-0.21601 3.7037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09297 -3.33333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21601 -1.48148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09297 3.33333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C703F96F-EDE9-4558-BB62-F79FB1A4F0DA}"/>
              </a:ext>
            </a:extLst>
          </p:cNvPr>
          <p:cNvSpPr/>
          <p:nvPr/>
        </p:nvSpPr>
        <p:spPr>
          <a:xfrm>
            <a:off x="1336431" y="2590213"/>
            <a:ext cx="9240715" cy="717230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0B5CC-AC9B-4971-A813-D8ECB24164DD}"/>
              </a:ext>
            </a:extLst>
          </p:cNvPr>
          <p:cNvSpPr txBox="1"/>
          <p:nvPr/>
        </p:nvSpPr>
        <p:spPr>
          <a:xfrm>
            <a:off x="844061" y="2605585"/>
            <a:ext cx="984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SINGLE CHANNEL QUEUE</a:t>
            </a:r>
            <a:endParaRPr lang="en-US" sz="4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A1EEA2-0864-4A52-A88B-78A3D7BB259E}"/>
              </a:ext>
            </a:extLst>
          </p:cNvPr>
          <p:cNvGrpSpPr/>
          <p:nvPr/>
        </p:nvGrpSpPr>
        <p:grpSpPr>
          <a:xfrm>
            <a:off x="8736039" y="2483861"/>
            <a:ext cx="1162690" cy="951333"/>
            <a:chOff x="4278623" y="3709006"/>
            <a:chExt cx="909125" cy="647346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7E0A84F-384D-4575-9B11-E9BFA8A618EF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3B3232-3C0D-4420-BE6C-5FA992FB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4146A61-979E-4677-B8F0-7C06CA00B043}"/>
              </a:ext>
            </a:extLst>
          </p:cNvPr>
          <p:cNvSpPr/>
          <p:nvPr/>
        </p:nvSpPr>
        <p:spPr>
          <a:xfrm rot="19096377">
            <a:off x="-689087" y="262475"/>
            <a:ext cx="2470478" cy="643353"/>
          </a:xfrm>
          <a:prstGeom prst="rect">
            <a:avLst/>
          </a:prstGeom>
          <a:solidFill>
            <a:srgbClr val="F624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3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01</a:t>
            </a:r>
            <a:endParaRPr lang="en-GB" sz="43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57383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98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09297 -1.4814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698"/>
              </p:ext>
            </p:extLst>
          </p:nvPr>
        </p:nvGraphicFramePr>
        <p:xfrm>
          <a:off x="1660845" y="1072810"/>
          <a:ext cx="8128000" cy="31025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06511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5124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8843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9289043"/>
                    </a:ext>
                  </a:extLst>
                </a:gridCol>
              </a:tblGrid>
              <a:tr h="542211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>
                          <a:solidFill>
                            <a:srgbClr val="002060"/>
                          </a:solidFill>
                        </a:rPr>
                        <a:t>Time between</a:t>
                      </a:r>
                      <a:r>
                        <a:rPr lang="en-GB" sz="1500" baseline="0" dirty="0" smtClean="0">
                          <a:solidFill>
                            <a:srgbClr val="002060"/>
                          </a:solidFill>
                        </a:rPr>
                        <a:t> Arrival</a:t>
                      </a:r>
                      <a:endParaRPr lang="en-GB" sz="15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>
                          <a:solidFill>
                            <a:srgbClr val="002060"/>
                          </a:solidFill>
                        </a:rPr>
                        <a:t>Probability</a:t>
                      </a:r>
                      <a:endParaRPr lang="en-GB" sz="15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Cumulative Probability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Random Range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21754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1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001 - 125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42300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2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0.250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126 - 250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12252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3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0.375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251 - 375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655728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4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0.500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376 - 500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47483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0.625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501 – 625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4507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6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0.750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626</a:t>
                      </a:r>
                      <a:r>
                        <a:rPr lang="en-GB" sz="1500" baseline="0" dirty="0" smtClean="0"/>
                        <a:t> – 750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8345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7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0.875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751 – 875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3080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8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1.000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876 – 1000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4021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22720"/>
              </p:ext>
            </p:extLst>
          </p:nvPr>
        </p:nvGraphicFramePr>
        <p:xfrm>
          <a:off x="1660845" y="4433423"/>
          <a:ext cx="8128000" cy="233380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06511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5124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8843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9289043"/>
                    </a:ext>
                  </a:extLst>
                </a:gridCol>
              </a:tblGrid>
              <a:tr h="333401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>
                          <a:solidFill>
                            <a:srgbClr val="002060"/>
                          </a:solidFill>
                        </a:rPr>
                        <a:t>Service Time</a:t>
                      </a:r>
                      <a:endParaRPr lang="en-GB" sz="15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>
                          <a:solidFill>
                            <a:srgbClr val="002060"/>
                          </a:solidFill>
                        </a:rPr>
                        <a:t>Probability</a:t>
                      </a:r>
                      <a:endParaRPr lang="en-GB" sz="15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Cumulative Probability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Random Range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21754"/>
                  </a:ext>
                </a:extLst>
              </a:tr>
              <a:tr h="333401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1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01 – 10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42300"/>
                  </a:ext>
                </a:extLst>
              </a:tr>
              <a:tr h="333401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2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0.20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0.30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11 – 30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12252"/>
                  </a:ext>
                </a:extLst>
              </a:tr>
              <a:tr h="333401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3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0.30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0.60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31 – 60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655728"/>
                  </a:ext>
                </a:extLst>
              </a:tr>
              <a:tr h="333401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4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0.25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0.85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61 – 85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47483"/>
                  </a:ext>
                </a:extLst>
              </a:tr>
              <a:tr h="333401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0.10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0.95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86</a:t>
                      </a:r>
                      <a:r>
                        <a:rPr lang="en-GB" sz="1500" baseline="0" dirty="0" smtClean="0"/>
                        <a:t> – 95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47873"/>
                  </a:ext>
                </a:extLst>
              </a:tr>
              <a:tr h="333401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6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0.05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1.00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smtClean="0"/>
                        <a:t>96 – 100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6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F23DC3-2ACE-4CE7-9835-63DDBBB5DD67}"/>
              </a:ext>
            </a:extLst>
          </p:cNvPr>
          <p:cNvSpPr txBox="1"/>
          <p:nvPr/>
        </p:nvSpPr>
        <p:spPr>
          <a:xfrm>
            <a:off x="2052731" y="201763"/>
            <a:ext cx="734422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Finding Random Range</a:t>
            </a:r>
            <a:endParaRPr lang="en-US" sz="28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46A61-979E-4677-B8F0-7C06CA00B043}"/>
              </a:ext>
            </a:extLst>
          </p:cNvPr>
          <p:cNvSpPr/>
          <p:nvPr/>
        </p:nvSpPr>
        <p:spPr>
          <a:xfrm rot="19096377">
            <a:off x="-689087" y="262475"/>
            <a:ext cx="2470478" cy="643353"/>
          </a:xfrm>
          <a:prstGeom prst="rect">
            <a:avLst/>
          </a:prstGeom>
          <a:solidFill>
            <a:srgbClr val="F624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3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02</a:t>
            </a:r>
            <a:endParaRPr lang="en-GB" sz="43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95094"/>
              </p:ext>
            </p:extLst>
          </p:nvPr>
        </p:nvGraphicFramePr>
        <p:xfrm>
          <a:off x="143964" y="2004684"/>
          <a:ext cx="5770536" cy="475442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23512">
                  <a:extLst>
                    <a:ext uri="{9D8B030D-6E8A-4147-A177-3AD203B41FA5}">
                      <a16:colId xmlns:a16="http://schemas.microsoft.com/office/drawing/2014/main" val="1010651148"/>
                    </a:ext>
                  </a:extLst>
                </a:gridCol>
                <a:gridCol w="1923512">
                  <a:extLst>
                    <a:ext uri="{9D8B030D-6E8A-4147-A177-3AD203B41FA5}">
                      <a16:colId xmlns:a16="http://schemas.microsoft.com/office/drawing/2014/main" val="2655124683"/>
                    </a:ext>
                  </a:extLst>
                </a:gridCol>
                <a:gridCol w="1923512">
                  <a:extLst>
                    <a:ext uri="{9D8B030D-6E8A-4147-A177-3AD203B41FA5}">
                      <a16:colId xmlns:a16="http://schemas.microsoft.com/office/drawing/2014/main" val="2898843122"/>
                    </a:ext>
                  </a:extLst>
                </a:gridCol>
              </a:tblGrid>
              <a:tr h="64988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Customer</a:t>
                      </a:r>
                      <a:endParaRPr lang="en-GB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Random</a:t>
                      </a:r>
                      <a:r>
                        <a:rPr lang="en-GB" sz="1800" baseline="0" dirty="0" smtClean="0"/>
                        <a:t> Digit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TBA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21754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-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-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42300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913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8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12252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727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6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655728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4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015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47483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5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948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8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4507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6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309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8345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7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922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8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3080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8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753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7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40215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9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235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97414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10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302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7958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27389"/>
              </p:ext>
            </p:extLst>
          </p:nvPr>
        </p:nvGraphicFramePr>
        <p:xfrm>
          <a:off x="6263549" y="1991037"/>
          <a:ext cx="5770536" cy="475443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23512">
                  <a:extLst>
                    <a:ext uri="{9D8B030D-6E8A-4147-A177-3AD203B41FA5}">
                      <a16:colId xmlns:a16="http://schemas.microsoft.com/office/drawing/2014/main" val="1010651148"/>
                    </a:ext>
                  </a:extLst>
                </a:gridCol>
                <a:gridCol w="1923512">
                  <a:extLst>
                    <a:ext uri="{9D8B030D-6E8A-4147-A177-3AD203B41FA5}">
                      <a16:colId xmlns:a16="http://schemas.microsoft.com/office/drawing/2014/main" val="2655124683"/>
                    </a:ext>
                  </a:extLst>
                </a:gridCol>
                <a:gridCol w="1923512">
                  <a:extLst>
                    <a:ext uri="{9D8B030D-6E8A-4147-A177-3AD203B41FA5}">
                      <a16:colId xmlns:a16="http://schemas.microsoft.com/office/drawing/2014/main" val="2898843122"/>
                    </a:ext>
                  </a:extLst>
                </a:gridCol>
              </a:tblGrid>
              <a:tr h="6498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Customer</a:t>
                      </a:r>
                      <a:endParaRPr lang="en-GB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Random Digits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ST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21754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42300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12252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655728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4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47483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5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4507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6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8345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7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3080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8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40215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9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89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5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97414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10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38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79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F23DC3-2ACE-4CE7-9835-63DDBBB5DD67}"/>
              </a:ext>
            </a:extLst>
          </p:cNvPr>
          <p:cNvSpPr txBox="1"/>
          <p:nvPr/>
        </p:nvSpPr>
        <p:spPr>
          <a:xfrm>
            <a:off x="1275771" y="365119"/>
            <a:ext cx="386176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Finding TBA</a:t>
            </a:r>
            <a:endParaRPr lang="en-US" sz="40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23DC3-2ACE-4CE7-9835-63DDBBB5DD67}"/>
              </a:ext>
            </a:extLst>
          </p:cNvPr>
          <p:cNvSpPr txBox="1"/>
          <p:nvPr/>
        </p:nvSpPr>
        <p:spPr>
          <a:xfrm>
            <a:off x="7217932" y="187695"/>
            <a:ext cx="386176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Finding ST</a:t>
            </a:r>
            <a:endParaRPr lang="en-US" sz="40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46A61-979E-4677-B8F0-7C06CA00B043}"/>
              </a:ext>
            </a:extLst>
          </p:cNvPr>
          <p:cNvSpPr/>
          <p:nvPr/>
        </p:nvSpPr>
        <p:spPr>
          <a:xfrm rot="19096377">
            <a:off x="-689087" y="262475"/>
            <a:ext cx="2470478" cy="643353"/>
          </a:xfrm>
          <a:prstGeom prst="rect">
            <a:avLst/>
          </a:prstGeom>
          <a:solidFill>
            <a:srgbClr val="F624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3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03</a:t>
            </a:r>
            <a:endParaRPr lang="en-GB" sz="43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23DC3-2ACE-4CE7-9835-63DDBBB5DD67}"/>
              </a:ext>
            </a:extLst>
          </p:cNvPr>
          <p:cNvSpPr txBox="1"/>
          <p:nvPr/>
        </p:nvSpPr>
        <p:spPr>
          <a:xfrm>
            <a:off x="868613" y="1431308"/>
            <a:ext cx="40855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913,727,015,948,309,922,753,235,302</a:t>
            </a:r>
            <a:endParaRPr lang="en-US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23DC3-2ACE-4CE7-9835-63DDBBB5DD67}"/>
              </a:ext>
            </a:extLst>
          </p:cNvPr>
          <p:cNvSpPr txBox="1"/>
          <p:nvPr/>
        </p:nvSpPr>
        <p:spPr>
          <a:xfrm>
            <a:off x="7217932" y="1431308"/>
            <a:ext cx="40855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84,10,74,58,17,79,91,67,89,38</a:t>
            </a:r>
            <a:endParaRPr lang="en-US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61021"/>
              </p:ext>
            </p:extLst>
          </p:nvPr>
        </p:nvGraphicFramePr>
        <p:xfrm>
          <a:off x="204716" y="1310184"/>
          <a:ext cx="11786990" cy="55685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3098">
                  <a:extLst>
                    <a:ext uri="{9D8B030D-6E8A-4147-A177-3AD203B41FA5}">
                      <a16:colId xmlns:a16="http://schemas.microsoft.com/office/drawing/2014/main" val="1711799259"/>
                    </a:ext>
                  </a:extLst>
                </a:gridCol>
                <a:gridCol w="1199560">
                  <a:extLst>
                    <a:ext uri="{9D8B030D-6E8A-4147-A177-3AD203B41FA5}">
                      <a16:colId xmlns:a16="http://schemas.microsoft.com/office/drawing/2014/main" val="406960110"/>
                    </a:ext>
                  </a:extLst>
                </a:gridCol>
                <a:gridCol w="1356026">
                  <a:extLst>
                    <a:ext uri="{9D8B030D-6E8A-4147-A177-3AD203B41FA5}">
                      <a16:colId xmlns:a16="http://schemas.microsoft.com/office/drawing/2014/main" val="2341675917"/>
                    </a:ext>
                  </a:extLst>
                </a:gridCol>
                <a:gridCol w="1095251">
                  <a:extLst>
                    <a:ext uri="{9D8B030D-6E8A-4147-A177-3AD203B41FA5}">
                      <a16:colId xmlns:a16="http://schemas.microsoft.com/office/drawing/2014/main" val="939420731"/>
                    </a:ext>
                  </a:extLst>
                </a:gridCol>
                <a:gridCol w="1303869">
                  <a:extLst>
                    <a:ext uri="{9D8B030D-6E8A-4147-A177-3AD203B41FA5}">
                      <a16:colId xmlns:a16="http://schemas.microsoft.com/office/drawing/2014/main" val="4132139415"/>
                    </a:ext>
                  </a:extLst>
                </a:gridCol>
                <a:gridCol w="1329948">
                  <a:extLst>
                    <a:ext uri="{9D8B030D-6E8A-4147-A177-3AD203B41FA5}">
                      <a16:colId xmlns:a16="http://schemas.microsoft.com/office/drawing/2014/main" val="420322620"/>
                    </a:ext>
                  </a:extLst>
                </a:gridCol>
                <a:gridCol w="1303869">
                  <a:extLst>
                    <a:ext uri="{9D8B030D-6E8A-4147-A177-3AD203B41FA5}">
                      <a16:colId xmlns:a16="http://schemas.microsoft.com/office/drawing/2014/main" val="3488514766"/>
                    </a:ext>
                  </a:extLst>
                </a:gridCol>
                <a:gridCol w="1329948">
                  <a:extLst>
                    <a:ext uri="{9D8B030D-6E8A-4147-A177-3AD203B41FA5}">
                      <a16:colId xmlns:a16="http://schemas.microsoft.com/office/drawing/2014/main" val="1367986509"/>
                    </a:ext>
                  </a:extLst>
                </a:gridCol>
                <a:gridCol w="1825421">
                  <a:extLst>
                    <a:ext uri="{9D8B030D-6E8A-4147-A177-3AD203B41FA5}">
                      <a16:colId xmlns:a16="http://schemas.microsoft.com/office/drawing/2014/main" val="3782412178"/>
                    </a:ext>
                  </a:extLst>
                </a:gridCol>
              </a:tblGrid>
              <a:tr h="612076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/>
                        <a:t>Shortcuts</a:t>
                      </a:r>
                      <a:endParaRPr lang="en-GB" sz="17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Given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Cumulative</a:t>
                      </a:r>
                      <a:r>
                        <a:rPr lang="en-GB" baseline="0" dirty="0" smtClean="0"/>
                        <a:t> of TBA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Given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Finding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TSB – AT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TSB + AT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TSE – AT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TSB – TSE(pre)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24749"/>
                  </a:ext>
                </a:extLst>
              </a:tr>
              <a:tr h="612076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/>
                        <a:t>Customer</a:t>
                      </a:r>
                      <a:endParaRPr lang="en-GB" sz="17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TBA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AT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TSB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TCW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TSE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TCS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IS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390"/>
                  </a:ext>
                </a:extLst>
              </a:tr>
              <a:tr h="43164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29793"/>
                  </a:ext>
                </a:extLst>
              </a:tr>
              <a:tr h="43164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76249"/>
                  </a:ext>
                </a:extLst>
              </a:tr>
              <a:tr h="43164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18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97460"/>
                  </a:ext>
                </a:extLst>
              </a:tr>
              <a:tr h="43164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18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21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0099"/>
                  </a:ext>
                </a:extLst>
              </a:tr>
              <a:tr h="43164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23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23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25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184569"/>
                  </a:ext>
                </a:extLst>
              </a:tr>
              <a:tr h="43164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26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26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38160"/>
                  </a:ext>
                </a:extLst>
              </a:tr>
              <a:tr h="43164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39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28824"/>
                  </a:ext>
                </a:extLst>
              </a:tr>
              <a:tr h="43164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41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41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45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16866"/>
                  </a:ext>
                </a:extLst>
              </a:tr>
              <a:tr h="43164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43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5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45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42190"/>
                  </a:ext>
                </a:extLst>
              </a:tr>
              <a:tr h="43164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46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53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497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F23DC3-2ACE-4CE7-9835-63DDBBB5DD67}"/>
              </a:ext>
            </a:extLst>
          </p:cNvPr>
          <p:cNvSpPr txBox="1"/>
          <p:nvPr/>
        </p:nvSpPr>
        <p:spPr>
          <a:xfrm>
            <a:off x="4156407" y="168812"/>
            <a:ext cx="386176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Simulation Table</a:t>
            </a:r>
            <a:endParaRPr lang="en-US" sz="40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146A61-979E-4677-B8F0-7C06CA00B043}"/>
              </a:ext>
            </a:extLst>
          </p:cNvPr>
          <p:cNvSpPr/>
          <p:nvPr/>
        </p:nvSpPr>
        <p:spPr>
          <a:xfrm rot="19096377">
            <a:off x="-689087" y="262475"/>
            <a:ext cx="2470478" cy="643353"/>
          </a:xfrm>
          <a:prstGeom prst="rect">
            <a:avLst/>
          </a:prstGeom>
          <a:solidFill>
            <a:srgbClr val="F624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3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04</a:t>
            </a:r>
            <a:endParaRPr lang="en-GB" sz="43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C703F96F-EDE9-4558-BB62-F79FB1A4F0DA}"/>
              </a:ext>
            </a:extLst>
          </p:cNvPr>
          <p:cNvSpPr/>
          <p:nvPr/>
        </p:nvSpPr>
        <p:spPr>
          <a:xfrm>
            <a:off x="1336431" y="2590213"/>
            <a:ext cx="9240715" cy="717230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0B5CC-AC9B-4971-A813-D8ECB24164DD}"/>
              </a:ext>
            </a:extLst>
          </p:cNvPr>
          <p:cNvSpPr txBox="1"/>
          <p:nvPr/>
        </p:nvSpPr>
        <p:spPr>
          <a:xfrm>
            <a:off x="844061" y="2605585"/>
            <a:ext cx="984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TELEPHONE  SYSTEM</a:t>
            </a:r>
            <a:endParaRPr lang="en-US" sz="4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A1EEA2-0864-4A52-A88B-78A3D7BB259E}"/>
              </a:ext>
            </a:extLst>
          </p:cNvPr>
          <p:cNvGrpSpPr/>
          <p:nvPr/>
        </p:nvGrpSpPr>
        <p:grpSpPr>
          <a:xfrm>
            <a:off x="8736039" y="2483861"/>
            <a:ext cx="1162690" cy="951333"/>
            <a:chOff x="4278623" y="3709006"/>
            <a:chExt cx="909125" cy="647346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87E0A84F-384D-4575-9B11-E9BFA8A618EF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3B3232-3C0D-4420-BE6C-5FA992FB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146A61-979E-4677-B8F0-7C06CA00B043}"/>
              </a:ext>
            </a:extLst>
          </p:cNvPr>
          <p:cNvSpPr/>
          <p:nvPr/>
        </p:nvSpPr>
        <p:spPr>
          <a:xfrm rot="19096377">
            <a:off x="-689087" y="262475"/>
            <a:ext cx="2470478" cy="643353"/>
          </a:xfrm>
          <a:prstGeom prst="rect">
            <a:avLst/>
          </a:prstGeom>
          <a:solidFill>
            <a:srgbClr val="F624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3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05</a:t>
            </a:r>
            <a:endParaRPr lang="en-GB" sz="43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57383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98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09297 -1.4814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AA0411-2C44-412A-8325-F1EFC7A12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416" y="59155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Properties</a:t>
            </a:r>
            <a:endParaRPr lang="en-US" sz="32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0AE35C8-50BA-4C52-A9AE-1DE9A9D80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849184"/>
              </p:ext>
            </p:extLst>
          </p:nvPr>
        </p:nvGraphicFramePr>
        <p:xfrm>
          <a:off x="2329313" y="1061001"/>
          <a:ext cx="7898062" cy="461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4146A61-979E-4677-B8F0-7C06CA00B043}"/>
              </a:ext>
            </a:extLst>
          </p:cNvPr>
          <p:cNvSpPr/>
          <p:nvPr/>
        </p:nvSpPr>
        <p:spPr>
          <a:xfrm rot="19096377">
            <a:off x="-689087" y="262475"/>
            <a:ext cx="2470478" cy="643353"/>
          </a:xfrm>
          <a:prstGeom prst="rect">
            <a:avLst/>
          </a:prstGeom>
          <a:solidFill>
            <a:srgbClr val="F624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3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06</a:t>
            </a:r>
            <a:endParaRPr lang="en-GB" sz="43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9F50-6EB7-4F70-BCD5-DC87D41B50DF}"/>
              </a:ext>
            </a:extLst>
          </p:cNvPr>
          <p:cNvSpPr/>
          <p:nvPr/>
        </p:nvSpPr>
        <p:spPr>
          <a:xfrm>
            <a:off x="3551382" y="575024"/>
            <a:ext cx="50892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Bahnschrift" panose="020B0502040204020203" pitchFamily="34" charset="0"/>
              </a:rPr>
              <a:t>Description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36BBBA-7484-45D6-89BC-2FC4175A4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860348"/>
              </p:ext>
            </p:extLst>
          </p:nvPr>
        </p:nvGraphicFramePr>
        <p:xfrm>
          <a:off x="157019" y="1717965"/>
          <a:ext cx="11249890" cy="472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0BEBD4-EC7F-4CF1-A263-4B340F93B5E4}"/>
              </a:ext>
            </a:extLst>
          </p:cNvPr>
          <p:cNvSpPr/>
          <p:nvPr/>
        </p:nvSpPr>
        <p:spPr>
          <a:xfrm>
            <a:off x="2547785" y="1884221"/>
            <a:ext cx="70964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The simulation proceeds by executing a cycle of steps to simulate</a:t>
            </a:r>
          </a:p>
          <a:p>
            <a:pPr algn="ctr"/>
            <a:r>
              <a:rPr lang="en-US" sz="2000" b="1" dirty="0"/>
              <a:t>event: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46A61-979E-4677-B8F0-7C06CA00B043}"/>
              </a:ext>
            </a:extLst>
          </p:cNvPr>
          <p:cNvSpPr/>
          <p:nvPr/>
        </p:nvSpPr>
        <p:spPr>
          <a:xfrm rot="19096377">
            <a:off x="-689087" y="262475"/>
            <a:ext cx="2470478" cy="643353"/>
          </a:xfrm>
          <a:prstGeom prst="rect">
            <a:avLst/>
          </a:prstGeom>
          <a:solidFill>
            <a:srgbClr val="F624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3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07</a:t>
            </a:r>
            <a:endParaRPr lang="en-GB" sz="43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522</Words>
  <Application>Microsoft Office PowerPoint</Application>
  <PresentationFormat>Widescreen</PresentationFormat>
  <Paragraphs>337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Bahnschrift</vt:lpstr>
      <vt:lpstr>Calibri</vt:lpstr>
      <vt:lpstr>Calibri Light</vt:lpstr>
      <vt:lpstr>Josefin Sans</vt:lpstr>
      <vt:lpstr>Semplicita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a Telephone System</dc:title>
  <dc:creator>Afzal Hossain Sagar</dc:creator>
  <cp:lastModifiedBy>Habib</cp:lastModifiedBy>
  <cp:revision>21</cp:revision>
  <dcterms:created xsi:type="dcterms:W3CDTF">2020-02-25T16:39:14Z</dcterms:created>
  <dcterms:modified xsi:type="dcterms:W3CDTF">2020-03-02T10:35:51Z</dcterms:modified>
</cp:coreProperties>
</file>